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490" r:id="rId3"/>
    <p:sldId id="257" r:id="rId4"/>
    <p:sldId id="258" r:id="rId5"/>
    <p:sldId id="259" r:id="rId6"/>
    <p:sldId id="260" r:id="rId7"/>
    <p:sldId id="261" r:id="rId8"/>
    <p:sldId id="262" r:id="rId9"/>
    <p:sldId id="271" r:id="rId10"/>
    <p:sldId id="276" r:id="rId11"/>
    <p:sldId id="277" r:id="rId12"/>
    <p:sldId id="492" r:id="rId13"/>
    <p:sldId id="272" r:id="rId14"/>
    <p:sldId id="273" r:id="rId15"/>
    <p:sldId id="470" r:id="rId16"/>
    <p:sldId id="493" r:id="rId17"/>
    <p:sldId id="274" r:id="rId18"/>
    <p:sldId id="475" r:id="rId19"/>
    <p:sldId id="478" r:id="rId20"/>
    <p:sldId id="476" r:id="rId21"/>
    <p:sldId id="498" r:id="rId22"/>
    <p:sldId id="496" r:id="rId23"/>
    <p:sldId id="497" r:id="rId24"/>
    <p:sldId id="477" r:id="rId25"/>
    <p:sldId id="479" r:id="rId26"/>
    <p:sldId id="480" r:id="rId27"/>
    <p:sldId id="482" r:id="rId28"/>
    <p:sldId id="481" r:id="rId29"/>
    <p:sldId id="483" r:id="rId30"/>
    <p:sldId id="484" r:id="rId31"/>
    <p:sldId id="485" r:id="rId32"/>
    <p:sldId id="499" r:id="rId33"/>
    <p:sldId id="486" r:id="rId34"/>
    <p:sldId id="488" r:id="rId35"/>
    <p:sldId id="489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81A"/>
    <a:srgbClr val="EB6156"/>
    <a:srgbClr val="A1654B"/>
    <a:srgbClr val="E8EED4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4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082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7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9/29/2025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8164D-7EEB-4CEF-A72E-C1A90398DFA2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4646DA-F77A-4ABC-9376-C2C32787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u="none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9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9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0.wdp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2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21.png"/><Relationship Id="rId2" Type="http://schemas.openxmlformats.org/officeDocument/2006/relationships/image" Target="../media/image7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6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B9D66-96AB-4ACE-8993-5CC249B46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AA04B-A2B9-43CF-948D-62D5F5D0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45" y="2252370"/>
            <a:ext cx="7358510" cy="2353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16FC4-E8B3-453C-82E0-AA1A728FC8B6}"/>
              </a:ext>
            </a:extLst>
          </p:cNvPr>
          <p:cNvSpPr txBox="1"/>
          <p:nvPr/>
        </p:nvSpPr>
        <p:spPr>
          <a:xfrm>
            <a:off x="1625600" y="1788160"/>
            <a:ext cx="218040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EE776-BE43-447D-A0A9-24B0B2ED5463}"/>
              </a:ext>
            </a:extLst>
          </p:cNvPr>
          <p:cNvSpPr txBox="1"/>
          <p:nvPr/>
        </p:nvSpPr>
        <p:spPr>
          <a:xfrm>
            <a:off x="8685052" y="4114800"/>
            <a:ext cx="292900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EE776-BE43-447D-A0A9-24B0B2ED5463}"/>
              </a:ext>
            </a:extLst>
          </p:cNvPr>
          <p:cNvSpPr txBox="1"/>
          <p:nvPr/>
        </p:nvSpPr>
        <p:spPr>
          <a:xfrm>
            <a:off x="1625600" y="6256902"/>
            <a:ext cx="2696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1748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5841EB-9CA4-4F26-A855-88299E4A0C0E}"/>
              </a:ext>
            </a:extLst>
          </p:cNvPr>
          <p:cNvSpPr/>
          <p:nvPr/>
        </p:nvSpPr>
        <p:spPr>
          <a:xfrm>
            <a:off x="3889774" y="1572455"/>
            <a:ext cx="4085863" cy="1620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64183-3309-4249-AE15-BD8A2EAD6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962" y="2940954"/>
            <a:ext cx="3171985" cy="3171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80AED-7937-46EC-8EA0-B9F01F82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93" y="1132126"/>
            <a:ext cx="4816257" cy="1182727"/>
          </a:xfrm>
          <a:prstGeom prst="rect">
            <a:avLst/>
          </a:prstGeom>
        </p:spPr>
      </p:pic>
      <p:sp>
        <p:nvSpPr>
          <p:cNvPr id="14" name="Freeform 1">
            <a:extLst>
              <a:ext uri="{FF2B5EF4-FFF2-40B4-BE49-F238E27FC236}">
                <a16:creationId xmlns:a16="http://schemas.microsoft.com/office/drawing/2014/main" id="{4EE62383-F502-4032-A183-ADB1B1DBC789}"/>
              </a:ext>
            </a:extLst>
          </p:cNvPr>
          <p:cNvSpPr/>
          <p:nvPr/>
        </p:nvSpPr>
        <p:spPr>
          <a:xfrm>
            <a:off x="521644" y="1936295"/>
            <a:ext cx="4593654" cy="1788584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09700 w 2209800"/>
              <a:gd name="connsiteY4" fmla="*/ 107950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426369 w 2209800"/>
              <a:gd name="connsiteY4" fmla="*/ 91281 h 1104900"/>
              <a:gd name="connsiteX5" fmla="*/ 685800 w 2209800"/>
              <a:gd name="connsiteY5" fmla="*/ 254000 h 1104900"/>
              <a:gd name="connsiteX6" fmla="*/ 0 w 2209800"/>
              <a:gd name="connsiteY6" fmla="*/ 704850 h 1104900"/>
              <a:gd name="connsiteX7" fmla="*/ 260350 w 2209800"/>
              <a:gd name="connsiteY7" fmla="*/ 1104900 h 1104900"/>
              <a:gd name="connsiteX0" fmla="*/ 260350 w 2209800"/>
              <a:gd name="connsiteY0" fmla="*/ 1149945 h 1149945"/>
              <a:gd name="connsiteX1" fmla="*/ 1797050 w 2209800"/>
              <a:gd name="connsiteY1" fmla="*/ 1149945 h 1149945"/>
              <a:gd name="connsiteX2" fmla="*/ 2209800 w 2209800"/>
              <a:gd name="connsiteY2" fmla="*/ 635595 h 1149945"/>
              <a:gd name="connsiteX3" fmla="*/ 2012950 w 2209800"/>
              <a:gd name="connsiteY3" fmla="*/ 45045 h 1149945"/>
              <a:gd name="connsiteX4" fmla="*/ 1426369 w 2209800"/>
              <a:gd name="connsiteY4" fmla="*/ 136326 h 1149945"/>
              <a:gd name="connsiteX5" fmla="*/ 685800 w 2209800"/>
              <a:gd name="connsiteY5" fmla="*/ 299045 h 1149945"/>
              <a:gd name="connsiteX6" fmla="*/ 0 w 2209800"/>
              <a:gd name="connsiteY6" fmla="*/ 749895 h 1149945"/>
              <a:gd name="connsiteX7" fmla="*/ 260350 w 2209800"/>
              <a:gd name="connsiteY7" fmla="*/ 1149945 h 1149945"/>
              <a:gd name="connsiteX0" fmla="*/ 260350 w 2209800"/>
              <a:gd name="connsiteY0" fmla="*/ 1151694 h 1151694"/>
              <a:gd name="connsiteX1" fmla="*/ 1797050 w 2209800"/>
              <a:gd name="connsiteY1" fmla="*/ 1151694 h 1151694"/>
              <a:gd name="connsiteX2" fmla="*/ 2209800 w 2209800"/>
              <a:gd name="connsiteY2" fmla="*/ 637344 h 1151694"/>
              <a:gd name="connsiteX3" fmla="*/ 2022475 w 2209800"/>
              <a:gd name="connsiteY3" fmla="*/ 42032 h 1151694"/>
              <a:gd name="connsiteX4" fmla="*/ 1426369 w 2209800"/>
              <a:gd name="connsiteY4" fmla="*/ 138075 h 1151694"/>
              <a:gd name="connsiteX5" fmla="*/ 685800 w 2209800"/>
              <a:gd name="connsiteY5" fmla="*/ 300794 h 1151694"/>
              <a:gd name="connsiteX6" fmla="*/ 0 w 2209800"/>
              <a:gd name="connsiteY6" fmla="*/ 751644 h 1151694"/>
              <a:gd name="connsiteX7" fmla="*/ 260350 w 2209800"/>
              <a:gd name="connsiteY7" fmla="*/ 1151694 h 1151694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09800"/>
              <a:gd name="connsiteY0" fmla="*/ 1205145 h 1205145"/>
              <a:gd name="connsiteX1" fmla="*/ 1797050 w 2209800"/>
              <a:gd name="connsiteY1" fmla="*/ 1205145 h 1205145"/>
              <a:gd name="connsiteX2" fmla="*/ 2209800 w 2209800"/>
              <a:gd name="connsiteY2" fmla="*/ 690795 h 1205145"/>
              <a:gd name="connsiteX3" fmla="*/ 2022475 w 2209800"/>
              <a:gd name="connsiteY3" fmla="*/ 95483 h 1205145"/>
              <a:gd name="connsiteX4" fmla="*/ 1426369 w 2209800"/>
              <a:gd name="connsiteY4" fmla="*/ 191526 h 1205145"/>
              <a:gd name="connsiteX5" fmla="*/ 685800 w 2209800"/>
              <a:gd name="connsiteY5" fmla="*/ 354245 h 1205145"/>
              <a:gd name="connsiteX6" fmla="*/ 0 w 2209800"/>
              <a:gd name="connsiteY6" fmla="*/ 805095 h 1205145"/>
              <a:gd name="connsiteX7" fmla="*/ 260350 w 2209800"/>
              <a:gd name="connsiteY7" fmla="*/ 1205145 h 1205145"/>
              <a:gd name="connsiteX0" fmla="*/ 260350 w 2216944"/>
              <a:gd name="connsiteY0" fmla="*/ 1205145 h 1205145"/>
              <a:gd name="connsiteX1" fmla="*/ 1797050 w 2216944"/>
              <a:gd name="connsiteY1" fmla="*/ 1205145 h 1205145"/>
              <a:gd name="connsiteX2" fmla="*/ 2216944 w 2216944"/>
              <a:gd name="connsiteY2" fmla="*/ 705083 h 1205145"/>
              <a:gd name="connsiteX3" fmla="*/ 2022475 w 2216944"/>
              <a:gd name="connsiteY3" fmla="*/ 95483 h 1205145"/>
              <a:gd name="connsiteX4" fmla="*/ 1426369 w 2216944"/>
              <a:gd name="connsiteY4" fmla="*/ 191526 h 1205145"/>
              <a:gd name="connsiteX5" fmla="*/ 685800 w 2216944"/>
              <a:gd name="connsiteY5" fmla="*/ 354245 h 1205145"/>
              <a:gd name="connsiteX6" fmla="*/ 0 w 2216944"/>
              <a:gd name="connsiteY6" fmla="*/ 805095 h 1205145"/>
              <a:gd name="connsiteX7" fmla="*/ 260350 w 221694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7050 w 2227794"/>
              <a:gd name="connsiteY1" fmla="*/ 1205145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60350 w 2227794"/>
              <a:gd name="connsiteY0" fmla="*/ 1205145 h 1205145"/>
              <a:gd name="connsiteX1" fmla="*/ 1799431 w 2227794"/>
              <a:gd name="connsiteY1" fmla="*/ 1164664 h 1205145"/>
              <a:gd name="connsiteX2" fmla="*/ 2216944 w 2227794"/>
              <a:gd name="connsiteY2" fmla="*/ 705083 h 1205145"/>
              <a:gd name="connsiteX3" fmla="*/ 2022475 w 2227794"/>
              <a:gd name="connsiteY3" fmla="*/ 95483 h 1205145"/>
              <a:gd name="connsiteX4" fmla="*/ 1426369 w 2227794"/>
              <a:gd name="connsiteY4" fmla="*/ 191526 h 1205145"/>
              <a:gd name="connsiteX5" fmla="*/ 685800 w 2227794"/>
              <a:gd name="connsiteY5" fmla="*/ 354245 h 1205145"/>
              <a:gd name="connsiteX6" fmla="*/ 0 w 2227794"/>
              <a:gd name="connsiteY6" fmla="*/ 805095 h 1205145"/>
              <a:gd name="connsiteX7" fmla="*/ 260350 w 2227794"/>
              <a:gd name="connsiteY7" fmla="*/ 1205145 h 1205145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288925 w 2227794"/>
              <a:gd name="connsiteY0" fmla="*/ 1157520 h 1164664"/>
              <a:gd name="connsiteX1" fmla="*/ 1799431 w 2227794"/>
              <a:gd name="connsiteY1" fmla="*/ 1164664 h 1164664"/>
              <a:gd name="connsiteX2" fmla="*/ 2216944 w 2227794"/>
              <a:gd name="connsiteY2" fmla="*/ 705083 h 1164664"/>
              <a:gd name="connsiteX3" fmla="*/ 2022475 w 2227794"/>
              <a:gd name="connsiteY3" fmla="*/ 95483 h 1164664"/>
              <a:gd name="connsiteX4" fmla="*/ 1426369 w 2227794"/>
              <a:gd name="connsiteY4" fmla="*/ 191526 h 1164664"/>
              <a:gd name="connsiteX5" fmla="*/ 685800 w 2227794"/>
              <a:gd name="connsiteY5" fmla="*/ 354245 h 1164664"/>
              <a:gd name="connsiteX6" fmla="*/ 0 w 2227794"/>
              <a:gd name="connsiteY6" fmla="*/ 805095 h 1164664"/>
              <a:gd name="connsiteX7" fmla="*/ 288925 w 2227794"/>
              <a:gd name="connsiteY7" fmla="*/ 1157520 h 1164664"/>
              <a:gd name="connsiteX0" fmla="*/ 390126 w 2328995"/>
              <a:gd name="connsiteY0" fmla="*/ 1157520 h 1164664"/>
              <a:gd name="connsiteX1" fmla="*/ 1900632 w 2328995"/>
              <a:gd name="connsiteY1" fmla="*/ 1164664 h 1164664"/>
              <a:gd name="connsiteX2" fmla="*/ 2318145 w 2328995"/>
              <a:gd name="connsiteY2" fmla="*/ 705083 h 1164664"/>
              <a:gd name="connsiteX3" fmla="*/ 2123676 w 2328995"/>
              <a:gd name="connsiteY3" fmla="*/ 95483 h 1164664"/>
              <a:gd name="connsiteX4" fmla="*/ 1527570 w 2328995"/>
              <a:gd name="connsiteY4" fmla="*/ 191526 h 1164664"/>
              <a:gd name="connsiteX5" fmla="*/ 787001 w 2328995"/>
              <a:gd name="connsiteY5" fmla="*/ 354245 h 1164664"/>
              <a:gd name="connsiteX6" fmla="*/ 101201 w 2328995"/>
              <a:gd name="connsiteY6" fmla="*/ 805095 h 1164664"/>
              <a:gd name="connsiteX7" fmla="*/ 390126 w 2328995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  <a:gd name="connsiteX0" fmla="*/ 399528 w 2338397"/>
              <a:gd name="connsiteY0" fmla="*/ 1157520 h 1164664"/>
              <a:gd name="connsiteX1" fmla="*/ 1910034 w 2338397"/>
              <a:gd name="connsiteY1" fmla="*/ 1164664 h 1164664"/>
              <a:gd name="connsiteX2" fmla="*/ 2327547 w 2338397"/>
              <a:gd name="connsiteY2" fmla="*/ 705083 h 1164664"/>
              <a:gd name="connsiteX3" fmla="*/ 2133078 w 2338397"/>
              <a:gd name="connsiteY3" fmla="*/ 95483 h 1164664"/>
              <a:gd name="connsiteX4" fmla="*/ 1536972 w 2338397"/>
              <a:gd name="connsiteY4" fmla="*/ 191526 h 1164664"/>
              <a:gd name="connsiteX5" fmla="*/ 796403 w 2338397"/>
              <a:gd name="connsiteY5" fmla="*/ 354245 h 1164664"/>
              <a:gd name="connsiteX6" fmla="*/ 110603 w 2338397"/>
              <a:gd name="connsiteY6" fmla="*/ 805095 h 1164664"/>
              <a:gd name="connsiteX7" fmla="*/ 399528 w 2338397"/>
              <a:gd name="connsiteY7" fmla="*/ 1157520 h 116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F0AD00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36BC8F48-ECDB-4A28-8479-FD66D69E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41" y="2339884"/>
            <a:ext cx="38645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mái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mơ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mái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lông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màu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hoa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mơ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xen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lẫn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đốm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872128DB-E033-40C1-B8A4-D6EBA26CAE50}"/>
              </a:ext>
            </a:extLst>
          </p:cNvPr>
          <p:cNvSpPr/>
          <p:nvPr/>
        </p:nvSpPr>
        <p:spPr>
          <a:xfrm>
            <a:off x="5458144" y="1788196"/>
            <a:ext cx="5034987" cy="2060194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" fmla="*/ 123825 w 2704185"/>
              <a:gd name="connsiteY0" fmla="*/ 1006475 h 1006475"/>
              <a:gd name="connsiteX1" fmla="*/ 2200275 w 2704185"/>
              <a:gd name="connsiteY1" fmla="*/ 1006475 h 1006475"/>
              <a:gd name="connsiteX2" fmla="*/ 2679700 w 2704185"/>
              <a:gd name="connsiteY2" fmla="*/ 806450 h 1006475"/>
              <a:gd name="connsiteX3" fmla="*/ 2501900 w 2704185"/>
              <a:gd name="connsiteY3" fmla="*/ 396875 h 1006475"/>
              <a:gd name="connsiteX4" fmla="*/ 1666875 w 2704185"/>
              <a:gd name="connsiteY4" fmla="*/ 0 h 1006475"/>
              <a:gd name="connsiteX5" fmla="*/ 600075 w 2704185"/>
              <a:gd name="connsiteY5" fmla="*/ 25400 h 1006475"/>
              <a:gd name="connsiteX6" fmla="*/ 0 w 2704185"/>
              <a:gd name="connsiteY6" fmla="*/ 615950 h 1006475"/>
              <a:gd name="connsiteX7" fmla="*/ 123825 w 2704185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006475 h 1006475"/>
              <a:gd name="connsiteX1" fmla="*/ 2200275 w 2710992"/>
              <a:gd name="connsiteY1" fmla="*/ 1006475 h 1006475"/>
              <a:gd name="connsiteX2" fmla="*/ 2679700 w 2710992"/>
              <a:gd name="connsiteY2" fmla="*/ 806450 h 1006475"/>
              <a:gd name="connsiteX3" fmla="*/ 2501900 w 2710992"/>
              <a:gd name="connsiteY3" fmla="*/ 396875 h 1006475"/>
              <a:gd name="connsiteX4" fmla="*/ 1666875 w 2710992"/>
              <a:gd name="connsiteY4" fmla="*/ 0 h 1006475"/>
              <a:gd name="connsiteX5" fmla="*/ 600075 w 2710992"/>
              <a:gd name="connsiteY5" fmla="*/ 25400 h 1006475"/>
              <a:gd name="connsiteX6" fmla="*/ 0 w 2710992"/>
              <a:gd name="connsiteY6" fmla="*/ 615950 h 1006475"/>
              <a:gd name="connsiteX7" fmla="*/ 123825 w 2710992"/>
              <a:gd name="connsiteY7" fmla="*/ 1006475 h 1006475"/>
              <a:gd name="connsiteX0" fmla="*/ 123825 w 2710992"/>
              <a:gd name="connsiteY0" fmla="*/ 1101363 h 1101363"/>
              <a:gd name="connsiteX1" fmla="*/ 2200275 w 2710992"/>
              <a:gd name="connsiteY1" fmla="*/ 1101363 h 1101363"/>
              <a:gd name="connsiteX2" fmla="*/ 2679700 w 2710992"/>
              <a:gd name="connsiteY2" fmla="*/ 901338 h 1101363"/>
              <a:gd name="connsiteX3" fmla="*/ 2501900 w 2710992"/>
              <a:gd name="connsiteY3" fmla="*/ 491763 h 1101363"/>
              <a:gd name="connsiteX4" fmla="*/ 1666875 w 2710992"/>
              <a:gd name="connsiteY4" fmla="*/ 94888 h 1101363"/>
              <a:gd name="connsiteX5" fmla="*/ 600075 w 2710992"/>
              <a:gd name="connsiteY5" fmla="*/ 120288 h 1101363"/>
              <a:gd name="connsiteX6" fmla="*/ 0 w 2710992"/>
              <a:gd name="connsiteY6" fmla="*/ 710838 h 1101363"/>
              <a:gd name="connsiteX7" fmla="*/ 123825 w 2710992"/>
              <a:gd name="connsiteY7" fmla="*/ 1101363 h 1101363"/>
              <a:gd name="connsiteX0" fmla="*/ 123825 w 2710992"/>
              <a:gd name="connsiteY0" fmla="*/ 1173121 h 1173121"/>
              <a:gd name="connsiteX1" fmla="*/ 2200275 w 2710992"/>
              <a:gd name="connsiteY1" fmla="*/ 1173121 h 1173121"/>
              <a:gd name="connsiteX2" fmla="*/ 2679700 w 2710992"/>
              <a:gd name="connsiteY2" fmla="*/ 973096 h 1173121"/>
              <a:gd name="connsiteX3" fmla="*/ 2501900 w 2710992"/>
              <a:gd name="connsiteY3" fmla="*/ 563521 h 1173121"/>
              <a:gd name="connsiteX4" fmla="*/ 1666875 w 2710992"/>
              <a:gd name="connsiteY4" fmla="*/ 166646 h 1173121"/>
              <a:gd name="connsiteX5" fmla="*/ 600075 w 2710992"/>
              <a:gd name="connsiteY5" fmla="*/ 192046 h 1173121"/>
              <a:gd name="connsiteX6" fmla="*/ 0 w 2710992"/>
              <a:gd name="connsiteY6" fmla="*/ 782596 h 1173121"/>
              <a:gd name="connsiteX7" fmla="*/ 123825 w 2710992"/>
              <a:gd name="connsiteY7" fmla="*/ 1173121 h 1173121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123825 w 2710992"/>
              <a:gd name="connsiteY0" fmla="*/ 1285704 h 1285704"/>
              <a:gd name="connsiteX1" fmla="*/ 2200275 w 2710992"/>
              <a:gd name="connsiteY1" fmla="*/ 1285704 h 1285704"/>
              <a:gd name="connsiteX2" fmla="*/ 2679700 w 2710992"/>
              <a:gd name="connsiteY2" fmla="*/ 1085679 h 1285704"/>
              <a:gd name="connsiteX3" fmla="*/ 2501900 w 2710992"/>
              <a:gd name="connsiteY3" fmla="*/ 676104 h 1285704"/>
              <a:gd name="connsiteX4" fmla="*/ 1666875 w 2710992"/>
              <a:gd name="connsiteY4" fmla="*/ 279229 h 1285704"/>
              <a:gd name="connsiteX5" fmla="*/ 600075 w 2710992"/>
              <a:gd name="connsiteY5" fmla="*/ 304629 h 1285704"/>
              <a:gd name="connsiteX6" fmla="*/ 0 w 2710992"/>
              <a:gd name="connsiteY6" fmla="*/ 895179 h 1285704"/>
              <a:gd name="connsiteX7" fmla="*/ 123825 w 2710992"/>
              <a:gd name="connsiteY7" fmla="*/ 1285704 h 1285704"/>
              <a:gd name="connsiteX0" fmla="*/ 216585 w 2803752"/>
              <a:gd name="connsiteY0" fmla="*/ 1285704 h 1285704"/>
              <a:gd name="connsiteX1" fmla="*/ 2293035 w 2803752"/>
              <a:gd name="connsiteY1" fmla="*/ 1285704 h 1285704"/>
              <a:gd name="connsiteX2" fmla="*/ 2772460 w 2803752"/>
              <a:gd name="connsiteY2" fmla="*/ 1085679 h 1285704"/>
              <a:gd name="connsiteX3" fmla="*/ 2594660 w 2803752"/>
              <a:gd name="connsiteY3" fmla="*/ 676104 h 1285704"/>
              <a:gd name="connsiteX4" fmla="*/ 1759635 w 2803752"/>
              <a:gd name="connsiteY4" fmla="*/ 279229 h 1285704"/>
              <a:gd name="connsiteX5" fmla="*/ 692835 w 2803752"/>
              <a:gd name="connsiteY5" fmla="*/ 304629 h 1285704"/>
              <a:gd name="connsiteX6" fmla="*/ 92760 w 2803752"/>
              <a:gd name="connsiteY6" fmla="*/ 895179 h 1285704"/>
              <a:gd name="connsiteX7" fmla="*/ 216585 w 2803752"/>
              <a:gd name="connsiteY7" fmla="*/ 1285704 h 1285704"/>
              <a:gd name="connsiteX0" fmla="*/ 319131 w 2906298"/>
              <a:gd name="connsiteY0" fmla="*/ 1285704 h 1285704"/>
              <a:gd name="connsiteX1" fmla="*/ 2395581 w 2906298"/>
              <a:gd name="connsiteY1" fmla="*/ 1285704 h 1285704"/>
              <a:gd name="connsiteX2" fmla="*/ 2875006 w 2906298"/>
              <a:gd name="connsiteY2" fmla="*/ 1085679 h 1285704"/>
              <a:gd name="connsiteX3" fmla="*/ 2697206 w 2906298"/>
              <a:gd name="connsiteY3" fmla="*/ 676104 h 1285704"/>
              <a:gd name="connsiteX4" fmla="*/ 1862181 w 2906298"/>
              <a:gd name="connsiteY4" fmla="*/ 279229 h 1285704"/>
              <a:gd name="connsiteX5" fmla="*/ 795381 w 2906298"/>
              <a:gd name="connsiteY5" fmla="*/ 304629 h 1285704"/>
              <a:gd name="connsiteX6" fmla="*/ 195306 w 2906298"/>
              <a:gd name="connsiteY6" fmla="*/ 895179 h 1285704"/>
              <a:gd name="connsiteX7" fmla="*/ 319131 w 2906298"/>
              <a:gd name="connsiteY7" fmla="*/ 1285704 h 1285704"/>
              <a:gd name="connsiteX0" fmla="*/ 420994 w 3008161"/>
              <a:gd name="connsiteY0" fmla="*/ 1285704 h 1285704"/>
              <a:gd name="connsiteX1" fmla="*/ 2497444 w 3008161"/>
              <a:gd name="connsiteY1" fmla="*/ 1285704 h 1285704"/>
              <a:gd name="connsiteX2" fmla="*/ 2976869 w 3008161"/>
              <a:gd name="connsiteY2" fmla="*/ 1085679 h 1285704"/>
              <a:gd name="connsiteX3" fmla="*/ 2799069 w 3008161"/>
              <a:gd name="connsiteY3" fmla="*/ 676104 h 1285704"/>
              <a:gd name="connsiteX4" fmla="*/ 1964044 w 3008161"/>
              <a:gd name="connsiteY4" fmla="*/ 279229 h 1285704"/>
              <a:gd name="connsiteX5" fmla="*/ 897244 w 3008161"/>
              <a:gd name="connsiteY5" fmla="*/ 304629 h 1285704"/>
              <a:gd name="connsiteX6" fmla="*/ 297169 w 3008161"/>
              <a:gd name="connsiteY6" fmla="*/ 895179 h 1285704"/>
              <a:gd name="connsiteX7" fmla="*/ 420994 w 3008161"/>
              <a:gd name="connsiteY7" fmla="*/ 1285704 h 1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E66C7D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2286A320-BFD2-43B0-A8A5-E34DBAD2F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926" y="2497899"/>
            <a:ext cx="41143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Chắt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dụm,tiết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kiệm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từng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kiên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trì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FE726A1-DD3A-48F9-B08F-F75A25A742A8}"/>
              </a:ext>
            </a:extLst>
          </p:cNvPr>
          <p:cNvSpPr/>
          <p:nvPr/>
        </p:nvSpPr>
        <p:spPr>
          <a:xfrm>
            <a:off x="420075" y="4403753"/>
            <a:ext cx="4135918" cy="2161641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" fmla="*/ 366911 w 2430661"/>
              <a:gd name="connsiteY0" fmla="*/ 1203325 h 1203325"/>
              <a:gd name="connsiteX1" fmla="*/ 2179836 w 2430661"/>
              <a:gd name="connsiteY1" fmla="*/ 1203325 h 1203325"/>
              <a:gd name="connsiteX2" fmla="*/ 2430661 w 2430661"/>
              <a:gd name="connsiteY2" fmla="*/ 508000 h 1203325"/>
              <a:gd name="connsiteX3" fmla="*/ 2198886 w 2430661"/>
              <a:gd name="connsiteY3" fmla="*/ 349250 h 1203325"/>
              <a:gd name="connsiteX4" fmla="*/ 1973461 w 2430661"/>
              <a:gd name="connsiteY4" fmla="*/ 123825 h 1203325"/>
              <a:gd name="connsiteX5" fmla="*/ 1544836 w 2430661"/>
              <a:gd name="connsiteY5" fmla="*/ 0 h 1203325"/>
              <a:gd name="connsiteX6" fmla="*/ 1046361 w 2430661"/>
              <a:gd name="connsiteY6" fmla="*/ 31750 h 1203325"/>
              <a:gd name="connsiteX7" fmla="*/ 760611 w 2430661"/>
              <a:gd name="connsiteY7" fmla="*/ 177800 h 1203325"/>
              <a:gd name="connsiteX8" fmla="*/ 109736 w 2430661"/>
              <a:gd name="connsiteY8" fmla="*/ 415925 h 1203325"/>
              <a:gd name="connsiteX9" fmla="*/ 192286 w 2430661"/>
              <a:gd name="connsiteY9" fmla="*/ 1111250 h 1203325"/>
              <a:gd name="connsiteX10" fmla="*/ 366911 w 2430661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77800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03325 h 1203325"/>
              <a:gd name="connsiteX1" fmla="*/ 2236737 w 2487562"/>
              <a:gd name="connsiteY1" fmla="*/ 1203325 h 1203325"/>
              <a:gd name="connsiteX2" fmla="*/ 2487562 w 2487562"/>
              <a:gd name="connsiteY2" fmla="*/ 508000 h 1203325"/>
              <a:gd name="connsiteX3" fmla="*/ 2255787 w 2487562"/>
              <a:gd name="connsiteY3" fmla="*/ 349250 h 1203325"/>
              <a:gd name="connsiteX4" fmla="*/ 2030362 w 2487562"/>
              <a:gd name="connsiteY4" fmla="*/ 123825 h 1203325"/>
              <a:gd name="connsiteX5" fmla="*/ 1601737 w 2487562"/>
              <a:gd name="connsiteY5" fmla="*/ 0 h 1203325"/>
              <a:gd name="connsiteX6" fmla="*/ 1103262 w 2487562"/>
              <a:gd name="connsiteY6" fmla="*/ 31750 h 1203325"/>
              <a:gd name="connsiteX7" fmla="*/ 817512 w 2487562"/>
              <a:gd name="connsiteY7" fmla="*/ 123825 h 1203325"/>
              <a:gd name="connsiteX8" fmla="*/ 166637 w 2487562"/>
              <a:gd name="connsiteY8" fmla="*/ 415925 h 1203325"/>
              <a:gd name="connsiteX9" fmla="*/ 249187 w 2487562"/>
              <a:gd name="connsiteY9" fmla="*/ 1111250 h 1203325"/>
              <a:gd name="connsiteX10" fmla="*/ 423812 w 2487562"/>
              <a:gd name="connsiteY10" fmla="*/ 1203325 h 1203325"/>
              <a:gd name="connsiteX0" fmla="*/ 423812 w 2487562"/>
              <a:gd name="connsiteY0" fmla="*/ 1210965 h 1210965"/>
              <a:gd name="connsiteX1" fmla="*/ 2236737 w 2487562"/>
              <a:gd name="connsiteY1" fmla="*/ 1210965 h 1210965"/>
              <a:gd name="connsiteX2" fmla="*/ 2487562 w 2487562"/>
              <a:gd name="connsiteY2" fmla="*/ 515640 h 1210965"/>
              <a:gd name="connsiteX3" fmla="*/ 2255787 w 2487562"/>
              <a:gd name="connsiteY3" fmla="*/ 356890 h 1210965"/>
              <a:gd name="connsiteX4" fmla="*/ 2030362 w 2487562"/>
              <a:gd name="connsiteY4" fmla="*/ 131465 h 1210965"/>
              <a:gd name="connsiteX5" fmla="*/ 1601737 w 2487562"/>
              <a:gd name="connsiteY5" fmla="*/ 7640 h 1210965"/>
              <a:gd name="connsiteX6" fmla="*/ 1103262 w 2487562"/>
              <a:gd name="connsiteY6" fmla="*/ 39390 h 1210965"/>
              <a:gd name="connsiteX7" fmla="*/ 817512 w 2487562"/>
              <a:gd name="connsiteY7" fmla="*/ 131465 h 1210965"/>
              <a:gd name="connsiteX8" fmla="*/ 166637 w 2487562"/>
              <a:gd name="connsiteY8" fmla="*/ 423565 h 1210965"/>
              <a:gd name="connsiteX9" fmla="*/ 249187 w 2487562"/>
              <a:gd name="connsiteY9" fmla="*/ 1118890 h 1210965"/>
              <a:gd name="connsiteX10" fmla="*/ 423812 w 2487562"/>
              <a:gd name="connsiteY10" fmla="*/ 1210965 h 1210965"/>
              <a:gd name="connsiteX0" fmla="*/ 423812 w 2487562"/>
              <a:gd name="connsiteY0" fmla="*/ 1224763 h 1224763"/>
              <a:gd name="connsiteX1" fmla="*/ 2236737 w 2487562"/>
              <a:gd name="connsiteY1" fmla="*/ 1224763 h 1224763"/>
              <a:gd name="connsiteX2" fmla="*/ 2487562 w 2487562"/>
              <a:gd name="connsiteY2" fmla="*/ 529438 h 1224763"/>
              <a:gd name="connsiteX3" fmla="*/ 2255787 w 2487562"/>
              <a:gd name="connsiteY3" fmla="*/ 370688 h 1224763"/>
              <a:gd name="connsiteX4" fmla="*/ 2030362 w 2487562"/>
              <a:gd name="connsiteY4" fmla="*/ 145263 h 1224763"/>
              <a:gd name="connsiteX5" fmla="*/ 1601737 w 2487562"/>
              <a:gd name="connsiteY5" fmla="*/ 21438 h 1224763"/>
              <a:gd name="connsiteX6" fmla="*/ 1112787 w 2487562"/>
              <a:gd name="connsiteY6" fmla="*/ 30963 h 1224763"/>
              <a:gd name="connsiteX7" fmla="*/ 817512 w 2487562"/>
              <a:gd name="connsiteY7" fmla="*/ 145263 h 1224763"/>
              <a:gd name="connsiteX8" fmla="*/ 166637 w 2487562"/>
              <a:gd name="connsiteY8" fmla="*/ 437363 h 1224763"/>
              <a:gd name="connsiteX9" fmla="*/ 249187 w 2487562"/>
              <a:gd name="connsiteY9" fmla="*/ 1132688 h 1224763"/>
              <a:gd name="connsiteX10" fmla="*/ 423812 w 2487562"/>
              <a:gd name="connsiteY10" fmla="*/ 1224763 h 1224763"/>
              <a:gd name="connsiteX0" fmla="*/ 423812 w 2487562"/>
              <a:gd name="connsiteY0" fmla="*/ 1276040 h 1276040"/>
              <a:gd name="connsiteX1" fmla="*/ 2236737 w 2487562"/>
              <a:gd name="connsiteY1" fmla="*/ 1276040 h 1276040"/>
              <a:gd name="connsiteX2" fmla="*/ 2487562 w 2487562"/>
              <a:gd name="connsiteY2" fmla="*/ 580715 h 1276040"/>
              <a:gd name="connsiteX3" fmla="*/ 2255787 w 2487562"/>
              <a:gd name="connsiteY3" fmla="*/ 421965 h 1276040"/>
              <a:gd name="connsiteX4" fmla="*/ 2030362 w 2487562"/>
              <a:gd name="connsiteY4" fmla="*/ 196540 h 1276040"/>
              <a:gd name="connsiteX5" fmla="*/ 1601737 w 2487562"/>
              <a:gd name="connsiteY5" fmla="*/ 72715 h 1276040"/>
              <a:gd name="connsiteX6" fmla="*/ 1112787 w 2487562"/>
              <a:gd name="connsiteY6" fmla="*/ 82240 h 1276040"/>
              <a:gd name="connsiteX7" fmla="*/ 817512 w 2487562"/>
              <a:gd name="connsiteY7" fmla="*/ 196540 h 1276040"/>
              <a:gd name="connsiteX8" fmla="*/ 166637 w 2487562"/>
              <a:gd name="connsiteY8" fmla="*/ 488640 h 1276040"/>
              <a:gd name="connsiteX9" fmla="*/ 249187 w 2487562"/>
              <a:gd name="connsiteY9" fmla="*/ 1183965 h 1276040"/>
              <a:gd name="connsiteX10" fmla="*/ 423812 w 2487562"/>
              <a:gd name="connsiteY10" fmla="*/ 1276040 h 1276040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7562"/>
              <a:gd name="connsiteY0" fmla="*/ 1359584 h 1359584"/>
              <a:gd name="connsiteX1" fmla="*/ 2236737 w 2487562"/>
              <a:gd name="connsiteY1" fmla="*/ 1359584 h 1359584"/>
              <a:gd name="connsiteX2" fmla="*/ 2487562 w 2487562"/>
              <a:gd name="connsiteY2" fmla="*/ 664259 h 1359584"/>
              <a:gd name="connsiteX3" fmla="*/ 2255787 w 2487562"/>
              <a:gd name="connsiteY3" fmla="*/ 505509 h 1359584"/>
              <a:gd name="connsiteX4" fmla="*/ 2030362 w 2487562"/>
              <a:gd name="connsiteY4" fmla="*/ 280084 h 1359584"/>
              <a:gd name="connsiteX5" fmla="*/ 1601737 w 2487562"/>
              <a:gd name="connsiteY5" fmla="*/ 156259 h 1359584"/>
              <a:gd name="connsiteX6" fmla="*/ 1112787 w 2487562"/>
              <a:gd name="connsiteY6" fmla="*/ 165784 h 1359584"/>
              <a:gd name="connsiteX7" fmla="*/ 817512 w 2487562"/>
              <a:gd name="connsiteY7" fmla="*/ 280084 h 1359584"/>
              <a:gd name="connsiteX8" fmla="*/ 166637 w 2487562"/>
              <a:gd name="connsiteY8" fmla="*/ 572184 h 1359584"/>
              <a:gd name="connsiteX9" fmla="*/ 249187 w 2487562"/>
              <a:gd name="connsiteY9" fmla="*/ 1267509 h 1359584"/>
              <a:gd name="connsiteX10" fmla="*/ 423812 w 2487562"/>
              <a:gd name="connsiteY10" fmla="*/ 1359584 h 1359584"/>
              <a:gd name="connsiteX0" fmla="*/ 423812 w 2488256"/>
              <a:gd name="connsiteY0" fmla="*/ 1359584 h 1359584"/>
              <a:gd name="connsiteX1" fmla="*/ 2236737 w 2488256"/>
              <a:gd name="connsiteY1" fmla="*/ 1359584 h 1359584"/>
              <a:gd name="connsiteX2" fmla="*/ 2487562 w 2488256"/>
              <a:gd name="connsiteY2" fmla="*/ 664259 h 1359584"/>
              <a:gd name="connsiteX3" fmla="*/ 2255787 w 2488256"/>
              <a:gd name="connsiteY3" fmla="*/ 505509 h 1359584"/>
              <a:gd name="connsiteX4" fmla="*/ 2030362 w 2488256"/>
              <a:gd name="connsiteY4" fmla="*/ 280084 h 1359584"/>
              <a:gd name="connsiteX5" fmla="*/ 1601737 w 2488256"/>
              <a:gd name="connsiteY5" fmla="*/ 156259 h 1359584"/>
              <a:gd name="connsiteX6" fmla="*/ 1112787 w 2488256"/>
              <a:gd name="connsiteY6" fmla="*/ 165784 h 1359584"/>
              <a:gd name="connsiteX7" fmla="*/ 817512 w 2488256"/>
              <a:gd name="connsiteY7" fmla="*/ 280084 h 1359584"/>
              <a:gd name="connsiteX8" fmla="*/ 166637 w 2488256"/>
              <a:gd name="connsiteY8" fmla="*/ 572184 h 1359584"/>
              <a:gd name="connsiteX9" fmla="*/ 249187 w 2488256"/>
              <a:gd name="connsiteY9" fmla="*/ 1267509 h 1359584"/>
              <a:gd name="connsiteX10" fmla="*/ 423812 w 2488256"/>
              <a:gd name="connsiteY10" fmla="*/ 1359584 h 1359584"/>
              <a:gd name="connsiteX0" fmla="*/ 423812 w 2613718"/>
              <a:gd name="connsiteY0" fmla="*/ 1359584 h 1359584"/>
              <a:gd name="connsiteX1" fmla="*/ 2236737 w 2613718"/>
              <a:gd name="connsiteY1" fmla="*/ 1359584 h 1359584"/>
              <a:gd name="connsiteX2" fmla="*/ 2487562 w 2613718"/>
              <a:gd name="connsiteY2" fmla="*/ 664259 h 1359584"/>
              <a:gd name="connsiteX3" fmla="*/ 2255787 w 2613718"/>
              <a:gd name="connsiteY3" fmla="*/ 505509 h 1359584"/>
              <a:gd name="connsiteX4" fmla="*/ 2030362 w 2613718"/>
              <a:gd name="connsiteY4" fmla="*/ 280084 h 1359584"/>
              <a:gd name="connsiteX5" fmla="*/ 1601737 w 2613718"/>
              <a:gd name="connsiteY5" fmla="*/ 156259 h 1359584"/>
              <a:gd name="connsiteX6" fmla="*/ 1112787 w 2613718"/>
              <a:gd name="connsiteY6" fmla="*/ 165784 h 1359584"/>
              <a:gd name="connsiteX7" fmla="*/ 817512 w 2613718"/>
              <a:gd name="connsiteY7" fmla="*/ 280084 h 1359584"/>
              <a:gd name="connsiteX8" fmla="*/ 166637 w 2613718"/>
              <a:gd name="connsiteY8" fmla="*/ 572184 h 1359584"/>
              <a:gd name="connsiteX9" fmla="*/ 249187 w 2613718"/>
              <a:gd name="connsiteY9" fmla="*/ 1267509 h 1359584"/>
              <a:gd name="connsiteX10" fmla="*/ 423812 w 2613718"/>
              <a:gd name="connsiteY10" fmla="*/ 1359584 h 1359584"/>
              <a:gd name="connsiteX0" fmla="*/ 423812 w 2679088"/>
              <a:gd name="connsiteY0" fmla="*/ 1359584 h 1359584"/>
              <a:gd name="connsiteX1" fmla="*/ 2236737 w 2679088"/>
              <a:gd name="connsiteY1" fmla="*/ 1359584 h 1359584"/>
              <a:gd name="connsiteX2" fmla="*/ 2487562 w 2679088"/>
              <a:gd name="connsiteY2" fmla="*/ 664259 h 1359584"/>
              <a:gd name="connsiteX3" fmla="*/ 2255787 w 2679088"/>
              <a:gd name="connsiteY3" fmla="*/ 505509 h 1359584"/>
              <a:gd name="connsiteX4" fmla="*/ 2030362 w 2679088"/>
              <a:gd name="connsiteY4" fmla="*/ 280084 h 1359584"/>
              <a:gd name="connsiteX5" fmla="*/ 1601737 w 2679088"/>
              <a:gd name="connsiteY5" fmla="*/ 156259 h 1359584"/>
              <a:gd name="connsiteX6" fmla="*/ 1112787 w 2679088"/>
              <a:gd name="connsiteY6" fmla="*/ 165784 h 1359584"/>
              <a:gd name="connsiteX7" fmla="*/ 817512 w 2679088"/>
              <a:gd name="connsiteY7" fmla="*/ 280084 h 1359584"/>
              <a:gd name="connsiteX8" fmla="*/ 166637 w 2679088"/>
              <a:gd name="connsiteY8" fmla="*/ 572184 h 1359584"/>
              <a:gd name="connsiteX9" fmla="*/ 249187 w 2679088"/>
              <a:gd name="connsiteY9" fmla="*/ 1267509 h 1359584"/>
              <a:gd name="connsiteX10" fmla="*/ 423812 w 2679088"/>
              <a:gd name="connsiteY10" fmla="*/ 1359584 h 13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60B5CC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A60313CF-320E-42C1-BA77-47B8B1F9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44" y="5438055"/>
            <a:ext cx="40667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toi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dịch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1F084AE-7252-4D61-810A-6251E91F40AB}"/>
              </a:ext>
            </a:extLst>
          </p:cNvPr>
          <p:cNvSpPr/>
          <p:nvPr/>
        </p:nvSpPr>
        <p:spPr>
          <a:xfrm>
            <a:off x="5789716" y="4346394"/>
            <a:ext cx="5951751" cy="2276357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" fmla="*/ 171450 w 2273864"/>
              <a:gd name="connsiteY0" fmla="*/ 1162050 h 1162050"/>
              <a:gd name="connsiteX1" fmla="*/ 2076450 w 2273864"/>
              <a:gd name="connsiteY1" fmla="*/ 1162050 h 1162050"/>
              <a:gd name="connsiteX2" fmla="*/ 2209800 w 2273864"/>
              <a:gd name="connsiteY2" fmla="*/ 476250 h 1162050"/>
              <a:gd name="connsiteX3" fmla="*/ 1701800 w 2273864"/>
              <a:gd name="connsiteY3" fmla="*/ 0 h 1162050"/>
              <a:gd name="connsiteX4" fmla="*/ 1235075 w 2273864"/>
              <a:gd name="connsiteY4" fmla="*/ 63500 h 1162050"/>
              <a:gd name="connsiteX5" fmla="*/ 720725 w 2273864"/>
              <a:gd name="connsiteY5" fmla="*/ 79375 h 1162050"/>
              <a:gd name="connsiteX6" fmla="*/ 177800 w 2273864"/>
              <a:gd name="connsiteY6" fmla="*/ 320675 h 1162050"/>
              <a:gd name="connsiteX7" fmla="*/ 6350 w 2273864"/>
              <a:gd name="connsiteY7" fmla="*/ 552450 h 1162050"/>
              <a:gd name="connsiteX8" fmla="*/ 0 w 2273864"/>
              <a:gd name="connsiteY8" fmla="*/ 790575 h 1162050"/>
              <a:gd name="connsiteX9" fmla="*/ 171450 w 2273864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62050 h 1162050"/>
              <a:gd name="connsiteX1" fmla="*/ 2076450 w 2413593"/>
              <a:gd name="connsiteY1" fmla="*/ 1162050 h 1162050"/>
              <a:gd name="connsiteX2" fmla="*/ 2209800 w 2413593"/>
              <a:gd name="connsiteY2" fmla="*/ 476250 h 1162050"/>
              <a:gd name="connsiteX3" fmla="*/ 1701800 w 2413593"/>
              <a:gd name="connsiteY3" fmla="*/ 0 h 1162050"/>
              <a:gd name="connsiteX4" fmla="*/ 1235075 w 2413593"/>
              <a:gd name="connsiteY4" fmla="*/ 63500 h 1162050"/>
              <a:gd name="connsiteX5" fmla="*/ 720725 w 2413593"/>
              <a:gd name="connsiteY5" fmla="*/ 79375 h 1162050"/>
              <a:gd name="connsiteX6" fmla="*/ 177800 w 2413593"/>
              <a:gd name="connsiteY6" fmla="*/ 320675 h 1162050"/>
              <a:gd name="connsiteX7" fmla="*/ 6350 w 2413593"/>
              <a:gd name="connsiteY7" fmla="*/ 552450 h 1162050"/>
              <a:gd name="connsiteX8" fmla="*/ 0 w 2413593"/>
              <a:gd name="connsiteY8" fmla="*/ 790575 h 1162050"/>
              <a:gd name="connsiteX9" fmla="*/ 171450 w 2413593"/>
              <a:gd name="connsiteY9" fmla="*/ 1162050 h 1162050"/>
              <a:gd name="connsiteX0" fmla="*/ 171450 w 2413593"/>
              <a:gd name="connsiteY0" fmla="*/ 1139825 h 1139825"/>
              <a:gd name="connsiteX1" fmla="*/ 2076450 w 2413593"/>
              <a:gd name="connsiteY1" fmla="*/ 1139825 h 1139825"/>
              <a:gd name="connsiteX2" fmla="*/ 2209800 w 2413593"/>
              <a:gd name="connsiteY2" fmla="*/ 454025 h 1139825"/>
              <a:gd name="connsiteX3" fmla="*/ 1704975 w 2413593"/>
              <a:gd name="connsiteY3" fmla="*/ 0 h 1139825"/>
              <a:gd name="connsiteX4" fmla="*/ 1235075 w 2413593"/>
              <a:gd name="connsiteY4" fmla="*/ 41275 h 1139825"/>
              <a:gd name="connsiteX5" fmla="*/ 720725 w 2413593"/>
              <a:gd name="connsiteY5" fmla="*/ 57150 h 1139825"/>
              <a:gd name="connsiteX6" fmla="*/ 177800 w 2413593"/>
              <a:gd name="connsiteY6" fmla="*/ 298450 h 1139825"/>
              <a:gd name="connsiteX7" fmla="*/ 6350 w 2413593"/>
              <a:gd name="connsiteY7" fmla="*/ 530225 h 1139825"/>
              <a:gd name="connsiteX8" fmla="*/ 0 w 2413593"/>
              <a:gd name="connsiteY8" fmla="*/ 768350 h 1139825"/>
              <a:gd name="connsiteX9" fmla="*/ 171450 w 2413593"/>
              <a:gd name="connsiteY9" fmla="*/ 1139825 h 1139825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261427 h 1261427"/>
              <a:gd name="connsiteX1" fmla="*/ 2076450 w 2413593"/>
              <a:gd name="connsiteY1" fmla="*/ 1261427 h 1261427"/>
              <a:gd name="connsiteX2" fmla="*/ 2209800 w 2413593"/>
              <a:gd name="connsiteY2" fmla="*/ 575627 h 1261427"/>
              <a:gd name="connsiteX3" fmla="*/ 1704975 w 2413593"/>
              <a:gd name="connsiteY3" fmla="*/ 121602 h 1261427"/>
              <a:gd name="connsiteX4" fmla="*/ 1235075 w 2413593"/>
              <a:gd name="connsiteY4" fmla="*/ 162877 h 1261427"/>
              <a:gd name="connsiteX5" fmla="*/ 720725 w 2413593"/>
              <a:gd name="connsiteY5" fmla="*/ 178752 h 1261427"/>
              <a:gd name="connsiteX6" fmla="*/ 177800 w 2413593"/>
              <a:gd name="connsiteY6" fmla="*/ 420052 h 1261427"/>
              <a:gd name="connsiteX7" fmla="*/ 6350 w 2413593"/>
              <a:gd name="connsiteY7" fmla="*/ 651827 h 1261427"/>
              <a:gd name="connsiteX8" fmla="*/ 0 w 2413593"/>
              <a:gd name="connsiteY8" fmla="*/ 889952 h 1261427"/>
              <a:gd name="connsiteX9" fmla="*/ 171450 w 2413593"/>
              <a:gd name="connsiteY9" fmla="*/ 1261427 h 1261427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171450 w 2413593"/>
              <a:gd name="connsiteY0" fmla="*/ 1319019 h 1319019"/>
              <a:gd name="connsiteX1" fmla="*/ 2076450 w 2413593"/>
              <a:gd name="connsiteY1" fmla="*/ 1319019 h 1319019"/>
              <a:gd name="connsiteX2" fmla="*/ 2209800 w 2413593"/>
              <a:gd name="connsiteY2" fmla="*/ 633219 h 1319019"/>
              <a:gd name="connsiteX3" fmla="*/ 1704975 w 2413593"/>
              <a:gd name="connsiteY3" fmla="*/ 179194 h 1319019"/>
              <a:gd name="connsiteX4" fmla="*/ 1235075 w 2413593"/>
              <a:gd name="connsiteY4" fmla="*/ 220469 h 1319019"/>
              <a:gd name="connsiteX5" fmla="*/ 720725 w 2413593"/>
              <a:gd name="connsiteY5" fmla="*/ 236344 h 1319019"/>
              <a:gd name="connsiteX6" fmla="*/ 177800 w 2413593"/>
              <a:gd name="connsiteY6" fmla="*/ 477644 h 1319019"/>
              <a:gd name="connsiteX7" fmla="*/ 6350 w 2413593"/>
              <a:gd name="connsiteY7" fmla="*/ 709419 h 1319019"/>
              <a:gd name="connsiteX8" fmla="*/ 0 w 2413593"/>
              <a:gd name="connsiteY8" fmla="*/ 947544 h 1319019"/>
              <a:gd name="connsiteX9" fmla="*/ 171450 w 241359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2960 w 2465103"/>
              <a:gd name="connsiteY0" fmla="*/ 1319019 h 1319019"/>
              <a:gd name="connsiteX1" fmla="*/ 2127960 w 2465103"/>
              <a:gd name="connsiteY1" fmla="*/ 1319019 h 1319019"/>
              <a:gd name="connsiteX2" fmla="*/ 2261310 w 2465103"/>
              <a:gd name="connsiteY2" fmla="*/ 633219 h 1319019"/>
              <a:gd name="connsiteX3" fmla="*/ 1756485 w 2465103"/>
              <a:gd name="connsiteY3" fmla="*/ 179194 h 1319019"/>
              <a:gd name="connsiteX4" fmla="*/ 1286585 w 2465103"/>
              <a:gd name="connsiteY4" fmla="*/ 220469 h 1319019"/>
              <a:gd name="connsiteX5" fmla="*/ 772235 w 2465103"/>
              <a:gd name="connsiteY5" fmla="*/ 236344 h 1319019"/>
              <a:gd name="connsiteX6" fmla="*/ 229310 w 2465103"/>
              <a:gd name="connsiteY6" fmla="*/ 477644 h 1319019"/>
              <a:gd name="connsiteX7" fmla="*/ 57860 w 2465103"/>
              <a:gd name="connsiteY7" fmla="*/ 709419 h 1319019"/>
              <a:gd name="connsiteX8" fmla="*/ 51510 w 2465103"/>
              <a:gd name="connsiteY8" fmla="*/ 947544 h 1319019"/>
              <a:gd name="connsiteX9" fmla="*/ 222960 w 2465103"/>
              <a:gd name="connsiteY9" fmla="*/ 1319019 h 1319019"/>
              <a:gd name="connsiteX0" fmla="*/ 226648 w 2468791"/>
              <a:gd name="connsiteY0" fmla="*/ 1319019 h 1319019"/>
              <a:gd name="connsiteX1" fmla="*/ 2131648 w 2468791"/>
              <a:gd name="connsiteY1" fmla="*/ 1319019 h 1319019"/>
              <a:gd name="connsiteX2" fmla="*/ 2264998 w 2468791"/>
              <a:gd name="connsiteY2" fmla="*/ 633219 h 1319019"/>
              <a:gd name="connsiteX3" fmla="*/ 1760173 w 2468791"/>
              <a:gd name="connsiteY3" fmla="*/ 179194 h 1319019"/>
              <a:gd name="connsiteX4" fmla="*/ 1290273 w 2468791"/>
              <a:gd name="connsiteY4" fmla="*/ 220469 h 1319019"/>
              <a:gd name="connsiteX5" fmla="*/ 775923 w 2468791"/>
              <a:gd name="connsiteY5" fmla="*/ 236344 h 1319019"/>
              <a:gd name="connsiteX6" fmla="*/ 232998 w 2468791"/>
              <a:gd name="connsiteY6" fmla="*/ 477644 h 1319019"/>
              <a:gd name="connsiteX7" fmla="*/ 61548 w 2468791"/>
              <a:gd name="connsiteY7" fmla="*/ 709419 h 1319019"/>
              <a:gd name="connsiteX8" fmla="*/ 55198 w 2468791"/>
              <a:gd name="connsiteY8" fmla="*/ 947544 h 1319019"/>
              <a:gd name="connsiteX9" fmla="*/ 226648 w 2468791"/>
              <a:gd name="connsiteY9" fmla="*/ 1319019 h 1319019"/>
              <a:gd name="connsiteX0" fmla="*/ 282836 w 2524979"/>
              <a:gd name="connsiteY0" fmla="*/ 1319019 h 1319019"/>
              <a:gd name="connsiteX1" fmla="*/ 2187836 w 2524979"/>
              <a:gd name="connsiteY1" fmla="*/ 1319019 h 1319019"/>
              <a:gd name="connsiteX2" fmla="*/ 2321186 w 2524979"/>
              <a:gd name="connsiteY2" fmla="*/ 633219 h 1319019"/>
              <a:gd name="connsiteX3" fmla="*/ 1816361 w 2524979"/>
              <a:gd name="connsiteY3" fmla="*/ 179194 h 1319019"/>
              <a:gd name="connsiteX4" fmla="*/ 1346461 w 2524979"/>
              <a:gd name="connsiteY4" fmla="*/ 220469 h 1319019"/>
              <a:gd name="connsiteX5" fmla="*/ 832111 w 2524979"/>
              <a:gd name="connsiteY5" fmla="*/ 236344 h 1319019"/>
              <a:gd name="connsiteX6" fmla="*/ 289186 w 2524979"/>
              <a:gd name="connsiteY6" fmla="*/ 477644 h 1319019"/>
              <a:gd name="connsiteX7" fmla="*/ 117736 w 2524979"/>
              <a:gd name="connsiteY7" fmla="*/ 709419 h 1319019"/>
              <a:gd name="connsiteX8" fmla="*/ 111386 w 2524979"/>
              <a:gd name="connsiteY8" fmla="*/ 947544 h 1319019"/>
              <a:gd name="connsiteX9" fmla="*/ 282836 w 2524979"/>
              <a:gd name="connsiteY9" fmla="*/ 1319019 h 1319019"/>
              <a:gd name="connsiteX0" fmla="*/ 336258 w 2578401"/>
              <a:gd name="connsiteY0" fmla="*/ 1319019 h 1319019"/>
              <a:gd name="connsiteX1" fmla="*/ 2241258 w 2578401"/>
              <a:gd name="connsiteY1" fmla="*/ 1319019 h 1319019"/>
              <a:gd name="connsiteX2" fmla="*/ 2374608 w 2578401"/>
              <a:gd name="connsiteY2" fmla="*/ 633219 h 1319019"/>
              <a:gd name="connsiteX3" fmla="*/ 1869783 w 2578401"/>
              <a:gd name="connsiteY3" fmla="*/ 179194 h 1319019"/>
              <a:gd name="connsiteX4" fmla="*/ 1399883 w 2578401"/>
              <a:gd name="connsiteY4" fmla="*/ 220469 h 1319019"/>
              <a:gd name="connsiteX5" fmla="*/ 885533 w 2578401"/>
              <a:gd name="connsiteY5" fmla="*/ 236344 h 1319019"/>
              <a:gd name="connsiteX6" fmla="*/ 342608 w 2578401"/>
              <a:gd name="connsiteY6" fmla="*/ 477644 h 1319019"/>
              <a:gd name="connsiteX7" fmla="*/ 171158 w 2578401"/>
              <a:gd name="connsiteY7" fmla="*/ 709419 h 1319019"/>
              <a:gd name="connsiteX8" fmla="*/ 164808 w 2578401"/>
              <a:gd name="connsiteY8" fmla="*/ 947544 h 1319019"/>
              <a:gd name="connsiteX9" fmla="*/ 336258 w 2578401"/>
              <a:gd name="connsiteY9" fmla="*/ 1319019 h 1319019"/>
              <a:gd name="connsiteX0" fmla="*/ 323711 w 2565854"/>
              <a:gd name="connsiteY0" fmla="*/ 1319019 h 1319019"/>
              <a:gd name="connsiteX1" fmla="*/ 2228711 w 2565854"/>
              <a:gd name="connsiteY1" fmla="*/ 1319019 h 1319019"/>
              <a:gd name="connsiteX2" fmla="*/ 2362061 w 2565854"/>
              <a:gd name="connsiteY2" fmla="*/ 633219 h 1319019"/>
              <a:gd name="connsiteX3" fmla="*/ 1857236 w 2565854"/>
              <a:gd name="connsiteY3" fmla="*/ 179194 h 1319019"/>
              <a:gd name="connsiteX4" fmla="*/ 1387336 w 2565854"/>
              <a:gd name="connsiteY4" fmla="*/ 220469 h 1319019"/>
              <a:gd name="connsiteX5" fmla="*/ 872986 w 2565854"/>
              <a:gd name="connsiteY5" fmla="*/ 236344 h 1319019"/>
              <a:gd name="connsiteX6" fmla="*/ 330061 w 2565854"/>
              <a:gd name="connsiteY6" fmla="*/ 477644 h 1319019"/>
              <a:gd name="connsiteX7" fmla="*/ 158611 w 2565854"/>
              <a:gd name="connsiteY7" fmla="*/ 709419 h 1319019"/>
              <a:gd name="connsiteX8" fmla="*/ 152261 w 2565854"/>
              <a:gd name="connsiteY8" fmla="*/ 947544 h 1319019"/>
              <a:gd name="connsiteX9" fmla="*/ 323711 w 2565854"/>
              <a:gd name="connsiteY9" fmla="*/ 1319019 h 13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5A6378"/>
          </a:solid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86257E89-BB7F-409A-A745-E994ADBA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893" y="5024951"/>
            <a:ext cx="55625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Chéo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go: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dệt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chéo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song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song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ngang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khổ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3" y="0"/>
            <a:ext cx="2469094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498" y="-3763"/>
            <a:ext cx="4584589" cy="89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686" y="463336"/>
            <a:ext cx="314580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15" grpId="0" animBg="1"/>
      <p:bldP spid="9" grpId="0"/>
      <p:bldP spid="16" grpId="0" animBg="1"/>
      <p:bldP spid="11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4A405C-1D91-43EB-84BD-CD412D4F182F}"/>
              </a:ext>
            </a:extLst>
          </p:cNvPr>
          <p:cNvSpPr/>
          <p:nvPr/>
        </p:nvSpPr>
        <p:spPr>
          <a:xfrm>
            <a:off x="127322" y="196770"/>
            <a:ext cx="11956648" cy="6363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2571D-84A2-4C9F-ADB3-2C7AC8DC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4" y="3130996"/>
            <a:ext cx="3651000" cy="2246769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452B3B51-EC51-4258-9C06-BFF65FDB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363" y="1351767"/>
            <a:ext cx="99938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Lang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Da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loang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lang ben (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ngoài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da, do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thứ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nấm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ra).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truyền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niệm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nhìn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đẻ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lang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F9E14-5246-416A-BC96-F955DFD6EA3B}"/>
              </a:ext>
            </a:extLst>
          </p:cNvPr>
          <p:cNvSpPr/>
          <p:nvPr/>
        </p:nvSpPr>
        <p:spPr>
          <a:xfrm>
            <a:off x="4267802" y="923942"/>
            <a:ext cx="4085863" cy="1620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59811-35A7-4DFE-A19C-B966F08C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604" y="277279"/>
            <a:ext cx="4816257" cy="1182727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F2138D8F-CCB9-48C9-8D03-BFF94D3C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449" y="4510113"/>
            <a:ext cx="36792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Trúc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Vải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dày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dệt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sợi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20008-C0F4-4BC9-B864-B0529783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49" y="971743"/>
            <a:ext cx="2204977" cy="2204977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84B8B071-B037-4245-B468-785FE5E80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55" y="4581167"/>
            <a:ext cx="5501082" cy="1569660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Sương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muối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Sương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đọng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băng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xóa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phủ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cỏ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muối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tiết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93B7F-AAEB-41EB-8E5B-3FC7C6547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0" b="89945" l="10000" r="90000">
                        <a14:foregroundMark x1="29375" y1="9834" x2="39063" y2="11823"/>
                        <a14:foregroundMark x1="34844" y1="6630" x2="39063" y2="7072"/>
                        <a14:foregroundMark x1="64844" y1="57348" x2="67813" y2="58564"/>
                        <a14:foregroundMark x1="67969" y1="58564" x2="67969" y2="59227"/>
                        <a14:foregroundMark x1="23594" y1="58895" x2="28594" y2="59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221" y="2607933"/>
            <a:ext cx="2795199" cy="39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6CEE7-026E-4494-9770-542F993BB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7"/>
          <a:stretch/>
        </p:blipFill>
        <p:spPr>
          <a:xfrm>
            <a:off x="297945" y="1859378"/>
            <a:ext cx="5174433" cy="3164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3B288-5A9A-483D-96EF-F2F76D8D036C}"/>
              </a:ext>
            </a:extLst>
          </p:cNvPr>
          <p:cNvSpPr txBox="1"/>
          <p:nvPr/>
        </p:nvSpPr>
        <p:spPr>
          <a:xfrm>
            <a:off x="955498" y="4986563"/>
            <a:ext cx="3612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0F4426D-2BE3-45DA-8BA0-F4C9C964B9E8}"/>
              </a:ext>
            </a:extLst>
          </p:cNvPr>
          <p:cNvSpPr/>
          <p:nvPr/>
        </p:nvSpPr>
        <p:spPr>
          <a:xfrm>
            <a:off x="5478684" y="738007"/>
            <a:ext cx="6713316" cy="62468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TÌM HIỂU CHUNG.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1.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2.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a.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Đọc,giải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b.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19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4146B532-87AE-4AA3-BCD5-9466E151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927228" y="5993289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A7155EA6-6CD2-4316-A594-9A1198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9305887" y="59932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2CF5C3A6-33E3-4CF5-A08F-E52731A0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140626" y="5981126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C59D20B5-67B4-4355-AAE9-FD47F97E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8413221" y="5943085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8E907B61-97D7-4E3A-BD69-6DDA2619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568130" y="59681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ABED383-C37B-4642-9A86-838836D3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6592428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B977065-33A2-4D20-AE4A-26E2034E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5801144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10" y="-75134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74" y="-41059"/>
            <a:ext cx="4580449" cy="895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533" y="531169"/>
            <a:ext cx="3145809" cy="7922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97106" y="1075765"/>
            <a:ext cx="10627799" cy="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158864" y="1567376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537940" y="2530797"/>
            <a:ext cx="3581400" cy="1828800"/>
            <a:chOff x="1680" y="1824"/>
            <a:chExt cx="2256" cy="1152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C6C7C8F1-98CB-491B-B698-D2E3F1D35D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2370A9C4-B85C-4504-8E00-12548BA3EBD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77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:a16="http://schemas.microsoft.com/office/drawing/2014/main" id="{570E7C99-F12B-4796-BA31-BC747F86FF2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364" y="2302197"/>
            <a:ext cx="124585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Tiếng</a:t>
            </a:r>
            <a:r>
              <a:rPr lang="en-US" sz="2400" b="1" dirty="0">
                <a:solidFill>
                  <a:srgbClr val="A4000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gà</a:t>
            </a:r>
            <a:r>
              <a:rPr lang="en-US" sz="2400" b="1" dirty="0">
                <a:solidFill>
                  <a:srgbClr val="A4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A40000"/>
                </a:solidFill>
                <a:latin typeface="Arial" charset="0"/>
                <a:cs typeface="Arial" charset="0"/>
              </a:rPr>
              <a:t>trưa</a:t>
            </a:r>
            <a:endParaRPr lang="en-US" sz="2400" b="1" dirty="0">
              <a:solidFill>
                <a:srgbClr val="A4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279895" y="2073266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68163" y="2606997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F9148E2-03CC-4943-A618-DF891E88C942}"/>
              </a:ext>
            </a:extLst>
          </p:cNvPr>
          <p:cNvGrpSpPr>
            <a:grpSpLocks/>
          </p:cNvGrpSpPr>
          <p:nvPr/>
        </p:nvGrpSpPr>
        <p:grpSpPr bwMode="auto">
          <a:xfrm>
            <a:off x="6900357" y="4283066"/>
            <a:ext cx="1444625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E7A309AD-8352-40E8-ADD5-02E62E526F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id="{08E649B9-302D-4848-86D5-73AAEE8BA7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5" name="Oval 35">
              <a:extLst>
                <a:ext uri="{FF2B5EF4-FFF2-40B4-BE49-F238E27FC236}">
                  <a16:creationId xmlns:a16="http://schemas.microsoft.com/office/drawing/2014/main" id="{72570BCD-95D2-4CD3-9232-1D9B1DEA04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B2349461-2C4E-4208-8081-7D194365EA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31DF79A8-DE1F-4E9A-A754-87EA01BC20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id="{F14BDDF0-CA56-4E1C-B0A7-75455DA429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9" name="Oval 39">
              <a:extLst>
                <a:ext uri="{FF2B5EF4-FFF2-40B4-BE49-F238E27FC236}">
                  <a16:creationId xmlns:a16="http://schemas.microsoft.com/office/drawing/2014/main" id="{F3F5524A-4265-4B0F-B4A0-DD8CC3471F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0" name="Oval 40">
              <a:extLst>
                <a:ext uri="{FF2B5EF4-FFF2-40B4-BE49-F238E27FC236}">
                  <a16:creationId xmlns:a16="http://schemas.microsoft.com/office/drawing/2014/main" id="{C2AA99AC-3DA9-4E15-BAE6-5656EC6EBC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1" name="Oval 41">
              <a:extLst>
                <a:ext uri="{FF2B5EF4-FFF2-40B4-BE49-F238E27FC236}">
                  <a16:creationId xmlns:a16="http://schemas.microsoft.com/office/drawing/2014/main" id="{C31A2FC4-6A54-4EA7-8033-4A795FE0DE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2" name="Text Box 42">
              <a:extLst>
                <a:ext uri="{FF2B5EF4-FFF2-40B4-BE49-F238E27FC236}">
                  <a16:creationId xmlns:a16="http://schemas.microsoft.com/office/drawing/2014/main" id="{B74F08A2-36AE-41D5-98DC-DCB65CC2AB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62" y="2054"/>
              <a:ext cx="72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Thể</a:t>
              </a:r>
              <a:r>
                <a:rPr lang="en-US" sz="2000" b="1" dirty="0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C40062"/>
                  </a:solidFill>
                  <a:latin typeface="Arial" pitchFamily="34" charset="0"/>
                  <a:cs typeface="Arial" charset="0"/>
                </a:rPr>
                <a:t>loại</a:t>
              </a:r>
              <a:endParaRPr lang="en-US" sz="2000" b="1" dirty="0">
                <a:solidFill>
                  <a:srgbClr val="C40062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937957" y="2073266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66237" y="2667322"/>
            <a:ext cx="81144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Xuất</a:t>
            </a:r>
            <a:r>
              <a:rPr lang="en-US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Xứ</a:t>
            </a:r>
            <a:endParaRPr lang="en-US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62A68542-38EF-4EED-ADC8-8C3EAE9239E6}"/>
              </a:ext>
            </a:extLst>
          </p:cNvPr>
          <p:cNvGrpSpPr>
            <a:grpSpLocks/>
          </p:cNvGrpSpPr>
          <p:nvPr/>
        </p:nvGrpSpPr>
        <p:grpSpPr bwMode="auto">
          <a:xfrm>
            <a:off x="4241295" y="4283066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206282E7-D23D-4096-B247-C7ACB4AE2B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C72DA3A-3E13-4AB0-9FA8-072ECDD8C1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8E88BCF-0963-4FBF-9F02-4E46198FF4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75E37B4-E94E-4A2A-9456-2AE292AAB2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6DFAF53-8F4C-4706-B5F2-7E51398D7B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433A0FB-D266-4889-86F6-E691193DCF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5EFE785-D4BB-4B22-9EB0-0CD9955FD4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D99608CA-E116-44C5-9F28-A1F31946F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7F917FD-1280-4BE7-A11F-8D3B4EE4F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05F60815-7A4F-40C7-8C48-A0A55647C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F9A4339-CD82-4523-8FC2-AF2CF4BC7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56" name="Text Box 66">
              <a:extLst>
                <a:ext uri="{FF2B5EF4-FFF2-40B4-BE49-F238E27FC236}">
                  <a16:creationId xmlns:a16="http://schemas.microsoft.com/office/drawing/2014/main" id="{AE2B0E8C-946F-4193-811D-8BC40AF0C7C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52" y="3392"/>
              <a:ext cx="53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Hoàn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cảnh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455160" y="983126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113819" y="2230429"/>
            <a:ext cx="318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ADF6BEF-A027-42DB-9597-2F086AB64EB1}"/>
              </a:ext>
            </a:extLst>
          </p:cNvPr>
          <p:cNvSpPr txBox="1"/>
          <p:nvPr/>
        </p:nvSpPr>
        <p:spPr>
          <a:xfrm>
            <a:off x="785382" y="4732309"/>
            <a:ext cx="379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295C539-8B61-4497-9991-B78884FF41D5}"/>
              </a:ext>
            </a:extLst>
          </p:cNvPr>
          <p:cNvSpPr txBox="1"/>
          <p:nvPr/>
        </p:nvSpPr>
        <p:spPr>
          <a:xfrm>
            <a:off x="8164328" y="5010141"/>
            <a:ext cx="378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018EFB-9CFB-4FE7-9EFA-31DF0570A31D}"/>
              </a:ext>
            </a:extLst>
          </p:cNvPr>
          <p:cNvSpPr txBox="1"/>
          <p:nvPr/>
        </p:nvSpPr>
        <p:spPr>
          <a:xfrm>
            <a:off x="8878171" y="2597626"/>
            <a:ext cx="379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8CC45A08-0C44-47E6-B969-A68384E7B9B5}"/>
              </a:ext>
            </a:extLst>
          </p:cNvPr>
          <p:cNvGrpSpPr>
            <a:grpSpLocks/>
          </p:cNvGrpSpPr>
          <p:nvPr/>
        </p:nvGrpSpPr>
        <p:grpSpPr bwMode="auto">
          <a:xfrm>
            <a:off x="1327728" y="1865831"/>
            <a:ext cx="9873769" cy="1748334"/>
            <a:chOff x="1728357" y="1304449"/>
            <a:chExt cx="5477985" cy="151806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E58DD7ED-FE0D-43F1-9118-95D2FE1B1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84844"/>
              <a:ext cx="5402581" cy="1337672"/>
              <a:chOff x="1803761" y="1484844"/>
              <a:chExt cx="5402581" cy="1337672"/>
            </a:xfrm>
          </p:grpSpPr>
          <p:pic>
            <p:nvPicPr>
              <p:cNvPr id="28" name="Picture 345" descr="shadow_1_m">
                <a:extLst>
                  <a:ext uri="{FF2B5EF4-FFF2-40B4-BE49-F238E27FC236}">
                    <a16:creationId xmlns:a16="http://schemas.microsoft.com/office/drawing/2014/main" id="{3A3295A9-2350-4E93-97DA-9CD5C38EB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3B3D99-EB2C-471E-A4A8-C0CA70BD2FAD}"/>
                  </a:ext>
                </a:extLst>
              </p:cNvPr>
              <p:cNvSpPr/>
              <p:nvPr/>
            </p:nvSpPr>
            <p:spPr>
              <a:xfrm>
                <a:off x="2298987" y="1484844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4F3A6ED-F977-432D-8B73-65C23D4C9B47}"/>
                  </a:ext>
                </a:extLst>
              </p:cNvPr>
              <p:cNvSpPr/>
              <p:nvPr/>
            </p:nvSpPr>
            <p:spPr>
              <a:xfrm>
                <a:off x="2385026" y="1579454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03DD1448-4A1D-4291-9B43-436B0EADD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59D4BBD7-6A1A-4326-9894-3E2058FB4B02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5AF77C33-9672-4811-9B07-64BFFE46A010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rapezoid 2">
                <a:extLst>
                  <a:ext uri="{FF2B5EF4-FFF2-40B4-BE49-F238E27FC236}">
                    <a16:creationId xmlns:a16="http://schemas.microsoft.com/office/drawing/2014/main" id="{5C7C5F35-681D-45C9-9759-AFC41074D2FA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22808F90-DC26-4E51-BD1A-CE1F2708D12A}"/>
              </a:ext>
            </a:extLst>
          </p:cNvPr>
          <p:cNvGrpSpPr>
            <a:grpSpLocks/>
          </p:cNvGrpSpPr>
          <p:nvPr/>
        </p:nvGrpSpPr>
        <p:grpSpPr bwMode="auto">
          <a:xfrm>
            <a:off x="1296389" y="3444263"/>
            <a:ext cx="9873769" cy="1748334"/>
            <a:chOff x="1728357" y="1304449"/>
            <a:chExt cx="5477985" cy="1518067"/>
          </a:xfrm>
        </p:grpSpPr>
        <p:grpSp>
          <p:nvGrpSpPr>
            <p:cNvPr id="15" name="Group 49">
              <a:extLst>
                <a:ext uri="{FF2B5EF4-FFF2-40B4-BE49-F238E27FC236}">
                  <a16:creationId xmlns:a16="http://schemas.microsoft.com/office/drawing/2014/main" id="{DA9FD79B-E410-42DA-9B05-65EB1DA51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5304"/>
              <a:ext cx="5402581" cy="1367212"/>
              <a:chOff x="1803761" y="1455304"/>
              <a:chExt cx="5402581" cy="1367212"/>
            </a:xfrm>
          </p:grpSpPr>
          <p:pic>
            <p:nvPicPr>
              <p:cNvPr id="20" name="Picture 345" descr="shadow_1_m">
                <a:extLst>
                  <a:ext uri="{FF2B5EF4-FFF2-40B4-BE49-F238E27FC236}">
                    <a16:creationId xmlns:a16="http://schemas.microsoft.com/office/drawing/2014/main" id="{B1257BF5-E98C-4E95-A6A6-B062A2BBF3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05CAA6-4B73-4D15-8296-1144B7115D3E}"/>
                  </a:ext>
                </a:extLst>
              </p:cNvPr>
              <p:cNvSpPr/>
              <p:nvPr/>
            </p:nvSpPr>
            <p:spPr>
              <a:xfrm>
                <a:off x="2286492" y="1455304"/>
                <a:ext cx="4640094" cy="1250224"/>
              </a:xfrm>
              <a:prstGeom prst="rect">
                <a:avLst/>
              </a:prstGeom>
              <a:solidFill>
                <a:srgbClr val="60B5CC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3CDED1F-3111-4806-9E06-EE4ED9DFAF45}"/>
                  </a:ext>
                </a:extLst>
              </p:cNvPr>
              <p:cNvSpPr/>
              <p:nvPr/>
            </p:nvSpPr>
            <p:spPr>
              <a:xfrm>
                <a:off x="2392606" y="1561442"/>
                <a:ext cx="4443025" cy="1029676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E3FF8134-48C7-444A-9A74-CEC8BD538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A77BBCEB-5AE9-4CAD-8C80-8CD4625F30D0}"/>
                  </a:ext>
                </a:extLst>
              </p:cNvPr>
              <p:cNvSpPr/>
              <p:nvPr/>
            </p:nvSpPr>
            <p:spPr>
              <a:xfrm flipH="1">
                <a:off x="2114228" y="2473953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7B049C1A-58A3-40D4-9702-A541E62DC919}"/>
                  </a:ext>
                </a:extLst>
              </p:cNvPr>
              <p:cNvSpPr/>
              <p:nvPr/>
            </p:nvSpPr>
            <p:spPr>
              <a:xfrm flipH="1">
                <a:off x="3449616" y="1305057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rapezoid 2">
                <a:extLst>
                  <a:ext uri="{FF2B5EF4-FFF2-40B4-BE49-F238E27FC236}">
                    <a16:creationId xmlns:a16="http://schemas.microsoft.com/office/drawing/2014/main" id="{D102D55A-146A-470D-915B-0FA656122237}"/>
                  </a:ext>
                </a:extLst>
              </p:cNvPr>
              <p:cNvSpPr/>
              <p:nvPr/>
            </p:nvSpPr>
            <p:spPr>
              <a:xfrm rot="19191503">
                <a:off x="1728357" y="1571091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63">
            <a:extLst>
              <a:ext uri="{FF2B5EF4-FFF2-40B4-BE49-F238E27FC236}">
                <a16:creationId xmlns:a16="http://schemas.microsoft.com/office/drawing/2014/main" id="{C21FEAE4-E244-4101-8B94-3CF254743426}"/>
              </a:ext>
            </a:extLst>
          </p:cNvPr>
          <p:cNvGrpSpPr>
            <a:grpSpLocks/>
          </p:cNvGrpSpPr>
          <p:nvPr/>
        </p:nvGrpSpPr>
        <p:grpSpPr bwMode="auto">
          <a:xfrm>
            <a:off x="1296389" y="4989003"/>
            <a:ext cx="9873769" cy="1748334"/>
            <a:chOff x="1728357" y="1304449"/>
            <a:chExt cx="5477985" cy="1518067"/>
          </a:xfrm>
        </p:grpSpPr>
        <p:grpSp>
          <p:nvGrpSpPr>
            <p:cNvPr id="7" name="Group 67">
              <a:extLst>
                <a:ext uri="{FF2B5EF4-FFF2-40B4-BE49-F238E27FC236}">
                  <a16:creationId xmlns:a16="http://schemas.microsoft.com/office/drawing/2014/main" id="{AE6687CF-DE9E-495A-878C-C5B4B4F6A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5127"/>
              <a:ext cx="5402581" cy="1367389"/>
              <a:chOff x="1803761" y="1455127"/>
              <a:chExt cx="5402581" cy="1367389"/>
            </a:xfrm>
          </p:grpSpPr>
          <p:pic>
            <p:nvPicPr>
              <p:cNvPr id="12" name="Picture 345" descr="shadow_1_m">
                <a:extLst>
                  <a:ext uri="{FF2B5EF4-FFF2-40B4-BE49-F238E27FC236}">
                    <a16:creationId xmlns:a16="http://schemas.microsoft.com/office/drawing/2014/main" id="{C33E7D97-7E29-4B91-A650-B546F9A46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FD225C-62A2-43BD-991B-43D7BA0D7CC3}"/>
                  </a:ext>
                </a:extLst>
              </p:cNvPr>
              <p:cNvSpPr/>
              <p:nvPr/>
            </p:nvSpPr>
            <p:spPr>
              <a:xfrm>
                <a:off x="2286491" y="1455127"/>
                <a:ext cx="4640095" cy="1250224"/>
              </a:xfrm>
              <a:prstGeom prst="rect">
                <a:avLst/>
              </a:prstGeom>
              <a:solidFill>
                <a:srgbClr val="5A6378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8F650B8-149F-4E36-B4DF-3BDF1F569753}"/>
                  </a:ext>
                </a:extLst>
              </p:cNvPr>
              <p:cNvSpPr/>
              <p:nvPr/>
            </p:nvSpPr>
            <p:spPr>
              <a:xfrm>
                <a:off x="2392607" y="1561266"/>
                <a:ext cx="4443025" cy="1029676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8">
              <a:extLst>
                <a:ext uri="{FF2B5EF4-FFF2-40B4-BE49-F238E27FC236}">
                  <a16:creationId xmlns:a16="http://schemas.microsoft.com/office/drawing/2014/main" id="{7458B980-3FA1-4EF3-86A2-56C86F5916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385" cy="1320641"/>
              <a:chOff x="1728357" y="1304449"/>
              <a:chExt cx="2001385" cy="1320641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AC3CEE14-E716-492C-B956-0A9CE59C9951}"/>
                  </a:ext>
                </a:extLst>
              </p:cNvPr>
              <p:cNvSpPr/>
              <p:nvPr/>
            </p:nvSpPr>
            <p:spPr>
              <a:xfrm flipH="1">
                <a:off x="2114228" y="2473777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89B48150-0F74-4A4F-9BBB-14F5B7CC6262}"/>
                  </a:ext>
                </a:extLst>
              </p:cNvPr>
              <p:cNvSpPr/>
              <p:nvPr/>
            </p:nvSpPr>
            <p:spPr>
              <a:xfrm flipH="1">
                <a:off x="3449616" y="1304881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rapezoid 2">
                <a:extLst>
                  <a:ext uri="{FF2B5EF4-FFF2-40B4-BE49-F238E27FC236}">
                    <a16:creationId xmlns:a16="http://schemas.microsoft.com/office/drawing/2014/main" id="{F28D1A1B-48FF-425D-9E5A-4E6771C47A9F}"/>
                  </a:ext>
                </a:extLst>
              </p:cNvPr>
              <p:cNvSpPr/>
              <p:nvPr/>
            </p:nvSpPr>
            <p:spPr>
              <a:xfrm rot="19191503">
                <a:off x="1728357" y="157091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4FF0969D-A656-48B0-B99C-9AB763932C7C}"/>
              </a:ext>
            </a:extLst>
          </p:cNvPr>
          <p:cNvSpPr/>
          <p:nvPr/>
        </p:nvSpPr>
        <p:spPr>
          <a:xfrm>
            <a:off x="2890612" y="4126391"/>
            <a:ext cx="3206750" cy="30777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9C821856-7452-46DC-8411-B0363DF7B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493" y="2593083"/>
            <a:ext cx="6506399" cy="21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1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thức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dậy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làng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quê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572A972F-F087-43AE-AAB0-EA940C89B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960" y="4004284"/>
            <a:ext cx="651653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2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):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kỉ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niệm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tuổi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khơi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dậy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r>
              <a:rPr lang="en-US" alt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5ACBD918-4BC0-41DD-806E-99E6AE72D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588" y="5452401"/>
            <a:ext cx="530024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FF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3 (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cuối</a:t>
            </a: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):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suy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tư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gà</a:t>
            </a:r>
            <a:r>
              <a:rPr lang="en-US" altLang="en-US" sz="2800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chemeClr val="tx1"/>
                </a:solidFill>
                <a:cs typeface="Arial" panose="020B0604020202020204" pitchFamily="34" charset="0"/>
              </a:rPr>
              <a:t>trưa</a:t>
            </a:r>
            <a:endParaRPr lang="en-US" altLang="en-US" sz="28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FBB87DA-0150-4BEC-870E-425E941C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199217"/>
            <a:ext cx="4917566" cy="7787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53" y="96453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067" y="84116"/>
            <a:ext cx="4584589" cy="8961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74" y="531476"/>
            <a:ext cx="3145809" cy="7925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0" y="1078926"/>
            <a:ext cx="2660785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2" name="Line 6"/>
          <p:cNvSpPr/>
          <p:nvPr/>
        </p:nvSpPr>
        <p:spPr>
          <a:xfrm flipV="1">
            <a:off x="4432301" y="3429000"/>
            <a:ext cx="447675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3" name="Line 7"/>
          <p:cNvSpPr/>
          <p:nvPr/>
        </p:nvSpPr>
        <p:spPr>
          <a:xfrm flipV="1">
            <a:off x="7119938" y="3429000"/>
            <a:ext cx="347662" cy="15617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4" name="Line 8"/>
          <p:cNvSpPr/>
          <p:nvPr/>
        </p:nvSpPr>
        <p:spPr>
          <a:xfrm flipV="1">
            <a:off x="3929063" y="6496979"/>
            <a:ext cx="1066800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5" name="Line 9"/>
          <p:cNvSpPr/>
          <p:nvPr/>
        </p:nvSpPr>
        <p:spPr>
          <a:xfrm>
            <a:off x="7067550" y="6496979"/>
            <a:ext cx="1066800" cy="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26" name="Rectangle 10"/>
          <p:cNvSpPr/>
          <p:nvPr/>
        </p:nvSpPr>
        <p:spPr>
          <a:xfrm>
            <a:off x="4318803" y="1793656"/>
            <a:ext cx="4191000" cy="676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latin typeface="Times New Roman" panose="02020603050405020304" pitchFamily="18" charset="0"/>
              </a:rPr>
              <a:t>Tiếng gà trưa </a:t>
            </a:r>
          </a:p>
        </p:txBody>
      </p:sp>
      <p:sp>
        <p:nvSpPr>
          <p:cNvPr id="598027" name="Rectangle 11"/>
          <p:cNvSpPr/>
          <p:nvPr/>
        </p:nvSpPr>
        <p:spPr>
          <a:xfrm>
            <a:off x="457218" y="3429000"/>
            <a:ext cx="3585369" cy="2197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Trên</a:t>
            </a:r>
            <a:r>
              <a:rPr lang="en-US" altLang="zh-CN" sz="2400" dirty="0">
                <a:latin typeface="Times New Roman" panose="02020603050405020304" pitchFamily="18" charset="0"/>
              </a:rPr>
              <a:t> đường hành quân,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người chiến </a:t>
            </a:r>
            <a:r>
              <a:rPr lang="en-US" altLang="zh-CN" sz="2400" dirty="0" err="1">
                <a:latin typeface="Times New Roman" panose="02020603050405020304" pitchFamily="18" charset="0"/>
              </a:rPr>
              <a:t>sĩ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chợt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nghe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zh-CN" sz="2400" dirty="0">
                <a:latin typeface="Times New Roman" panose="02020603050405020304" pitchFamily="18" charset="0"/>
              </a:rPr>
              <a:t> gà nhảy ổ, </a:t>
            </a:r>
            <a:r>
              <a:rPr lang="en-US" altLang="zh-CN" sz="2400" dirty="0" err="1">
                <a:latin typeface="Times New Roman" panose="02020603050405020304" pitchFamily="18" charset="0"/>
              </a:rPr>
              <a:t>gợi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về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kỉ</a:t>
            </a:r>
            <a:r>
              <a:rPr lang="en-US" altLang="zh-CN" sz="2400" dirty="0">
                <a:latin typeface="Times New Roman" panose="02020603050405020304" pitchFamily="18" charset="0"/>
              </a:rPr>
              <a:t> niệm tuổi thơ</a:t>
            </a:r>
          </a:p>
        </p:txBody>
      </p:sp>
      <p:sp>
        <p:nvSpPr>
          <p:cNvPr id="598028" name="Rectangle 12"/>
          <p:cNvSpPr/>
          <p:nvPr/>
        </p:nvSpPr>
        <p:spPr>
          <a:xfrm>
            <a:off x="4306714" y="3429000"/>
            <a:ext cx="3513311" cy="2180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Hình ảnh </a:t>
            </a:r>
            <a:r>
              <a:rPr lang="en-US" altLang="zh-CN" sz="2400" dirty="0" err="1">
                <a:latin typeface="Times New Roman" panose="02020603050405020304" pitchFamily="18" charset="0"/>
              </a:rPr>
              <a:t>gà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mái</a:t>
            </a:r>
            <a:r>
              <a:rPr lang="en-US" altLang="zh-CN" sz="2400" dirty="0">
                <a:latin typeface="Times New Roman" panose="02020603050405020304" pitchFamily="18" charset="0"/>
              </a:rPr>
              <a:t> mơ,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mái vàng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bà</a:t>
            </a:r>
            <a:endParaRPr lang="en-US" altLang="zh-CN" sz="2400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giàu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lòng</a:t>
            </a:r>
            <a:r>
              <a:rPr lang="en-US" altLang="zh-CN" sz="2400" dirty="0">
                <a:latin typeface="Times New Roman" panose="02020603050405020304" pitchFamily="18" charset="0"/>
              </a:rPr>
              <a:t> yêu thương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8029" name="Rectangle 13"/>
          <p:cNvSpPr/>
          <p:nvPr/>
        </p:nvSpPr>
        <p:spPr>
          <a:xfrm>
            <a:off x="8172449" y="3429000"/>
            <a:ext cx="3772623" cy="2210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Times New Roman" panose="02020603050405020304" pitchFamily="18" charset="0"/>
              </a:rPr>
              <a:t>Ước mơ tuổi thơ </a:t>
            </a:r>
            <a:r>
              <a:rPr lang="en-US" altLang="zh-CN" sz="2400" dirty="0" err="1">
                <a:latin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gà</a:t>
            </a:r>
            <a:r>
              <a:rPr lang="en-US" altLang="zh-CN" sz="2400" dirty="0">
                <a:latin typeface="Times New Roman" panose="02020603050405020304" pitchFamily="18" charset="0"/>
              </a:rPr>
              <a:t> trưa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khắc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sâu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tình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yêu</a:t>
            </a:r>
            <a:r>
              <a:rPr lang="en-US" altLang="zh-CN" sz="2400" dirty="0">
                <a:latin typeface="Times New Roman" panose="02020603050405020304" pitchFamily="18" charset="0"/>
              </a:rPr>
              <a:t> quê </a:t>
            </a:r>
            <a:r>
              <a:rPr lang="en-US" altLang="zh-CN" sz="2400" dirty="0" err="1">
                <a:latin typeface="Times New Roman" panose="02020603050405020304" pitchFamily="18" charset="0"/>
              </a:rPr>
              <a:t>hương</a:t>
            </a:r>
            <a:r>
              <a:rPr lang="en-US" altLang="zh-CN" sz="2400" dirty="0"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</a:rPr>
              <a:t>đất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latin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</a:rPr>
              <a:t>chiến</a:t>
            </a:r>
            <a:r>
              <a:rPr lang="en-US" altLang="zh-CN" sz="2400" dirty="0">
                <a:latin typeface="Times New Roman" panose="02020603050405020304" pitchFamily="18" charset="0"/>
              </a:rPr>
              <a:t> sĩ</a:t>
            </a:r>
          </a:p>
        </p:txBody>
      </p:sp>
      <p:sp>
        <p:nvSpPr>
          <p:cNvPr id="598030" name="Rectangle 14"/>
          <p:cNvSpPr/>
          <p:nvPr/>
        </p:nvSpPr>
        <p:spPr>
          <a:xfrm>
            <a:off x="599949" y="6127486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Hiện tại</a:t>
            </a:r>
          </a:p>
        </p:txBody>
      </p:sp>
      <p:sp>
        <p:nvSpPr>
          <p:cNvPr id="598031" name="Rectangle 15"/>
          <p:cNvSpPr/>
          <p:nvPr/>
        </p:nvSpPr>
        <p:spPr>
          <a:xfrm>
            <a:off x="5048250" y="6145834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Quá khứ</a:t>
            </a:r>
          </a:p>
        </p:txBody>
      </p:sp>
      <p:sp>
        <p:nvSpPr>
          <p:cNvPr id="598032" name="Rectangle 16"/>
          <p:cNvSpPr/>
          <p:nvPr/>
        </p:nvSpPr>
        <p:spPr>
          <a:xfrm>
            <a:off x="9143999" y="6171495"/>
            <a:ext cx="1981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</a:rPr>
              <a:t>Hiện tại</a:t>
            </a:r>
          </a:p>
        </p:txBody>
      </p:sp>
      <p:sp>
        <p:nvSpPr>
          <p:cNvPr id="598034" name="Line 18"/>
          <p:cNvSpPr/>
          <p:nvPr/>
        </p:nvSpPr>
        <p:spPr>
          <a:xfrm>
            <a:off x="2862263" y="5625442"/>
            <a:ext cx="0" cy="53340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35" name="Line 19"/>
          <p:cNvSpPr/>
          <p:nvPr/>
        </p:nvSpPr>
        <p:spPr>
          <a:xfrm>
            <a:off x="5967413" y="5549243"/>
            <a:ext cx="0" cy="649287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98036" name="Line 20"/>
          <p:cNvSpPr/>
          <p:nvPr/>
        </p:nvSpPr>
        <p:spPr>
          <a:xfrm>
            <a:off x="9207940" y="6068146"/>
            <a:ext cx="0" cy="533400"/>
          </a:xfrm>
          <a:prstGeom prst="line">
            <a:avLst/>
          </a:prstGeom>
          <a:ln w="19050" cap="flat" cmpd="sng">
            <a:noFill/>
            <a:prstDash val="solid"/>
            <a:round/>
            <a:headEnd type="none" w="med" len="med"/>
            <a:tailEnd type="triangl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0AA45-401E-4910-AF0E-8F1A3247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07" y="1058409"/>
            <a:ext cx="7535309" cy="95749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CA7F23C-A941-453C-91A3-9E57F410391E}"/>
              </a:ext>
            </a:extLst>
          </p:cNvPr>
          <p:cNvSpPr/>
          <p:nvPr/>
        </p:nvSpPr>
        <p:spPr>
          <a:xfrm>
            <a:off x="1313126" y="5651397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9F46E4A-1E12-405D-97C2-8C6F5BD461D7}"/>
              </a:ext>
            </a:extLst>
          </p:cNvPr>
          <p:cNvSpPr/>
          <p:nvPr/>
        </p:nvSpPr>
        <p:spPr>
          <a:xfrm>
            <a:off x="5777695" y="5665130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9CC65BF-0141-4B1F-8293-A468510472FE}"/>
              </a:ext>
            </a:extLst>
          </p:cNvPr>
          <p:cNvSpPr/>
          <p:nvPr/>
        </p:nvSpPr>
        <p:spPr>
          <a:xfrm>
            <a:off x="9740457" y="5625442"/>
            <a:ext cx="636608" cy="399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5916A8-B8BE-4AD4-8986-3602543F1681}"/>
              </a:ext>
            </a:extLst>
          </p:cNvPr>
          <p:cNvCxnSpPr/>
          <p:nvPr/>
        </p:nvCxnSpPr>
        <p:spPr>
          <a:xfrm flipH="1">
            <a:off x="2127207" y="2432209"/>
            <a:ext cx="3879513" cy="791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3AEB61-028E-47C7-8D7D-975B219672DE}"/>
              </a:ext>
            </a:extLst>
          </p:cNvPr>
          <p:cNvCxnSpPr/>
          <p:nvPr/>
        </p:nvCxnSpPr>
        <p:spPr>
          <a:xfrm>
            <a:off x="6291769" y="2684705"/>
            <a:ext cx="0" cy="558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58D950-5148-4BE9-8388-E7FDA8D56AE1}"/>
              </a:ext>
            </a:extLst>
          </p:cNvPr>
          <p:cNvCxnSpPr/>
          <p:nvPr/>
        </p:nvCxnSpPr>
        <p:spPr>
          <a:xfrm>
            <a:off x="6809362" y="2480351"/>
            <a:ext cx="3325237" cy="66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445F99-9D09-4F71-84BA-61DCEDA82228}"/>
              </a:ext>
            </a:extLst>
          </p:cNvPr>
          <p:cNvSpPr/>
          <p:nvPr/>
        </p:nvSpPr>
        <p:spPr>
          <a:xfrm>
            <a:off x="3153240" y="6264763"/>
            <a:ext cx="1279061" cy="3468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AA13A50-67F4-4453-B941-AEB667E838C6}"/>
              </a:ext>
            </a:extLst>
          </p:cNvPr>
          <p:cNvSpPr/>
          <p:nvPr/>
        </p:nvSpPr>
        <p:spPr>
          <a:xfrm>
            <a:off x="7494819" y="6289286"/>
            <a:ext cx="1279061" cy="3468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79" y="122595"/>
            <a:ext cx="2469094" cy="859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008" y="193759"/>
            <a:ext cx="4584589" cy="896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668566"/>
            <a:ext cx="3145809" cy="792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16182205" y="1202377"/>
            <a:ext cx="43270721" cy="7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9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9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9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6" grpId="0" animBg="1"/>
      <p:bldP spid="598027" grpId="0" animBg="1"/>
      <p:bldP spid="598028" grpId="0" animBg="1"/>
      <p:bldP spid="598029" grpId="0" animBg="1"/>
      <p:bldP spid="598030" grpId="0" animBg="1"/>
      <p:bldP spid="598031" grpId="0" animBg="1"/>
      <p:bldP spid="598032" grpId="0" animBg="1"/>
      <p:bldP spid="4" grpId="0" animBg="1"/>
      <p:bldP spid="23" grpId="0" animBg="1"/>
      <p:bldP spid="24" grpId="0" animBg="1"/>
      <p:bldP spid="1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564145" y="1044787"/>
            <a:ext cx="6539698" cy="54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75196-664A-4E54-8CB4-043D7C9F353E}"/>
              </a:ext>
            </a:extLst>
          </p:cNvPr>
          <p:cNvSpPr txBox="1"/>
          <p:nvPr/>
        </p:nvSpPr>
        <p:spPr>
          <a:xfrm>
            <a:off x="4515313" y="1656884"/>
            <a:ext cx="686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70" y="291036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664" y="238196"/>
            <a:ext cx="4584589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347" y="720841"/>
            <a:ext cx="3145809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77" y="1273530"/>
            <a:ext cx="10644539" cy="1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814" y="2523029"/>
            <a:ext cx="7689834" cy="1286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157" y="3368048"/>
            <a:ext cx="745543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023523-A247-42B2-8424-7A40CFC26C12}"/>
              </a:ext>
            </a:extLst>
          </p:cNvPr>
          <p:cNvSpPr/>
          <p:nvPr/>
        </p:nvSpPr>
        <p:spPr>
          <a:xfrm>
            <a:off x="4772627" y="2066364"/>
            <a:ext cx="2911341" cy="3789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A049DF-B9E8-4D60-8D03-EE895C6E6539}"/>
              </a:ext>
            </a:extLst>
          </p:cNvPr>
          <p:cNvSpPr/>
          <p:nvPr/>
        </p:nvSpPr>
        <p:spPr>
          <a:xfrm>
            <a:off x="8267001" y="1709211"/>
            <a:ext cx="3954641" cy="180565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8728B-8DDE-41BA-80EB-FFB1C220FA4D}"/>
              </a:ext>
            </a:extLst>
          </p:cNvPr>
          <p:cNvSpPr/>
          <p:nvPr/>
        </p:nvSpPr>
        <p:spPr>
          <a:xfrm>
            <a:off x="477256" y="1476104"/>
            <a:ext cx="1296364" cy="1388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A92F3-ED62-442B-B04F-81578F98C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0417" y1="13889" x2="39167" y2="19167"/>
                        <a14:backgroundMark x1="39167" y1="19167" x2="47083" y2="14722"/>
                        <a14:backgroundMark x1="47083" y1="14722" x2="55625" y2="15278"/>
                        <a14:backgroundMark x1="55625" y1="15278" x2="68333" y2="13611"/>
                        <a14:backgroundMark x1="68333" y1="13611" x2="78125" y2="15556"/>
                        <a14:backgroundMark x1="78125" y1="15556" x2="86042" y2="14167"/>
                        <a14:backgroundMark x1="86042" y1="14167" x2="87917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1595" y="2541386"/>
            <a:ext cx="6564775" cy="492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16FDC-AC3A-4E36-8CC5-5C8698F78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4" y="801674"/>
            <a:ext cx="8779001" cy="10729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88EFD0-4C81-4BE8-8AE1-10C754C5BC53}"/>
              </a:ext>
            </a:extLst>
          </p:cNvPr>
          <p:cNvSpPr txBox="1">
            <a:spLocks/>
          </p:cNvSpPr>
          <p:nvPr/>
        </p:nvSpPr>
        <p:spPr bwMode="auto">
          <a:xfrm>
            <a:off x="4778835" y="1572488"/>
            <a:ext cx="3491697" cy="269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C16C3-0322-4CB2-B782-C2EFD7648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1" y="1768805"/>
            <a:ext cx="457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68EA4B-CCD8-4848-8A06-FE52E5219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60" y="2280332"/>
            <a:ext cx="407093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2A111-86F5-4D6A-8EB6-FFFCDD4F3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556" y1="16000" x2="39556" y2="18222"/>
                        <a14:foregroundMark x1="52000" y1="16000" x2="53778" y2="18222"/>
                        <a14:foregroundMark x1="60889" y1="16889" x2="60889" y2="21778"/>
                        <a14:foregroundMark x1="72444" y1="24889" x2="65333" y2="28889"/>
                        <a14:foregroundMark x1="80444" y1="33333" x2="73333" y2="39111"/>
                        <a14:foregroundMark x1="84889" y1="44889" x2="77333" y2="46222"/>
                        <a14:foregroundMark x1="82222" y1="57333" x2="67556" y2="51556"/>
                        <a14:foregroundMark x1="80444" y1="68889" x2="72000" y2="61333"/>
                        <a14:foregroundMark x1="72444" y1="76444" x2="67556" y2="70222"/>
                        <a14:foregroundMark x1="63111" y1="83556" x2="60889" y2="79556"/>
                        <a14:foregroundMark x1="52889" y1="89333" x2="50667" y2="80000"/>
                        <a14:foregroundMark x1="37333" y1="84000" x2="38222" y2="80000"/>
                        <a14:foregroundMark x1="26222" y1="77333" x2="33333" y2="77778"/>
                        <a14:foregroundMark x1="14667" y1="55111" x2="20889" y2="57333"/>
                        <a14:foregroundMark x1="12889" y1="42222" x2="20889" y2="47111"/>
                        <a14:foregroundMark x1="20000" y1="30222" x2="23111" y2="37778"/>
                        <a14:foregroundMark x1="28444" y1="20000" x2="30222" y2="2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564" y="1558828"/>
            <a:ext cx="990340" cy="9903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E16C98-01FA-4F3F-BEB2-C1F2C4878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961" y="1725231"/>
            <a:ext cx="39486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F00EEF-D0DA-4B93-918E-DB104CFC9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961" y="2541386"/>
            <a:ext cx="39486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39ED0-6A20-401D-A6A5-D82178425776}"/>
              </a:ext>
            </a:extLst>
          </p:cNvPr>
          <p:cNvSpPr/>
          <p:nvPr/>
        </p:nvSpPr>
        <p:spPr>
          <a:xfrm>
            <a:off x="159237" y="1775819"/>
            <a:ext cx="4495800" cy="180565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73" y="56161"/>
            <a:ext cx="2469094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943" y="55600"/>
            <a:ext cx="4584589" cy="896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602" y="457769"/>
            <a:ext cx="3145809" cy="749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0" y="981009"/>
            <a:ext cx="2660785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6" grpId="0" animBg="1"/>
      <p:bldP spid="7" grpId="0"/>
      <p:bldP spid="8" grpId="0"/>
      <p:bldP spid="9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94026-D057-42C2-BE7B-99DC84B4AF6A}"/>
              </a:ext>
            </a:extLst>
          </p:cNvPr>
          <p:cNvSpPr/>
          <p:nvPr/>
        </p:nvSpPr>
        <p:spPr>
          <a:xfrm flipV="1">
            <a:off x="3956128" y="1084055"/>
            <a:ext cx="8179925" cy="571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9FCB5-EB76-425B-892E-A81AF3EE1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589" y="995918"/>
            <a:ext cx="8779001" cy="76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13FC4-0AD6-49A5-9A5E-37D862709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0417" y1="13889" x2="39167" y2="19167"/>
                        <a14:backgroundMark x1="39167" y1="19167" x2="47083" y2="14722"/>
                        <a14:backgroundMark x1="47083" y1="14722" x2="55625" y2="15278"/>
                        <a14:backgroundMark x1="55625" y1="15278" x2="68333" y2="13611"/>
                        <a14:backgroundMark x1="68333" y1="13611" x2="78125" y2="15556"/>
                        <a14:backgroundMark x1="78125" y1="15556" x2="86042" y2="14167"/>
                        <a14:backgroundMark x1="86042" y1="14167" x2="87917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34655" y="2520417"/>
            <a:ext cx="6564775" cy="49235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3360ED-B47D-4918-A507-5D4A596CE56D}"/>
              </a:ext>
            </a:extLst>
          </p:cNvPr>
          <p:cNvSpPr txBox="1">
            <a:spLocks/>
          </p:cNvSpPr>
          <p:nvPr/>
        </p:nvSpPr>
        <p:spPr bwMode="auto">
          <a:xfrm>
            <a:off x="601883" y="1231355"/>
            <a:ext cx="3491697" cy="269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2400" i="1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1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400" i="1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6E0C4-78BF-4397-AD1D-F214EF8F4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493" y="4999592"/>
            <a:ext cx="693371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44FCFF-ED78-4CBE-8784-FAAD026C9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084" y="2030470"/>
            <a:ext cx="6108060" cy="5604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 dụ chuyển đổi cảm giác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91F4EA-3F54-4284-8E7F-77C9FEEE9B59}"/>
              </a:ext>
            </a:extLst>
          </p:cNvPr>
          <p:cNvSpPr/>
          <p:nvPr/>
        </p:nvSpPr>
        <p:spPr>
          <a:xfrm>
            <a:off x="4733084" y="3333751"/>
            <a:ext cx="1274177" cy="5604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6CD1F-E20F-4182-B462-5FC402628A87}"/>
              </a:ext>
            </a:extLst>
          </p:cNvPr>
          <p:cNvSpPr txBox="1"/>
          <p:nvPr/>
        </p:nvSpPr>
        <p:spPr>
          <a:xfrm>
            <a:off x="4641447" y="3869458"/>
            <a:ext cx="18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+mj-lt"/>
              </a:rPr>
              <a:t>(Thính giác)</a:t>
            </a:r>
            <a:endParaRPr lang="en-US" sz="2400" i="1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34B588-92EA-4675-B275-59EDDA0347D2}"/>
              </a:ext>
            </a:extLst>
          </p:cNvPr>
          <p:cNvSpPr/>
          <p:nvPr/>
        </p:nvSpPr>
        <p:spPr>
          <a:xfrm>
            <a:off x="6768235" y="3774118"/>
            <a:ext cx="4502552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chân đỡ mỏi (cảm giác)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468AE4-76DF-4E23-AF14-52599A0ED617}"/>
              </a:ext>
            </a:extLst>
          </p:cNvPr>
          <p:cNvSpPr/>
          <p:nvPr/>
        </p:nvSpPr>
        <p:spPr>
          <a:xfrm>
            <a:off x="6723552" y="2955942"/>
            <a:ext cx="4502552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động nắng trưa (thị giác)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97D953-2BD0-4122-8E7A-289456793FC1}"/>
              </a:ext>
            </a:extLst>
          </p:cNvPr>
          <p:cNvSpPr/>
          <p:nvPr/>
        </p:nvSpPr>
        <p:spPr>
          <a:xfrm>
            <a:off x="6768235" y="4473914"/>
            <a:ext cx="4502552" cy="560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về tuổi thơ (tâm hồn)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259D76-D432-4678-9954-5CF6B3474A40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6007261" y="3236172"/>
            <a:ext cx="716291" cy="377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D3B70B-5A73-4644-A681-8ACAFA13E920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>
            <a:off x="6007261" y="3613981"/>
            <a:ext cx="760974" cy="440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C72F12-2779-478A-A844-8644C8266C31}"/>
              </a:ext>
            </a:extLst>
          </p:cNvPr>
          <p:cNvCxnSpPr>
            <a:endCxn id="14" idx="1"/>
          </p:cNvCxnSpPr>
          <p:nvPr/>
        </p:nvCxnSpPr>
        <p:spPr>
          <a:xfrm>
            <a:off x="6007261" y="3661474"/>
            <a:ext cx="760974" cy="1092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36CD8-D578-4D7F-ACB5-A51DFEE1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651" y="5925098"/>
            <a:ext cx="683340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826" y="-11286"/>
            <a:ext cx="2469094" cy="859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762" y="-27135"/>
            <a:ext cx="4584589" cy="8961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215" y="418519"/>
            <a:ext cx="3145809" cy="7528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50" y="967520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/>
      <p:bldP spid="12" grpId="0" animBg="1"/>
      <p:bldP spid="13" grpId="0" animBg="1"/>
      <p:bldP spid="14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10FD-EA4E-4F03-B63C-06932546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3875" l="10000" r="97875">
                        <a14:foregroundMark x1="78250" y1="6375" x2="94125" y2="6875"/>
                        <a14:foregroundMark x1="94125" y1="6875" x2="94500" y2="6125"/>
                        <a14:foregroundMark x1="94250" y1="2500" x2="97875" y2="4000"/>
                        <a14:foregroundMark x1="86000" y1="82250" x2="86625" y2="93625"/>
                        <a14:foregroundMark x1="71625" y1="91500" x2="71625" y2="93875"/>
                        <a14:foregroundMark x1="79875" y1="65375" x2="79625" y2="86250"/>
                        <a14:foregroundMark x1="81750" y1="65125" x2="95625" y2="67125"/>
                        <a14:foregroundMark x1="95625" y1="67125" x2="97500" y2="90500"/>
                        <a14:foregroundMark x1="77875" y1="87375" x2="80125" y2="9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77792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7CBBEA-0977-43EE-A763-1D417A3C5E1C}"/>
              </a:ext>
            </a:extLst>
          </p:cNvPr>
          <p:cNvGrpSpPr/>
          <p:nvPr/>
        </p:nvGrpSpPr>
        <p:grpSpPr>
          <a:xfrm>
            <a:off x="-142312" y="3486352"/>
            <a:ext cx="3171985" cy="3649440"/>
            <a:chOff x="0" y="3229338"/>
            <a:chExt cx="3171985" cy="36494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715F72-1EE7-4FEE-9C79-4245F9C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229338"/>
              <a:ext cx="3171985" cy="3649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8C313-A4BC-4047-B4B8-81A463C8B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205" y="4477030"/>
              <a:ext cx="2204977" cy="2204977"/>
            </a:xfrm>
            <a:prstGeom prst="rect">
              <a:avLst/>
            </a:prstGeom>
          </p:spPr>
        </p:pic>
      </p:grpSp>
      <p:sp>
        <p:nvSpPr>
          <p:cNvPr id="7" name="Cloud Callout 4">
            <a:extLst>
              <a:ext uri="{FF2B5EF4-FFF2-40B4-BE49-F238E27FC236}">
                <a16:creationId xmlns:a16="http://schemas.microsoft.com/office/drawing/2014/main" id="{F19F2878-555D-420C-810F-52083388AEEB}"/>
              </a:ext>
            </a:extLst>
          </p:cNvPr>
          <p:cNvSpPr/>
          <p:nvPr/>
        </p:nvSpPr>
        <p:spPr bwMode="auto">
          <a:xfrm>
            <a:off x="-1382301" y="-577446"/>
            <a:ext cx="14234160" cy="4267200"/>
          </a:xfrm>
          <a:prstGeom prst="cloudCallout">
            <a:avLst>
              <a:gd name="adj1" fmla="val 76494"/>
              <a:gd name="adj2" fmla="val 50993"/>
            </a:avLst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noProof="1">
              <a:solidFill>
                <a:srgbClr val="3366FF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sao trong muôn v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âm thanh, người chiến sĩ lại chú ý đến âm thanh của tiếng g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33BB2F9-E45F-4BF7-9810-684105262BB5}"/>
              </a:ext>
            </a:extLst>
          </p:cNvPr>
          <p:cNvSpPr/>
          <p:nvPr/>
        </p:nvSpPr>
        <p:spPr>
          <a:xfrm>
            <a:off x="3596929" y="3743120"/>
            <a:ext cx="4022781" cy="1981848"/>
          </a:xfrm>
          <a:prstGeom prst="cloudCallout">
            <a:avLst>
              <a:gd name="adj1" fmla="val -51874"/>
              <a:gd name="adj2" fmla="val 780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Cục..cục tác, cục ta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620" y="5418"/>
            <a:ext cx="2469094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1114" y="0"/>
            <a:ext cx="4584589" cy="896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2780" y="521253"/>
            <a:ext cx="3145809" cy="749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087" y="1199968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3EE776-BE43-447D-A0A9-24B0B2ED5463}"/>
              </a:ext>
            </a:extLst>
          </p:cNvPr>
          <p:cNvSpPr txBox="1"/>
          <p:nvPr/>
        </p:nvSpPr>
        <p:spPr>
          <a:xfrm>
            <a:off x="3536980" y="2304288"/>
            <a:ext cx="500169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645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10FD-EA4E-4F03-B63C-06932546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3875" l="10000" r="97875">
                        <a14:foregroundMark x1="78250" y1="6375" x2="94125" y2="6875"/>
                        <a14:foregroundMark x1="94125" y1="6875" x2="94500" y2="6125"/>
                        <a14:foregroundMark x1="94250" y1="2500" x2="97875" y2="4000"/>
                        <a14:foregroundMark x1="86000" y1="82250" x2="86625" y2="93625"/>
                        <a14:foregroundMark x1="71625" y1="91500" x2="71625" y2="93875"/>
                        <a14:foregroundMark x1="79875" y1="65375" x2="79625" y2="86250"/>
                        <a14:foregroundMark x1="81750" y1="65125" x2="95625" y2="67125"/>
                        <a14:foregroundMark x1="95625" y1="67125" x2="97500" y2="90500"/>
                        <a14:foregroundMark x1="77875" y1="87375" x2="80125" y2="9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77792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27CBBEA-0977-43EE-A763-1D417A3C5E1C}"/>
              </a:ext>
            </a:extLst>
          </p:cNvPr>
          <p:cNvGrpSpPr/>
          <p:nvPr/>
        </p:nvGrpSpPr>
        <p:grpSpPr>
          <a:xfrm>
            <a:off x="-266218" y="3808072"/>
            <a:ext cx="3171985" cy="3649440"/>
            <a:chOff x="0" y="3229338"/>
            <a:chExt cx="3171985" cy="36494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715F72-1EE7-4FEE-9C79-4245F9C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229338"/>
              <a:ext cx="3171985" cy="3649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8C313-A4BC-4047-B4B8-81A463C8B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205" y="4477030"/>
              <a:ext cx="2204977" cy="2204977"/>
            </a:xfrm>
            <a:prstGeom prst="rect">
              <a:avLst/>
            </a:prstGeom>
          </p:spPr>
        </p:pic>
      </p:grpSp>
      <p:sp>
        <p:nvSpPr>
          <p:cNvPr id="8" name="Cloud Callout 4">
            <a:extLst>
              <a:ext uri="{FF2B5EF4-FFF2-40B4-BE49-F238E27FC236}">
                <a16:creationId xmlns:a16="http://schemas.microsoft.com/office/drawing/2014/main" id="{5823611B-B322-4527-8770-3FE93C449F18}"/>
              </a:ext>
            </a:extLst>
          </p:cNvPr>
          <p:cNvSpPr/>
          <p:nvPr/>
        </p:nvSpPr>
        <p:spPr bwMode="auto">
          <a:xfrm>
            <a:off x="-1447800" y="-655899"/>
            <a:ext cx="13011413" cy="4267200"/>
          </a:xfrm>
          <a:prstGeom prst="cloudCallout">
            <a:avLst>
              <a:gd name="adj1" fmla="val 76494"/>
              <a:gd name="adj2" fmla="val 50993"/>
            </a:avLst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noProof="1">
              <a:solidFill>
                <a:srgbClr val="3366FF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sz="3600" b="1" i="0" u="none" strike="noStrike" kern="1200" cap="none" spc="0" normalizeH="0" baseline="0" noProof="1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 sao trong muôn v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âm thanh, người chiến sĩ lại chú ý đến âm thanh của tiếng g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trưa</a:t>
            </a: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9133463-DD7D-411E-A19E-A31B715F8B20}"/>
              </a:ext>
            </a:extLst>
          </p:cNvPr>
          <p:cNvSpPr txBox="1">
            <a:spLocks/>
          </p:cNvSpPr>
          <p:nvPr/>
        </p:nvSpPr>
        <p:spPr>
          <a:xfrm>
            <a:off x="628387" y="3050482"/>
            <a:ext cx="8512216" cy="279307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Buổi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trưa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ở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quê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thời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điểm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rất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yên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tĩnh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do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đó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có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thể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khuấy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động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cả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không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gian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dự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báo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điều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tốt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nh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đem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lại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niềm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vui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cho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con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người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vi-VN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Tiếng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gắn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với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kỷ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niệm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của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tuổi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ấu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thơ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585" y="6904"/>
            <a:ext cx="2469094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7679" y="68711"/>
            <a:ext cx="4584589" cy="896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890" y="523710"/>
            <a:ext cx="3145809" cy="749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468" y="1100952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564145" y="1044787"/>
            <a:ext cx="6539698" cy="54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75196-664A-4E54-8CB4-043D7C9F353E}"/>
              </a:ext>
            </a:extLst>
          </p:cNvPr>
          <p:cNvSpPr txBox="1"/>
          <p:nvPr/>
        </p:nvSpPr>
        <p:spPr>
          <a:xfrm>
            <a:off x="4515313" y="1656884"/>
            <a:ext cx="686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70" y="291036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664" y="238196"/>
            <a:ext cx="4584589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347" y="720841"/>
            <a:ext cx="3145809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77" y="1273530"/>
            <a:ext cx="10644539" cy="1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814" y="2523029"/>
            <a:ext cx="768983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3425845" y="1086026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11" y="0"/>
            <a:ext cx="2469094" cy="85961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54" y="4436"/>
            <a:ext cx="4584589" cy="896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42" y="512534"/>
            <a:ext cx="3145809" cy="749873"/>
          </a:xfrm>
          <a:prstGeom prst="rect">
            <a:avLst/>
          </a:prstGeom>
        </p:spPr>
      </p:pic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48141"/>
              </p:ext>
            </p:extLst>
          </p:nvPr>
        </p:nvGraphicFramePr>
        <p:xfrm>
          <a:off x="753032" y="2623177"/>
          <a:ext cx="10990732" cy="216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023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cháu-người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kỷ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227" y="452531"/>
            <a:ext cx="1963082" cy="196917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66" y="5150972"/>
            <a:ext cx="1774090" cy="170702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960" y="4805081"/>
            <a:ext cx="2842349" cy="19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3425845" y="1086026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11" y="0"/>
            <a:ext cx="2469094" cy="85961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754" y="4436"/>
            <a:ext cx="4584589" cy="896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42" y="512534"/>
            <a:ext cx="3145809" cy="7498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227" y="452531"/>
            <a:ext cx="1963082" cy="196917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66" y="5150972"/>
            <a:ext cx="1774090" cy="170702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960" y="4805081"/>
            <a:ext cx="2842349" cy="195156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92954"/>
              </p:ext>
            </p:extLst>
          </p:nvPr>
        </p:nvGraphicFramePr>
        <p:xfrm>
          <a:off x="880095" y="2534918"/>
          <a:ext cx="10639552" cy="31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9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9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9740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kỷ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kỷ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*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Kỉ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niệm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ổ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trứng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con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gà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mái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mơ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mái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vàng</a:t>
                      </a: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endParaRPr kumimoji="0" lang="en-US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* </a:t>
                      </a:r>
                      <a:r>
                        <a:rPr kumimoji="0" lang="vi-VN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Những kỉ niệm về bà</a:t>
                      </a:r>
                      <a:endParaRPr kumimoji="0" lang="en-US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3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E9BEC-2C1A-4DD5-B705-6EDF7C282C1E}"/>
              </a:ext>
            </a:extLst>
          </p:cNvPr>
          <p:cNvSpPr txBox="1"/>
          <p:nvPr/>
        </p:nvSpPr>
        <p:spPr>
          <a:xfrm>
            <a:off x="336308" y="1003246"/>
            <a:ext cx="96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kỉ niệm tuổi thơ được tiếng gà trưa khơi dậy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35F2F0AA-6082-4F2D-8EC6-BE3F27BB6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08" y="1505181"/>
            <a:ext cx="718817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0EA1E-18A8-42C3-936D-6BA573A50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87" y="1875750"/>
            <a:ext cx="4794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Ổ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rơm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4F2681-A8CC-45F1-895A-8C64FC6E0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392" y="5569883"/>
            <a:ext cx="86906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-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ổ trứng hồng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D07E139E-A228-4C59-92A0-9F592599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392" y="6019984"/>
            <a:ext cx="8690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 niềm vui, hạnh phúc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0F99F1-CDF1-4465-8B89-2E496EFC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393" y="3837805"/>
            <a:ext cx="75794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t-B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pt-B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 trật tự từ (những trứng hồng)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-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Điệp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từ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“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này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-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So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sánh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óng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màu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nắng</a:t>
            </a:r>
            <a:endParaRPr kumimoji="0" lang="pt-B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Liệt kê,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kumimoji="0" lang="pt-BR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iêu tả màu sắc, tính chất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D7B2C2-8D62-465E-AD66-5F7DB753B0B6}"/>
              </a:ext>
            </a:extLst>
          </p:cNvPr>
          <p:cNvSpPr/>
          <p:nvPr/>
        </p:nvSpPr>
        <p:spPr>
          <a:xfrm>
            <a:off x="485595" y="5719902"/>
            <a:ext cx="2687796" cy="982532"/>
          </a:xfrm>
          <a:custGeom>
            <a:avLst/>
            <a:gdLst>
              <a:gd name="connsiteX0" fmla="*/ 0 w 2001649"/>
              <a:gd name="connsiteY0" fmla="*/ 508628 h 1017256"/>
              <a:gd name="connsiteX1" fmla="*/ 1000825 w 2001649"/>
              <a:gd name="connsiteY1" fmla="*/ 0 h 1017256"/>
              <a:gd name="connsiteX2" fmla="*/ 2001650 w 2001649"/>
              <a:gd name="connsiteY2" fmla="*/ 508628 h 1017256"/>
              <a:gd name="connsiteX3" fmla="*/ 1000825 w 2001649"/>
              <a:gd name="connsiteY3" fmla="*/ 1017256 h 1017256"/>
              <a:gd name="connsiteX4" fmla="*/ 0 w 2001649"/>
              <a:gd name="connsiteY4" fmla="*/ 508628 h 1017256"/>
              <a:gd name="connsiteX0" fmla="*/ 14816 w 2016466"/>
              <a:gd name="connsiteY0" fmla="*/ 508628 h 820486"/>
              <a:gd name="connsiteX1" fmla="*/ 1015641 w 2016466"/>
              <a:gd name="connsiteY1" fmla="*/ 0 h 820486"/>
              <a:gd name="connsiteX2" fmla="*/ 2016466 w 2016466"/>
              <a:gd name="connsiteY2" fmla="*/ 508628 h 820486"/>
              <a:gd name="connsiteX3" fmla="*/ 633676 w 2016466"/>
              <a:gd name="connsiteY3" fmla="*/ 820486 h 820486"/>
              <a:gd name="connsiteX4" fmla="*/ 14816 w 2016466"/>
              <a:gd name="connsiteY4" fmla="*/ 508628 h 8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466" h="820486">
                <a:moveTo>
                  <a:pt x="14816" y="508628"/>
                </a:moveTo>
                <a:cubicBezTo>
                  <a:pt x="78477" y="371881"/>
                  <a:pt x="462901" y="0"/>
                  <a:pt x="1015641" y="0"/>
                </a:cubicBezTo>
                <a:cubicBezTo>
                  <a:pt x="1568381" y="0"/>
                  <a:pt x="2016466" y="227721"/>
                  <a:pt x="2016466" y="508628"/>
                </a:cubicBezTo>
                <a:cubicBezTo>
                  <a:pt x="2016466" y="789535"/>
                  <a:pt x="1186416" y="820486"/>
                  <a:pt x="633676" y="820486"/>
                </a:cubicBezTo>
                <a:cubicBezTo>
                  <a:pt x="80936" y="820486"/>
                  <a:pt x="-48845" y="645375"/>
                  <a:pt x="14816" y="5086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Nội dung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1C72B693-F400-4C18-A2D1-20899CFD7FBB}"/>
              </a:ext>
            </a:extLst>
          </p:cNvPr>
          <p:cNvSpPr/>
          <p:nvPr/>
        </p:nvSpPr>
        <p:spPr>
          <a:xfrm>
            <a:off x="413087" y="4294297"/>
            <a:ext cx="2687796" cy="982532"/>
          </a:xfrm>
          <a:custGeom>
            <a:avLst/>
            <a:gdLst>
              <a:gd name="connsiteX0" fmla="*/ 0 w 2001649"/>
              <a:gd name="connsiteY0" fmla="*/ 508628 h 1017256"/>
              <a:gd name="connsiteX1" fmla="*/ 1000825 w 2001649"/>
              <a:gd name="connsiteY1" fmla="*/ 0 h 1017256"/>
              <a:gd name="connsiteX2" fmla="*/ 2001650 w 2001649"/>
              <a:gd name="connsiteY2" fmla="*/ 508628 h 1017256"/>
              <a:gd name="connsiteX3" fmla="*/ 1000825 w 2001649"/>
              <a:gd name="connsiteY3" fmla="*/ 1017256 h 1017256"/>
              <a:gd name="connsiteX4" fmla="*/ 0 w 2001649"/>
              <a:gd name="connsiteY4" fmla="*/ 508628 h 1017256"/>
              <a:gd name="connsiteX0" fmla="*/ 14816 w 2016466"/>
              <a:gd name="connsiteY0" fmla="*/ 508628 h 820486"/>
              <a:gd name="connsiteX1" fmla="*/ 1015641 w 2016466"/>
              <a:gd name="connsiteY1" fmla="*/ 0 h 820486"/>
              <a:gd name="connsiteX2" fmla="*/ 2016466 w 2016466"/>
              <a:gd name="connsiteY2" fmla="*/ 508628 h 820486"/>
              <a:gd name="connsiteX3" fmla="*/ 633676 w 2016466"/>
              <a:gd name="connsiteY3" fmla="*/ 820486 h 820486"/>
              <a:gd name="connsiteX4" fmla="*/ 14816 w 2016466"/>
              <a:gd name="connsiteY4" fmla="*/ 508628 h 8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466" h="820486">
                <a:moveTo>
                  <a:pt x="14816" y="508628"/>
                </a:moveTo>
                <a:cubicBezTo>
                  <a:pt x="78477" y="371881"/>
                  <a:pt x="462901" y="0"/>
                  <a:pt x="1015641" y="0"/>
                </a:cubicBezTo>
                <a:cubicBezTo>
                  <a:pt x="1568381" y="0"/>
                  <a:pt x="2016466" y="227721"/>
                  <a:pt x="2016466" y="508628"/>
                </a:cubicBezTo>
                <a:cubicBezTo>
                  <a:pt x="2016466" y="789535"/>
                  <a:pt x="1186416" y="820486"/>
                  <a:pt x="633676" y="820486"/>
                </a:cubicBezTo>
                <a:cubicBezTo>
                  <a:pt x="80936" y="820486"/>
                  <a:pt x="-48845" y="645375"/>
                  <a:pt x="14816" y="5086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Nghệ thuật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11DFD6-E8AF-48AE-B13B-402E1F8A6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170" y="2149339"/>
            <a:ext cx="4794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Khắp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mình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hoa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đốm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trắng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22196-A7BC-4A23-9615-1302FB4E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16" y="2492198"/>
            <a:ext cx="47943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Lông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óng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nắng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966731-0058-4DA4-AB15-FF9108D62E17}"/>
              </a:ext>
            </a:extLst>
          </p:cNvPr>
          <p:cNvSpPr/>
          <p:nvPr/>
        </p:nvSpPr>
        <p:spPr>
          <a:xfrm>
            <a:off x="413087" y="2974774"/>
            <a:ext cx="3645254" cy="1723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1DC63B-EDBE-4EE0-8BD0-892939B2AEFA}"/>
              </a:ext>
            </a:extLst>
          </p:cNvPr>
          <p:cNvSpPr/>
          <p:nvPr/>
        </p:nvSpPr>
        <p:spPr>
          <a:xfrm>
            <a:off x="4363576" y="3276656"/>
            <a:ext cx="3645254" cy="1723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46D0B2-DBB9-49D9-8089-3DF788398100}"/>
              </a:ext>
            </a:extLst>
          </p:cNvPr>
          <p:cNvSpPr/>
          <p:nvPr/>
        </p:nvSpPr>
        <p:spPr>
          <a:xfrm>
            <a:off x="8447227" y="3528590"/>
            <a:ext cx="3560888" cy="1428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A9C14A-FFB7-4F4E-9950-2819E051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179" y="2974313"/>
            <a:ext cx="2578985" cy="3067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058BED-7171-4237-BFE8-E32AA3804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16462" y="4722603"/>
            <a:ext cx="1772238" cy="1706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6DDC08-9CD0-4ECC-B9C7-8818D967A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556" y1="16000" x2="39556" y2="18222"/>
                        <a14:foregroundMark x1="52000" y1="16000" x2="53778" y2="18222"/>
                        <a14:foregroundMark x1="60889" y1="16889" x2="60889" y2="21778"/>
                        <a14:foregroundMark x1="72444" y1="24889" x2="65333" y2="28889"/>
                        <a14:foregroundMark x1="80444" y1="33333" x2="73333" y2="39111"/>
                        <a14:foregroundMark x1="84889" y1="44889" x2="77333" y2="46222"/>
                        <a14:foregroundMark x1="82222" y1="57333" x2="67556" y2="51556"/>
                        <a14:foregroundMark x1="80444" y1="68889" x2="72000" y2="61333"/>
                        <a14:foregroundMark x1="72444" y1="76444" x2="67556" y2="70222"/>
                        <a14:foregroundMark x1="63111" y1="83556" x2="60889" y2="79556"/>
                        <a14:foregroundMark x1="52889" y1="89333" x2="50667" y2="80000"/>
                        <a14:foregroundMark x1="37333" y1="84000" x2="38222" y2="80000"/>
                        <a14:foregroundMark x1="26222" y1="77333" x2="33333" y2="77778"/>
                        <a14:foregroundMark x1="14667" y1="55111" x2="20889" y2="57333"/>
                        <a14:foregroundMark x1="12889" y1="42222" x2="20889" y2="47111"/>
                        <a14:foregroundMark x1="20000" y1="30222" x2="23111" y2="37778"/>
                        <a14:foregroundMark x1="28444" y1="20000" x2="30222" y2="2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6699" y="831879"/>
            <a:ext cx="1964328" cy="1964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93" y="-5772"/>
            <a:ext cx="2469094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091" y="11967"/>
            <a:ext cx="4584589" cy="896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379" y="497556"/>
            <a:ext cx="3145809" cy="7498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308" y="1012766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FA9D9F-9824-4A6B-AEEE-5D3B72083297}"/>
              </a:ext>
            </a:extLst>
          </p:cNvPr>
          <p:cNvSpPr txBox="1"/>
          <p:nvPr/>
        </p:nvSpPr>
        <p:spPr>
          <a:xfrm>
            <a:off x="391170" y="1065360"/>
            <a:ext cx="96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kỉ niệm tuổi thơ được tiếng gà trưa khơi dậy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7A15E275-BE2F-442D-96E5-968D80CE6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97" y="1733556"/>
            <a:ext cx="3622105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*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 kỉ niệm về bà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BE69B-B86E-461D-A465-2BB09094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51" y="2069785"/>
            <a:ext cx="2895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ea typeface="+mn-ea"/>
                <a:sym typeface="Times New Roman" panose="02020603050405020304" pitchFamily="18" charset="0"/>
              </a:rPr>
              <a:t> 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vẫn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-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nhìn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Rồi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lang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lấy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gương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soi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lắng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Tay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khum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soi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Cho con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ấp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sym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9AEC3-DC97-41F0-985E-D426F3D45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532" y="2542805"/>
            <a:ext cx="4419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chéo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go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rộng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dài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trúc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bâu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nghe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sột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soạt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sym typeface="Times New Roman" panose="02020603050405020304" pitchFamily="18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0F39533-A921-4C01-8702-64D079570F5B}"/>
              </a:ext>
            </a:extLst>
          </p:cNvPr>
          <p:cNvSpPr>
            <a:spLocks/>
          </p:cNvSpPr>
          <p:nvPr/>
        </p:nvSpPr>
        <p:spPr bwMode="auto">
          <a:xfrm>
            <a:off x="3390708" y="2481134"/>
            <a:ext cx="381000" cy="2141163"/>
          </a:xfrm>
          <a:prstGeom prst="rightBrace">
            <a:avLst>
              <a:gd name="adj1" fmla="val 7986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3D6F7E4-8730-42F3-BA9C-13206D0C79A7}"/>
              </a:ext>
            </a:extLst>
          </p:cNvPr>
          <p:cNvSpPr>
            <a:spLocks/>
          </p:cNvSpPr>
          <p:nvPr/>
        </p:nvSpPr>
        <p:spPr bwMode="auto">
          <a:xfrm>
            <a:off x="9468625" y="5293454"/>
            <a:ext cx="381000" cy="1343985"/>
          </a:xfrm>
          <a:prstGeom prst="rightBrace">
            <a:avLst>
              <a:gd name="adj1" fmla="val 7986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B0E938D-70B6-400E-A6A1-1E7747DA76C7}"/>
              </a:ext>
            </a:extLst>
          </p:cNvPr>
          <p:cNvSpPr>
            <a:spLocks/>
          </p:cNvSpPr>
          <p:nvPr/>
        </p:nvSpPr>
        <p:spPr bwMode="auto">
          <a:xfrm>
            <a:off x="9425771" y="2711555"/>
            <a:ext cx="457200" cy="1979750"/>
          </a:xfrm>
          <a:prstGeom prst="rightBrace">
            <a:avLst>
              <a:gd name="adj1" fmla="val 7988"/>
              <a:gd name="adj2" fmla="val 50000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01796DC9-D5A3-42CC-B51C-3CE8EE0F8BB7}"/>
              </a:ext>
            </a:extLst>
          </p:cNvPr>
          <p:cNvSpPr>
            <a:spLocks/>
          </p:cNvSpPr>
          <p:nvPr/>
        </p:nvSpPr>
        <p:spPr bwMode="auto">
          <a:xfrm>
            <a:off x="3418662" y="5158697"/>
            <a:ext cx="381000" cy="1613501"/>
          </a:xfrm>
          <a:prstGeom prst="rightBrace">
            <a:avLst>
              <a:gd name="adj1" fmla="val 8327"/>
              <a:gd name="adj2" fmla="val 51681"/>
            </a:avLst>
          </a:prstGeom>
          <a:noFill/>
          <a:ln w="254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  <a:sym typeface="Century Schoolbook" panose="02040604050505020304" pitchFamily="18" charset="0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2A1E1702-BC01-4089-8537-8A39BF9B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330" y="3243898"/>
            <a:ext cx="1621420" cy="769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Lời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C2952AD8-0A7E-49FA-A03F-8DDB27930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633" y="5072896"/>
            <a:ext cx="1621420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chăm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chút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B04AFF9-7C3B-45E9-AD38-C8DA24E1B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971" y="5206020"/>
            <a:ext cx="1621420" cy="1441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Niềm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cảm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thán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5988D315-7734-4598-9732-4EEF5ED90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971" y="2567647"/>
            <a:ext cx="162142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lo,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cầu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8" y="29918"/>
            <a:ext cx="2469094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62" y="11628"/>
            <a:ext cx="4584589" cy="896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962" y="459723"/>
            <a:ext cx="3145809" cy="749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62" y="1039989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97C53E-BE97-493C-AD84-2C052CBDA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415164"/>
            <a:ext cx="11802879" cy="6370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AAD09-1AEC-4C3E-AE65-938A2002F199}"/>
              </a:ext>
            </a:extLst>
          </p:cNvPr>
          <p:cNvSpPr txBox="1"/>
          <p:nvPr/>
        </p:nvSpPr>
        <p:spPr>
          <a:xfrm>
            <a:off x="647957" y="1814388"/>
            <a:ext cx="96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kỉ niệm tuổi thơ được tiếng gà trưa khơi dậy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82205B0B-E66C-47DD-92B4-E34F4A37A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53" y="2358657"/>
            <a:ext cx="3622105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*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 kỉ niệm về bà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975AEA-FAC0-411E-A15D-A337146D3C93}"/>
              </a:ext>
            </a:extLst>
          </p:cNvPr>
          <p:cNvSpPr/>
          <p:nvPr/>
        </p:nvSpPr>
        <p:spPr>
          <a:xfrm>
            <a:off x="647957" y="3142551"/>
            <a:ext cx="308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endParaRPr lang="en-US" sz="30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4B50D-78E7-47CC-ADE1-54550C390B23}"/>
              </a:ext>
            </a:extLst>
          </p:cNvPr>
          <p:cNvSpPr/>
          <p:nvPr/>
        </p:nvSpPr>
        <p:spPr>
          <a:xfrm>
            <a:off x="4356058" y="2963928"/>
            <a:ext cx="3673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“Gà đẻ mà mày nhìn</a:t>
            </a:r>
          </a:p>
          <a:p>
            <a:pPr algn="ctr" defTabSz="457200"/>
            <a:r>
              <a:rPr lang="vi-VN" sz="3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 sau này lang mặt”</a:t>
            </a:r>
            <a:endParaRPr lang="en-US" sz="3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BDBB2E-106A-4DE8-9FF8-8ABB059BCE79}"/>
              </a:ext>
            </a:extLst>
          </p:cNvPr>
          <p:cNvCxnSpPr>
            <a:cxnSpLocks/>
          </p:cNvCxnSpPr>
          <p:nvPr/>
        </p:nvCxnSpPr>
        <p:spPr>
          <a:xfrm flipV="1">
            <a:off x="3511151" y="3444667"/>
            <a:ext cx="844907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miter lim="800000"/>
            <a:tailEnd type="arrow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061DDB7-D3F2-4556-A7EC-B1768D7731D2}"/>
              </a:ext>
            </a:extLst>
          </p:cNvPr>
          <p:cNvSpPr/>
          <p:nvPr/>
        </p:nvSpPr>
        <p:spPr>
          <a:xfrm>
            <a:off x="708591" y="3955247"/>
            <a:ext cx="6888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C7255-3333-4689-A9F2-0B77DD2B0538}"/>
              </a:ext>
            </a:extLst>
          </p:cNvPr>
          <p:cNvSpPr/>
          <p:nvPr/>
        </p:nvSpPr>
        <p:spPr>
          <a:xfrm>
            <a:off x="752335" y="5215611"/>
            <a:ext cx="6888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quan tâm, lo lắng của bà dành cho đứa cháu thơ dại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2E37D-B1F5-4643-8930-175B38331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234" y="3578248"/>
            <a:ext cx="3772904" cy="2908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94" y="-72007"/>
            <a:ext cx="2469094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045" y="-32931"/>
            <a:ext cx="4584589" cy="896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686" y="446505"/>
            <a:ext cx="3145809" cy="749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98" y="1061855"/>
            <a:ext cx="10650635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9367BA-B8AA-4FD5-ACEA-044D521A1E8A}"/>
              </a:ext>
            </a:extLst>
          </p:cNvPr>
          <p:cNvGrpSpPr/>
          <p:nvPr/>
        </p:nvGrpSpPr>
        <p:grpSpPr>
          <a:xfrm>
            <a:off x="-156942" y="1719072"/>
            <a:ext cx="5268438" cy="5184648"/>
            <a:chOff x="-925975" y="0"/>
            <a:chExt cx="7326773" cy="6858000"/>
          </a:xfrm>
          <a:blipFill>
            <a:blip r:embed="rId2"/>
            <a:stretch>
              <a:fillRect/>
            </a:stretch>
          </a:blipFill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1BD4E4CE-C1AF-41DE-BAC3-70C92D968950}"/>
                </a:ext>
              </a:extLst>
            </p:cNvPr>
            <p:cNvSpPr/>
            <p:nvPr/>
          </p:nvSpPr>
          <p:spPr>
            <a:xfrm>
              <a:off x="-925975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7471D00-619A-4AD1-B8B3-8B9FC0D0A650}"/>
                </a:ext>
              </a:extLst>
            </p:cNvPr>
            <p:cNvSpPr/>
            <p:nvPr/>
          </p:nvSpPr>
          <p:spPr>
            <a:xfrm>
              <a:off x="775503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1C889A6-7C30-4B3B-A134-0D99747519BB}"/>
                </a:ext>
              </a:extLst>
            </p:cNvPr>
            <p:cNvSpPr/>
            <p:nvPr/>
          </p:nvSpPr>
          <p:spPr>
            <a:xfrm>
              <a:off x="2476981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EFF79DD-216E-417D-951A-CF332045A409}"/>
                </a:ext>
              </a:extLst>
            </p:cNvPr>
            <p:cNvSpPr/>
            <p:nvPr/>
          </p:nvSpPr>
          <p:spPr>
            <a:xfrm>
              <a:off x="4178459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0C36ECC-4C47-4F9D-B3AB-547533B6DA64}"/>
              </a:ext>
            </a:extLst>
          </p:cNvPr>
          <p:cNvSpPr/>
          <p:nvPr/>
        </p:nvSpPr>
        <p:spPr>
          <a:xfrm>
            <a:off x="4736962" y="2965015"/>
            <a:ext cx="3087584" cy="46166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endParaRPr lang="en-US" sz="24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9ECC0-ADD5-40B2-B74B-909538875E30}"/>
              </a:ext>
            </a:extLst>
          </p:cNvPr>
          <p:cNvSpPr/>
          <p:nvPr/>
        </p:nvSpPr>
        <p:spPr>
          <a:xfrm>
            <a:off x="8869185" y="2575268"/>
            <a:ext cx="249965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D93C8D-2E0E-4548-8C59-5941BB307CC0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7824546" y="3175433"/>
            <a:ext cx="1044639" cy="20415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miter lim="800000"/>
            <a:tailEnd type="arrow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5533755-F028-4A4D-ACF3-2F23AE5E2E27}"/>
              </a:ext>
            </a:extLst>
          </p:cNvPr>
          <p:cNvSpPr/>
          <p:nvPr/>
        </p:nvSpPr>
        <p:spPr>
          <a:xfrm>
            <a:off x="4803919" y="3997539"/>
            <a:ext cx="7334994" cy="46166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algn="just" defTabSz="45720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khum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”,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 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chắt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F758A0-7865-410B-9E75-94D9B8DDB5B8}"/>
              </a:ext>
            </a:extLst>
          </p:cNvPr>
          <p:cNvSpPr/>
          <p:nvPr/>
        </p:nvSpPr>
        <p:spPr>
          <a:xfrm>
            <a:off x="5173787" y="5119985"/>
            <a:ext cx="6980539" cy="120032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algn="just" defTabSz="457200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toan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4FF55488-BAC0-45D5-B6DE-4952907FC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496" y="1642514"/>
            <a:ext cx="466012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*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 kỉ niệm về bà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926" y="0"/>
            <a:ext cx="2469094" cy="859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459" y="14005"/>
            <a:ext cx="4584589" cy="896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30" y="462100"/>
            <a:ext cx="3145809" cy="749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70" y="1051939"/>
            <a:ext cx="10650635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5C8D22C-82D4-442B-A7F1-2960B8F26171}"/>
              </a:ext>
            </a:extLst>
          </p:cNvPr>
          <p:cNvSpPr>
            <a:spLocks noGrp="1"/>
          </p:cNvSpPr>
          <p:nvPr/>
        </p:nvSpPr>
        <p:spPr>
          <a:xfrm>
            <a:off x="9981248" y="7892964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91BD-75F3-4787-957E-B137BA6192C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269E5-9BB0-4917-9DF2-5D2B6733E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34" y="891579"/>
            <a:ext cx="3886200" cy="276825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83B5377-EEF6-41C5-935E-8C50E2957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66" y="4448950"/>
            <a:ext cx="490522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thật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0E4546B-FEF0-4248-8D7E-0CA4B9754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86" y="4448951"/>
            <a:ext cx="483313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61BFF-3EC7-4447-86FC-137181596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995" y="5647663"/>
            <a:ext cx="954023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tần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tảo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chịu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thương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chịu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khó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thương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yêu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cháu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tiêu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cho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phụ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Việt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Nam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giàu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lòng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hậu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giàu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đức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hi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sinh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.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entury Schoolbook" panose="020406040505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97392B-B200-44D9-BE85-7E735E89D7B2}"/>
              </a:ext>
            </a:extLst>
          </p:cNvPr>
          <p:cNvSpPr/>
          <p:nvPr/>
        </p:nvSpPr>
        <p:spPr>
          <a:xfrm>
            <a:off x="4876764" y="1197015"/>
            <a:ext cx="308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endParaRPr lang="en-US" sz="30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9AA86-303D-417F-9D1A-7FAF90B8CA0E}"/>
              </a:ext>
            </a:extLst>
          </p:cNvPr>
          <p:cNvSpPr/>
          <p:nvPr/>
        </p:nvSpPr>
        <p:spPr>
          <a:xfrm>
            <a:off x="9103358" y="980160"/>
            <a:ext cx="2365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/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42CF74-0F83-482D-AD32-585AECB8D90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964348" y="1474014"/>
            <a:ext cx="1139010" cy="13978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1B2F365-83FC-44C4-9027-4E50A3FBD4B6}"/>
              </a:ext>
            </a:extLst>
          </p:cNvPr>
          <p:cNvSpPr/>
          <p:nvPr/>
        </p:nvSpPr>
        <p:spPr>
          <a:xfrm>
            <a:off x="5017473" y="1772612"/>
            <a:ext cx="6374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Điệp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“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hằng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”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2F96E-D1B7-4D40-B7B1-DBEE10F3BD72}"/>
              </a:ext>
            </a:extLst>
          </p:cNvPr>
          <p:cNvSpPr/>
          <p:nvPr/>
        </p:nvSpPr>
        <p:spPr>
          <a:xfrm>
            <a:off x="4876764" y="2228067"/>
            <a:ext cx="667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Gợi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quãng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triền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miên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nỗi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981A08-0D82-4DFB-92EA-5A68B93254F2}"/>
              </a:ext>
            </a:extLst>
          </p:cNvPr>
          <p:cNvSpPr/>
          <p:nvPr/>
        </p:nvSpPr>
        <p:spPr>
          <a:xfrm>
            <a:off x="3717214" y="3845168"/>
            <a:ext cx="44958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DF74A8-BB36-41D8-BD91-9684CAD49AB6}"/>
              </a:ext>
            </a:extLst>
          </p:cNvPr>
          <p:cNvCxnSpPr>
            <a:stCxn id="18" idx="2"/>
            <a:endCxn id="8" idx="0"/>
          </p:cNvCxnSpPr>
          <p:nvPr/>
        </p:nvCxnSpPr>
        <p:spPr>
          <a:xfrm flipH="1">
            <a:off x="3039353" y="4306833"/>
            <a:ext cx="2925761" cy="142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AD53E4-78B5-4027-BC20-E908D346C3BD}"/>
              </a:ext>
            </a:extLst>
          </p:cNvPr>
          <p:cNvCxnSpPr>
            <a:stCxn id="18" idx="2"/>
            <a:endCxn id="6" idx="0"/>
          </p:cNvCxnSpPr>
          <p:nvPr/>
        </p:nvCxnSpPr>
        <p:spPr>
          <a:xfrm>
            <a:off x="5965114" y="4306833"/>
            <a:ext cx="2842363" cy="142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515259-D36D-42CE-B3BC-E8AB3ECC2C20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3039353" y="5279948"/>
            <a:ext cx="2925762" cy="367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6B798F-F245-45CD-BB56-CD96EBAB13CE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5965115" y="5279947"/>
            <a:ext cx="2842362" cy="36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95" y="-59831"/>
            <a:ext cx="2469094" cy="8596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094" y="-4617"/>
            <a:ext cx="4584589" cy="8961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439" y="401959"/>
            <a:ext cx="3145809" cy="7498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9" y="882428"/>
            <a:ext cx="10650635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1" grpId="0"/>
      <p:bldP spid="13" grpId="0"/>
      <p:bldP spid="14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9AC4B3-A4B3-4C0B-918C-D7E3109E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91724" y="2757573"/>
            <a:ext cx="5583738" cy="3440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687BC-D84F-483B-B932-3E7D451395E7}"/>
              </a:ext>
            </a:extLst>
          </p:cNvPr>
          <p:cNvSpPr txBox="1"/>
          <p:nvPr/>
        </p:nvSpPr>
        <p:spPr>
          <a:xfrm>
            <a:off x="332032" y="1002709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suy tư về tiếng gà trưa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55E262E-5534-4414-A049-35DA854C9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613" y="1445456"/>
            <a:ext cx="25908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4F6E7-61BD-4359-AED3-2409075F7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03" y="2379770"/>
            <a:ext cx="4205922" cy="81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D9A3C-EF8F-46F3-A568-8FC8BC7B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058" y="2485153"/>
            <a:ext cx="4753293" cy="81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1B4CE1-3C90-4A1B-8B7B-E2F8D9F6E887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2776464" y="1968676"/>
            <a:ext cx="3475549" cy="411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F99BCE-D0B7-4FF5-927C-C577F7C347A3}"/>
              </a:ext>
            </a:extLst>
          </p:cNvPr>
          <p:cNvCxnSpPr>
            <a:stCxn id="4" idx="2"/>
            <a:endCxn id="10" idx="0"/>
          </p:cNvCxnSpPr>
          <p:nvPr/>
        </p:nvCxnSpPr>
        <p:spPr>
          <a:xfrm>
            <a:off x="6252013" y="1968676"/>
            <a:ext cx="3406692" cy="516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1E25FC-B74C-4663-9548-12F6C23B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8" y="3391076"/>
            <a:ext cx="4247238" cy="1569660"/>
          </a:xfrm>
          <a:prstGeom prst="rect">
            <a:avLst/>
          </a:prstGeom>
          <a:solidFill>
            <a:sysClr val="window" lastClr="FFFFFF">
              <a:alpha val="41000"/>
            </a:sysClr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E9DE1-5474-440E-8863-9A1D6BBB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990" y="3364853"/>
            <a:ext cx="4509453" cy="2308324"/>
          </a:xfrm>
          <a:prstGeom prst="rect">
            <a:avLst/>
          </a:prstGeom>
          <a:solidFill>
            <a:sysClr val="window" lastClr="FFFFFF">
              <a:alpha val="41000"/>
            </a:sys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hôm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quốc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ơi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endParaRPr kumimoji="0" lang="en-US" alt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Ổ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" y="5598"/>
            <a:ext cx="2469094" cy="859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753" y="5598"/>
            <a:ext cx="4584589" cy="896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746" y="453693"/>
            <a:ext cx="3145809" cy="7498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03" y="979324"/>
            <a:ext cx="10650635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40795-7FA8-4F59-BD79-4B83E4E8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00" t="15359" r="6137" b="5917"/>
          <a:stretch/>
        </p:blipFill>
        <p:spPr>
          <a:xfrm>
            <a:off x="593977" y="1053298"/>
            <a:ext cx="4471180" cy="5398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B4FE8-4950-4971-8B18-B6BBEF0CE75E}"/>
              </a:ext>
            </a:extLst>
          </p:cNvPr>
          <p:cNvSpPr txBox="1"/>
          <p:nvPr/>
        </p:nvSpPr>
        <p:spPr>
          <a:xfrm>
            <a:off x="6379580" y="96908"/>
            <a:ext cx="4418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zuki" panose="02040603050506020204" pitchFamily="18" charset="0"/>
              </a:rPr>
              <a:t>Cùng</a:t>
            </a:r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 chia </a:t>
            </a:r>
            <a:r>
              <a:rPr lang="en-US" sz="6600" dirty="0" err="1">
                <a:solidFill>
                  <a:srgbClr val="FF0000"/>
                </a:solidFill>
                <a:latin typeface="UTM Azuki" panose="02040603050506020204" pitchFamily="18" charset="0"/>
              </a:rPr>
              <a:t>sẻ</a:t>
            </a:r>
            <a:endParaRPr lang="en-US" sz="66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F9F8F-BBC9-49D4-9332-FBF8C90046EE}"/>
              </a:ext>
            </a:extLst>
          </p:cNvPr>
          <p:cNvSpPr/>
          <p:nvPr/>
        </p:nvSpPr>
        <p:spPr>
          <a:xfrm>
            <a:off x="11494590" y="5876875"/>
            <a:ext cx="937549" cy="497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77916-89FB-4E0C-9FD4-C20D7245B185}"/>
              </a:ext>
            </a:extLst>
          </p:cNvPr>
          <p:cNvSpPr/>
          <p:nvPr/>
        </p:nvSpPr>
        <p:spPr>
          <a:xfrm>
            <a:off x="4156241" y="321027"/>
            <a:ext cx="937549" cy="4977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91EE8-649D-474D-85EC-FA587A90A18D}"/>
              </a:ext>
            </a:extLst>
          </p:cNvPr>
          <p:cNvSpPr txBox="1"/>
          <p:nvPr/>
        </p:nvSpPr>
        <p:spPr>
          <a:xfrm>
            <a:off x="5270643" y="1530847"/>
            <a:ext cx="6563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58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884199-4C23-4185-90E3-B3B78ABDD3D5}"/>
              </a:ext>
            </a:extLst>
          </p:cNvPr>
          <p:cNvSpPr txBox="1"/>
          <p:nvPr/>
        </p:nvSpPr>
        <p:spPr>
          <a:xfrm>
            <a:off x="755750" y="1663587"/>
            <a:ext cx="512031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suy tư về tiếng gà trưa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B0A7F-A460-440B-B185-A9D9821146A2}"/>
              </a:ext>
            </a:extLst>
          </p:cNvPr>
          <p:cNvSpPr txBox="1"/>
          <p:nvPr/>
        </p:nvSpPr>
        <p:spPr>
          <a:xfrm>
            <a:off x="755750" y="2275186"/>
            <a:ext cx="360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Suy tư về hạnh phúc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D98CC-798C-4865-AD21-6EE39B37C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851" y="2296671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6059BC2-F850-4595-B00A-BC8658075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103" y="5937158"/>
            <a:ext cx="9234897" cy="461665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E779CF7-0A2E-48BD-9ED4-7159C2AB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403" y="4780721"/>
            <a:ext cx="8672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ổ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A8D534-C915-465D-B66D-F866307EBCD5}"/>
              </a:ext>
            </a:extLst>
          </p:cNvPr>
          <p:cNvSpPr/>
          <p:nvPr/>
        </p:nvSpPr>
        <p:spPr>
          <a:xfrm>
            <a:off x="1434592" y="4762801"/>
            <a:ext cx="224939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Tiếng gà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4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57577F9-D00D-4970-B7C1-F08AFD03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430" y="5465308"/>
            <a:ext cx="11318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vi-VN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Ẩn dụ “g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iấc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vi-VN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”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vi-VN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003420-C389-4B0E-AE12-B6CE15CC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120" y="1595866"/>
            <a:ext cx="3865880" cy="3865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3EEBED-DD0D-4C94-B7AA-ECECA188B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95" y="4991378"/>
            <a:ext cx="2040206" cy="1964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83" y="210488"/>
            <a:ext cx="2469094" cy="85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531" y="244177"/>
            <a:ext cx="4584589" cy="89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215" y="692272"/>
            <a:ext cx="3145809" cy="74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883" y="1336583"/>
            <a:ext cx="10656732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9F88D4-7C04-4037-ABB4-00D4BCAB7660}"/>
              </a:ext>
            </a:extLst>
          </p:cNvPr>
          <p:cNvSpPr txBox="1"/>
          <p:nvPr/>
        </p:nvSpPr>
        <p:spPr>
          <a:xfrm>
            <a:off x="345343" y="1011429"/>
            <a:ext cx="1179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s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thù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E2A11-B917-48FF-BA9C-FADEC83088F9}"/>
              </a:ext>
            </a:extLst>
          </p:cNvPr>
          <p:cNvSpPr txBox="1"/>
          <p:nvPr/>
        </p:nvSpPr>
        <p:spPr>
          <a:xfrm>
            <a:off x="347365" y="1919370"/>
            <a:ext cx="415457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162A5-AB5F-4FF5-8261-0FA466AA6E08}"/>
              </a:ext>
            </a:extLst>
          </p:cNvPr>
          <p:cNvSpPr txBox="1"/>
          <p:nvPr/>
        </p:nvSpPr>
        <p:spPr>
          <a:xfrm>
            <a:off x="205719" y="2826876"/>
            <a:ext cx="39662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quốc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Ổ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F5167B-A3E0-4576-BCD3-A250AABCA3E9}"/>
              </a:ext>
            </a:extLst>
          </p:cNvPr>
          <p:cNvSpPr/>
          <p:nvPr/>
        </p:nvSpPr>
        <p:spPr>
          <a:xfrm rot="5400000">
            <a:off x="2109959" y="2479026"/>
            <a:ext cx="323158" cy="5064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93C7C91-E399-4641-9343-30FDC9ABBD21}"/>
              </a:ext>
            </a:extLst>
          </p:cNvPr>
          <p:cNvSpPr/>
          <p:nvPr/>
        </p:nvSpPr>
        <p:spPr>
          <a:xfrm rot="5400000">
            <a:off x="2096751" y="3279526"/>
            <a:ext cx="323158" cy="5064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E2820AE-2193-4E48-AF21-2ACEF014BFD7}"/>
              </a:ext>
            </a:extLst>
          </p:cNvPr>
          <p:cNvSpPr/>
          <p:nvPr/>
        </p:nvSpPr>
        <p:spPr>
          <a:xfrm rot="5400000">
            <a:off x="2096751" y="4170945"/>
            <a:ext cx="323158" cy="5064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076E3E-4C78-462B-84A8-742EDCD58791}"/>
              </a:ext>
            </a:extLst>
          </p:cNvPr>
          <p:cNvSpPr/>
          <p:nvPr/>
        </p:nvSpPr>
        <p:spPr>
          <a:xfrm rot="5400000">
            <a:off x="2128943" y="4983680"/>
            <a:ext cx="323158" cy="5064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A7E089-6F48-4C70-AC68-0752B37C8CDC}"/>
              </a:ext>
            </a:extLst>
          </p:cNvPr>
          <p:cNvSpPr/>
          <p:nvPr/>
        </p:nvSpPr>
        <p:spPr>
          <a:xfrm rot="5400000">
            <a:off x="2124797" y="5827192"/>
            <a:ext cx="323158" cy="5064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88C92-8841-4C58-9A4C-4E97F0D53B84}"/>
              </a:ext>
            </a:extLst>
          </p:cNvPr>
          <p:cNvSpPr txBox="1"/>
          <p:nvPr/>
        </p:nvSpPr>
        <p:spPr>
          <a:xfrm>
            <a:off x="7668627" y="1811609"/>
            <a:ext cx="343688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BF6BA9-ED9F-4B00-A910-B157D01EBAE7}"/>
              </a:ext>
            </a:extLst>
          </p:cNvPr>
          <p:cNvCxnSpPr>
            <a:cxnSpLocks/>
          </p:cNvCxnSpPr>
          <p:nvPr/>
        </p:nvCxnSpPr>
        <p:spPr>
          <a:xfrm>
            <a:off x="9387069" y="2375795"/>
            <a:ext cx="7877" cy="518048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1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FD90AD-E972-482A-9E40-D3FEB38417FD}"/>
              </a:ext>
            </a:extLst>
          </p:cNvPr>
          <p:cNvSpPr txBox="1"/>
          <p:nvPr/>
        </p:nvSpPr>
        <p:spPr>
          <a:xfrm>
            <a:off x="7458533" y="3012115"/>
            <a:ext cx="452774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niềm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xóm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ổ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BEBFEC-12BB-4390-ABA7-C416F82511FE}"/>
              </a:ext>
            </a:extLst>
          </p:cNvPr>
          <p:cNvCxnSpPr>
            <a:cxnSpLocks/>
          </p:cNvCxnSpPr>
          <p:nvPr/>
        </p:nvCxnSpPr>
        <p:spPr>
          <a:xfrm>
            <a:off x="9387069" y="4535309"/>
            <a:ext cx="0" cy="656903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1"/>
            </a:solidFill>
            <a:prstDash val="solid"/>
            <a:miter lim="800000"/>
            <a:tailEnd type="arrow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FA7CB99-0560-4F73-8845-4A780AB6C0EA}"/>
              </a:ext>
            </a:extLst>
          </p:cNvPr>
          <p:cNvSpPr txBox="1"/>
          <p:nvPr/>
        </p:nvSpPr>
        <p:spPr>
          <a:xfrm>
            <a:off x="7487280" y="5353996"/>
            <a:ext cx="437523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thêm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5C6483-9599-4987-9E22-2FC645B6F9A7}"/>
              </a:ext>
            </a:extLst>
          </p:cNvPr>
          <p:cNvSpPr txBox="1"/>
          <p:nvPr/>
        </p:nvSpPr>
        <p:spPr>
          <a:xfrm>
            <a:off x="4195383" y="4246003"/>
            <a:ext cx="302198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chiến đấu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79CD98C8-D297-4D92-989E-AA20463E692D}"/>
              </a:ext>
            </a:extLst>
          </p:cNvPr>
          <p:cNvSpPr/>
          <p:nvPr/>
        </p:nvSpPr>
        <p:spPr>
          <a:xfrm rot="19277840">
            <a:off x="5848024" y="3466957"/>
            <a:ext cx="556735" cy="32315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DC75E3B-3C4D-45A0-9501-FDAFC979C7F7}"/>
              </a:ext>
            </a:extLst>
          </p:cNvPr>
          <p:cNvSpPr/>
          <p:nvPr/>
        </p:nvSpPr>
        <p:spPr>
          <a:xfrm rot="13560239">
            <a:off x="4533169" y="3479292"/>
            <a:ext cx="556735" cy="32315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1AAABEC-C493-4F1E-A321-2CFDB753D625}"/>
              </a:ext>
            </a:extLst>
          </p:cNvPr>
          <p:cNvSpPr/>
          <p:nvPr/>
        </p:nvSpPr>
        <p:spPr>
          <a:xfrm rot="2252693">
            <a:off x="5965666" y="4939706"/>
            <a:ext cx="556735" cy="32315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CA80916-49B8-4183-8A31-65414D303CCA}"/>
              </a:ext>
            </a:extLst>
          </p:cNvPr>
          <p:cNvSpPr/>
          <p:nvPr/>
        </p:nvSpPr>
        <p:spPr>
          <a:xfrm rot="7937878">
            <a:off x="4578038" y="4922281"/>
            <a:ext cx="556735" cy="32315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29" y="-40617"/>
            <a:ext cx="2469094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826" y="-33785"/>
            <a:ext cx="4584589" cy="896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03" y="411848"/>
            <a:ext cx="3145809" cy="749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02" y="933624"/>
            <a:ext cx="10662828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394022" y="1780086"/>
            <a:ext cx="4886642" cy="40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70" y="291036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664" y="238196"/>
            <a:ext cx="4584589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347" y="720841"/>
            <a:ext cx="3145809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77" y="1273530"/>
            <a:ext cx="10644539" cy="18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814" y="1347204"/>
            <a:ext cx="4702525" cy="97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7D69BF-6750-44D8-AB54-31FC5527E666}"/>
              </a:ext>
            </a:extLst>
          </p:cNvPr>
          <p:cNvSpPr txBox="1"/>
          <p:nvPr/>
        </p:nvSpPr>
        <p:spPr>
          <a:xfrm>
            <a:off x="5465852" y="2135714"/>
            <a:ext cx="6091739" cy="3727174"/>
          </a:xfrm>
          <a:prstGeom prst="rect">
            <a:avLst/>
          </a:prstGeom>
          <a:solidFill>
            <a:srgbClr val="E8EED4">
              <a:alpha val="66000"/>
            </a:srgb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7150" algn="l"/>
              </a:tabLs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1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2">
            <a:extLst>
              <a:ext uri="{FF2B5EF4-FFF2-40B4-BE49-F238E27FC236}">
                <a16:creationId xmlns:a16="http://schemas.microsoft.com/office/drawing/2014/main" id="{776D4300-B9E7-4643-8858-D324AC8D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58" y="2688767"/>
            <a:ext cx="250983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image003">
            <a:extLst>
              <a:ext uri="{FF2B5EF4-FFF2-40B4-BE49-F238E27FC236}">
                <a16:creationId xmlns:a16="http://schemas.microsoft.com/office/drawing/2014/main" id="{3135E9EF-C4E1-4BD9-91EF-2333B131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01" y="1800023"/>
            <a:ext cx="2559586" cy="149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mage004">
            <a:extLst>
              <a:ext uri="{FF2B5EF4-FFF2-40B4-BE49-F238E27FC236}">
                <a16:creationId xmlns:a16="http://schemas.microsoft.com/office/drawing/2014/main" id="{9C70D633-94EF-4884-A8E7-807F1A9D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36" y="2579127"/>
            <a:ext cx="2357602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mage005">
            <a:extLst>
              <a:ext uri="{FF2B5EF4-FFF2-40B4-BE49-F238E27FC236}">
                <a16:creationId xmlns:a16="http://schemas.microsoft.com/office/drawing/2014/main" id="{F84978FD-A6BE-4B66-95EA-82CCCF0E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36" y="2657224"/>
            <a:ext cx="2503990" cy="11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006">
            <a:extLst>
              <a:ext uri="{FF2B5EF4-FFF2-40B4-BE49-F238E27FC236}">
                <a16:creationId xmlns:a16="http://schemas.microsoft.com/office/drawing/2014/main" id="{EDD32B8C-30EF-4187-BA7E-DF04833A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64" y="2653379"/>
            <a:ext cx="2164271" cy="173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image007">
            <a:extLst>
              <a:ext uri="{FF2B5EF4-FFF2-40B4-BE49-F238E27FC236}">
                <a16:creationId xmlns:a16="http://schemas.microsoft.com/office/drawing/2014/main" id="{92E9A9EE-E113-4290-AD7B-F6987970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14" y="1924258"/>
            <a:ext cx="3996182" cy="15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age008">
            <a:extLst>
              <a:ext uri="{FF2B5EF4-FFF2-40B4-BE49-F238E27FC236}">
                <a16:creationId xmlns:a16="http://schemas.microsoft.com/office/drawing/2014/main" id="{9DB41F59-1703-4333-BE7E-CCBD77A2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02" y="2673107"/>
            <a:ext cx="4188699" cy="74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image009">
            <a:extLst>
              <a:ext uri="{FF2B5EF4-FFF2-40B4-BE49-F238E27FC236}">
                <a16:creationId xmlns:a16="http://schemas.microsoft.com/office/drawing/2014/main" id="{8D292492-6577-4EF8-8A2F-460026B3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69" y="2883467"/>
            <a:ext cx="3714750" cy="89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image010">
            <a:extLst>
              <a:ext uri="{FF2B5EF4-FFF2-40B4-BE49-F238E27FC236}">
                <a16:creationId xmlns:a16="http://schemas.microsoft.com/office/drawing/2014/main" id="{21D27056-6584-4843-A810-2AD6EE0E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14" y="3680288"/>
            <a:ext cx="3079750" cy="22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mage011">
            <a:extLst>
              <a:ext uri="{FF2B5EF4-FFF2-40B4-BE49-F238E27FC236}">
                <a16:creationId xmlns:a16="http://schemas.microsoft.com/office/drawing/2014/main" id="{1CC34638-49FE-4322-B1A2-682F9639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33" y="4260081"/>
            <a:ext cx="1905263" cy="160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image012">
            <a:extLst>
              <a:ext uri="{FF2B5EF4-FFF2-40B4-BE49-F238E27FC236}">
                <a16:creationId xmlns:a16="http://schemas.microsoft.com/office/drawing/2014/main" id="{37F88D12-41A9-40A7-BEAB-85E110CC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95" y="5225963"/>
            <a:ext cx="2249219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mage013">
            <a:extLst>
              <a:ext uri="{FF2B5EF4-FFF2-40B4-BE49-F238E27FC236}">
                <a16:creationId xmlns:a16="http://schemas.microsoft.com/office/drawing/2014/main" id="{D6F18708-6F7B-4825-9031-C58F91E9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15" y="5298581"/>
            <a:ext cx="2472897" cy="106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8" descr="image001">
            <a:extLst>
              <a:ext uri="{FF2B5EF4-FFF2-40B4-BE49-F238E27FC236}">
                <a16:creationId xmlns:a16="http://schemas.microsoft.com/office/drawing/2014/main" id="{5EDFB1DC-F821-4741-9712-26B60683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96" y="3204038"/>
            <a:ext cx="2371030" cy="14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67AF1A-9345-4960-9F92-7118927F6E48}"/>
              </a:ext>
            </a:extLst>
          </p:cNvPr>
          <p:cNvSpPr txBox="1"/>
          <p:nvPr/>
        </p:nvSpPr>
        <p:spPr>
          <a:xfrm>
            <a:off x="2804253" y="1307891"/>
            <a:ext cx="5149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Sơ đồ tư duy bài học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6EB678-054A-4C66-91C7-2F1DAE5C59B0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4793" y="197382"/>
            <a:ext cx="2469094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40496" y="189325"/>
            <a:ext cx="4584589" cy="8961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2212" y="637420"/>
            <a:ext cx="3145809" cy="792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077" y="1202025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F545-72F3-4AC0-98EB-3E0B785A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42" y="289367"/>
            <a:ext cx="10642278" cy="1143000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SƯU TẦM THƠ, CA DAO VIẾT VỀ TÌNH BÀ - CHÁU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0AEA1-F432-41A5-89B7-F6C4774BB6CF}"/>
              </a:ext>
            </a:extLst>
          </p:cNvPr>
          <p:cNvSpPr txBox="1">
            <a:spLocks/>
          </p:cNvSpPr>
          <p:nvPr/>
        </p:nvSpPr>
        <p:spPr bwMode="auto">
          <a:xfrm>
            <a:off x="0" y="1409700"/>
            <a:ext cx="617509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“Tay bà quạt mát không rời.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yêu, yêu nhất trên đời Bà thôi.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 xưa bà quạt lâu rồi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 trong ký ức không thôi nồng nàn.”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0" cap="none" spc="0" normalizeH="0" baseline="0" noProof="0" dirty="0">
                <a:ln>
                  <a:noFill/>
                </a:ln>
                <a:solidFill>
                  <a:srgbClr val="E02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(Hoàng Quỳnh Mai)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E0281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1FDE3B-D9A6-477A-8F44-5DE7BD579760}"/>
              </a:ext>
            </a:extLst>
          </p:cNvPr>
          <p:cNvSpPr txBox="1">
            <a:spLocks/>
          </p:cNvSpPr>
          <p:nvPr/>
        </p:nvSpPr>
        <p:spPr bwMode="auto">
          <a:xfrm>
            <a:off x="4327003" y="3952754"/>
            <a:ext cx="7315200" cy="24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“Những ngày con bé ngây thơ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Ngoại ru câu hát ầu ơ ngọt ngào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Dừa xanh gió mát rì rào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Tuổi thơ bên ngoại đời nào con quên.”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0" cap="none" spc="0" normalizeH="0" baseline="0" noProof="0" dirty="0">
                <a:ln>
                  <a:noFill/>
                </a:ln>
                <a:solidFill>
                  <a:srgbClr val="A165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(Hương Hà)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A165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691C6-DF17-408C-B7CB-6F50618D545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3E7ED-2BB8-4A0D-A9B7-59F13A15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12" y="3812999"/>
            <a:ext cx="2881107" cy="24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22CA7B-C406-47A2-9D74-C099EEFC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" y="299094"/>
            <a:ext cx="119097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6BE13-94A7-4EC3-972E-F4A63066BA8F}"/>
              </a:ext>
            </a:extLst>
          </p:cNvPr>
          <p:cNvSpPr txBox="1"/>
          <p:nvPr/>
        </p:nvSpPr>
        <p:spPr>
          <a:xfrm>
            <a:off x="766397" y="2075638"/>
            <a:ext cx="840825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 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0" y="299094"/>
            <a:ext cx="2469094" cy="85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705" y="348608"/>
            <a:ext cx="4584589" cy="896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069" y="796703"/>
            <a:ext cx="3145809" cy="792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45" y="1525899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là chùm khế ngọt">
            <a:hlinkClick r:id="" action="ppaction://media"/>
            <a:extLst>
              <a:ext uri="{FF2B5EF4-FFF2-40B4-BE49-F238E27FC236}">
                <a16:creationId xmlns:a16="http://schemas.microsoft.com/office/drawing/2014/main" id="{4AF95B01-9CE1-4091-8AB0-FE17321BD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7" y="241474"/>
            <a:ext cx="10567686" cy="594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9DAC6C-4E4C-4356-87DE-AEB6B241A4F8}"/>
              </a:ext>
            </a:extLst>
          </p:cNvPr>
          <p:cNvSpPr/>
          <p:nvPr/>
        </p:nvSpPr>
        <p:spPr>
          <a:xfrm>
            <a:off x="3426107" y="6395016"/>
            <a:ext cx="5694744" cy="243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BF600-F0E2-4BA4-810F-C5D1E268F0EF}"/>
              </a:ext>
            </a:extLst>
          </p:cNvPr>
          <p:cNvSpPr/>
          <p:nvPr/>
        </p:nvSpPr>
        <p:spPr>
          <a:xfrm>
            <a:off x="162046" y="289367"/>
            <a:ext cx="11794602" cy="635450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cổ tích Bà cháu - câu chuyện cảm động về tình cảm gia đình">
            <a:extLst>
              <a:ext uri="{FF2B5EF4-FFF2-40B4-BE49-F238E27FC236}">
                <a16:creationId xmlns:a16="http://schemas.microsoft.com/office/drawing/2014/main" id="{B4AF4E5B-080D-4AE6-954A-FD10882FD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4292" r="3478" b="5718"/>
          <a:stretch/>
        </p:blipFill>
        <p:spPr bwMode="auto">
          <a:xfrm>
            <a:off x="564145" y="1044787"/>
            <a:ext cx="6539698" cy="54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75196-664A-4E54-8CB4-043D7C9F353E}"/>
              </a:ext>
            </a:extLst>
          </p:cNvPr>
          <p:cNvSpPr txBox="1"/>
          <p:nvPr/>
        </p:nvSpPr>
        <p:spPr>
          <a:xfrm>
            <a:off x="4561768" y="2233915"/>
            <a:ext cx="686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70" y="291036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664" y="238196"/>
            <a:ext cx="4584589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347" y="720841"/>
            <a:ext cx="3145809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77" y="1273530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E288F-4050-41FC-8753-E6B71153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40" y="1145274"/>
            <a:ext cx="2901948" cy="118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3B288-5A9A-483D-96EF-F2F76D8D036C}"/>
              </a:ext>
            </a:extLst>
          </p:cNvPr>
          <p:cNvSpPr txBox="1"/>
          <p:nvPr/>
        </p:nvSpPr>
        <p:spPr>
          <a:xfrm>
            <a:off x="2034267" y="6013977"/>
            <a:ext cx="217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40F4426D-2BE3-45DA-8BA0-F4C9C964B9E8}"/>
              </a:ext>
            </a:extLst>
          </p:cNvPr>
          <p:cNvSpPr/>
          <p:nvPr/>
        </p:nvSpPr>
        <p:spPr>
          <a:xfrm>
            <a:off x="4749226" y="1190066"/>
            <a:ext cx="7168796" cy="62468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Xuân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Quỳnh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(1942 – 1988)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(nay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nhà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Nam.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Thơ Xuân Quỳnh giản dị, tinh tế mà sâu sắc, biểu lộ những rung cảm và khát vọng chân thành,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2017,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Quỳnh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tặng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thưởng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</a:p>
        </p:txBody>
      </p:sp>
      <p:pic>
        <p:nvPicPr>
          <p:cNvPr id="19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4146B532-87AE-4AA3-BCD5-9466E151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10413519" y="5993289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A7155EA6-6CD2-4316-A594-9A1198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8792178" y="59932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2CF5C3A6-33E3-4CF5-A08F-E52731A0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9626917" y="5981126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C59D20B5-67B4-4355-AAE9-FD47F97E0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899512" y="5943085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8E907B61-97D7-4E3A-BD69-6DDA2619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7054421" y="5968187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ABED383-C37B-4642-9A86-838836D3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6078719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 màu Xanh sóng Gió mực nước Biển - sóng đường cong png tải về - Miễn  phí trong suốt Màu Xanh png Tải về.">
            <a:extLst>
              <a:ext uri="{FF2B5EF4-FFF2-40B4-BE49-F238E27FC236}">
                <a16:creationId xmlns:a16="http://schemas.microsoft.com/office/drawing/2014/main" id="{3B977065-33A2-4D20-AE4A-26E2034E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0000" l="8667" r="99222">
                        <a14:foregroundMark x1="18667" y1="10600" x2="30111" y2="7600"/>
                        <a14:foregroundMark x1="30111" y1="7600" x2="36889" y2="18600"/>
                        <a14:foregroundMark x1="36889" y1="18600" x2="38889" y2="31000"/>
                        <a14:foregroundMark x1="38889" y1="31000" x2="39111" y2="31200"/>
                        <a14:foregroundMark x1="21556" y1="2000" x2="28222" y2="3600"/>
                        <a14:foregroundMark x1="8556" y1="26600" x2="8667" y2="48800"/>
                        <a14:foregroundMark x1="8667" y1="48800" x2="8778" y2="49200"/>
                        <a14:foregroundMark x1="89111" y1="56000" x2="94778" y2="62000"/>
                        <a14:foregroundMark x1="94778" y1="62000" x2="98333" y2="69800"/>
                        <a14:foregroundMark x1="98333" y1="69800" x2="99222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5275">
            <a:off x="5287435" y="5917708"/>
            <a:ext cx="1343387" cy="7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10" y="-7041"/>
            <a:ext cx="2469094" cy="859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74" y="7579"/>
            <a:ext cx="4580449" cy="895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533" y="531169"/>
            <a:ext cx="3145809" cy="79224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97106" y="1075765"/>
            <a:ext cx="10627799" cy="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3045C-C4EC-42FC-9C9C-9113DCF7E0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84" y="2015913"/>
            <a:ext cx="2891610" cy="40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89BE2-45D5-4000-9743-65889B5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7" y="829627"/>
            <a:ext cx="4558054" cy="55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62D4-EED5-42A6-881C-BD4799A4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704" y="70609"/>
            <a:ext cx="7645047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61E05-92DB-490D-953F-775501AF2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822" y="1470319"/>
            <a:ext cx="4558054" cy="455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7BC28-B887-4150-AB56-8A3A71768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061" y="2116815"/>
            <a:ext cx="4365865" cy="436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1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9367BA-B8AA-4FD5-ACEA-044D521A1E8A}"/>
              </a:ext>
            </a:extLst>
          </p:cNvPr>
          <p:cNvGrpSpPr/>
          <p:nvPr/>
        </p:nvGrpSpPr>
        <p:grpSpPr>
          <a:xfrm>
            <a:off x="-1042517" y="0"/>
            <a:ext cx="7326773" cy="6858000"/>
            <a:chOff x="-925975" y="0"/>
            <a:chExt cx="7326773" cy="6858000"/>
          </a:xfrm>
          <a:blipFill>
            <a:blip r:embed="rId2"/>
            <a:stretch>
              <a:fillRect/>
            </a:stretch>
          </a:blipFill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1BD4E4CE-C1AF-41DE-BAC3-70C92D968950}"/>
                </a:ext>
              </a:extLst>
            </p:cNvPr>
            <p:cNvSpPr/>
            <p:nvPr/>
          </p:nvSpPr>
          <p:spPr>
            <a:xfrm>
              <a:off x="-925975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7471D00-619A-4AD1-B8B3-8B9FC0D0A650}"/>
                </a:ext>
              </a:extLst>
            </p:cNvPr>
            <p:cNvSpPr/>
            <p:nvPr/>
          </p:nvSpPr>
          <p:spPr>
            <a:xfrm>
              <a:off x="775503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1C889A6-7C30-4B3B-A134-0D99747519BB}"/>
                </a:ext>
              </a:extLst>
            </p:cNvPr>
            <p:cNvSpPr/>
            <p:nvPr/>
          </p:nvSpPr>
          <p:spPr>
            <a:xfrm>
              <a:off x="2476981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EFF79DD-216E-417D-951A-CF332045A409}"/>
                </a:ext>
              </a:extLst>
            </p:cNvPr>
            <p:cNvSpPr/>
            <p:nvPr/>
          </p:nvSpPr>
          <p:spPr>
            <a:xfrm>
              <a:off x="4178459" y="0"/>
              <a:ext cx="2222339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Box 9">
            <a:extLst>
              <a:ext uri="{FF2B5EF4-FFF2-40B4-BE49-F238E27FC236}">
                <a16:creationId xmlns:a16="http://schemas.microsoft.com/office/drawing/2014/main" id="{40ABE3B4-1B88-4337-8068-EA38152D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408" y="2255482"/>
            <a:ext cx="5181600" cy="37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Hướng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dẫn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đọc</a:t>
            </a:r>
            <a:r>
              <a:rPr lang="en-US" altLang="en-US" sz="2400" b="1" kern="0" dirty="0">
                <a:solidFill>
                  <a:srgbClr val="C00000"/>
                </a:solidFill>
              </a:rPr>
              <a:t>:</a:t>
            </a:r>
          </a:p>
          <a:p>
            <a:pPr marL="0" marR="0" lvl="0" indent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Giọng</a:t>
            </a: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đọc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Vui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hởi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biệt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mắng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quê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</a:t>
            </a:r>
            <a:r>
              <a:rPr kumimoji="0" lang="en-US" altLang="en-US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Nhịp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3/2, 2/3, 1/2/2;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Nhấn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mạnh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ngữ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lặp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: 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Nghe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khổ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1;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Tiếng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gà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trưa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khổ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2, 3, 4, 7.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669660-4EC7-4431-97D6-9C6D43DD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60" y="1398445"/>
            <a:ext cx="3084843" cy="1154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73" y="-59993"/>
            <a:ext cx="2469094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765" y="-59993"/>
            <a:ext cx="4584589" cy="89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510" y="369812"/>
            <a:ext cx="3145809" cy="792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59" y="990134"/>
            <a:ext cx="10644539" cy="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4FE8667C-2BBD-4120-8F0D-163BA8B0D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65" y="1037436"/>
            <a:ext cx="4042338" cy="69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Dừng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ai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“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...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ta”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mỏi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Ổ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rơm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Khắp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đốm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trắng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Lông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óng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nắng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451A599-2D9B-4216-94F6-2BC88CEED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415" y="-531887"/>
            <a:ext cx="3939653" cy="401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vẫn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nhìn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lang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gương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lắng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Tay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khum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soi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Dành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chắt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chiu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con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ấp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gió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lo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toi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Mong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đừng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sương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44" name="Text Box 3">
            <a:extLst>
              <a:ext uri="{FF2B5EF4-FFF2-40B4-BE49-F238E27FC236}">
                <a16:creationId xmlns:a16="http://schemas.microsoft.com/office/drawing/2014/main" id="{4DEC1844-B834-4D80-9D7F-27E8E5BE9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347" y="117692"/>
            <a:ext cx="3939653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chéo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go</a:t>
            </a: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Ống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rộng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quét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Ôi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áo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trúc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bâu</a:t>
            </a: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sột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soạt</a:t>
            </a:r>
            <a:r>
              <a:rPr lang="en-US" altLang="en-US" sz="24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trưa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mơ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40000"/>
              </a:spcBef>
              <a:spcAft>
                <a:spcPct val="0"/>
              </a:spcAft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4000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hôm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quốc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xóm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Ổ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E314B713-8DE0-4007-AE9F-AE03EEF5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6200"/>
            <a:ext cx="365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F3B0F-4D29-4BF6-8206-1409D3042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6" y="437946"/>
            <a:ext cx="4042338" cy="9746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39BF2F-A521-4E4F-A5DB-1B8A18C4BAE4}"/>
              </a:ext>
            </a:extLst>
          </p:cNvPr>
          <p:cNvSpPr/>
          <p:nvPr/>
        </p:nvSpPr>
        <p:spPr>
          <a:xfrm>
            <a:off x="11329727" y="6531962"/>
            <a:ext cx="951012" cy="2083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248CFB-76BF-4DF0-98F3-04DD0861347C}"/>
              </a:ext>
            </a:extLst>
          </p:cNvPr>
          <p:cNvSpPr/>
          <p:nvPr/>
        </p:nvSpPr>
        <p:spPr>
          <a:xfrm>
            <a:off x="-366547" y="1037436"/>
            <a:ext cx="951012" cy="2083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7" y="-66735"/>
            <a:ext cx="2469094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  <p:bldP spid="102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57&quot;/&gt;&lt;/object&gt;&lt;object type=&quot;3&quot; unique_id=&quot;10005&quot;&gt;&lt;property id=&quot;20148&quot; value=&quot;5&quot;/&gt;&lt;property id=&quot;20300&quot; value=&quot;Slide 4&quot;/&gt;&lt;property id=&quot;20307&quot; value=&quot;258&quot;/&gt;&lt;/object&gt;&lt;object type=&quot;3&quot; unique_id=&quot;10006&quot;&gt;&lt;property id=&quot;20148&quot; value=&quot;5&quot;/&gt;&lt;property id=&quot;20300&quot; value=&quot;Slide 5&quot;/&gt;&lt;property id=&quot;20307&quot; value=&quot;259&quot;/&gt;&lt;/object&gt;&lt;object type=&quot;3&quot; unique_id=&quot;10007&quot;&gt;&lt;property id=&quot;20148&quot; value=&quot;5&quot;/&gt;&lt;property id=&quot;20300&quot; value=&quot;Slide 6&quot;/&gt;&lt;property id=&quot;20307&quot; value=&quot;260&quot;/&gt;&lt;/object&gt;&lt;object type=&quot;3&quot; unique_id=&quot;10008&quot;&gt;&lt;property id=&quot;20148&quot; value=&quot;5&quot;/&gt;&lt;property id=&quot;20300&quot; value=&quot;Slide 7&quot;/&gt;&lt;property id=&quot;20307&quot; value=&quot;261&quot;/&gt;&lt;/object&gt;&lt;object type=&quot;3&quot; unique_id=&quot;10009&quot;&gt;&lt;property id=&quot;20148&quot; value=&quot;5&quot;/&gt;&lt;property id=&quot;20300&quot; value=&quot;Slide 8&quot;/&gt;&lt;property id=&quot;20307&quot; value=&quot;262&quot;/&gt;&lt;/object&gt;&lt;object type=&quot;3&quot; unique_id=&quot;10010&quot;&gt;&lt;property id=&quot;20148&quot; value=&quot;5&quot;/&gt;&lt;property id=&quot;20300&quot; value=&quot;Slide 9&quot;/&gt;&lt;property id=&quot;20307&quot; value=&quot;271&quot;/&gt;&lt;/object&gt;&lt;object type=&quot;3&quot; unique_id=&quot;10011&quot;&gt;&lt;property id=&quot;20148&quot; value=&quot;5&quot;/&gt;&lt;property id=&quot;20300&quot; value=&quot;Slide 10&quot;/&gt;&lt;property id=&quot;20307&quot; value=&quot;276&quot;/&gt;&lt;/object&gt;&lt;object type=&quot;3&quot; unique_id=&quot;10012&quot;&gt;&lt;property id=&quot;20148&quot; value=&quot;5&quot;/&gt;&lt;property id=&quot;20300&quot; value=&quot;Slide 11&quot;/&gt;&lt;property id=&quot;20307&quot; value=&quot;277&quot;/&gt;&lt;/object&gt;&lt;object type=&quot;3&quot; unique_id=&quot;10013&quot;&gt;&lt;property id=&quot;20148&quot; value=&quot;5&quot;/&gt;&lt;property id=&quot;20300&quot; value=&quot;Slide 13&quot;/&gt;&lt;property id=&quot;20307&quot; value=&quot;272&quot;/&gt;&lt;/object&gt;&lt;object type=&quot;3&quot; unique_id=&quot;10014&quot;&gt;&lt;property id=&quot;20148&quot; value=&quot;5&quot;/&gt;&lt;property id=&quot;20300&quot; value=&quot;Slide 14&quot;/&gt;&lt;property id=&quot;20307&quot; value=&quot;273&quot;/&gt;&lt;/object&gt;&lt;object type=&quot;3&quot; unique_id=&quot;10015&quot;&gt;&lt;property id=&quot;20148&quot; value=&quot;5&quot;/&gt;&lt;property id=&quot;20300&quot; value=&quot;Slide 15&quot;/&gt;&lt;property id=&quot;20307&quot; value=&quot;470&quot;/&gt;&lt;/object&gt;&lt;object type=&quot;3&quot; unique_id=&quot;10017&quot;&gt;&lt;property id=&quot;20148&quot; value=&quot;5&quot;/&gt;&lt;property id=&quot;20300&quot; value=&quot;Slide 17&quot;/&gt;&lt;property id=&quot;20307&quot; value=&quot;274&quot;/&gt;&lt;/object&gt;&lt;object type=&quot;3&quot; unique_id=&quot;10018&quot;&gt;&lt;property id=&quot;20148&quot; value=&quot;5&quot;/&gt;&lt;property id=&quot;20300&quot; value=&quot;Slide 18&quot;/&gt;&lt;property id=&quot;20307&quot; value=&quot;475&quot;/&gt;&lt;/object&gt;&lt;object type=&quot;3&quot; unique_id=&quot;10019&quot;&gt;&lt;property id=&quot;20148&quot; value=&quot;5&quot;/&gt;&lt;property id=&quot;20300&quot; value=&quot;Slide 19&quot;/&gt;&lt;property id=&quot;20307&quot; value=&quot;478&quot;/&gt;&lt;/object&gt;&lt;object type=&quot;3&quot; unique_id=&quot;10020&quot;&gt;&lt;property id=&quot;20148&quot; value=&quot;5&quot;/&gt;&lt;property id=&quot;20300&quot; value=&quot;Slide 20&quot;/&gt;&lt;property id=&quot;20307&quot; value=&quot;476&quot;/&gt;&lt;/object&gt;&lt;object type=&quot;3&quot; unique_id=&quot;10021&quot;&gt;&lt;property id=&quot;20148&quot; value=&quot;5&quot;/&gt;&lt;property id=&quot;20300&quot; value=&quot;Slide 24&quot;/&gt;&lt;property id=&quot;20307&quot; value=&quot;477&quot;/&gt;&lt;/object&gt;&lt;object type=&quot;3&quot; unique_id=&quot;10022&quot;&gt;&lt;property id=&quot;20148&quot; value=&quot;5&quot;/&gt;&lt;property id=&quot;20300&quot; value=&quot;Slide 25&quot;/&gt;&lt;property id=&quot;20307&quot; value=&quot;479&quot;/&gt;&lt;/object&gt;&lt;object type=&quot;3&quot; unique_id=&quot;10023&quot;&gt;&lt;property id=&quot;20148&quot; value=&quot;5&quot;/&gt;&lt;property id=&quot;20300&quot; value=&quot;Slide 26&quot;/&gt;&lt;property id=&quot;20307&quot; value=&quot;480&quot;/&gt;&lt;/object&gt;&lt;object type=&quot;3&quot; unique_id=&quot;10024&quot;&gt;&lt;property id=&quot;20148&quot; value=&quot;5&quot;/&gt;&lt;property id=&quot;20300&quot; value=&quot;Slide 27&quot;/&gt;&lt;property id=&quot;20307&quot; value=&quot;482&quot;/&gt;&lt;/object&gt;&lt;object type=&quot;3&quot; unique_id=&quot;10025&quot;&gt;&lt;property id=&quot;20148&quot; value=&quot;5&quot;/&gt;&lt;property id=&quot;20300&quot; value=&quot;Slide 28&quot;/&gt;&lt;property id=&quot;20307&quot; value=&quot;481&quot;/&gt;&lt;/object&gt;&lt;object type=&quot;3&quot; unique_id=&quot;10026&quot;&gt;&lt;property id=&quot;20148&quot; value=&quot;5&quot;/&gt;&lt;property id=&quot;20300&quot; value=&quot;Slide 29&quot;/&gt;&lt;property id=&quot;20307&quot; value=&quot;483&quot;/&gt;&lt;/object&gt;&lt;object type=&quot;3&quot; unique_id=&quot;10027&quot;&gt;&lt;property id=&quot;20148&quot; value=&quot;5&quot;/&gt;&lt;property id=&quot;20300&quot; value=&quot;Slide 30&quot;/&gt;&lt;property id=&quot;20307&quot; value=&quot;484&quot;/&gt;&lt;/object&gt;&lt;object type=&quot;3&quot; unique_id=&quot;10028&quot;&gt;&lt;property id=&quot;20148&quot; value=&quot;5&quot;/&gt;&lt;property id=&quot;20300&quot; value=&quot;Slide 31&quot;/&gt;&lt;property id=&quot;20307&quot; value=&quot;485&quot;/&gt;&lt;/object&gt;&lt;object type=&quot;3&quot; unique_id=&quot;10030&quot;&gt;&lt;property id=&quot;20148&quot; value=&quot;5&quot;/&gt;&lt;property id=&quot;20300&quot; value=&quot;Slide 33&quot;/&gt;&lt;property id=&quot;20307&quot; value=&quot;486&quot;/&gt;&lt;/object&gt;&lt;object type=&quot;3&quot; unique_id=&quot;10031&quot;&gt;&lt;property id=&quot;20148&quot; value=&quot;5&quot;/&gt;&lt;property id=&quot;20300&quot; value=&quot;Slide 34 - &amp;quot;SƯU TẦM THƠ, CA DAO VIẾT VỀ TÌNH BÀ - CHÁU&amp;quot;&quot;/&gt;&lt;property id=&quot;20307&quot; value=&quot;488&quot;/&gt;&lt;/object&gt;&lt;object type=&quot;3&quot; unique_id=&quot;10032&quot;&gt;&lt;property id=&quot;20148&quot; value=&quot;5&quot;/&gt;&lt;property id=&quot;20300&quot; value=&quot;Slide 35&quot;/&gt;&lt;property id=&quot;20307&quot; value=&quot;489&quot;/&gt;&lt;/object&gt;&lt;object type=&quot;3&quot; unique_id=&quot;10536&quot;&gt;&lt;property id=&quot;20148&quot; value=&quot;5&quot;/&gt;&lt;property id=&quot;20300&quot; value=&quot;Slide 2&quot;/&gt;&lt;property id=&quot;20307&quot; value=&quot;490&quot;/&gt;&lt;/object&gt;&lt;object type=&quot;3&quot; unique_id=&quot;10769&quot;&gt;&lt;property id=&quot;20148&quot; value=&quot;5&quot;/&gt;&lt;property id=&quot;20300&quot; value=&quot;Slide 12&quot;/&gt;&lt;property id=&quot;20307&quot; value=&quot;492&quot;/&gt;&lt;/object&gt;&lt;object type=&quot;3&quot; unique_id=&quot;11113&quot;&gt;&lt;property id=&quot;20148&quot; value=&quot;5&quot;/&gt;&lt;property id=&quot;20300&quot; value=&quot;Slide 16&quot;/&gt;&lt;property id=&quot;20307&quot; value=&quot;493&quot;/&gt;&lt;/object&gt;&lt;object type=&quot;3&quot; unique_id=&quot;11217&quot;&gt;&lt;property id=&quot;20148&quot; value=&quot;5&quot;/&gt;&lt;property id=&quot;20300&quot; value=&quot;Slide 22&quot;/&gt;&lt;property id=&quot;20307&quot; value=&quot;496&quot;/&gt;&lt;/object&gt;&lt;object type=&quot;3&quot; unique_id=&quot;11393&quot;&gt;&lt;property id=&quot;20148&quot; value=&quot;5&quot;/&gt;&lt;property id=&quot;20300&quot; value=&quot;Slide 23&quot;/&gt;&lt;property id=&quot;20307&quot; value=&quot;497&quot;/&gt;&lt;/object&gt;&lt;object type=&quot;3&quot; unique_id=&quot;11754&quot;&gt;&lt;property id=&quot;20148&quot; value=&quot;5&quot;/&gt;&lt;property id=&quot;20300&quot; value=&quot;Slide 21&quot;/&gt;&lt;property id=&quot;20307&quot; value=&quot;498&quot;/&gt;&lt;/object&gt;&lt;object type=&quot;3&quot; unique_id=&quot;12199&quot;&gt;&lt;property id=&quot;20148&quot; value=&quot;5&quot;/&gt;&lt;property id=&quot;20300&quot; value=&quot;Slide 32&quot;/&gt;&lt;property id=&quot;20307&quot; value=&quot;499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1573</TotalTime>
  <Words>2316</Words>
  <Application>Microsoft Office PowerPoint</Application>
  <PresentationFormat>Widescreen</PresentationFormat>
  <Paragraphs>314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Century Schoolbook</vt:lpstr>
      <vt:lpstr>Times New Roman</vt:lpstr>
      <vt:lpstr>UTM Azuki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SƯU TẦM THƠ, CA DAO VIẾT VỀ TÌNH BÀ - CHÁU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Lai</cp:lastModifiedBy>
  <cp:revision>77</cp:revision>
  <dcterms:created xsi:type="dcterms:W3CDTF">2021-08-13T09:49:37Z</dcterms:created>
  <dcterms:modified xsi:type="dcterms:W3CDTF">2025-09-29T12:52:41Z</dcterms:modified>
</cp:coreProperties>
</file>