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464" r:id="rId2"/>
    <p:sldId id="280" r:id="rId3"/>
    <p:sldId id="504" r:id="rId4"/>
    <p:sldId id="505" r:id="rId5"/>
    <p:sldId id="506" r:id="rId6"/>
    <p:sldId id="535" r:id="rId7"/>
    <p:sldId id="476" r:id="rId8"/>
    <p:sldId id="281" r:id="rId9"/>
    <p:sldId id="534" r:id="rId10"/>
    <p:sldId id="514" r:id="rId11"/>
    <p:sldId id="421" r:id="rId12"/>
    <p:sldId id="511" r:id="rId13"/>
    <p:sldId id="537" r:id="rId14"/>
    <p:sldId id="538" r:id="rId15"/>
    <p:sldId id="508" r:id="rId16"/>
    <p:sldId id="515" r:id="rId17"/>
    <p:sldId id="517" r:id="rId18"/>
    <p:sldId id="521" r:id="rId19"/>
    <p:sldId id="519" r:id="rId20"/>
    <p:sldId id="510" r:id="rId21"/>
    <p:sldId id="520" r:id="rId22"/>
    <p:sldId id="509" r:id="rId23"/>
    <p:sldId id="518" r:id="rId24"/>
    <p:sldId id="522" r:id="rId25"/>
    <p:sldId id="539" r:id="rId26"/>
    <p:sldId id="429" r:id="rId27"/>
    <p:sldId id="451" r:id="rId28"/>
    <p:sldId id="526" r:id="rId29"/>
    <p:sldId id="486" r:id="rId30"/>
    <p:sldId id="527" r:id="rId31"/>
    <p:sldId id="529" r:id="rId32"/>
    <p:sldId id="531" r:id="rId33"/>
    <p:sldId id="528" r:id="rId34"/>
    <p:sldId id="530" r:id="rId35"/>
    <p:sldId id="532" r:id="rId36"/>
    <p:sldId id="512" r:id="rId37"/>
    <p:sldId id="513" r:id="rId38"/>
    <p:sldId id="533" r:id="rId39"/>
    <p:sldId id="5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188"/>
    <a:srgbClr val="E454ED"/>
    <a:srgbClr val="ED3946"/>
    <a:srgbClr val="EA4E3F"/>
    <a:srgbClr val="E4C2F1"/>
    <a:srgbClr val="CA7BE8"/>
    <a:srgbClr val="EA8EE6"/>
    <a:srgbClr val="EC4ECF"/>
    <a:srgbClr val="20400F"/>
    <a:srgbClr val="E97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2643"/>
  </p:normalViewPr>
  <p:slideViewPr>
    <p:cSldViewPr snapToGrid="0" snapToObjects="1">
      <p:cViewPr varScale="1">
        <p:scale>
          <a:sx n="62" d="100"/>
          <a:sy n="62" d="100"/>
        </p:scale>
        <p:origin x="100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603A2C-0A6D-4948-8AEF-842CE54A752D}" type="doc">
      <dgm:prSet loTypeId="urn:microsoft.com/office/officeart/2005/8/layout/default#1" loCatId="list" qsTypeId="urn:microsoft.com/office/officeart/2005/8/quickstyle/simple1#2" qsCatId="simple" csTypeId="urn:microsoft.com/office/officeart/2005/8/colors/accent1_2#2" csCatId="accent1" phldr="1"/>
      <dgm:spPr/>
      <dgm:t>
        <a:bodyPr/>
        <a:lstStyle/>
        <a:p>
          <a:endParaRPr lang="en-US"/>
        </a:p>
      </dgm:t>
    </dgm:pt>
    <dgm:pt modelId="{39A8751C-6112-4B1C-BF0B-9FD0D2DADD44}">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vi-VN" sz="3200" b="0" i="0" dirty="0">
              <a:latin typeface="Times New Roman" panose="02020603050405020304" pitchFamily="18" charset="0"/>
              <a:cs typeface="Times New Roman" panose="02020603050405020304" pitchFamily="18" charset="0"/>
            </a:rPr>
            <a:t>Ở miền Đông – Nam nhiều công trường thủ công luyện kim, cơ khí, làm đồ sứ, dệt len dạ... ra đời, phát triển</a:t>
          </a:r>
          <a:endParaRPr lang="en-US" sz="3200" dirty="0">
            <a:latin typeface="Times New Roman" panose="02020603050405020304" pitchFamily="18" charset="0"/>
            <a:cs typeface="Times New Roman" panose="02020603050405020304" pitchFamily="18" charset="0"/>
          </a:endParaRPr>
        </a:p>
      </dgm:t>
    </dgm:pt>
    <dgm:pt modelId="{35FE5419-6FE3-43A1-A82B-405D7DCC9DEA}" type="parTrans" cxnId="{4DA677E9-AE27-4D23-B3D3-7FB02E33B975}">
      <dgm:prSet/>
      <dgm:spPr/>
      <dgm:t>
        <a:bodyPr/>
        <a:lstStyle/>
        <a:p>
          <a:endParaRPr lang="en-US"/>
        </a:p>
      </dgm:t>
    </dgm:pt>
    <dgm:pt modelId="{46605BCD-4441-4E2C-A6BA-84EB1733D0D7}" type="sibTrans" cxnId="{4DA677E9-AE27-4D23-B3D3-7FB02E33B975}">
      <dgm:prSet/>
      <dgm:spPr/>
      <dgm:t>
        <a:bodyPr/>
        <a:lstStyle/>
        <a:p>
          <a:endParaRPr lang="en-US"/>
        </a:p>
      </dgm:t>
    </dgm:pt>
    <dgm:pt modelId="{68EA1AE2-3A86-49FD-A3D5-E28F31A1CA80}">
      <dgm:prSet phldrT="[Text]" custT="1">
        <dgm:style>
          <a:lnRef idx="3">
            <a:schemeClr val="lt1"/>
          </a:lnRef>
          <a:fillRef idx="1">
            <a:schemeClr val="accent6"/>
          </a:fillRef>
          <a:effectRef idx="1">
            <a:schemeClr val="accent6"/>
          </a:effectRef>
          <a:fontRef idx="minor">
            <a:schemeClr val="lt1"/>
          </a:fontRef>
        </dgm:style>
      </dgm:prSet>
      <dgm:spPr/>
      <dgm:t>
        <a:bodyPr/>
        <a:lstStyle/>
        <a:p>
          <a:r>
            <a:rPr lang="vi-VN" sz="3200" b="0" i="0" dirty="0">
              <a:latin typeface="+mj-lt"/>
            </a:rPr>
            <a:t>Nhiều trung tâm lớn về công nghiệp, thương mại, tài chính được hình thành, tiêu biểu là Luân Đôn.</a:t>
          </a:r>
          <a:endParaRPr lang="en-US" sz="3200" dirty="0">
            <a:latin typeface="+mj-lt"/>
          </a:endParaRPr>
        </a:p>
      </dgm:t>
    </dgm:pt>
    <dgm:pt modelId="{B6201056-854E-43C9-8B27-77110C97480F}" type="parTrans" cxnId="{DA548C2A-B938-4BA0-8D35-DD8532A47DC1}">
      <dgm:prSet/>
      <dgm:spPr/>
      <dgm:t>
        <a:bodyPr/>
        <a:lstStyle/>
        <a:p>
          <a:endParaRPr lang="en-US"/>
        </a:p>
      </dgm:t>
    </dgm:pt>
    <dgm:pt modelId="{3A190757-9A70-4E7A-B2FF-B5C5F1BB7167}" type="sibTrans" cxnId="{DA548C2A-B938-4BA0-8D35-DD8532A47DC1}">
      <dgm:prSet/>
      <dgm:spPr/>
      <dgm:t>
        <a:bodyPr/>
        <a:lstStyle/>
        <a:p>
          <a:endParaRPr lang="en-US"/>
        </a:p>
      </dgm:t>
    </dgm:pt>
    <dgm:pt modelId="{8DB35DA3-7F61-4845-84E0-C091BA56E9C1}">
      <dgm:prSet phldrT="[Text]" custT="1">
        <dgm:style>
          <a:lnRef idx="2">
            <a:schemeClr val="dk1"/>
          </a:lnRef>
          <a:fillRef idx="1">
            <a:schemeClr val="lt1"/>
          </a:fillRef>
          <a:effectRef idx="0">
            <a:schemeClr val="dk1"/>
          </a:effectRef>
          <a:fontRef idx="minor">
            <a:schemeClr val="dk1"/>
          </a:fontRef>
        </dgm:style>
      </dgm:prSet>
      <dgm:spPr/>
      <dgm:t>
        <a:bodyPr/>
        <a:lstStyle/>
        <a:p>
          <a:r>
            <a:rPr lang="vi-VN" sz="3200" b="0" i="0" dirty="0">
              <a:latin typeface="+mj-lt"/>
            </a:rPr>
            <a:t>Những phát minh mới về kĩ thuật, các hình thức tổ chức lao động hợp lí làm cho năng suất lao động tăng nhanh.</a:t>
          </a:r>
          <a:endParaRPr lang="en-US" sz="3200" dirty="0">
            <a:latin typeface="+mj-lt"/>
          </a:endParaRPr>
        </a:p>
      </dgm:t>
    </dgm:pt>
    <dgm:pt modelId="{8FE38980-88A1-4ED0-8DD5-84B5C8F74605}" type="parTrans" cxnId="{AC775CBE-ADAB-4496-AA38-81398E5F2A3F}">
      <dgm:prSet/>
      <dgm:spPr/>
      <dgm:t>
        <a:bodyPr/>
        <a:lstStyle/>
        <a:p>
          <a:endParaRPr lang="en-US"/>
        </a:p>
      </dgm:t>
    </dgm:pt>
    <dgm:pt modelId="{FF52217B-578A-4EB4-A89E-F2DF542251F9}" type="sibTrans" cxnId="{AC775CBE-ADAB-4496-AA38-81398E5F2A3F}">
      <dgm:prSet/>
      <dgm:spPr/>
      <dgm:t>
        <a:bodyPr/>
        <a:lstStyle/>
        <a:p>
          <a:endParaRPr lang="en-US"/>
        </a:p>
      </dgm:t>
    </dgm:pt>
    <dgm:pt modelId="{27CF83FE-BC89-4480-98EA-B27A4D5AFAEE}">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vi-VN" sz="2800" b="0" i="0" dirty="0">
              <a:latin typeface="Times New Roman" panose="02020603050405020304" pitchFamily="18" charset="0"/>
              <a:cs typeface="Times New Roman" panose="02020603050405020304" pitchFamily="18" charset="0"/>
            </a:rPr>
            <a:t>Trong sự phát triển chung của châu Âu, quan hệ tư bản chủ nghĩa ở Anh lớn mạnh hơn cả.</a:t>
          </a:r>
          <a:endParaRPr lang="en-US" sz="2800" dirty="0">
            <a:latin typeface="Times New Roman" panose="02020603050405020304" pitchFamily="18" charset="0"/>
            <a:cs typeface="Times New Roman" panose="02020603050405020304" pitchFamily="18" charset="0"/>
          </a:endParaRPr>
        </a:p>
      </dgm:t>
    </dgm:pt>
    <dgm:pt modelId="{77B3B8F6-E3A6-499D-86FD-D5ED6F6366B2}" type="parTrans" cxnId="{D1E13BD0-F135-4F0F-ACC4-3F40A1AE98F1}">
      <dgm:prSet/>
      <dgm:spPr/>
      <dgm:t>
        <a:bodyPr/>
        <a:lstStyle/>
        <a:p>
          <a:endParaRPr lang="en-US"/>
        </a:p>
      </dgm:t>
    </dgm:pt>
    <dgm:pt modelId="{B1F83263-4315-4B9D-87C1-0E7E011569A6}" type="sibTrans" cxnId="{D1E13BD0-F135-4F0F-ACC4-3F40A1AE98F1}">
      <dgm:prSet/>
      <dgm:spPr/>
      <dgm:t>
        <a:bodyPr/>
        <a:lstStyle/>
        <a:p>
          <a:endParaRPr lang="en-US"/>
        </a:p>
      </dgm:t>
    </dgm:pt>
    <dgm:pt modelId="{955E3A47-3E73-4848-970D-77587A167279}" type="pres">
      <dgm:prSet presAssocID="{99603A2C-0A6D-4948-8AEF-842CE54A752D}" presName="diagram" presStyleCnt="0">
        <dgm:presLayoutVars>
          <dgm:dir/>
          <dgm:resizeHandles val="exact"/>
        </dgm:presLayoutVars>
      </dgm:prSet>
      <dgm:spPr/>
    </dgm:pt>
    <dgm:pt modelId="{7FF3E385-6233-4389-8464-3652EF5FE45A}" type="pres">
      <dgm:prSet presAssocID="{39A8751C-6112-4B1C-BF0B-9FD0D2DADD44}" presName="node" presStyleLbl="node1" presStyleIdx="0" presStyleCnt="4" custScaleX="256716" custScaleY="306776" custLinFactNeighborX="-8370" custLinFactNeighborY="6228">
        <dgm:presLayoutVars>
          <dgm:bulletEnabled val="1"/>
        </dgm:presLayoutVars>
      </dgm:prSet>
      <dgm:spPr/>
    </dgm:pt>
    <dgm:pt modelId="{A6E2075E-AE23-4D85-9589-70C864359737}" type="pres">
      <dgm:prSet presAssocID="{46605BCD-4441-4E2C-A6BA-84EB1733D0D7}" presName="sibTrans" presStyleCnt="0"/>
      <dgm:spPr/>
    </dgm:pt>
    <dgm:pt modelId="{BC61CB6B-38E7-4BE2-B731-EEBF475AE247}" type="pres">
      <dgm:prSet presAssocID="{68EA1AE2-3A86-49FD-A3D5-E28F31A1CA80}" presName="node" presStyleLbl="node1" presStyleIdx="1" presStyleCnt="4" custScaleX="317960" custScaleY="268285" custLinFactNeighborX="34294" custLinFactNeighborY="-2724">
        <dgm:presLayoutVars>
          <dgm:bulletEnabled val="1"/>
        </dgm:presLayoutVars>
      </dgm:prSet>
      <dgm:spPr/>
    </dgm:pt>
    <dgm:pt modelId="{DD386BDA-74F6-44DB-9A3D-A9D37B493D9C}" type="pres">
      <dgm:prSet presAssocID="{3A190757-9A70-4E7A-B2FF-B5C5F1BB7167}" presName="sibTrans" presStyleCnt="0"/>
      <dgm:spPr/>
    </dgm:pt>
    <dgm:pt modelId="{7B7CB4A7-5738-4950-8D24-2FAAD75AFCF4}" type="pres">
      <dgm:prSet presAssocID="{8DB35DA3-7F61-4845-84E0-C091BA56E9C1}" presName="node" presStyleLbl="node1" presStyleIdx="2" presStyleCnt="4" custScaleX="291722" custScaleY="242321" custLinFactNeighborX="-11000" custLinFactNeighborY="-3901">
        <dgm:presLayoutVars>
          <dgm:bulletEnabled val="1"/>
        </dgm:presLayoutVars>
      </dgm:prSet>
      <dgm:spPr/>
    </dgm:pt>
    <dgm:pt modelId="{B298CDFB-625E-41AC-8336-FF214E46ADEF}" type="pres">
      <dgm:prSet presAssocID="{FF52217B-578A-4EB4-A89E-F2DF542251F9}" presName="sibTrans" presStyleCnt="0"/>
      <dgm:spPr/>
    </dgm:pt>
    <dgm:pt modelId="{C2D80BB0-8204-480C-886E-7DA09A2D485B}" type="pres">
      <dgm:prSet presAssocID="{27CF83FE-BC89-4480-98EA-B27A4D5AFAEE}" presName="node" presStyleLbl="node1" presStyleIdx="3" presStyleCnt="4" custScaleX="320840" custScaleY="285299" custLinFactNeighborX="1054" custLinFactNeighborY="19428">
        <dgm:presLayoutVars>
          <dgm:bulletEnabled val="1"/>
        </dgm:presLayoutVars>
      </dgm:prSet>
      <dgm:spPr/>
    </dgm:pt>
  </dgm:ptLst>
  <dgm:cxnLst>
    <dgm:cxn modelId="{DA548C2A-B938-4BA0-8D35-DD8532A47DC1}" srcId="{99603A2C-0A6D-4948-8AEF-842CE54A752D}" destId="{68EA1AE2-3A86-49FD-A3D5-E28F31A1CA80}" srcOrd="1" destOrd="0" parTransId="{B6201056-854E-43C9-8B27-77110C97480F}" sibTransId="{3A190757-9A70-4E7A-B2FF-B5C5F1BB7167}"/>
    <dgm:cxn modelId="{42DAAB6B-4607-45EB-A96D-D6C1F3B087B6}" type="presOf" srcId="{8DB35DA3-7F61-4845-84E0-C091BA56E9C1}" destId="{7B7CB4A7-5738-4950-8D24-2FAAD75AFCF4}" srcOrd="0" destOrd="0" presId="urn:microsoft.com/office/officeart/2005/8/layout/default#1"/>
    <dgm:cxn modelId="{497A6472-E1A6-46B0-81EF-866F638B2D40}" type="presOf" srcId="{39A8751C-6112-4B1C-BF0B-9FD0D2DADD44}" destId="{7FF3E385-6233-4389-8464-3652EF5FE45A}" srcOrd="0" destOrd="0" presId="urn:microsoft.com/office/officeart/2005/8/layout/default#1"/>
    <dgm:cxn modelId="{AC775CBE-ADAB-4496-AA38-81398E5F2A3F}" srcId="{99603A2C-0A6D-4948-8AEF-842CE54A752D}" destId="{8DB35DA3-7F61-4845-84E0-C091BA56E9C1}" srcOrd="2" destOrd="0" parTransId="{8FE38980-88A1-4ED0-8DD5-84B5C8F74605}" sibTransId="{FF52217B-578A-4EB4-A89E-F2DF542251F9}"/>
    <dgm:cxn modelId="{14C5FCCE-D04D-4537-942A-BC2F246B5D51}" type="presOf" srcId="{68EA1AE2-3A86-49FD-A3D5-E28F31A1CA80}" destId="{BC61CB6B-38E7-4BE2-B731-EEBF475AE247}" srcOrd="0" destOrd="0" presId="urn:microsoft.com/office/officeart/2005/8/layout/default#1"/>
    <dgm:cxn modelId="{D1E13BD0-F135-4F0F-ACC4-3F40A1AE98F1}" srcId="{99603A2C-0A6D-4948-8AEF-842CE54A752D}" destId="{27CF83FE-BC89-4480-98EA-B27A4D5AFAEE}" srcOrd="3" destOrd="0" parTransId="{77B3B8F6-E3A6-499D-86FD-D5ED6F6366B2}" sibTransId="{B1F83263-4315-4B9D-87C1-0E7E011569A6}"/>
    <dgm:cxn modelId="{4D37BCD5-D585-4326-84A5-AC085142B0F1}" type="presOf" srcId="{99603A2C-0A6D-4948-8AEF-842CE54A752D}" destId="{955E3A47-3E73-4848-970D-77587A167279}" srcOrd="0" destOrd="0" presId="urn:microsoft.com/office/officeart/2005/8/layout/default#1"/>
    <dgm:cxn modelId="{2C1B5ADB-38B7-4697-9E36-764E762E7FBB}" type="presOf" srcId="{27CF83FE-BC89-4480-98EA-B27A4D5AFAEE}" destId="{C2D80BB0-8204-480C-886E-7DA09A2D485B}" srcOrd="0" destOrd="0" presId="urn:microsoft.com/office/officeart/2005/8/layout/default#1"/>
    <dgm:cxn modelId="{4DA677E9-AE27-4D23-B3D3-7FB02E33B975}" srcId="{99603A2C-0A6D-4948-8AEF-842CE54A752D}" destId="{39A8751C-6112-4B1C-BF0B-9FD0D2DADD44}" srcOrd="0" destOrd="0" parTransId="{35FE5419-6FE3-43A1-A82B-405D7DCC9DEA}" sibTransId="{46605BCD-4441-4E2C-A6BA-84EB1733D0D7}"/>
    <dgm:cxn modelId="{309C4FEC-4F4F-4C35-9D82-A081244108F8}" type="presParOf" srcId="{955E3A47-3E73-4848-970D-77587A167279}" destId="{7FF3E385-6233-4389-8464-3652EF5FE45A}" srcOrd="0" destOrd="0" presId="urn:microsoft.com/office/officeart/2005/8/layout/default#1"/>
    <dgm:cxn modelId="{DC114D62-8612-4E59-8657-D7841D505A24}" type="presParOf" srcId="{955E3A47-3E73-4848-970D-77587A167279}" destId="{A6E2075E-AE23-4D85-9589-70C864359737}" srcOrd="1" destOrd="0" presId="urn:microsoft.com/office/officeart/2005/8/layout/default#1"/>
    <dgm:cxn modelId="{BF26F6C3-AC52-44B5-87E5-1B66C10F6DEC}" type="presParOf" srcId="{955E3A47-3E73-4848-970D-77587A167279}" destId="{BC61CB6B-38E7-4BE2-B731-EEBF475AE247}" srcOrd="2" destOrd="0" presId="urn:microsoft.com/office/officeart/2005/8/layout/default#1"/>
    <dgm:cxn modelId="{49FBC9A3-D240-4E97-B82C-ADA9BA96A5DE}" type="presParOf" srcId="{955E3A47-3E73-4848-970D-77587A167279}" destId="{DD386BDA-74F6-44DB-9A3D-A9D37B493D9C}" srcOrd="3" destOrd="0" presId="urn:microsoft.com/office/officeart/2005/8/layout/default#1"/>
    <dgm:cxn modelId="{E403A594-AD52-4471-99B3-4D5B710927D2}" type="presParOf" srcId="{955E3A47-3E73-4848-970D-77587A167279}" destId="{7B7CB4A7-5738-4950-8D24-2FAAD75AFCF4}" srcOrd="4" destOrd="0" presId="urn:microsoft.com/office/officeart/2005/8/layout/default#1"/>
    <dgm:cxn modelId="{C628D96F-34CE-4A2C-BD6F-BEAA7A3F4D06}" type="presParOf" srcId="{955E3A47-3E73-4848-970D-77587A167279}" destId="{B298CDFB-625E-41AC-8336-FF214E46ADEF}" srcOrd="5" destOrd="0" presId="urn:microsoft.com/office/officeart/2005/8/layout/default#1"/>
    <dgm:cxn modelId="{BB617EDC-DA08-48A9-81D4-B2325FA28A66}" type="presParOf" srcId="{955E3A47-3E73-4848-970D-77587A167279}" destId="{C2D80BB0-8204-480C-886E-7DA09A2D485B}" srcOrd="6"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DEDC3B-AB14-B04D-BFF0-CC0102AC1053}"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0A098FAC-84B9-9A41-9291-F2E6A1B81BDB}">
      <dgm:prSet phldrT="[Text]" custT="1"/>
      <dgm:spPr>
        <a:solidFill>
          <a:srgbClr val="20400F"/>
        </a:solidFill>
      </dgm:spPr>
      <dgm:t>
        <a:bodyPr/>
        <a:lstStyle/>
        <a:p>
          <a:pPr>
            <a:lnSpc>
              <a:spcPct val="150000"/>
            </a:lnSpc>
          </a:pP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CNTB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triển</a:t>
          </a:r>
          <a:endParaRPr lang="en-US" sz="3200" dirty="0"/>
        </a:p>
      </dgm:t>
    </dgm:pt>
    <dgm:pt modelId="{0C742DD5-BBBE-6240-BB1E-217C653954DB}" type="parTrans" cxnId="{1E9B00C3-0D08-884D-A09B-FEB7E58EE92F}">
      <dgm:prSet/>
      <dgm:spPr/>
      <dgm:t>
        <a:bodyPr/>
        <a:lstStyle/>
        <a:p>
          <a:endParaRPr lang="en-US"/>
        </a:p>
      </dgm:t>
    </dgm:pt>
    <dgm:pt modelId="{4CD7CB06-5A11-3F45-98ED-E5FCCBAED9B5}" type="sibTrans" cxnId="{1E9B00C3-0D08-884D-A09B-FEB7E58EE92F}">
      <dgm:prSet/>
      <dgm:spPr/>
      <dgm:t>
        <a:bodyPr/>
        <a:lstStyle/>
        <a:p>
          <a:endParaRPr lang="en-US"/>
        </a:p>
      </dgm:t>
    </dgm:pt>
    <dgm:pt modelId="{AA43FDC7-F0A4-4941-8406-8C29FA70749E}">
      <dgm:prSet phldrT="[Text]" custT="1"/>
      <dgm:spPr>
        <a:solidFill>
          <a:srgbClr val="20400F"/>
        </a:solidFill>
      </dgm:spPr>
      <dgm:t>
        <a:bodyPr/>
        <a:lstStyle/>
        <a:p>
          <a:pPr>
            <a:lnSpc>
              <a:spcPct val="150000"/>
            </a:lnSpc>
          </a:pPr>
          <a:r>
            <a:rPr lang="en-US" sz="2800" dirty="0">
              <a:latin typeface="Times New Roman" panose="02020603050405020304" pitchFamily="18" charset="0"/>
              <a:cs typeface="Times New Roman" panose="02020603050405020304" pitchFamily="18" charset="0"/>
            </a:rPr>
            <a:t>Ý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Âu</a:t>
          </a:r>
          <a:endParaRPr lang="en-US" sz="2800" dirty="0"/>
        </a:p>
      </dgm:t>
    </dgm:pt>
    <dgm:pt modelId="{2A742C09-2957-844F-AE0C-46048FEB7920}" type="parTrans" cxnId="{5A22336E-FF8C-9340-9F7B-32E3E38FA124}">
      <dgm:prSet/>
      <dgm:spPr/>
      <dgm:t>
        <a:bodyPr/>
        <a:lstStyle/>
        <a:p>
          <a:endParaRPr lang="en-US"/>
        </a:p>
      </dgm:t>
    </dgm:pt>
    <dgm:pt modelId="{B5A0617D-89F6-3748-B7F6-59F84F8930EF}" type="sibTrans" cxnId="{5A22336E-FF8C-9340-9F7B-32E3E38FA124}">
      <dgm:prSet/>
      <dgm:spPr/>
      <dgm:t>
        <a:bodyPr/>
        <a:lstStyle/>
        <a:p>
          <a:endParaRPr lang="en-US"/>
        </a:p>
      </dgm:t>
    </dgm:pt>
    <dgm:pt modelId="{8303DDA8-01B4-0448-B455-00D713C4FFAF}">
      <dgm:prSet phldrT="[Text]" custT="1"/>
      <dgm:spPr>
        <a:solidFill>
          <a:srgbClr val="20400F"/>
        </a:solidFill>
      </dgm:spPr>
      <dgm:t>
        <a:bodyPr/>
        <a:lstStyle/>
        <a:p>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chưa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endParaRPr lang="en-US" sz="3200" dirty="0"/>
        </a:p>
      </dgm:t>
    </dgm:pt>
    <dgm:pt modelId="{C471ACF9-0515-6F4D-826F-B015ED86E7D0}" type="parTrans" cxnId="{3AD7373A-9250-9B44-B2A3-81739FDB2AB9}">
      <dgm:prSet/>
      <dgm:spPr/>
      <dgm:t>
        <a:bodyPr/>
        <a:lstStyle/>
        <a:p>
          <a:endParaRPr lang="en-US"/>
        </a:p>
      </dgm:t>
    </dgm:pt>
    <dgm:pt modelId="{F4379A4E-E3E9-A545-A2E6-114E27CAE25D}" type="sibTrans" cxnId="{3AD7373A-9250-9B44-B2A3-81739FDB2AB9}">
      <dgm:prSet/>
      <dgm:spPr/>
      <dgm:t>
        <a:bodyPr/>
        <a:lstStyle/>
        <a:p>
          <a:endParaRPr lang="en-US"/>
        </a:p>
      </dgm:t>
    </dgm:pt>
    <dgm:pt modelId="{2FA4DC4E-8E53-0344-B67C-10485D74F6C2}">
      <dgm:prSet phldrT="[Text]" custT="1"/>
      <dgm:spPr>
        <a:solidFill>
          <a:srgbClr val="20400F"/>
        </a:solidFill>
      </dgm:spPr>
      <dgm:t>
        <a:bodyPr/>
        <a:lstStyle/>
        <a:p>
          <a:pPr>
            <a:lnSpc>
              <a:spcPct val="150000"/>
            </a:lnSpc>
          </a:pP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cmts</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Quân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hiến</a:t>
          </a:r>
          <a:r>
            <a:rPr lang="en-US" sz="2800" dirty="0">
              <a:latin typeface="Times New Roman" panose="02020603050405020304" pitchFamily="18" charset="0"/>
              <a:cs typeface="Times New Roman" panose="02020603050405020304" pitchFamily="18" charset="0"/>
            </a:rPr>
            <a:t>.</a:t>
          </a:r>
          <a:endParaRPr lang="en-US" sz="2800" dirty="0"/>
        </a:p>
      </dgm:t>
    </dgm:pt>
    <dgm:pt modelId="{B951F6A0-E4B1-754A-84C5-4C5CA5CF8C3B}" type="parTrans" cxnId="{462D64F8-6B97-7646-8068-6F228834C481}">
      <dgm:prSet/>
      <dgm:spPr/>
      <dgm:t>
        <a:bodyPr/>
        <a:lstStyle/>
        <a:p>
          <a:endParaRPr lang="en-US"/>
        </a:p>
      </dgm:t>
    </dgm:pt>
    <dgm:pt modelId="{E5CB80FB-1F23-4E4A-82C1-698555AB7F78}" type="sibTrans" cxnId="{462D64F8-6B97-7646-8068-6F228834C481}">
      <dgm:prSet/>
      <dgm:spPr/>
      <dgm:t>
        <a:bodyPr/>
        <a:lstStyle/>
        <a:p>
          <a:endParaRPr lang="en-US"/>
        </a:p>
      </dgm:t>
    </dgm:pt>
    <dgm:pt modelId="{BF0E633B-17E3-6D43-B6C4-3B58ADF57784}" type="pres">
      <dgm:prSet presAssocID="{95DEDC3B-AB14-B04D-BFF0-CC0102AC1053}" presName="matrix" presStyleCnt="0">
        <dgm:presLayoutVars>
          <dgm:chMax val="1"/>
          <dgm:dir/>
          <dgm:resizeHandles val="exact"/>
        </dgm:presLayoutVars>
      </dgm:prSet>
      <dgm:spPr/>
    </dgm:pt>
    <dgm:pt modelId="{8884A261-25FE-7C49-9E86-6AD790443174}" type="pres">
      <dgm:prSet presAssocID="{95DEDC3B-AB14-B04D-BFF0-CC0102AC1053}" presName="axisShape" presStyleLbl="bgShp" presStyleIdx="0" presStyleCnt="1" custScaleX="188299" custLinFactNeighborX="-2384"/>
      <dgm:spPr>
        <a:solidFill>
          <a:srgbClr val="C00000"/>
        </a:solidFill>
      </dgm:spPr>
    </dgm:pt>
    <dgm:pt modelId="{176527DD-DB83-9446-8EDE-D8FFE5276AF7}" type="pres">
      <dgm:prSet presAssocID="{95DEDC3B-AB14-B04D-BFF0-CC0102AC1053}" presName="rect1" presStyleLbl="node1" presStyleIdx="0" presStyleCnt="4" custScaleX="256629" custLinFactNeighborX="-71134" custLinFactNeighborY="-1266">
        <dgm:presLayoutVars>
          <dgm:chMax val="0"/>
          <dgm:chPref val="0"/>
          <dgm:bulletEnabled val="1"/>
        </dgm:presLayoutVars>
      </dgm:prSet>
      <dgm:spPr/>
    </dgm:pt>
    <dgm:pt modelId="{28D5A75B-EB63-DA46-9B68-47372877EF65}" type="pres">
      <dgm:prSet presAssocID="{95DEDC3B-AB14-B04D-BFF0-CC0102AC1053}" presName="rect2" presStyleLbl="node1" presStyleIdx="1" presStyleCnt="4" custScaleX="262665" custLinFactNeighborX="76638" custLinFactNeighborY="-1266">
        <dgm:presLayoutVars>
          <dgm:chMax val="0"/>
          <dgm:chPref val="0"/>
          <dgm:bulletEnabled val="1"/>
        </dgm:presLayoutVars>
      </dgm:prSet>
      <dgm:spPr/>
    </dgm:pt>
    <dgm:pt modelId="{B1A6A5F1-D3A3-C542-B314-E75E42342CAE}" type="pres">
      <dgm:prSet presAssocID="{95DEDC3B-AB14-B04D-BFF0-CC0102AC1053}" presName="rect3" presStyleLbl="node1" presStyleIdx="2" presStyleCnt="4" custScaleX="178816" custLinFactNeighborX="-83479" custLinFactNeighborY="2368">
        <dgm:presLayoutVars>
          <dgm:chMax val="0"/>
          <dgm:chPref val="0"/>
          <dgm:bulletEnabled val="1"/>
        </dgm:presLayoutVars>
      </dgm:prSet>
      <dgm:spPr/>
    </dgm:pt>
    <dgm:pt modelId="{0261F6A0-DC23-344E-9F87-EEBBAB5644C1}" type="pres">
      <dgm:prSet presAssocID="{95DEDC3B-AB14-B04D-BFF0-CC0102AC1053}" presName="rect4" presStyleLbl="node1" presStyleIdx="3" presStyleCnt="4" custScaleX="237035" custScaleY="109050" custLinFactNeighborX="69696" custLinFactNeighborY="85">
        <dgm:presLayoutVars>
          <dgm:chMax val="0"/>
          <dgm:chPref val="0"/>
          <dgm:bulletEnabled val="1"/>
        </dgm:presLayoutVars>
      </dgm:prSet>
      <dgm:spPr/>
    </dgm:pt>
  </dgm:ptLst>
  <dgm:cxnLst>
    <dgm:cxn modelId="{C5B46E20-8147-8340-A7AB-DE7EEA0121A4}" type="presOf" srcId="{8303DDA8-01B4-0448-B455-00D713C4FFAF}" destId="{B1A6A5F1-D3A3-C542-B314-E75E42342CAE}" srcOrd="0" destOrd="0" presId="urn:microsoft.com/office/officeart/2005/8/layout/matrix2"/>
    <dgm:cxn modelId="{3AD7373A-9250-9B44-B2A3-81739FDB2AB9}" srcId="{95DEDC3B-AB14-B04D-BFF0-CC0102AC1053}" destId="{8303DDA8-01B4-0448-B455-00D713C4FFAF}" srcOrd="2" destOrd="0" parTransId="{C471ACF9-0515-6F4D-826F-B015ED86E7D0}" sibTransId="{F4379A4E-E3E9-A545-A2E6-114E27CAE25D}"/>
    <dgm:cxn modelId="{5A22336E-FF8C-9340-9F7B-32E3E38FA124}" srcId="{95DEDC3B-AB14-B04D-BFF0-CC0102AC1053}" destId="{AA43FDC7-F0A4-4941-8406-8C29FA70749E}" srcOrd="1" destOrd="0" parTransId="{2A742C09-2957-844F-AE0C-46048FEB7920}" sibTransId="{B5A0617D-89F6-3748-B7F6-59F84F8930EF}"/>
    <dgm:cxn modelId="{E2276D99-AFAC-204A-BFD5-E33D0435927D}" type="presOf" srcId="{2FA4DC4E-8E53-0344-B67C-10485D74F6C2}" destId="{0261F6A0-DC23-344E-9F87-EEBBAB5644C1}" srcOrd="0" destOrd="0" presId="urn:microsoft.com/office/officeart/2005/8/layout/matrix2"/>
    <dgm:cxn modelId="{1E9B00C3-0D08-884D-A09B-FEB7E58EE92F}" srcId="{95DEDC3B-AB14-B04D-BFF0-CC0102AC1053}" destId="{0A098FAC-84B9-9A41-9291-F2E6A1B81BDB}" srcOrd="0" destOrd="0" parTransId="{0C742DD5-BBBE-6240-BB1E-217C653954DB}" sibTransId="{4CD7CB06-5A11-3F45-98ED-E5FCCBAED9B5}"/>
    <dgm:cxn modelId="{2D7C90D1-7303-754A-9755-038179EFF328}" type="presOf" srcId="{0A098FAC-84B9-9A41-9291-F2E6A1B81BDB}" destId="{176527DD-DB83-9446-8EDE-D8FFE5276AF7}" srcOrd="0" destOrd="0" presId="urn:microsoft.com/office/officeart/2005/8/layout/matrix2"/>
    <dgm:cxn modelId="{A530CBD1-973A-9F4D-9CA9-D0FE80630240}" type="presOf" srcId="{95DEDC3B-AB14-B04D-BFF0-CC0102AC1053}" destId="{BF0E633B-17E3-6D43-B6C4-3B58ADF57784}" srcOrd="0" destOrd="0" presId="urn:microsoft.com/office/officeart/2005/8/layout/matrix2"/>
    <dgm:cxn modelId="{E53CC6D7-B137-9641-A19A-8FFDAF4579B8}" type="presOf" srcId="{AA43FDC7-F0A4-4941-8406-8C29FA70749E}" destId="{28D5A75B-EB63-DA46-9B68-47372877EF65}" srcOrd="0" destOrd="0" presId="urn:microsoft.com/office/officeart/2005/8/layout/matrix2"/>
    <dgm:cxn modelId="{462D64F8-6B97-7646-8068-6F228834C481}" srcId="{95DEDC3B-AB14-B04D-BFF0-CC0102AC1053}" destId="{2FA4DC4E-8E53-0344-B67C-10485D74F6C2}" srcOrd="3" destOrd="0" parTransId="{B951F6A0-E4B1-754A-84C5-4C5CA5CF8C3B}" sibTransId="{E5CB80FB-1F23-4E4A-82C1-698555AB7F78}"/>
    <dgm:cxn modelId="{DE2704DF-FB07-0E4B-AD45-9E65FAB169FB}" type="presParOf" srcId="{BF0E633B-17E3-6D43-B6C4-3B58ADF57784}" destId="{8884A261-25FE-7C49-9E86-6AD790443174}" srcOrd="0" destOrd="0" presId="urn:microsoft.com/office/officeart/2005/8/layout/matrix2"/>
    <dgm:cxn modelId="{3C2272EE-DC70-2E41-8EC2-75826CC012C5}" type="presParOf" srcId="{BF0E633B-17E3-6D43-B6C4-3B58ADF57784}" destId="{176527DD-DB83-9446-8EDE-D8FFE5276AF7}" srcOrd="1" destOrd="0" presId="urn:microsoft.com/office/officeart/2005/8/layout/matrix2"/>
    <dgm:cxn modelId="{D6BE9A3C-EA93-3041-A933-E5F07105BB17}" type="presParOf" srcId="{BF0E633B-17E3-6D43-B6C4-3B58ADF57784}" destId="{28D5A75B-EB63-DA46-9B68-47372877EF65}" srcOrd="2" destOrd="0" presId="urn:microsoft.com/office/officeart/2005/8/layout/matrix2"/>
    <dgm:cxn modelId="{3BF6ECA0-163A-8741-8D81-F5A6A1833103}" type="presParOf" srcId="{BF0E633B-17E3-6D43-B6C4-3B58ADF57784}" destId="{B1A6A5F1-D3A3-C542-B314-E75E42342CAE}" srcOrd="3" destOrd="0" presId="urn:microsoft.com/office/officeart/2005/8/layout/matrix2"/>
    <dgm:cxn modelId="{DCB478E8-0651-6F4F-9D95-12CE98537D67}" type="presParOf" srcId="{BF0E633B-17E3-6D43-B6C4-3B58ADF57784}" destId="{0261F6A0-DC23-344E-9F87-EEBBAB5644C1}"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9D2C31-6EBE-6A4C-BBB8-3863D01B448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05FAF9CC-6F5A-0E4E-8EBB-16D8E99779A5}">
      <dgm:prSet phldrT="[Text]" custT="1"/>
      <dgm:spPr>
        <a:solidFill>
          <a:srgbClr val="E454ED"/>
        </a:solidFill>
      </dgm:spPr>
      <dgm:t>
        <a:bodyPr/>
        <a:lstStyle/>
        <a:p>
          <a:pPr>
            <a:lnSpc>
              <a:spcPct val="150000"/>
            </a:lnSpc>
          </a:pPr>
          <a:r>
            <a:rPr lang="en-US" sz="3200" b="1" dirty="0" err="1">
              <a:solidFill>
                <a:schemeClr val="bg1"/>
              </a:solidFill>
              <a:latin typeface="Times New Roman" panose="02020603050405020304" pitchFamily="18" charset="0"/>
              <a:cs typeface="Times New Roman" panose="02020603050405020304" pitchFamily="18" charset="0"/>
            </a:rPr>
            <a:t>Nguyên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nhân</a:t>
          </a:r>
          <a:endParaRPr lang="en-US" sz="3200" b="1" dirty="0">
            <a:solidFill>
              <a:schemeClr val="bg1"/>
            </a:solidFill>
            <a:latin typeface="Times New Roman" panose="02020603050405020304" pitchFamily="18" charset="0"/>
            <a:cs typeface="Times New Roman" panose="02020603050405020304" pitchFamily="18" charset="0"/>
          </a:endParaRPr>
        </a:p>
      </dgm:t>
    </dgm:pt>
    <dgm:pt modelId="{0417B396-2623-F243-AD4B-1CD1CF4CA4F8}" type="parTrans" cxnId="{AB7C1657-EF21-E647-AAEE-B47642358B44}">
      <dgm:prSet custT="1"/>
      <dgm:spPr>
        <a:ln w="57150">
          <a:solidFill>
            <a:srgbClr val="ED4188"/>
          </a:solidFill>
        </a:ln>
      </dgm:spPr>
      <dgm:t>
        <a:bodyPr/>
        <a:lstStyle/>
        <a:p>
          <a:endParaRPr lang="en-US" sz="3200"/>
        </a:p>
      </dgm:t>
    </dgm:pt>
    <dgm:pt modelId="{C7986309-9D5C-B84E-9274-1BD95F80E73E}" type="sibTrans" cxnId="{AB7C1657-EF21-E647-AAEE-B47642358B44}">
      <dgm:prSet/>
      <dgm:spPr/>
      <dgm:t>
        <a:bodyPr/>
        <a:lstStyle/>
        <a:p>
          <a:endParaRPr lang="en-US"/>
        </a:p>
      </dgm:t>
    </dgm:pt>
    <dgm:pt modelId="{44B7FB1C-72AB-1541-94C9-62CEB00BB80B}">
      <dgm:prSet phldrT="[Text]" custT="1"/>
      <dgm:spPr>
        <a:solidFill>
          <a:srgbClr val="E454ED"/>
        </a:solidFill>
      </dgm:spPr>
      <dgm:t>
        <a:bodyPr/>
        <a:lstStyle/>
        <a:p>
          <a:r>
            <a:rPr lang="en-US" sz="3200" b="0" dirty="0" err="1">
              <a:solidFill>
                <a:schemeClr val="bg1"/>
              </a:solidFill>
              <a:latin typeface="Times New Roman" panose="02020603050405020304" pitchFamily="18" charset="0"/>
              <a:cs typeface="Times New Roman" panose="02020603050405020304" pitchFamily="18" charset="0"/>
            </a:rPr>
            <a:t>Đầu</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thế</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kỷ</a:t>
          </a:r>
          <a:r>
            <a:rPr lang="en-US" sz="3200" b="0" dirty="0">
              <a:solidFill>
                <a:schemeClr val="bg1"/>
              </a:solidFill>
              <a:latin typeface="Times New Roman" panose="02020603050405020304" pitchFamily="18" charset="0"/>
              <a:cs typeface="Times New Roman" panose="02020603050405020304" pitchFamily="18" charset="0"/>
            </a:rPr>
            <a:t> XVIII, </a:t>
          </a:r>
          <a:r>
            <a:rPr lang="en-US" sz="3200" b="0" dirty="0" err="1">
              <a:solidFill>
                <a:schemeClr val="bg1"/>
              </a:solidFill>
              <a:latin typeface="Times New Roman" panose="02020603050405020304" pitchFamily="18" charset="0"/>
              <a:cs typeface="Times New Roman" panose="02020603050405020304" pitchFamily="18" charset="0"/>
            </a:rPr>
            <a:t>thực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dân</a:t>
          </a:r>
          <a:r>
            <a:rPr lang="en-US" sz="3200" b="0" dirty="0">
              <a:solidFill>
                <a:schemeClr val="bg1"/>
              </a:solidFill>
              <a:latin typeface="Times New Roman" panose="02020603050405020304" pitchFamily="18" charset="0"/>
              <a:cs typeface="Times New Roman" panose="02020603050405020304" pitchFamily="18" charset="0"/>
            </a:rPr>
            <a:t> Anh </a:t>
          </a:r>
          <a:r>
            <a:rPr lang="en-US" sz="3200" b="0" dirty="0" err="1">
              <a:solidFill>
                <a:schemeClr val="bg1"/>
              </a:solidFill>
              <a:latin typeface="Times New Roman" panose="02020603050405020304" pitchFamily="18" charset="0"/>
              <a:cs typeface="Times New Roman" panose="02020603050405020304" pitchFamily="18" charset="0"/>
            </a:rPr>
            <a:t>thành</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lập</a:t>
          </a:r>
          <a:r>
            <a:rPr lang="en-US" sz="3200" b="0" dirty="0">
              <a:solidFill>
                <a:schemeClr val="bg1"/>
              </a:solidFill>
              <a:latin typeface="Times New Roman" panose="02020603050405020304" pitchFamily="18" charset="0"/>
              <a:cs typeface="Times New Roman" panose="02020603050405020304" pitchFamily="18" charset="0"/>
            </a:rPr>
            <a:t> 13 </a:t>
          </a:r>
          <a:r>
            <a:rPr lang="en-US" sz="3200" b="0" dirty="0" err="1">
              <a:solidFill>
                <a:schemeClr val="bg1"/>
              </a:solidFill>
              <a:latin typeface="Times New Roman" panose="02020603050405020304" pitchFamily="18" charset="0"/>
              <a:cs typeface="Times New Roman" panose="02020603050405020304" pitchFamily="18" charset="0"/>
            </a:rPr>
            <a:t>thuộc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địa</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ở</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Bắc</a:t>
          </a:r>
          <a:r>
            <a:rPr lang="en-US" sz="3200" b="0" dirty="0">
              <a:solidFill>
                <a:schemeClr val="bg1"/>
              </a:solidFill>
              <a:latin typeface="Times New Roman" panose="02020603050405020304" pitchFamily="18" charset="0"/>
              <a:cs typeface="Times New Roman" panose="02020603050405020304" pitchFamily="18" charset="0"/>
            </a:rPr>
            <a:t> </a:t>
          </a:r>
          <a:r>
            <a:rPr lang="en-US" sz="3200" b="0" dirty="0" err="1">
              <a:solidFill>
                <a:schemeClr val="bg1"/>
              </a:solidFill>
              <a:latin typeface="Times New Roman" panose="02020603050405020304" pitchFamily="18" charset="0"/>
              <a:cs typeface="Times New Roman" panose="02020603050405020304" pitchFamily="18" charset="0"/>
            </a:rPr>
            <a:t>Mỹ</a:t>
          </a:r>
          <a:r>
            <a:rPr lang="en-US" sz="3200" b="0" dirty="0">
              <a:solidFill>
                <a:schemeClr val="bg1"/>
              </a:solidFill>
              <a:latin typeface="Times New Roman" panose="02020603050405020304" pitchFamily="18" charset="0"/>
              <a:cs typeface="Times New Roman" panose="02020603050405020304" pitchFamily="18" charset="0"/>
            </a:rPr>
            <a:t> </a:t>
          </a:r>
          <a:endParaRPr lang="en-US" sz="3200" b="0" dirty="0">
            <a:solidFill>
              <a:schemeClr val="bg1"/>
            </a:solidFill>
          </a:endParaRPr>
        </a:p>
      </dgm:t>
    </dgm:pt>
    <dgm:pt modelId="{761FAE7F-18BE-CE46-A5EA-60C609964DE0}" type="parTrans" cxnId="{A4C0CA39-2465-5D49-B116-AA469F12B66E}">
      <dgm:prSet custT="1"/>
      <dgm:spPr>
        <a:ln w="57150">
          <a:solidFill>
            <a:srgbClr val="E454ED"/>
          </a:solidFill>
        </a:ln>
      </dgm:spPr>
      <dgm:t>
        <a:bodyPr/>
        <a:lstStyle/>
        <a:p>
          <a:endParaRPr lang="en-US" sz="3200"/>
        </a:p>
      </dgm:t>
    </dgm:pt>
    <dgm:pt modelId="{76CA5383-9D27-9C4A-AE2C-CFFC6FAD7C3E}" type="sibTrans" cxnId="{A4C0CA39-2465-5D49-B116-AA469F12B66E}">
      <dgm:prSet/>
      <dgm:spPr/>
      <dgm:t>
        <a:bodyPr/>
        <a:lstStyle/>
        <a:p>
          <a:endParaRPr lang="en-US"/>
        </a:p>
      </dgm:t>
    </dgm:pt>
    <dgm:pt modelId="{3CCB75A4-EF4C-E14A-A3F0-E8C4D990C6F7}">
      <dgm:prSet phldrT="[Text]" custT="1"/>
      <dgm:spPr>
        <a:solidFill>
          <a:srgbClr val="E454ED"/>
        </a:solidFill>
      </dgm:spPr>
      <dgm:t>
        <a:bodyPr/>
        <a:lstStyle/>
        <a:p>
          <a:pPr>
            <a:buFontTx/>
            <a:buChar char="-"/>
          </a:pPr>
          <a:r>
            <a:rPr lang="en-US" sz="3200" dirty="0" err="1">
              <a:solidFill>
                <a:schemeClr val="bg1"/>
              </a:solidFill>
              <a:latin typeface="Times New Roman" panose="02020603050405020304" pitchFamily="18" charset="0"/>
              <a:cs typeface="Times New Roman" panose="02020603050405020304" pitchFamily="18" charset="0"/>
            </a:rPr>
            <a:t>Mâu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thuẫn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sắc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giữa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dân</a:t>
          </a:r>
          <a:r>
            <a:rPr lang="en-US" sz="3200" dirty="0">
              <a:solidFill>
                <a:schemeClr val="bg1"/>
              </a:solidFill>
              <a:latin typeface="Times New Roman" panose="02020603050405020304" pitchFamily="18" charset="0"/>
              <a:cs typeface="Times New Roman" panose="02020603050405020304" pitchFamily="18" charset="0"/>
            </a:rPr>
            <a:t> 13 </a:t>
          </a:r>
          <a:r>
            <a:rPr lang="en-US" sz="3200" dirty="0" err="1">
              <a:solidFill>
                <a:schemeClr val="bg1"/>
              </a:solidFill>
              <a:latin typeface="Times New Roman" panose="02020603050405020304" pitchFamily="18" charset="0"/>
              <a:cs typeface="Times New Roman" panose="02020603050405020304" pitchFamily="18" charset="0"/>
            </a:rPr>
            <a:t>thuộc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địa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chính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quyền</a:t>
          </a:r>
          <a:r>
            <a:rPr lang="en-US" sz="3200" dirty="0">
              <a:solidFill>
                <a:schemeClr val="bg1"/>
              </a:solidFill>
              <a:latin typeface="Times New Roman" panose="02020603050405020304" pitchFamily="18" charset="0"/>
              <a:cs typeface="Times New Roman" panose="02020603050405020304" pitchFamily="18" charset="0"/>
            </a:rPr>
            <a:t> Anh.</a:t>
          </a:r>
          <a:endParaRPr lang="en-US" sz="3200" dirty="0">
            <a:solidFill>
              <a:schemeClr val="bg1"/>
            </a:solidFill>
          </a:endParaRPr>
        </a:p>
      </dgm:t>
    </dgm:pt>
    <dgm:pt modelId="{E5415FCF-84C2-9447-B3C9-65604D776397}" type="parTrans" cxnId="{8BEEB27F-146D-AC42-B965-D70C56CF1A2F}">
      <dgm:prSet custT="1"/>
      <dgm:spPr>
        <a:ln w="57150">
          <a:solidFill>
            <a:srgbClr val="E454ED"/>
          </a:solidFill>
        </a:ln>
      </dgm:spPr>
      <dgm:t>
        <a:bodyPr/>
        <a:lstStyle/>
        <a:p>
          <a:endParaRPr lang="en-US" sz="3200"/>
        </a:p>
      </dgm:t>
    </dgm:pt>
    <dgm:pt modelId="{01C36AAA-1FF0-9043-A421-A96BB0980FBB}" type="sibTrans" cxnId="{8BEEB27F-146D-AC42-B965-D70C56CF1A2F}">
      <dgm:prSet/>
      <dgm:spPr/>
      <dgm:t>
        <a:bodyPr/>
        <a:lstStyle/>
        <a:p>
          <a:endParaRPr lang="en-US"/>
        </a:p>
      </dgm:t>
    </dgm:pt>
    <dgm:pt modelId="{5A5FE48D-9792-0047-AF8D-60C43AD627F4}">
      <dgm:prSet phldrT="[Text]"/>
      <dgm:spPr>
        <a:solidFill>
          <a:srgbClr val="E454ED"/>
        </a:solidFill>
      </dgm:spPr>
      <dgm:t>
        <a:bodyPr/>
        <a:lstStyle/>
        <a:p>
          <a:r>
            <a:rPr lang="en-US" b="0" dirty="0" err="1">
              <a:solidFill>
                <a:schemeClr val="bg1"/>
              </a:solidFill>
              <a:latin typeface="Times New Roman" panose="02020603050405020304" pitchFamily="18" charset="0"/>
              <a:cs typeface="Times New Roman" panose="02020603050405020304" pitchFamily="18" charset="0"/>
            </a:rPr>
            <a:t>Kinh</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tế</a:t>
          </a:r>
          <a:r>
            <a:rPr lang="en-US" b="0" dirty="0">
              <a:solidFill>
                <a:schemeClr val="bg1"/>
              </a:solidFill>
              <a:latin typeface="Times New Roman" panose="02020603050405020304" pitchFamily="18" charset="0"/>
              <a:cs typeface="Times New Roman" panose="02020603050405020304" pitchFamily="18" charset="0"/>
            </a:rPr>
            <a:t> 13 </a:t>
          </a:r>
          <a:r>
            <a:rPr lang="en-US" b="0" dirty="0" err="1">
              <a:solidFill>
                <a:schemeClr val="bg1"/>
              </a:solidFill>
              <a:latin typeface="Times New Roman" panose="02020603050405020304" pitchFamily="18" charset="0"/>
              <a:cs typeface="Times New Roman" panose="02020603050405020304" pitchFamily="18" charset="0"/>
            </a:rPr>
            <a:t>thuộc</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địa</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phát</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triển</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theo</a:t>
          </a:r>
          <a:r>
            <a:rPr lang="en-US" b="0" dirty="0">
              <a:solidFill>
                <a:schemeClr val="bg1"/>
              </a:solidFill>
              <a:latin typeface="Times New Roman" panose="02020603050405020304" pitchFamily="18" charset="0"/>
              <a:cs typeface="Times New Roman" panose="02020603050405020304" pitchFamily="18" charset="0"/>
            </a:rPr>
            <a:t> </a:t>
          </a:r>
          <a:r>
            <a:rPr lang="en-US" b="0" dirty="0" err="1">
              <a:solidFill>
                <a:schemeClr val="bg1"/>
              </a:solidFill>
              <a:latin typeface="Times New Roman" panose="02020603050405020304" pitchFamily="18" charset="0"/>
              <a:cs typeface="Times New Roman" panose="02020603050405020304" pitchFamily="18" charset="0"/>
            </a:rPr>
            <a:t>hướng</a:t>
          </a:r>
          <a:r>
            <a:rPr lang="en-US" b="0" dirty="0">
              <a:solidFill>
                <a:schemeClr val="bg1"/>
              </a:solidFill>
              <a:latin typeface="Times New Roman" panose="02020603050405020304" pitchFamily="18" charset="0"/>
              <a:cs typeface="Times New Roman" panose="02020603050405020304" pitchFamily="18" charset="0"/>
            </a:rPr>
            <a:t> TBCN.</a:t>
          </a:r>
          <a:endParaRPr lang="en-US" b="0" dirty="0">
            <a:solidFill>
              <a:schemeClr val="bg1"/>
            </a:solidFill>
          </a:endParaRPr>
        </a:p>
      </dgm:t>
    </dgm:pt>
    <dgm:pt modelId="{06759074-0A43-EE4E-8827-8E2C8CC0735C}" type="parTrans" cxnId="{90A53AAA-B3BC-804A-BED5-DF6A4996A048}">
      <dgm:prSet/>
      <dgm:spPr>
        <a:ln w="76200">
          <a:solidFill>
            <a:srgbClr val="E454ED"/>
          </a:solidFill>
        </a:ln>
      </dgm:spPr>
      <dgm:t>
        <a:bodyPr/>
        <a:lstStyle/>
        <a:p>
          <a:endParaRPr lang="en-US"/>
        </a:p>
      </dgm:t>
    </dgm:pt>
    <dgm:pt modelId="{DF52E5FD-B26E-1840-A13E-B3A647F3534E}" type="sibTrans" cxnId="{90A53AAA-B3BC-804A-BED5-DF6A4996A048}">
      <dgm:prSet/>
      <dgm:spPr/>
      <dgm:t>
        <a:bodyPr/>
        <a:lstStyle/>
        <a:p>
          <a:endParaRPr lang="en-US"/>
        </a:p>
      </dgm:t>
    </dgm:pt>
    <dgm:pt modelId="{49B72DCF-2214-5647-956C-09B9479B1641}">
      <dgm:prSet phldrT="[Text]"/>
      <dgm:spPr>
        <a:solidFill>
          <a:srgbClr val="E454ED"/>
        </a:solidFill>
      </dgm:spPr>
      <dgm:t>
        <a:bodyPr/>
        <a:lstStyle/>
        <a:p>
          <a:pPr>
            <a:buFontTx/>
            <a:buChar char="-"/>
          </a:pPr>
          <a:r>
            <a:rPr lang="en-US" dirty="0" err="1">
              <a:solidFill>
                <a:schemeClr val="bg1"/>
              </a:solidFill>
              <a:latin typeface="Times New Roman" panose="02020603050405020304" pitchFamily="18" charset="0"/>
              <a:cs typeface="Times New Roman" panose="02020603050405020304" pitchFamily="18" charset="0"/>
            </a:rPr>
            <a:t>Tháng</a:t>
          </a:r>
          <a:r>
            <a:rPr lang="en-US" dirty="0">
              <a:solidFill>
                <a:schemeClr val="bg1"/>
              </a:solidFill>
              <a:latin typeface="Times New Roman" panose="02020603050405020304" pitchFamily="18" charset="0"/>
              <a:cs typeface="Times New Roman" panose="02020603050405020304" pitchFamily="18" charset="0"/>
            </a:rPr>
            <a:t> 12/1773, </a:t>
          </a:r>
          <a:r>
            <a:rPr lang="en-US" dirty="0" err="1">
              <a:solidFill>
                <a:schemeClr val="bg1"/>
              </a:solidFill>
              <a:latin typeface="Times New Roman" panose="02020603050405020304" pitchFamily="18" charset="0"/>
              <a:cs typeface="Times New Roman" panose="02020603050405020304" pitchFamily="18" charset="0"/>
            </a:rPr>
            <a:t>sự</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chè</a:t>
          </a:r>
          <a:r>
            <a:rPr lang="en-US" dirty="0">
              <a:solidFill>
                <a:schemeClr val="bg1"/>
              </a:solidFill>
              <a:latin typeface="Times New Roman" panose="02020603050405020304" pitchFamily="18" charset="0"/>
              <a:cs typeface="Times New Roman" panose="02020603050405020304" pitchFamily="18" charset="0"/>
            </a:rPr>
            <a:t> Boston”</a:t>
          </a:r>
          <a:endParaRPr lang="en-US" dirty="0">
            <a:solidFill>
              <a:schemeClr val="bg1"/>
            </a:solidFill>
          </a:endParaRPr>
        </a:p>
      </dgm:t>
    </dgm:pt>
    <dgm:pt modelId="{03DC0912-E59E-914F-B98D-4DADEB254E2A}" type="parTrans" cxnId="{C014CFB1-81AE-7D4C-BE1B-57DB168DC3C1}">
      <dgm:prSet/>
      <dgm:spPr>
        <a:ln w="76200">
          <a:solidFill>
            <a:srgbClr val="E454ED"/>
          </a:solidFill>
        </a:ln>
      </dgm:spPr>
      <dgm:t>
        <a:bodyPr/>
        <a:lstStyle/>
        <a:p>
          <a:endParaRPr lang="en-US"/>
        </a:p>
      </dgm:t>
    </dgm:pt>
    <dgm:pt modelId="{3569345C-E774-8949-855F-01451561AB11}" type="sibTrans" cxnId="{C014CFB1-81AE-7D4C-BE1B-57DB168DC3C1}">
      <dgm:prSet/>
      <dgm:spPr/>
      <dgm:t>
        <a:bodyPr/>
        <a:lstStyle/>
        <a:p>
          <a:endParaRPr lang="en-US"/>
        </a:p>
      </dgm:t>
    </dgm:pt>
    <dgm:pt modelId="{8FA395A1-AA1F-8144-AA99-340B978AA7BC}" type="pres">
      <dgm:prSet presAssocID="{5B9D2C31-6EBE-6A4C-BBB8-3863D01B4486}" presName="diagram" presStyleCnt="0">
        <dgm:presLayoutVars>
          <dgm:chPref val="1"/>
          <dgm:dir/>
          <dgm:animOne val="branch"/>
          <dgm:animLvl val="lvl"/>
          <dgm:resizeHandles val="exact"/>
        </dgm:presLayoutVars>
      </dgm:prSet>
      <dgm:spPr/>
    </dgm:pt>
    <dgm:pt modelId="{E6BFBB88-14A9-934E-8ED9-D3B3CA73CB9A}" type="pres">
      <dgm:prSet presAssocID="{05FAF9CC-6F5A-0E4E-8EBB-16D8E99779A5}" presName="root1" presStyleCnt="0"/>
      <dgm:spPr/>
    </dgm:pt>
    <dgm:pt modelId="{3124B080-7CF7-5C4C-BAC0-581CB36189A5}" type="pres">
      <dgm:prSet presAssocID="{05FAF9CC-6F5A-0E4E-8EBB-16D8E99779A5}" presName="LevelOneTextNode" presStyleLbl="node0" presStyleIdx="0" presStyleCnt="1" custScaleY="158957">
        <dgm:presLayoutVars>
          <dgm:chPref val="3"/>
        </dgm:presLayoutVars>
      </dgm:prSet>
      <dgm:spPr/>
    </dgm:pt>
    <dgm:pt modelId="{A97E73A1-4ED3-3445-97B4-93864FCE7A0D}" type="pres">
      <dgm:prSet presAssocID="{05FAF9CC-6F5A-0E4E-8EBB-16D8E99779A5}" presName="level2hierChild" presStyleCnt="0"/>
      <dgm:spPr/>
    </dgm:pt>
    <dgm:pt modelId="{0D3CDFF1-FB6F-A54F-84F5-CB7649262806}" type="pres">
      <dgm:prSet presAssocID="{761FAE7F-18BE-CE46-A5EA-60C609964DE0}" presName="conn2-1" presStyleLbl="parChTrans1D2" presStyleIdx="0" presStyleCnt="4"/>
      <dgm:spPr/>
    </dgm:pt>
    <dgm:pt modelId="{6A6131AA-C940-1843-A1F2-1198C79BE050}" type="pres">
      <dgm:prSet presAssocID="{761FAE7F-18BE-CE46-A5EA-60C609964DE0}" presName="connTx" presStyleLbl="parChTrans1D2" presStyleIdx="0" presStyleCnt="4"/>
      <dgm:spPr/>
    </dgm:pt>
    <dgm:pt modelId="{53019168-A620-604F-A73A-2C4B2E5AA8D1}" type="pres">
      <dgm:prSet presAssocID="{44B7FB1C-72AB-1541-94C9-62CEB00BB80B}" presName="root2" presStyleCnt="0"/>
      <dgm:spPr/>
    </dgm:pt>
    <dgm:pt modelId="{9AB7BC1F-45C6-694B-9BC3-68B2E8E44917}" type="pres">
      <dgm:prSet presAssocID="{44B7FB1C-72AB-1541-94C9-62CEB00BB80B}" presName="LevelTwoTextNode" presStyleLbl="node2" presStyleIdx="0" presStyleCnt="4" custScaleX="503983" custScaleY="113597" custLinFactNeighborX="-10768" custLinFactNeighborY="17732">
        <dgm:presLayoutVars>
          <dgm:chPref val="3"/>
        </dgm:presLayoutVars>
      </dgm:prSet>
      <dgm:spPr/>
    </dgm:pt>
    <dgm:pt modelId="{72C09F77-41FE-E24E-B621-EA025DC90DE0}" type="pres">
      <dgm:prSet presAssocID="{44B7FB1C-72AB-1541-94C9-62CEB00BB80B}" presName="level3hierChild" presStyleCnt="0"/>
      <dgm:spPr/>
    </dgm:pt>
    <dgm:pt modelId="{3AC0C0E9-48FC-F24E-AE45-830A52E1058E}" type="pres">
      <dgm:prSet presAssocID="{06759074-0A43-EE4E-8827-8E2C8CC0735C}" presName="conn2-1" presStyleLbl="parChTrans1D2" presStyleIdx="1" presStyleCnt="4"/>
      <dgm:spPr/>
    </dgm:pt>
    <dgm:pt modelId="{85394565-25B0-6140-9052-1B2245AF3877}" type="pres">
      <dgm:prSet presAssocID="{06759074-0A43-EE4E-8827-8E2C8CC0735C}" presName="connTx" presStyleLbl="parChTrans1D2" presStyleIdx="1" presStyleCnt="4"/>
      <dgm:spPr/>
    </dgm:pt>
    <dgm:pt modelId="{12949F82-80DA-D349-B2D2-EE0083E05FBC}" type="pres">
      <dgm:prSet presAssocID="{5A5FE48D-9792-0047-AF8D-60C43AD627F4}" presName="root2" presStyleCnt="0"/>
      <dgm:spPr/>
    </dgm:pt>
    <dgm:pt modelId="{A270EB01-C950-2B40-86A8-1EDD168DF819}" type="pres">
      <dgm:prSet presAssocID="{5A5FE48D-9792-0047-AF8D-60C43AD627F4}" presName="LevelTwoTextNode" presStyleLbl="node2" presStyleIdx="1" presStyleCnt="4" custScaleX="503983" custScaleY="113597" custLinFactNeighborX="-10768" custLinFactNeighborY="17732">
        <dgm:presLayoutVars>
          <dgm:chPref val="3"/>
        </dgm:presLayoutVars>
      </dgm:prSet>
      <dgm:spPr/>
    </dgm:pt>
    <dgm:pt modelId="{37F67E2C-D735-F447-82D4-007452B022C7}" type="pres">
      <dgm:prSet presAssocID="{5A5FE48D-9792-0047-AF8D-60C43AD627F4}" presName="level3hierChild" presStyleCnt="0"/>
      <dgm:spPr/>
    </dgm:pt>
    <dgm:pt modelId="{76481651-A45B-9E44-9CE8-1424A824C7D7}" type="pres">
      <dgm:prSet presAssocID="{E5415FCF-84C2-9447-B3C9-65604D776397}" presName="conn2-1" presStyleLbl="parChTrans1D2" presStyleIdx="2" presStyleCnt="4"/>
      <dgm:spPr/>
    </dgm:pt>
    <dgm:pt modelId="{18C746BA-9419-DE4B-95FC-D7E0FAF89C52}" type="pres">
      <dgm:prSet presAssocID="{E5415FCF-84C2-9447-B3C9-65604D776397}" presName="connTx" presStyleLbl="parChTrans1D2" presStyleIdx="2" presStyleCnt="4"/>
      <dgm:spPr/>
    </dgm:pt>
    <dgm:pt modelId="{6975B8F1-2960-7B44-98B9-C34A6A958867}" type="pres">
      <dgm:prSet presAssocID="{3CCB75A4-EF4C-E14A-A3F0-E8C4D990C6F7}" presName="root2" presStyleCnt="0"/>
      <dgm:spPr/>
    </dgm:pt>
    <dgm:pt modelId="{4E0F8679-E08A-A146-83DC-9B183B28DB2E}" type="pres">
      <dgm:prSet presAssocID="{3CCB75A4-EF4C-E14A-A3F0-E8C4D990C6F7}" presName="LevelTwoTextNode" presStyleLbl="node2" presStyleIdx="2" presStyleCnt="4" custScaleX="510497" custScaleY="126318" custLinFactNeighborX="-10930" custLinFactNeighborY="15588">
        <dgm:presLayoutVars>
          <dgm:chPref val="3"/>
        </dgm:presLayoutVars>
      </dgm:prSet>
      <dgm:spPr/>
    </dgm:pt>
    <dgm:pt modelId="{D936AF7B-9E46-2C4B-84C2-713DD2FCDF04}" type="pres">
      <dgm:prSet presAssocID="{3CCB75A4-EF4C-E14A-A3F0-E8C4D990C6F7}" presName="level3hierChild" presStyleCnt="0"/>
      <dgm:spPr/>
    </dgm:pt>
    <dgm:pt modelId="{33D588F1-01CB-AD42-81AD-46595BC4B000}" type="pres">
      <dgm:prSet presAssocID="{03DC0912-E59E-914F-B98D-4DADEB254E2A}" presName="conn2-1" presStyleLbl="parChTrans1D2" presStyleIdx="3" presStyleCnt="4"/>
      <dgm:spPr/>
    </dgm:pt>
    <dgm:pt modelId="{FD7DCDBE-3B03-F847-9C00-858F123CDEB0}" type="pres">
      <dgm:prSet presAssocID="{03DC0912-E59E-914F-B98D-4DADEB254E2A}" presName="connTx" presStyleLbl="parChTrans1D2" presStyleIdx="3" presStyleCnt="4"/>
      <dgm:spPr/>
    </dgm:pt>
    <dgm:pt modelId="{0A183AAF-2B20-2E44-AEC8-6A5FAE7591A4}" type="pres">
      <dgm:prSet presAssocID="{49B72DCF-2214-5647-956C-09B9479B1641}" presName="root2" presStyleCnt="0"/>
      <dgm:spPr/>
    </dgm:pt>
    <dgm:pt modelId="{AE78A3DC-83D3-D24E-9C1E-5D619C9DC414}" type="pres">
      <dgm:prSet presAssocID="{49B72DCF-2214-5647-956C-09B9479B1641}" presName="LevelTwoTextNode" presStyleLbl="node2" presStyleIdx="3" presStyleCnt="4" custScaleX="510497" custScaleY="105328" custLinFactNeighborX="-10930" custLinFactNeighborY="15588">
        <dgm:presLayoutVars>
          <dgm:chPref val="3"/>
        </dgm:presLayoutVars>
      </dgm:prSet>
      <dgm:spPr/>
    </dgm:pt>
    <dgm:pt modelId="{A220EC9A-F921-3C46-8009-AFAC18D67D48}" type="pres">
      <dgm:prSet presAssocID="{49B72DCF-2214-5647-956C-09B9479B1641}" presName="level3hierChild" presStyleCnt="0"/>
      <dgm:spPr/>
    </dgm:pt>
  </dgm:ptLst>
  <dgm:cxnLst>
    <dgm:cxn modelId="{0EE22D16-BDEB-2D4B-996D-D49A4BDBB409}" type="presOf" srcId="{3CCB75A4-EF4C-E14A-A3F0-E8C4D990C6F7}" destId="{4E0F8679-E08A-A146-83DC-9B183B28DB2E}" srcOrd="0" destOrd="0" presId="urn:microsoft.com/office/officeart/2005/8/layout/hierarchy2"/>
    <dgm:cxn modelId="{451BD625-119B-1747-A8F5-7609E4603384}" type="presOf" srcId="{5B9D2C31-6EBE-6A4C-BBB8-3863D01B4486}" destId="{8FA395A1-AA1F-8144-AA99-340B978AA7BC}" srcOrd="0" destOrd="0" presId="urn:microsoft.com/office/officeart/2005/8/layout/hierarchy2"/>
    <dgm:cxn modelId="{F268DC2B-B7A5-9848-B1EC-682B92B52B14}" type="presOf" srcId="{E5415FCF-84C2-9447-B3C9-65604D776397}" destId="{18C746BA-9419-DE4B-95FC-D7E0FAF89C52}" srcOrd="1" destOrd="0" presId="urn:microsoft.com/office/officeart/2005/8/layout/hierarchy2"/>
    <dgm:cxn modelId="{978FC02F-3269-5A41-8B44-37BAB2E4B172}" type="presOf" srcId="{06759074-0A43-EE4E-8827-8E2C8CC0735C}" destId="{85394565-25B0-6140-9052-1B2245AF3877}" srcOrd="1" destOrd="0" presId="urn:microsoft.com/office/officeart/2005/8/layout/hierarchy2"/>
    <dgm:cxn modelId="{62A3A333-7BB9-0447-BD17-C27C7CAF8028}" type="presOf" srcId="{05FAF9CC-6F5A-0E4E-8EBB-16D8E99779A5}" destId="{3124B080-7CF7-5C4C-BAC0-581CB36189A5}" srcOrd="0" destOrd="0" presId="urn:microsoft.com/office/officeart/2005/8/layout/hierarchy2"/>
    <dgm:cxn modelId="{BB64E738-72A1-1344-9740-884A1BC5051A}" type="presOf" srcId="{03DC0912-E59E-914F-B98D-4DADEB254E2A}" destId="{33D588F1-01CB-AD42-81AD-46595BC4B000}" srcOrd="0" destOrd="0" presId="urn:microsoft.com/office/officeart/2005/8/layout/hierarchy2"/>
    <dgm:cxn modelId="{A4C0CA39-2465-5D49-B116-AA469F12B66E}" srcId="{05FAF9CC-6F5A-0E4E-8EBB-16D8E99779A5}" destId="{44B7FB1C-72AB-1541-94C9-62CEB00BB80B}" srcOrd="0" destOrd="0" parTransId="{761FAE7F-18BE-CE46-A5EA-60C609964DE0}" sibTransId="{76CA5383-9D27-9C4A-AE2C-CFFC6FAD7C3E}"/>
    <dgm:cxn modelId="{5418D169-3519-194F-B1A2-AC5AFCC768CD}" type="presOf" srcId="{761FAE7F-18BE-CE46-A5EA-60C609964DE0}" destId="{0D3CDFF1-FB6F-A54F-84F5-CB7649262806}" srcOrd="0" destOrd="0" presId="urn:microsoft.com/office/officeart/2005/8/layout/hierarchy2"/>
    <dgm:cxn modelId="{AB7C1657-EF21-E647-AAEE-B47642358B44}" srcId="{5B9D2C31-6EBE-6A4C-BBB8-3863D01B4486}" destId="{05FAF9CC-6F5A-0E4E-8EBB-16D8E99779A5}" srcOrd="0" destOrd="0" parTransId="{0417B396-2623-F243-AD4B-1CD1CF4CA4F8}" sibTransId="{C7986309-9D5C-B84E-9274-1BD95F80E73E}"/>
    <dgm:cxn modelId="{8BEEB27F-146D-AC42-B965-D70C56CF1A2F}" srcId="{05FAF9CC-6F5A-0E4E-8EBB-16D8E99779A5}" destId="{3CCB75A4-EF4C-E14A-A3F0-E8C4D990C6F7}" srcOrd="2" destOrd="0" parTransId="{E5415FCF-84C2-9447-B3C9-65604D776397}" sibTransId="{01C36AAA-1FF0-9043-A421-A96BB0980FBB}"/>
    <dgm:cxn modelId="{D798898A-ECFF-F049-9335-13B88926B16C}" type="presOf" srcId="{5A5FE48D-9792-0047-AF8D-60C43AD627F4}" destId="{A270EB01-C950-2B40-86A8-1EDD168DF819}" srcOrd="0" destOrd="0" presId="urn:microsoft.com/office/officeart/2005/8/layout/hierarchy2"/>
    <dgm:cxn modelId="{D57D9097-E59B-2A4A-8042-BE44F34784A1}" type="presOf" srcId="{06759074-0A43-EE4E-8827-8E2C8CC0735C}" destId="{3AC0C0E9-48FC-F24E-AE45-830A52E1058E}" srcOrd="0" destOrd="0" presId="urn:microsoft.com/office/officeart/2005/8/layout/hierarchy2"/>
    <dgm:cxn modelId="{90A53AAA-B3BC-804A-BED5-DF6A4996A048}" srcId="{05FAF9CC-6F5A-0E4E-8EBB-16D8E99779A5}" destId="{5A5FE48D-9792-0047-AF8D-60C43AD627F4}" srcOrd="1" destOrd="0" parTransId="{06759074-0A43-EE4E-8827-8E2C8CC0735C}" sibTransId="{DF52E5FD-B26E-1840-A13E-B3A647F3534E}"/>
    <dgm:cxn modelId="{C014CFB1-81AE-7D4C-BE1B-57DB168DC3C1}" srcId="{05FAF9CC-6F5A-0E4E-8EBB-16D8E99779A5}" destId="{49B72DCF-2214-5647-956C-09B9479B1641}" srcOrd="3" destOrd="0" parTransId="{03DC0912-E59E-914F-B98D-4DADEB254E2A}" sibTransId="{3569345C-E774-8949-855F-01451561AB11}"/>
    <dgm:cxn modelId="{08042ACD-13E8-F445-84DF-78B605D8CF39}" type="presOf" srcId="{44B7FB1C-72AB-1541-94C9-62CEB00BB80B}" destId="{9AB7BC1F-45C6-694B-9BC3-68B2E8E44917}" srcOrd="0" destOrd="0" presId="urn:microsoft.com/office/officeart/2005/8/layout/hierarchy2"/>
    <dgm:cxn modelId="{314146EC-A35A-4D42-83AE-C4AF3EA85699}" type="presOf" srcId="{03DC0912-E59E-914F-B98D-4DADEB254E2A}" destId="{FD7DCDBE-3B03-F847-9C00-858F123CDEB0}" srcOrd="1" destOrd="0" presId="urn:microsoft.com/office/officeart/2005/8/layout/hierarchy2"/>
    <dgm:cxn modelId="{6A9932F2-ABED-5E43-BFED-84899F3128B4}" type="presOf" srcId="{49B72DCF-2214-5647-956C-09B9479B1641}" destId="{AE78A3DC-83D3-D24E-9C1E-5D619C9DC414}" srcOrd="0" destOrd="0" presId="urn:microsoft.com/office/officeart/2005/8/layout/hierarchy2"/>
    <dgm:cxn modelId="{342F73F4-367F-A744-952A-22CBA70A6AE6}" type="presOf" srcId="{761FAE7F-18BE-CE46-A5EA-60C609964DE0}" destId="{6A6131AA-C940-1843-A1F2-1198C79BE050}" srcOrd="1" destOrd="0" presId="urn:microsoft.com/office/officeart/2005/8/layout/hierarchy2"/>
    <dgm:cxn modelId="{8B42C0F9-D939-6B43-9A59-1713C4F8700A}" type="presOf" srcId="{E5415FCF-84C2-9447-B3C9-65604D776397}" destId="{76481651-A45B-9E44-9CE8-1424A824C7D7}" srcOrd="0" destOrd="0" presId="urn:microsoft.com/office/officeart/2005/8/layout/hierarchy2"/>
    <dgm:cxn modelId="{4F72A61C-E25D-044E-98BE-FFE084B37367}" type="presParOf" srcId="{8FA395A1-AA1F-8144-AA99-340B978AA7BC}" destId="{E6BFBB88-14A9-934E-8ED9-D3B3CA73CB9A}" srcOrd="0" destOrd="0" presId="urn:microsoft.com/office/officeart/2005/8/layout/hierarchy2"/>
    <dgm:cxn modelId="{D5927DE4-F197-754A-ACFB-9556A61D68DA}" type="presParOf" srcId="{E6BFBB88-14A9-934E-8ED9-D3B3CA73CB9A}" destId="{3124B080-7CF7-5C4C-BAC0-581CB36189A5}" srcOrd="0" destOrd="0" presId="urn:microsoft.com/office/officeart/2005/8/layout/hierarchy2"/>
    <dgm:cxn modelId="{668C90A8-A264-FE45-9660-88E8585A731A}" type="presParOf" srcId="{E6BFBB88-14A9-934E-8ED9-D3B3CA73CB9A}" destId="{A97E73A1-4ED3-3445-97B4-93864FCE7A0D}" srcOrd="1" destOrd="0" presId="urn:microsoft.com/office/officeart/2005/8/layout/hierarchy2"/>
    <dgm:cxn modelId="{D6617636-0426-4E4C-96D3-15B4C46B7F42}" type="presParOf" srcId="{A97E73A1-4ED3-3445-97B4-93864FCE7A0D}" destId="{0D3CDFF1-FB6F-A54F-84F5-CB7649262806}" srcOrd="0" destOrd="0" presId="urn:microsoft.com/office/officeart/2005/8/layout/hierarchy2"/>
    <dgm:cxn modelId="{40292E4C-2DB3-AF44-B0C1-54F8F21C18A8}" type="presParOf" srcId="{0D3CDFF1-FB6F-A54F-84F5-CB7649262806}" destId="{6A6131AA-C940-1843-A1F2-1198C79BE050}" srcOrd="0" destOrd="0" presId="urn:microsoft.com/office/officeart/2005/8/layout/hierarchy2"/>
    <dgm:cxn modelId="{AECA8A79-3191-0948-9D48-41D897EE93FB}" type="presParOf" srcId="{A97E73A1-4ED3-3445-97B4-93864FCE7A0D}" destId="{53019168-A620-604F-A73A-2C4B2E5AA8D1}" srcOrd="1" destOrd="0" presId="urn:microsoft.com/office/officeart/2005/8/layout/hierarchy2"/>
    <dgm:cxn modelId="{8BF40820-D831-1640-905B-BD43BC7CFB0F}" type="presParOf" srcId="{53019168-A620-604F-A73A-2C4B2E5AA8D1}" destId="{9AB7BC1F-45C6-694B-9BC3-68B2E8E44917}" srcOrd="0" destOrd="0" presId="urn:microsoft.com/office/officeart/2005/8/layout/hierarchy2"/>
    <dgm:cxn modelId="{481A965F-00D6-A749-8E68-8839BEEBD26F}" type="presParOf" srcId="{53019168-A620-604F-A73A-2C4B2E5AA8D1}" destId="{72C09F77-41FE-E24E-B621-EA025DC90DE0}" srcOrd="1" destOrd="0" presId="urn:microsoft.com/office/officeart/2005/8/layout/hierarchy2"/>
    <dgm:cxn modelId="{F0253CBB-B274-2446-B3EF-0513C6F7FF98}" type="presParOf" srcId="{A97E73A1-4ED3-3445-97B4-93864FCE7A0D}" destId="{3AC0C0E9-48FC-F24E-AE45-830A52E1058E}" srcOrd="2" destOrd="0" presId="urn:microsoft.com/office/officeart/2005/8/layout/hierarchy2"/>
    <dgm:cxn modelId="{E95D0DB8-90E2-F04D-B0E6-D3D35C834038}" type="presParOf" srcId="{3AC0C0E9-48FC-F24E-AE45-830A52E1058E}" destId="{85394565-25B0-6140-9052-1B2245AF3877}" srcOrd="0" destOrd="0" presId="urn:microsoft.com/office/officeart/2005/8/layout/hierarchy2"/>
    <dgm:cxn modelId="{85B6BFC3-6653-DA4E-9B43-93AE30F4700B}" type="presParOf" srcId="{A97E73A1-4ED3-3445-97B4-93864FCE7A0D}" destId="{12949F82-80DA-D349-B2D2-EE0083E05FBC}" srcOrd="3" destOrd="0" presId="urn:microsoft.com/office/officeart/2005/8/layout/hierarchy2"/>
    <dgm:cxn modelId="{6AB78F52-5518-FB42-81B5-729F170EC74D}" type="presParOf" srcId="{12949F82-80DA-D349-B2D2-EE0083E05FBC}" destId="{A270EB01-C950-2B40-86A8-1EDD168DF819}" srcOrd="0" destOrd="0" presId="urn:microsoft.com/office/officeart/2005/8/layout/hierarchy2"/>
    <dgm:cxn modelId="{1AE738B6-86E9-A646-A851-3F896B6344BE}" type="presParOf" srcId="{12949F82-80DA-D349-B2D2-EE0083E05FBC}" destId="{37F67E2C-D735-F447-82D4-007452B022C7}" srcOrd="1" destOrd="0" presId="urn:microsoft.com/office/officeart/2005/8/layout/hierarchy2"/>
    <dgm:cxn modelId="{3A258BE5-E105-3F40-B822-56CA31A0796A}" type="presParOf" srcId="{A97E73A1-4ED3-3445-97B4-93864FCE7A0D}" destId="{76481651-A45B-9E44-9CE8-1424A824C7D7}" srcOrd="4" destOrd="0" presId="urn:microsoft.com/office/officeart/2005/8/layout/hierarchy2"/>
    <dgm:cxn modelId="{9B5F7265-C234-E341-B903-6C54F9E9DF0D}" type="presParOf" srcId="{76481651-A45B-9E44-9CE8-1424A824C7D7}" destId="{18C746BA-9419-DE4B-95FC-D7E0FAF89C52}" srcOrd="0" destOrd="0" presId="urn:microsoft.com/office/officeart/2005/8/layout/hierarchy2"/>
    <dgm:cxn modelId="{BD0978BD-5DA9-2E45-96DE-325AC59D684C}" type="presParOf" srcId="{A97E73A1-4ED3-3445-97B4-93864FCE7A0D}" destId="{6975B8F1-2960-7B44-98B9-C34A6A958867}" srcOrd="5" destOrd="0" presId="urn:microsoft.com/office/officeart/2005/8/layout/hierarchy2"/>
    <dgm:cxn modelId="{0506E12E-C4C7-DB41-A5A0-BC2431230478}" type="presParOf" srcId="{6975B8F1-2960-7B44-98B9-C34A6A958867}" destId="{4E0F8679-E08A-A146-83DC-9B183B28DB2E}" srcOrd="0" destOrd="0" presId="urn:microsoft.com/office/officeart/2005/8/layout/hierarchy2"/>
    <dgm:cxn modelId="{A0CEBD5E-A7A6-F14C-BB05-AB81FD1FEE96}" type="presParOf" srcId="{6975B8F1-2960-7B44-98B9-C34A6A958867}" destId="{D936AF7B-9E46-2C4B-84C2-713DD2FCDF04}" srcOrd="1" destOrd="0" presId="urn:microsoft.com/office/officeart/2005/8/layout/hierarchy2"/>
    <dgm:cxn modelId="{AC9CA002-D8A2-0848-9D27-5E5B5BC7DB11}" type="presParOf" srcId="{A97E73A1-4ED3-3445-97B4-93864FCE7A0D}" destId="{33D588F1-01CB-AD42-81AD-46595BC4B000}" srcOrd="6" destOrd="0" presId="urn:microsoft.com/office/officeart/2005/8/layout/hierarchy2"/>
    <dgm:cxn modelId="{7C642BD0-79E5-A74C-819D-9D24410967FE}" type="presParOf" srcId="{33D588F1-01CB-AD42-81AD-46595BC4B000}" destId="{FD7DCDBE-3B03-F847-9C00-858F123CDEB0}" srcOrd="0" destOrd="0" presId="urn:microsoft.com/office/officeart/2005/8/layout/hierarchy2"/>
    <dgm:cxn modelId="{181E252F-0B73-2A4F-A5C1-44BF122D1806}" type="presParOf" srcId="{A97E73A1-4ED3-3445-97B4-93864FCE7A0D}" destId="{0A183AAF-2B20-2E44-AEC8-6A5FAE7591A4}" srcOrd="7" destOrd="0" presId="urn:microsoft.com/office/officeart/2005/8/layout/hierarchy2"/>
    <dgm:cxn modelId="{410F41DF-1372-8048-B96B-BCC2F00B5EA9}" type="presParOf" srcId="{0A183AAF-2B20-2E44-AEC8-6A5FAE7591A4}" destId="{AE78A3DC-83D3-D24E-9C1E-5D619C9DC414}" srcOrd="0" destOrd="0" presId="urn:microsoft.com/office/officeart/2005/8/layout/hierarchy2"/>
    <dgm:cxn modelId="{234BD26C-4D2D-C642-9E0A-D776A6B4065A}" type="presParOf" srcId="{0A183AAF-2B20-2E44-AEC8-6A5FAE7591A4}" destId="{A220EC9A-F921-3C46-8009-AFAC18D67D48}" srcOrd="1" destOrd="0" presId="urn:microsoft.com/office/officeart/2005/8/layout/hierarchy2"/>
  </dgm:cxnLst>
  <dgm:bg/>
  <dgm:whole>
    <a:ln>
      <a:solidFill>
        <a:schemeClr val="bg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F3E385-6233-4389-8464-3652EF5FE45A}">
      <dsp:nvSpPr>
        <dsp:cNvPr id="0" name=""/>
        <dsp:cNvSpPr/>
      </dsp:nvSpPr>
      <dsp:spPr>
        <a:xfrm>
          <a:off x="369404" y="71615"/>
          <a:ext cx="4791246" cy="34353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0" i="0" kern="1200" dirty="0">
              <a:latin typeface="Times New Roman" panose="02020603050405020304" pitchFamily="18" charset="0"/>
              <a:cs typeface="Times New Roman" panose="02020603050405020304" pitchFamily="18" charset="0"/>
            </a:rPr>
            <a:t>Ở miền Đông – Nam nhiều công trường thủ công luyện kim, cơ khí, làm đồ sứ, dệt len dạ... ra đời, phát triển</a:t>
          </a:r>
          <a:endParaRPr lang="en-US" sz="3200" kern="1200" dirty="0">
            <a:latin typeface="Times New Roman" panose="02020603050405020304" pitchFamily="18" charset="0"/>
            <a:cs typeface="Times New Roman" panose="02020603050405020304" pitchFamily="18" charset="0"/>
          </a:endParaRPr>
        </a:p>
      </dsp:txBody>
      <dsp:txXfrm>
        <a:off x="369404" y="71615"/>
        <a:ext cx="4791246" cy="3435327"/>
      </dsp:txXfrm>
    </dsp:sp>
    <dsp:sp modelId="{BC61CB6B-38E7-4BE2-B731-EEBF475AE247}">
      <dsp:nvSpPr>
        <dsp:cNvPr id="0" name=""/>
        <dsp:cNvSpPr/>
      </dsp:nvSpPr>
      <dsp:spPr>
        <a:xfrm>
          <a:off x="6029120" y="186883"/>
          <a:ext cx="5934279" cy="3004299"/>
        </a:xfrm>
        <a:prstGeom prst="rect">
          <a:avLst/>
        </a:prstGeom>
        <a:solidFill>
          <a:schemeClr val="accent6"/>
        </a:solidFill>
        <a:ln w="19050" cap="flat" cmpd="sng" algn="ctr">
          <a:solidFill>
            <a:schemeClr val="lt1"/>
          </a:solidFill>
          <a:prstDash val="solid"/>
          <a:miter lim="800000"/>
        </a:ln>
        <a:effectLst/>
      </dsp:spPr>
      <dsp:style>
        <a:lnRef idx="3">
          <a:schemeClr val="lt1"/>
        </a:lnRef>
        <a:fillRef idx="1">
          <a:schemeClr val="accent6"/>
        </a:fillRef>
        <a:effectRef idx="1">
          <a:schemeClr val="accent6"/>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0" i="0" kern="1200" dirty="0">
              <a:latin typeface="+mj-lt"/>
            </a:rPr>
            <a:t>Nhiều trung tâm lớn về công nghiệp, thương mại, tài chính được hình thành, tiêu biểu là Luân Đôn.</a:t>
          </a:r>
          <a:endParaRPr lang="en-US" sz="3200" kern="1200" dirty="0">
            <a:latin typeface="+mj-lt"/>
          </a:endParaRPr>
        </a:p>
      </dsp:txBody>
      <dsp:txXfrm>
        <a:off x="6029120" y="186883"/>
        <a:ext cx="5934279" cy="3004299"/>
      </dsp:txXfrm>
    </dsp:sp>
    <dsp:sp modelId="{7B7CB4A7-5738-4950-8D24-2FAAD75AFCF4}">
      <dsp:nvSpPr>
        <dsp:cNvPr id="0" name=""/>
        <dsp:cNvSpPr/>
      </dsp:nvSpPr>
      <dsp:spPr>
        <a:xfrm>
          <a:off x="0" y="3820790"/>
          <a:ext cx="5444584" cy="2713550"/>
        </a:xfrm>
        <a:prstGeom prst="rect">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b="0" i="0" kern="1200" dirty="0">
              <a:latin typeface="+mj-lt"/>
            </a:rPr>
            <a:t>Những phát minh mới về kĩ thuật, các hình thức tổ chức lao động hợp lí làm cho năng suất lao động tăng nhanh.</a:t>
          </a:r>
          <a:endParaRPr lang="en-US" sz="3200" kern="1200" dirty="0">
            <a:latin typeface="+mj-lt"/>
          </a:endParaRPr>
        </a:p>
      </dsp:txBody>
      <dsp:txXfrm>
        <a:off x="0" y="3820790"/>
        <a:ext cx="5444584" cy="2713550"/>
      </dsp:txXfrm>
    </dsp:sp>
    <dsp:sp modelId="{C2D80BB0-8204-480C-886E-7DA09A2D485B}">
      <dsp:nvSpPr>
        <dsp:cNvPr id="0" name=""/>
        <dsp:cNvSpPr/>
      </dsp:nvSpPr>
      <dsp:spPr>
        <a:xfrm>
          <a:off x="5822966" y="3625710"/>
          <a:ext cx="5988031" cy="3194824"/>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0" i="0" kern="1200" dirty="0">
              <a:latin typeface="Times New Roman" panose="02020603050405020304" pitchFamily="18" charset="0"/>
              <a:cs typeface="Times New Roman" panose="02020603050405020304" pitchFamily="18" charset="0"/>
            </a:rPr>
            <a:t>Trong sự phát triển chung của châu Âu, quan hệ tư bản chủ nghĩa ở Anh lớn mạnh hơn cả.</a:t>
          </a:r>
          <a:endParaRPr lang="en-US" sz="2800" kern="1200" dirty="0">
            <a:latin typeface="Times New Roman" panose="02020603050405020304" pitchFamily="18" charset="0"/>
            <a:cs typeface="Times New Roman" panose="02020603050405020304" pitchFamily="18" charset="0"/>
          </a:endParaRPr>
        </a:p>
      </dsp:txBody>
      <dsp:txXfrm>
        <a:off x="5822966" y="3625710"/>
        <a:ext cx="5988031" cy="31948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4A261-25FE-7C49-9E86-6AD790443174}">
      <dsp:nvSpPr>
        <dsp:cNvPr id="0" name=""/>
        <dsp:cNvSpPr/>
      </dsp:nvSpPr>
      <dsp:spPr>
        <a:xfrm>
          <a:off x="379570" y="0"/>
          <a:ext cx="10594846" cy="5626608"/>
        </a:xfrm>
        <a:prstGeom prst="quadArrow">
          <a:avLst>
            <a:gd name="adj1" fmla="val 2000"/>
            <a:gd name="adj2" fmla="val 4000"/>
            <a:gd name="adj3" fmla="val 5000"/>
          </a:avLst>
        </a:prstGeom>
        <a:solidFill>
          <a:srgbClr val="C00000"/>
        </a:solidFill>
        <a:ln>
          <a:noFill/>
        </a:ln>
        <a:effectLst/>
      </dsp:spPr>
      <dsp:style>
        <a:lnRef idx="0">
          <a:scrgbClr r="0" g="0" b="0"/>
        </a:lnRef>
        <a:fillRef idx="1">
          <a:scrgbClr r="0" g="0" b="0"/>
        </a:fillRef>
        <a:effectRef idx="0">
          <a:scrgbClr r="0" g="0" b="0"/>
        </a:effectRef>
        <a:fontRef idx="minor"/>
      </dsp:style>
    </dsp:sp>
    <dsp:sp modelId="{176527DD-DB83-9446-8EDE-D8FFE5276AF7}">
      <dsp:nvSpPr>
        <dsp:cNvPr id="0" name=""/>
        <dsp:cNvSpPr/>
      </dsp:nvSpPr>
      <dsp:spPr>
        <a:xfrm>
          <a:off x="5" y="337236"/>
          <a:ext cx="5775803" cy="2250643"/>
        </a:xfrm>
        <a:prstGeom prst="roundRect">
          <a:avLst/>
        </a:prstGeom>
        <a:solidFill>
          <a:srgbClr val="204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15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Kết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Lật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đổ</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chế</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quân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chủ</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chuyên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chế</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mở</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đường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cho</a:t>
          </a:r>
          <a:r>
            <a:rPr lang="en-US" sz="3200" kern="1200" dirty="0">
              <a:latin typeface="Times New Roman" panose="02020603050405020304" pitchFamily="18" charset="0"/>
              <a:cs typeface="Times New Roman" panose="02020603050405020304" pitchFamily="18" charset="0"/>
            </a:rPr>
            <a:t> CNTB   </a:t>
          </a:r>
          <a:r>
            <a:rPr lang="en-US" sz="3200" kern="1200" dirty="0" err="1">
              <a:latin typeface="Times New Roman" panose="02020603050405020304" pitchFamily="18" charset="0"/>
              <a:cs typeface="Times New Roman" panose="02020603050405020304" pitchFamily="18" charset="0"/>
            </a:rPr>
            <a:t>phát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triển</a:t>
          </a:r>
          <a:endParaRPr lang="en-US" sz="3200" kern="1200" dirty="0"/>
        </a:p>
      </dsp:txBody>
      <dsp:txXfrm>
        <a:off x="109872" y="447103"/>
        <a:ext cx="5556069" cy="2030909"/>
      </dsp:txXfrm>
    </dsp:sp>
    <dsp:sp modelId="{28D5A75B-EB63-DA46-9B68-47372877EF65}">
      <dsp:nvSpPr>
        <dsp:cNvPr id="0" name=""/>
        <dsp:cNvSpPr/>
      </dsp:nvSpPr>
      <dsp:spPr>
        <a:xfrm>
          <a:off x="5710612" y="337236"/>
          <a:ext cx="5911651" cy="2250643"/>
        </a:xfrm>
        <a:prstGeom prst="roundRect">
          <a:avLst/>
        </a:prstGeom>
        <a:solidFill>
          <a:srgbClr val="204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hưởng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lớn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Âu</a:t>
          </a:r>
          <a:endParaRPr lang="en-US" sz="2800" kern="1200" dirty="0"/>
        </a:p>
      </dsp:txBody>
      <dsp:txXfrm>
        <a:off x="5820479" y="447103"/>
        <a:ext cx="5691917" cy="2030909"/>
      </dsp:txXfrm>
    </dsp:sp>
    <dsp:sp modelId="{B1A6A5F1-D3A3-C542-B314-E75E42342CAE}">
      <dsp:nvSpPr>
        <dsp:cNvPr id="0" name=""/>
        <dsp:cNvSpPr/>
      </dsp:nvSpPr>
      <dsp:spPr>
        <a:xfrm>
          <a:off x="597809" y="3063530"/>
          <a:ext cx="4024510" cy="2250643"/>
        </a:xfrm>
        <a:prstGeom prst="roundRect">
          <a:avLst/>
        </a:prstGeom>
        <a:solidFill>
          <a:srgbClr val="204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Tính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chất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Là</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cách</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mạng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tư</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sản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chưa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triệt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để</a:t>
          </a:r>
          <a:endParaRPr lang="en-US" sz="3200" kern="1200" dirty="0"/>
        </a:p>
      </dsp:txBody>
      <dsp:txXfrm>
        <a:off x="707676" y="3173397"/>
        <a:ext cx="3804776" cy="2030909"/>
      </dsp:txXfrm>
    </dsp:sp>
    <dsp:sp modelId="{0261F6A0-DC23-344E-9F87-EEBBAB5644C1}">
      <dsp:nvSpPr>
        <dsp:cNvPr id="0" name=""/>
        <dsp:cNvSpPr/>
      </dsp:nvSpPr>
      <dsp:spPr>
        <a:xfrm>
          <a:off x="6034587" y="2910306"/>
          <a:ext cx="5334812" cy="2454326"/>
        </a:xfrm>
        <a:prstGeom prst="roundRect">
          <a:avLst/>
        </a:prstGeom>
        <a:solidFill>
          <a:srgbClr val="20400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15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Đặc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cmts</a:t>
          </a:r>
          <a:r>
            <a:rPr lang="en-US" sz="2800" kern="1200" dirty="0">
              <a:latin typeface="Times New Roman" panose="02020603050405020304" pitchFamily="18" charset="0"/>
              <a:cs typeface="Times New Roman" panose="02020603050405020304" pitchFamily="18" charset="0"/>
            </a:rPr>
            <a:t> do </a:t>
          </a:r>
          <a:r>
            <a:rPr lang="en-US" sz="2800" kern="1200" dirty="0" err="1">
              <a:latin typeface="Times New Roman" panose="02020603050405020304" pitchFamily="18" charset="0"/>
              <a:cs typeface="Times New Roman" panose="02020603050405020304" pitchFamily="18" charset="0"/>
            </a:rPr>
            <a:t>tư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r>
            <a:rPr lang="en-US" sz="2800" kern="1200" dirty="0">
              <a:latin typeface="Times New Roman" panose="02020603050405020304" pitchFamily="18" charset="0"/>
              <a:cs typeface="Times New Roman" panose="02020603050405020304" pitchFamily="18" charset="0"/>
            </a:rPr>
            <a:t> Quân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hiến</a:t>
          </a:r>
          <a:r>
            <a:rPr lang="en-US" sz="2800" kern="1200" dirty="0">
              <a:latin typeface="Times New Roman" panose="02020603050405020304" pitchFamily="18" charset="0"/>
              <a:cs typeface="Times New Roman" panose="02020603050405020304" pitchFamily="18" charset="0"/>
            </a:rPr>
            <a:t>.</a:t>
          </a:r>
          <a:endParaRPr lang="en-US" sz="2800" kern="1200" dirty="0"/>
        </a:p>
      </dsp:txBody>
      <dsp:txXfrm>
        <a:off x="6154397" y="3030116"/>
        <a:ext cx="5095192" cy="2214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4B080-7CF7-5C4C-BAC0-581CB36189A5}">
      <dsp:nvSpPr>
        <dsp:cNvPr id="0" name=""/>
        <dsp:cNvSpPr/>
      </dsp:nvSpPr>
      <dsp:spPr>
        <a:xfrm>
          <a:off x="7678" y="2212512"/>
          <a:ext cx="1871898" cy="1487756"/>
        </a:xfrm>
        <a:prstGeom prst="roundRect">
          <a:avLst>
            <a:gd name="adj" fmla="val 10000"/>
          </a:avLst>
        </a:prstGeom>
        <a:solidFill>
          <a:srgbClr val="E454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50000"/>
            </a:lnSpc>
            <a:spcBef>
              <a:spcPct val="0"/>
            </a:spcBef>
            <a:spcAft>
              <a:spcPct val="35000"/>
            </a:spcAft>
            <a:buNone/>
          </a:pPr>
          <a:r>
            <a:rPr lang="en-US" sz="3200" b="1" kern="1200" dirty="0" err="1">
              <a:solidFill>
                <a:schemeClr val="bg1"/>
              </a:solidFill>
              <a:latin typeface="Times New Roman" panose="02020603050405020304" pitchFamily="18" charset="0"/>
              <a:cs typeface="Times New Roman" panose="02020603050405020304" pitchFamily="18" charset="0"/>
            </a:rPr>
            <a:t>Nguyên</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nhân</a:t>
          </a:r>
          <a:endParaRPr lang="en-US" sz="3200" b="1" kern="1200" dirty="0">
            <a:solidFill>
              <a:schemeClr val="bg1"/>
            </a:solidFill>
            <a:latin typeface="Times New Roman" panose="02020603050405020304" pitchFamily="18" charset="0"/>
            <a:cs typeface="Times New Roman" panose="02020603050405020304" pitchFamily="18" charset="0"/>
          </a:endParaRPr>
        </a:p>
      </dsp:txBody>
      <dsp:txXfrm>
        <a:off x="51253" y="2256087"/>
        <a:ext cx="1784748" cy="1400606"/>
      </dsp:txXfrm>
    </dsp:sp>
    <dsp:sp modelId="{0D3CDFF1-FB6F-A54F-84F5-CB7649262806}">
      <dsp:nvSpPr>
        <dsp:cNvPr id="0" name=""/>
        <dsp:cNvSpPr/>
      </dsp:nvSpPr>
      <dsp:spPr>
        <a:xfrm rot="17294471">
          <a:off x="1279111" y="2112006"/>
          <a:ext cx="1748123" cy="28492"/>
        </a:xfrm>
        <a:custGeom>
          <a:avLst/>
          <a:gdLst/>
          <a:ahLst/>
          <a:cxnLst/>
          <a:rect l="0" t="0" r="0" b="0"/>
          <a:pathLst>
            <a:path>
              <a:moveTo>
                <a:pt x="0" y="14246"/>
              </a:moveTo>
              <a:lnTo>
                <a:pt x="1748123" y="14246"/>
              </a:lnTo>
            </a:path>
          </a:pathLst>
        </a:custGeom>
        <a:noFill/>
        <a:ln w="57150" cap="flat" cmpd="sng" algn="ctr">
          <a:solidFill>
            <a:srgbClr val="E454E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2109470" y="2082550"/>
        <a:ext cx="87406" cy="87406"/>
      </dsp:txXfrm>
    </dsp:sp>
    <dsp:sp modelId="{9AB7BC1F-45C6-694B-9BC3-68B2E8E44917}">
      <dsp:nvSpPr>
        <dsp:cNvPr id="0" name=""/>
        <dsp:cNvSpPr/>
      </dsp:nvSpPr>
      <dsp:spPr>
        <a:xfrm>
          <a:off x="2426770" y="764510"/>
          <a:ext cx="9434050" cy="1063210"/>
        </a:xfrm>
        <a:prstGeom prst="roundRect">
          <a:avLst>
            <a:gd name="adj" fmla="val 10000"/>
          </a:avLst>
        </a:prstGeom>
        <a:solidFill>
          <a:srgbClr val="E454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bg1"/>
              </a:solidFill>
              <a:latin typeface="Times New Roman" panose="02020603050405020304" pitchFamily="18" charset="0"/>
              <a:cs typeface="Times New Roman" panose="02020603050405020304" pitchFamily="18" charset="0"/>
            </a:rPr>
            <a:t>Đầu</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thế</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kỷ</a:t>
          </a:r>
          <a:r>
            <a:rPr lang="en-US" sz="3200" b="0" kern="1200" dirty="0">
              <a:solidFill>
                <a:schemeClr val="bg1"/>
              </a:solidFill>
              <a:latin typeface="Times New Roman" panose="02020603050405020304" pitchFamily="18" charset="0"/>
              <a:cs typeface="Times New Roman" panose="02020603050405020304" pitchFamily="18" charset="0"/>
            </a:rPr>
            <a:t> XVIII, </a:t>
          </a:r>
          <a:r>
            <a:rPr lang="en-US" sz="3200" b="0" kern="1200" dirty="0" err="1">
              <a:solidFill>
                <a:schemeClr val="bg1"/>
              </a:solidFill>
              <a:latin typeface="Times New Roman" panose="02020603050405020304" pitchFamily="18" charset="0"/>
              <a:cs typeface="Times New Roman" panose="02020603050405020304" pitchFamily="18" charset="0"/>
            </a:rPr>
            <a:t>thực</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dân</a:t>
          </a:r>
          <a:r>
            <a:rPr lang="en-US" sz="3200" b="0" kern="1200" dirty="0">
              <a:solidFill>
                <a:schemeClr val="bg1"/>
              </a:solidFill>
              <a:latin typeface="Times New Roman" panose="02020603050405020304" pitchFamily="18" charset="0"/>
              <a:cs typeface="Times New Roman" panose="02020603050405020304" pitchFamily="18" charset="0"/>
            </a:rPr>
            <a:t> Anh </a:t>
          </a:r>
          <a:r>
            <a:rPr lang="en-US" sz="3200" b="0" kern="1200" dirty="0" err="1">
              <a:solidFill>
                <a:schemeClr val="bg1"/>
              </a:solidFill>
              <a:latin typeface="Times New Roman" panose="02020603050405020304" pitchFamily="18" charset="0"/>
              <a:cs typeface="Times New Roman" panose="02020603050405020304" pitchFamily="18" charset="0"/>
            </a:rPr>
            <a:t>thành</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lập</a:t>
          </a:r>
          <a:r>
            <a:rPr lang="en-US" sz="3200" b="0" kern="1200" dirty="0">
              <a:solidFill>
                <a:schemeClr val="bg1"/>
              </a:solidFill>
              <a:latin typeface="Times New Roman" panose="02020603050405020304" pitchFamily="18" charset="0"/>
              <a:cs typeface="Times New Roman" panose="02020603050405020304" pitchFamily="18" charset="0"/>
            </a:rPr>
            <a:t> 13 </a:t>
          </a:r>
          <a:r>
            <a:rPr lang="en-US" sz="3200" b="0" kern="1200" dirty="0" err="1">
              <a:solidFill>
                <a:schemeClr val="bg1"/>
              </a:solidFill>
              <a:latin typeface="Times New Roman" panose="02020603050405020304" pitchFamily="18" charset="0"/>
              <a:cs typeface="Times New Roman" panose="02020603050405020304" pitchFamily="18" charset="0"/>
            </a:rPr>
            <a:t>thuộc</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địa</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ở</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Bắc</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Mỹ</a:t>
          </a:r>
          <a:r>
            <a:rPr lang="en-US" sz="3200" b="0" kern="1200" dirty="0">
              <a:solidFill>
                <a:schemeClr val="bg1"/>
              </a:solidFill>
              <a:latin typeface="Times New Roman" panose="02020603050405020304" pitchFamily="18" charset="0"/>
              <a:cs typeface="Times New Roman" panose="02020603050405020304" pitchFamily="18" charset="0"/>
            </a:rPr>
            <a:t> </a:t>
          </a:r>
          <a:endParaRPr lang="en-US" sz="3200" b="0" kern="1200" dirty="0">
            <a:solidFill>
              <a:schemeClr val="bg1"/>
            </a:solidFill>
          </a:endParaRPr>
        </a:p>
      </dsp:txBody>
      <dsp:txXfrm>
        <a:off x="2457910" y="795650"/>
        <a:ext cx="9371770" cy="1000930"/>
      </dsp:txXfrm>
    </dsp:sp>
    <dsp:sp modelId="{3AC0C0E9-48FC-F24E-AE45-830A52E1058E}">
      <dsp:nvSpPr>
        <dsp:cNvPr id="0" name=""/>
        <dsp:cNvSpPr/>
      </dsp:nvSpPr>
      <dsp:spPr>
        <a:xfrm rot="19209151">
          <a:off x="1796813" y="2713808"/>
          <a:ext cx="712720" cy="28492"/>
        </a:xfrm>
        <a:custGeom>
          <a:avLst/>
          <a:gdLst/>
          <a:ahLst/>
          <a:cxnLst/>
          <a:rect l="0" t="0" r="0" b="0"/>
          <a:pathLst>
            <a:path>
              <a:moveTo>
                <a:pt x="0" y="14246"/>
              </a:moveTo>
              <a:lnTo>
                <a:pt x="712720" y="14246"/>
              </a:lnTo>
            </a:path>
          </a:pathLst>
        </a:custGeom>
        <a:noFill/>
        <a:ln w="76200" cap="flat" cmpd="sng" algn="ctr">
          <a:solidFill>
            <a:srgbClr val="E454E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35355" y="2710236"/>
        <a:ext cx="35636" cy="35636"/>
      </dsp:txXfrm>
    </dsp:sp>
    <dsp:sp modelId="{A270EB01-C950-2B40-86A8-1EDD168DF819}">
      <dsp:nvSpPr>
        <dsp:cNvPr id="0" name=""/>
        <dsp:cNvSpPr/>
      </dsp:nvSpPr>
      <dsp:spPr>
        <a:xfrm>
          <a:off x="2426770" y="1968112"/>
          <a:ext cx="9434050" cy="1063210"/>
        </a:xfrm>
        <a:prstGeom prst="roundRect">
          <a:avLst>
            <a:gd name="adj" fmla="val 10000"/>
          </a:avLst>
        </a:prstGeom>
        <a:solidFill>
          <a:srgbClr val="E454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0" kern="1200" dirty="0" err="1">
              <a:solidFill>
                <a:schemeClr val="bg1"/>
              </a:solidFill>
              <a:latin typeface="Times New Roman" panose="02020603050405020304" pitchFamily="18" charset="0"/>
              <a:cs typeface="Times New Roman" panose="02020603050405020304" pitchFamily="18" charset="0"/>
            </a:rPr>
            <a:t>Kinh</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tế</a:t>
          </a:r>
          <a:r>
            <a:rPr lang="en-US" sz="3200" b="0" kern="1200" dirty="0">
              <a:solidFill>
                <a:schemeClr val="bg1"/>
              </a:solidFill>
              <a:latin typeface="Times New Roman" panose="02020603050405020304" pitchFamily="18" charset="0"/>
              <a:cs typeface="Times New Roman" panose="02020603050405020304" pitchFamily="18" charset="0"/>
            </a:rPr>
            <a:t> 13 </a:t>
          </a:r>
          <a:r>
            <a:rPr lang="en-US" sz="3200" b="0" kern="1200" dirty="0" err="1">
              <a:solidFill>
                <a:schemeClr val="bg1"/>
              </a:solidFill>
              <a:latin typeface="Times New Roman" panose="02020603050405020304" pitchFamily="18" charset="0"/>
              <a:cs typeface="Times New Roman" panose="02020603050405020304" pitchFamily="18" charset="0"/>
            </a:rPr>
            <a:t>thuộc</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địa</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phát</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triển</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theo</a:t>
          </a:r>
          <a:r>
            <a:rPr lang="en-US" sz="3200" b="0" kern="1200" dirty="0">
              <a:solidFill>
                <a:schemeClr val="bg1"/>
              </a:solidFill>
              <a:latin typeface="Times New Roman" panose="02020603050405020304" pitchFamily="18" charset="0"/>
              <a:cs typeface="Times New Roman" panose="02020603050405020304" pitchFamily="18" charset="0"/>
            </a:rPr>
            <a:t> </a:t>
          </a:r>
          <a:r>
            <a:rPr lang="en-US" sz="3200" b="0" kern="1200" dirty="0" err="1">
              <a:solidFill>
                <a:schemeClr val="bg1"/>
              </a:solidFill>
              <a:latin typeface="Times New Roman" panose="02020603050405020304" pitchFamily="18" charset="0"/>
              <a:cs typeface="Times New Roman" panose="02020603050405020304" pitchFamily="18" charset="0"/>
            </a:rPr>
            <a:t>hướng</a:t>
          </a:r>
          <a:r>
            <a:rPr lang="en-US" sz="3200" b="0" kern="1200" dirty="0">
              <a:solidFill>
                <a:schemeClr val="bg1"/>
              </a:solidFill>
              <a:latin typeface="Times New Roman" panose="02020603050405020304" pitchFamily="18" charset="0"/>
              <a:cs typeface="Times New Roman" panose="02020603050405020304" pitchFamily="18" charset="0"/>
            </a:rPr>
            <a:t> TBCN.</a:t>
          </a:r>
          <a:endParaRPr lang="en-US" sz="3200" b="0" kern="1200" dirty="0">
            <a:solidFill>
              <a:schemeClr val="bg1"/>
            </a:solidFill>
          </a:endParaRPr>
        </a:p>
      </dsp:txBody>
      <dsp:txXfrm>
        <a:off x="2457910" y="1999252"/>
        <a:ext cx="9371770" cy="1000930"/>
      </dsp:txXfrm>
    </dsp:sp>
    <dsp:sp modelId="{76481651-A45B-9E44-9CE8-1424A824C7D7}">
      <dsp:nvSpPr>
        <dsp:cNvPr id="0" name=""/>
        <dsp:cNvSpPr/>
      </dsp:nvSpPr>
      <dsp:spPr>
        <a:xfrm rot="3319076">
          <a:off x="1673502" y="3335341"/>
          <a:ext cx="956308" cy="28492"/>
        </a:xfrm>
        <a:custGeom>
          <a:avLst/>
          <a:gdLst/>
          <a:ahLst/>
          <a:cxnLst/>
          <a:rect l="0" t="0" r="0" b="0"/>
          <a:pathLst>
            <a:path>
              <a:moveTo>
                <a:pt x="0" y="14246"/>
              </a:moveTo>
              <a:lnTo>
                <a:pt x="956308" y="14246"/>
              </a:lnTo>
            </a:path>
          </a:pathLst>
        </a:custGeom>
        <a:noFill/>
        <a:ln w="57150" cap="flat" cmpd="sng" algn="ctr">
          <a:solidFill>
            <a:srgbClr val="E454E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2127749" y="3325680"/>
        <a:ext cx="47815" cy="47815"/>
      </dsp:txXfrm>
    </dsp:sp>
    <dsp:sp modelId="{4E0F8679-E08A-A146-83DC-9B183B28DB2E}">
      <dsp:nvSpPr>
        <dsp:cNvPr id="0" name=""/>
        <dsp:cNvSpPr/>
      </dsp:nvSpPr>
      <dsp:spPr>
        <a:xfrm>
          <a:off x="2423737" y="3151648"/>
          <a:ext cx="9555985" cy="1182272"/>
        </a:xfrm>
        <a:prstGeom prst="roundRect">
          <a:avLst>
            <a:gd name="adj" fmla="val 10000"/>
          </a:avLst>
        </a:prstGeom>
        <a:solidFill>
          <a:srgbClr val="E454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FontTx/>
            <a:buNone/>
          </a:pPr>
          <a:r>
            <a:rPr lang="en-US" sz="3200" kern="1200" dirty="0" err="1">
              <a:solidFill>
                <a:schemeClr val="bg1"/>
              </a:solidFill>
              <a:latin typeface="Times New Roman" panose="02020603050405020304" pitchFamily="18" charset="0"/>
              <a:cs typeface="Times New Roman" panose="02020603050405020304" pitchFamily="18" charset="0"/>
            </a:rPr>
            <a:t>Mâu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thuẫn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sâu</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sắc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giữa</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nhân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dân</a:t>
          </a:r>
          <a:r>
            <a:rPr lang="en-US" sz="3200" kern="1200" dirty="0">
              <a:solidFill>
                <a:schemeClr val="bg1"/>
              </a:solidFill>
              <a:latin typeface="Times New Roman" panose="02020603050405020304" pitchFamily="18" charset="0"/>
              <a:cs typeface="Times New Roman" panose="02020603050405020304" pitchFamily="18" charset="0"/>
            </a:rPr>
            <a:t> 13 </a:t>
          </a:r>
          <a:r>
            <a:rPr lang="en-US" sz="3200" kern="1200" dirty="0" err="1">
              <a:solidFill>
                <a:schemeClr val="bg1"/>
              </a:solidFill>
              <a:latin typeface="Times New Roman" panose="02020603050405020304" pitchFamily="18" charset="0"/>
              <a:cs typeface="Times New Roman" panose="02020603050405020304" pitchFamily="18" charset="0"/>
            </a:rPr>
            <a:t>thuộc</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địa</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với</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chính</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quyền</a:t>
          </a:r>
          <a:r>
            <a:rPr lang="en-US" sz="3200" kern="1200" dirty="0">
              <a:solidFill>
                <a:schemeClr val="bg1"/>
              </a:solidFill>
              <a:latin typeface="Times New Roman" panose="02020603050405020304" pitchFamily="18" charset="0"/>
              <a:cs typeface="Times New Roman" panose="02020603050405020304" pitchFamily="18" charset="0"/>
            </a:rPr>
            <a:t> Anh.</a:t>
          </a:r>
          <a:endParaRPr lang="en-US" sz="3200" kern="1200" dirty="0">
            <a:solidFill>
              <a:schemeClr val="bg1"/>
            </a:solidFill>
          </a:endParaRPr>
        </a:p>
      </dsp:txBody>
      <dsp:txXfrm>
        <a:off x="2458365" y="3186276"/>
        <a:ext cx="9486729" cy="1113016"/>
      </dsp:txXfrm>
    </dsp:sp>
    <dsp:sp modelId="{33D588F1-01CB-AD42-81AD-46595BC4B000}">
      <dsp:nvSpPr>
        <dsp:cNvPr id="0" name=""/>
        <dsp:cNvSpPr/>
      </dsp:nvSpPr>
      <dsp:spPr>
        <a:xfrm rot="4491455">
          <a:off x="1110077" y="3947560"/>
          <a:ext cx="2083159" cy="28492"/>
        </a:xfrm>
        <a:custGeom>
          <a:avLst/>
          <a:gdLst/>
          <a:ahLst/>
          <a:cxnLst/>
          <a:rect l="0" t="0" r="0" b="0"/>
          <a:pathLst>
            <a:path>
              <a:moveTo>
                <a:pt x="0" y="14246"/>
              </a:moveTo>
              <a:lnTo>
                <a:pt x="2083159" y="14246"/>
              </a:lnTo>
            </a:path>
          </a:pathLst>
        </a:custGeom>
        <a:noFill/>
        <a:ln w="76200" cap="flat" cmpd="sng" algn="ctr">
          <a:solidFill>
            <a:srgbClr val="E454ED"/>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2099578" y="3909727"/>
        <a:ext cx="104157" cy="104157"/>
      </dsp:txXfrm>
    </dsp:sp>
    <dsp:sp modelId="{AE78A3DC-83D3-D24E-9C1E-5D619C9DC414}">
      <dsp:nvSpPr>
        <dsp:cNvPr id="0" name=""/>
        <dsp:cNvSpPr/>
      </dsp:nvSpPr>
      <dsp:spPr>
        <a:xfrm>
          <a:off x="2423737" y="4474313"/>
          <a:ext cx="9555985" cy="985816"/>
        </a:xfrm>
        <a:prstGeom prst="roundRect">
          <a:avLst>
            <a:gd name="adj" fmla="val 10000"/>
          </a:avLst>
        </a:prstGeom>
        <a:solidFill>
          <a:srgbClr val="E454E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FontTx/>
            <a:buNone/>
          </a:pPr>
          <a:r>
            <a:rPr lang="en-US" sz="3200" kern="1200" dirty="0" err="1">
              <a:solidFill>
                <a:schemeClr val="bg1"/>
              </a:solidFill>
              <a:latin typeface="Times New Roman" panose="02020603050405020304" pitchFamily="18" charset="0"/>
              <a:cs typeface="Times New Roman" panose="02020603050405020304" pitchFamily="18" charset="0"/>
            </a:rPr>
            <a:t>Tháng</a:t>
          </a:r>
          <a:r>
            <a:rPr lang="en-US" sz="3200" kern="1200" dirty="0">
              <a:solidFill>
                <a:schemeClr val="bg1"/>
              </a:solidFill>
              <a:latin typeface="Times New Roman" panose="02020603050405020304" pitchFamily="18" charset="0"/>
              <a:cs typeface="Times New Roman" panose="02020603050405020304" pitchFamily="18" charset="0"/>
            </a:rPr>
            <a:t> 12/1773, </a:t>
          </a:r>
          <a:r>
            <a:rPr lang="en-US" sz="3200" kern="1200" dirty="0" err="1">
              <a:solidFill>
                <a:schemeClr val="bg1"/>
              </a:solidFill>
              <a:latin typeface="Times New Roman" panose="02020603050405020304" pitchFamily="18" charset="0"/>
              <a:cs typeface="Times New Roman" panose="02020603050405020304" pitchFamily="18" charset="0"/>
            </a:rPr>
            <a:t>sự</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kiện</a:t>
          </a:r>
          <a:r>
            <a:rPr lang="en-US" sz="3200" kern="1200" dirty="0">
              <a:solidFill>
                <a:schemeClr val="bg1"/>
              </a:solidFill>
              <a:latin typeface="Times New Roman" panose="02020603050405020304" pitchFamily="18" charset="0"/>
              <a:cs typeface="Times New Roman" panose="02020603050405020304" pitchFamily="18" charset="0"/>
            </a:rPr>
            <a:t> “</a:t>
          </a:r>
          <a:r>
            <a:rPr lang="en-US" sz="3200" kern="1200" dirty="0" err="1">
              <a:solidFill>
                <a:schemeClr val="bg1"/>
              </a:solidFill>
              <a:latin typeface="Times New Roman" panose="02020603050405020304" pitchFamily="18" charset="0"/>
              <a:cs typeface="Times New Roman" panose="02020603050405020304" pitchFamily="18" charset="0"/>
            </a:rPr>
            <a:t>chè</a:t>
          </a:r>
          <a:r>
            <a:rPr lang="en-US" sz="3200" kern="1200" dirty="0">
              <a:solidFill>
                <a:schemeClr val="bg1"/>
              </a:solidFill>
              <a:latin typeface="Times New Roman" panose="02020603050405020304" pitchFamily="18" charset="0"/>
              <a:cs typeface="Times New Roman" panose="02020603050405020304" pitchFamily="18" charset="0"/>
            </a:rPr>
            <a:t> Boston”</a:t>
          </a:r>
          <a:endParaRPr lang="en-US" sz="3200" kern="1200" dirty="0">
            <a:solidFill>
              <a:schemeClr val="bg1"/>
            </a:solidFill>
          </a:endParaRPr>
        </a:p>
      </dsp:txBody>
      <dsp:txXfrm>
        <a:off x="2452611" y="4503187"/>
        <a:ext cx="9498237" cy="928068"/>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off" val="ctr"/>
          <dgm:param type="contDir" val="sameDir"/>
          <dgm:param type="grDir" val="tL"/>
          <dgm:param type="flowDir" val="row"/>
        </dgm:alg>
      </dgm:if>
      <dgm:else name="Name2">
        <dgm:alg type="snake">
          <dgm:param type="off" val="ctr"/>
          <dgm:param type="contDir" val="sameDir"/>
          <dgm:param type="grDir" val="tR"/>
          <dgm:param type="flowDir" val="row"/>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A915D-77CF-ED4F-A267-D296FD6BEA82}" type="datetimeFigureOut">
              <a:rPr lang="en-US" smtClean="0"/>
              <a:t>12/09/2025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1EBC15-0BE4-1A4E-845E-6E2AF71527F7}" type="slidenum">
              <a:rPr lang="en-US" smtClean="0"/>
              <a:t>‹#›</a:t>
            </a:fld>
            <a:endParaRPr lang="en-US"/>
          </a:p>
        </p:txBody>
      </p:sp>
    </p:spTree>
    <p:extLst>
      <p:ext uri="{BB962C8B-B14F-4D97-AF65-F5344CB8AC3E}">
        <p14:creationId xmlns:p14="http://schemas.microsoft.com/office/powerpoint/2010/main" val="1598017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CB5F9AF-25CD-E63A-FD66-86B0E0BF3148}"/>
              </a:ext>
            </a:extLst>
          </p:cNvPr>
          <p:cNvSpPr>
            <a:spLocks noGrp="1" noRot="1" noChangeAspect="1" noChangeArrowheads="1" noTextEdit="1"/>
          </p:cNvSpPr>
          <p:nvPr>
            <p:ph type="sldImg"/>
          </p:nvPr>
        </p:nvSpPr>
        <p:spPr>
          <a:ln/>
        </p:spPr>
      </p:sp>
      <p:sp>
        <p:nvSpPr>
          <p:cNvPr id="56323" name="Notes Placeholder 2">
            <a:extLst>
              <a:ext uri="{FF2B5EF4-FFF2-40B4-BE49-F238E27FC236}">
                <a16:creationId xmlns:a16="http://schemas.microsoft.com/office/drawing/2014/main" id="{9CDAA957-0AC2-EFAD-E992-979F64F9EA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F9641761-C888-225E-0C27-67E39B277D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4534D3ED-3068-4779-A222-A896A0F6A474}" type="slidenum">
              <a:rPr lang="en-US" altLang="en-US" sz="1200">
                <a:latin typeface="Arial" panose="020B0604020202020204" pitchFamily="34" charset="0"/>
              </a:rPr>
              <a:pPr/>
              <a:t>13</a:t>
            </a:fld>
            <a:endParaRPr lang="en-US" altLang="en-US" sz="12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EBC15-0BE4-1A4E-845E-6E2AF71527F7}" type="slidenum">
              <a:rPr lang="en-US" smtClean="0"/>
              <a:t>16</a:t>
            </a:fld>
            <a:endParaRPr lang="en-US"/>
          </a:p>
        </p:txBody>
      </p:sp>
    </p:spTree>
    <p:extLst>
      <p:ext uri="{BB962C8B-B14F-4D97-AF65-F5344CB8AC3E}">
        <p14:creationId xmlns:p14="http://schemas.microsoft.com/office/powerpoint/2010/main" val="2378735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217A8DA9-AA6C-6CE7-98C3-D8C0374C4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0C7EF66-AAF2-43EA-B871-C7718AD0972C}" type="slidenum">
              <a:rPr lang="en-US" altLang="zh-CN">
                <a:solidFill>
                  <a:srgbClr val="000000"/>
                </a:solidFill>
                <a:cs typeface="Arial" panose="020B0604020202020204" pitchFamily="34" charset="0"/>
              </a:rPr>
              <a:pPr>
                <a:spcBef>
                  <a:spcPct val="0"/>
                </a:spcBef>
              </a:pPr>
              <a:t>27</a:t>
            </a:fld>
            <a:endParaRPr lang="en-US" altLang="zh-CN">
              <a:solidFill>
                <a:srgbClr val="000000"/>
              </a:solidFill>
              <a:cs typeface="Arial" panose="020B0604020202020204" pitchFamily="34" charset="0"/>
            </a:endParaRPr>
          </a:p>
        </p:txBody>
      </p:sp>
      <p:sp>
        <p:nvSpPr>
          <p:cNvPr id="69635" name="Rectangle 2">
            <a:extLst>
              <a:ext uri="{FF2B5EF4-FFF2-40B4-BE49-F238E27FC236}">
                <a16:creationId xmlns:a16="http://schemas.microsoft.com/office/drawing/2014/main" id="{D65CD3B3-735D-895A-BD5A-7451E6D89865}"/>
              </a:ext>
            </a:extLst>
          </p:cNvPr>
          <p:cNvSpPr>
            <a:spLocks noGrp="1" noRot="1" noChangeAspect="1" noChangeArrowheads="1" noTextEdit="1"/>
          </p:cNvSpPr>
          <p:nvPr>
            <p:ph type="sldImg" idx="4294967295"/>
          </p:nvPr>
        </p:nvSpPr>
        <p:spPr>
          <a:ln/>
        </p:spPr>
      </p:sp>
      <p:sp>
        <p:nvSpPr>
          <p:cNvPr id="69636" name="Rectangle 3">
            <a:extLst>
              <a:ext uri="{FF2B5EF4-FFF2-40B4-BE49-F238E27FC236}">
                <a16:creationId xmlns:a16="http://schemas.microsoft.com/office/drawing/2014/main" id="{00C9C62F-CFE7-EECF-88D6-E9E841EF6E3D}"/>
              </a:ext>
            </a:extLst>
          </p:cNvPr>
          <p:cNvSpPr>
            <a:spLocks noGrp="1" noChangeArrowheads="1"/>
          </p:cNvSpPr>
          <p:nvPr>
            <p:ph type="body" idx="429496729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prstTxWarp prst="textNoShape">
              <a:avLst/>
            </a:prstTxWarp>
          </a:bodyPr>
          <a:lstStyle/>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endParaRPr lang="en-US" altLang="zh-CN" sz="900"/>
          </a:p>
          <a:p>
            <a:pPr eaLnBrk="1" hangingPunct="1">
              <a:lnSpc>
                <a:spcPct val="80000"/>
              </a:lnSpc>
            </a:pPr>
            <a:r>
              <a:rPr lang="en-US" altLang="zh-CN" sz="900"/>
              <a:t>Copyright (c) 2005  -  Doan Van Hung, Khoa Lich su- ĐH Quy Nhon</a:t>
            </a:r>
          </a:p>
          <a:p>
            <a:pPr eaLnBrk="1" hangingPunct="1">
              <a:lnSpc>
                <a:spcPct val="80000"/>
              </a:lnSpc>
            </a:pPr>
            <a:endParaRPr lang="en-US" altLang="zh-CN" sz="9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1EBC15-0BE4-1A4E-845E-6E2AF71527F7}" type="slidenum">
              <a:rPr lang="en-US" smtClean="0"/>
              <a:t>28</a:t>
            </a:fld>
            <a:endParaRPr lang="en-US"/>
          </a:p>
        </p:txBody>
      </p:sp>
    </p:spTree>
    <p:extLst>
      <p:ext uri="{BB962C8B-B14F-4D97-AF65-F5344CB8AC3E}">
        <p14:creationId xmlns:p14="http://schemas.microsoft.com/office/powerpoint/2010/main" val="88370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2606-84DC-6541-95B5-63997BD8D1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004B94-D375-2346-87CF-1B48E57C2D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7BAECC-F78C-264A-A707-CC0F0C1D76B6}"/>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035920F6-FB2D-C742-A9B7-82342246C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32D73-89DF-B24C-A954-0502EE1490CF}"/>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436383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5C599-32A8-A84D-A1AD-2A107D8948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E8CD4-104B-BE4C-8304-F2ECD69153C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C003D-DA6A-C740-BF7C-8D6D8B3EB7B8}"/>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4F12780A-5997-2B46-8F4E-6B690B452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C5723-03B8-BD42-94CE-D4542F5E4BE3}"/>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365198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AEB009-9B82-4A43-AE23-056ED91118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7026C-FA28-9B4A-B35B-26BA23BFBC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D0503-A7C4-CC49-AC76-84368870B8AF}"/>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C6B464B2-C87C-CB49-B457-8DE8C1FC7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E17908-B402-A145-A90F-C61159AC02E8}"/>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301607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A680F-0172-CF4D-8FAC-AA75098019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510F3E-9BC4-3E42-8E47-D0052AD4A8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CA0BC5-8220-1D49-93F9-139591E67979}"/>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19E94E1E-35AD-564F-9901-BE1450B7C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790D44-C26A-C143-BA37-EC11780C9FCF}"/>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274532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97EA7-7FAC-3644-8483-7A8DFBF21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8B84C-6771-1A44-AFE1-4217C61C8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80D626A-C75B-544E-BD75-DFDE0057F57A}"/>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E425EE50-8004-D14F-AD4F-ADB0744C1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C8BBB-3477-FC4F-B372-3486D2AECA53}"/>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194112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9A7C1-8060-EC45-8718-9EA73E5680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68B527-9E6F-FD4B-BB50-DA5F56C923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0CA992-28B0-F24F-BEA6-188BBE642A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FF3889-CEFC-C543-BB02-92B5C9C20B51}"/>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6" name="Footer Placeholder 5">
            <a:extLst>
              <a:ext uri="{FF2B5EF4-FFF2-40B4-BE49-F238E27FC236}">
                <a16:creationId xmlns:a16="http://schemas.microsoft.com/office/drawing/2014/main" id="{01CB55D4-A0A6-8149-AEF8-FC9D4A9AD7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8C81A-537B-8D46-BA0B-12B407D0A31F}"/>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48418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F6759-7DB3-FE4D-973D-55AE13BFE9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0DC839-2B59-BF40-9BF4-90AC7806B1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BD65860-C6D7-824C-858A-0AEE2813BF8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8358BF-BCE2-9344-BA35-8DD10C7CB2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7551147-8874-F648-A0D8-7E94231326D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841287-2FE1-0C46-A692-F4E87E8BDDFC}"/>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8" name="Footer Placeholder 7">
            <a:extLst>
              <a:ext uri="{FF2B5EF4-FFF2-40B4-BE49-F238E27FC236}">
                <a16:creationId xmlns:a16="http://schemas.microsoft.com/office/drawing/2014/main" id="{1C8A3454-939C-C94C-BC0D-DB6319325C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4B0CC7-C18A-BC4B-9D46-D957F0B76F51}"/>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3070923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E2C07-1F15-4045-BDE4-2807D2518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FEFAA-9123-6B43-AE76-0DB8EC029950}"/>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4" name="Footer Placeholder 3">
            <a:extLst>
              <a:ext uri="{FF2B5EF4-FFF2-40B4-BE49-F238E27FC236}">
                <a16:creationId xmlns:a16="http://schemas.microsoft.com/office/drawing/2014/main" id="{6D1A8703-E691-3E44-B280-DA3AD09238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051B88-57F2-7844-A634-8508911ADA2E}"/>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203113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64B8BE-394E-B044-9B18-817FDAB4647C}"/>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3" name="Footer Placeholder 2">
            <a:extLst>
              <a:ext uri="{FF2B5EF4-FFF2-40B4-BE49-F238E27FC236}">
                <a16:creationId xmlns:a16="http://schemas.microsoft.com/office/drawing/2014/main" id="{4FC32AE7-09B6-014E-A00A-3FF632D3C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BE4F8C-4898-4443-85E3-39F75A30A1B3}"/>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1267634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EAA35-691F-8241-93B1-F2586B49B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B46CD-D737-D54D-9064-448F276189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510AF9-9FE4-F747-B438-4658407EB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B40765-13FC-C44E-B827-254CE9FE6CEE}"/>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6" name="Footer Placeholder 5">
            <a:extLst>
              <a:ext uri="{FF2B5EF4-FFF2-40B4-BE49-F238E27FC236}">
                <a16:creationId xmlns:a16="http://schemas.microsoft.com/office/drawing/2014/main" id="{B9BEFFA4-4307-B247-AB1E-86EDB0A2F4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362ABA-04D7-B74B-AE74-51DF20281AE1}"/>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260966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F46FF-1BC1-3846-AD39-142CA7F97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E0F547-7E4A-E34F-A1D6-22028FE52A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10530F-4735-D846-8995-95E00A8C89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50B96C-0B23-FA4B-BEC8-C630B32A6536}"/>
              </a:ext>
            </a:extLst>
          </p:cNvPr>
          <p:cNvSpPr>
            <a:spLocks noGrp="1"/>
          </p:cNvSpPr>
          <p:nvPr>
            <p:ph type="dt" sz="half" idx="10"/>
          </p:nvPr>
        </p:nvSpPr>
        <p:spPr/>
        <p:txBody>
          <a:bodyPr/>
          <a:lstStyle/>
          <a:p>
            <a:fld id="{FD4FE295-F21E-A043-BC52-96815A922917}" type="datetimeFigureOut">
              <a:rPr lang="en-US" smtClean="0"/>
              <a:t>12/09/2025</a:t>
            </a:fld>
            <a:endParaRPr lang="en-US"/>
          </a:p>
        </p:txBody>
      </p:sp>
      <p:sp>
        <p:nvSpPr>
          <p:cNvPr id="6" name="Footer Placeholder 5">
            <a:extLst>
              <a:ext uri="{FF2B5EF4-FFF2-40B4-BE49-F238E27FC236}">
                <a16:creationId xmlns:a16="http://schemas.microsoft.com/office/drawing/2014/main" id="{AD15E023-6499-E14E-B98B-1B8A577EF7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89961-FF3C-E248-BB6A-1850A16BB24A}"/>
              </a:ext>
            </a:extLst>
          </p:cNvPr>
          <p:cNvSpPr>
            <a:spLocks noGrp="1"/>
          </p:cNvSpPr>
          <p:nvPr>
            <p:ph type="sldNum" sz="quarter" idx="12"/>
          </p:nvPr>
        </p:nvSpPr>
        <p:spPr/>
        <p:txBody>
          <a:bodyPr/>
          <a:lstStyle/>
          <a:p>
            <a:fld id="{A82436EF-204D-7D47-B2DD-8AEF0C370264}" type="slidenum">
              <a:rPr lang="en-US" smtClean="0"/>
              <a:t>‹#›</a:t>
            </a:fld>
            <a:endParaRPr lang="en-US"/>
          </a:p>
        </p:txBody>
      </p:sp>
    </p:spTree>
    <p:extLst>
      <p:ext uri="{BB962C8B-B14F-4D97-AF65-F5344CB8AC3E}">
        <p14:creationId xmlns:p14="http://schemas.microsoft.com/office/powerpoint/2010/main" val="178136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F14BA8-FC80-BA4F-9C33-66556B81A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F8166E-1190-6B45-8C67-C20AFEE25B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10514-145F-9046-8CBD-8D94A67CF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4FE295-F21E-A043-BC52-96815A922917}" type="datetimeFigureOut">
              <a:rPr lang="en-US" smtClean="0"/>
              <a:t>12/09/2025</a:t>
            </a:fld>
            <a:endParaRPr lang="en-US"/>
          </a:p>
        </p:txBody>
      </p:sp>
      <p:sp>
        <p:nvSpPr>
          <p:cNvPr id="5" name="Footer Placeholder 4">
            <a:extLst>
              <a:ext uri="{FF2B5EF4-FFF2-40B4-BE49-F238E27FC236}">
                <a16:creationId xmlns:a16="http://schemas.microsoft.com/office/drawing/2014/main" id="{FA10F92C-7954-C142-879D-4C7AA84107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70393A-90FF-3844-9EA5-942AC5E3E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436EF-204D-7D47-B2DD-8AEF0C370264}" type="slidenum">
              <a:rPr lang="en-US" smtClean="0"/>
              <a:t>‹#›</a:t>
            </a:fld>
            <a:endParaRPr lang="en-US"/>
          </a:p>
        </p:txBody>
      </p:sp>
    </p:spTree>
    <p:extLst>
      <p:ext uri="{BB962C8B-B14F-4D97-AF65-F5344CB8AC3E}">
        <p14:creationId xmlns:p14="http://schemas.microsoft.com/office/powerpoint/2010/main" val="3552900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hyperlink" Target="https://www.google.com/search?sca_esv=d2b59b7238d5f6ec&amp;cs=0&amp;sxsrf=AE3TifNrXgRa6evr_g7GAhu3GSoteJdCKg%3A1757403728131&amp;q=%C4%90%E1%BA%A1o+lu%E1%BA%ADt+C%C6%B0%E1%BB%A1ng+ch%E1%BA%BF&amp;sa=X&amp;ved=2ahUKEwijpqOHl8uPAxVrQPUHHZQJElkQxccNegQIBBAB&amp;mstk=AUtExfBJItBbKY5GpphQIw-I3l4Y43alWQO5eDIC4VskKRX9bC7VYtuJHKrtpersioVDSGT_2K_gC9e80zreKEMHsKjxCL3vdIIinzSfYJH1Sh9m-NUvivtC8oBTlRZuSuEJtDgfq4pSC0DOj831xJqDxcFn0nCbNc-JVEYyudWL2w3HbPlXyIoPCZlF4pxfTHRtuMEEy9DXybeHDkPnnBqUM3ZqB9-lnm9ogjUNbDN8ZbAwmLd5s1OXWDRLtCnEdA8tUeU0KZxb5h4D_WrnqIruoRba&amp;csui=3" TargetMode="External"/><Relationship Id="rId4" Type="http://schemas.openxmlformats.org/officeDocument/2006/relationships/hyperlink" Target="https://www.google.com/search?sca_esv=d2b59b7238d5f6ec&amp;cs=0&amp;sxsrf=AE3TifNrXgRa6evr_g7GAhu3GSoteJdCKg%3A1757403728131&amp;q=Boston+Tea+Party&amp;sa=X&amp;ved=2ahUKEwijpqOHl8uPAxVrQPUHHZQJElkQxccNegQIAhAB&amp;mstk=AUtExfBJItBbKY5GpphQIw-I3l4Y43alWQO5eDIC4VskKRX9bC7VYtuJHKrtpersioVDSGT_2K_gC9e80zreKEMHsKjxCL3vdIIinzSfYJH1Sh9m-NUvivtC8oBTlRZuSuEJtDgfq4pSC0DOj831xJqDxcFn0nCbNc-JVEYyudWL2w3HbPlXyIoPCZlF4pxfTHRtuMEEy9DXybeHDkPnnBqUM3ZqB9-lnm9ogjUNbDN8ZbAwmLd5s1OXWDRLtCnEdA8tUeU0KZxb5h4D_WrnqIruoRba&amp;csui=3"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3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hyperlink" Target="https://vi.wikipedia.org/wiki/25_th%C3%A1ng_4" TargetMode="Externa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hyperlink" Target="https://vi.wikipedia.org/wiki/1658" TargetMode="External"/><Relationship Id="rId5" Type="http://schemas.openxmlformats.org/officeDocument/2006/relationships/hyperlink" Target="https://vi.wikipedia.org/wiki/3_th%C3%A1ng_9" TargetMode="External"/><Relationship Id="rId4" Type="http://schemas.openxmlformats.org/officeDocument/2006/relationships/hyperlink" Target="https://vi.wikipedia.org/wiki/1599"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B3AB45-C7B3-8949-9A3A-7858D3CD7AB3}"/>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A5CE20A6-4E9F-3946-A143-D73CEEADF5E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131781"/>
            <a:ext cx="12192000" cy="6594437"/>
          </a:xfrm>
          <a:prstGeom prst="rect">
            <a:avLst/>
          </a:prstGeom>
          <a:noFill/>
          <a:ln>
            <a:noFill/>
          </a:ln>
        </p:spPr>
      </p:pic>
    </p:spTree>
    <p:extLst>
      <p:ext uri="{BB962C8B-B14F-4D97-AF65-F5344CB8AC3E}">
        <p14:creationId xmlns:p14="http://schemas.microsoft.com/office/powerpoint/2010/main" val="3018330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8" name="TextBox 7">
            <a:extLst>
              <a:ext uri="{FF2B5EF4-FFF2-40B4-BE49-F238E27FC236}">
                <a16:creationId xmlns:a16="http://schemas.microsoft.com/office/drawing/2014/main" id="{381465DA-C574-674D-9A4A-D11F8654193C}"/>
              </a:ext>
            </a:extLst>
          </p:cNvPr>
          <p:cNvSpPr txBox="1"/>
          <p:nvPr/>
        </p:nvSpPr>
        <p:spPr>
          <a:xfrm>
            <a:off x="435326" y="737629"/>
            <a:ext cx="6575179" cy="742511"/>
          </a:xfrm>
          <a:prstGeom prst="rect">
            <a:avLst/>
          </a:prstGeom>
          <a:noFill/>
        </p:spPr>
        <p:txBody>
          <a:bodyPr wrap="square" rtlCol="0">
            <a:spAutoFit/>
          </a:bodyPr>
          <a:lstStyle/>
          <a:p>
            <a:pPr marL="514350" indent="-514350" algn="ctr">
              <a:lnSpc>
                <a:spcPct val="150000"/>
              </a:lnSpc>
              <a:buAutoNum type="arabicPeriod"/>
            </a:pP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Anh</a:t>
            </a:r>
          </a:p>
        </p:txBody>
      </p:sp>
      <p:sp>
        <p:nvSpPr>
          <p:cNvPr id="9" name="TextBox 8">
            <a:extLst>
              <a:ext uri="{FF2B5EF4-FFF2-40B4-BE49-F238E27FC236}">
                <a16:creationId xmlns:a16="http://schemas.microsoft.com/office/drawing/2014/main" id="{46521571-0875-1D43-B394-C9EB1BDC2006}"/>
              </a:ext>
            </a:extLst>
          </p:cNvPr>
          <p:cNvSpPr txBox="1"/>
          <p:nvPr/>
        </p:nvSpPr>
        <p:spPr>
          <a:xfrm>
            <a:off x="1274423" y="1466640"/>
            <a:ext cx="4059682" cy="742511"/>
          </a:xfrm>
          <a:prstGeom prst="rect">
            <a:avLst/>
          </a:prstGeom>
          <a:noFill/>
        </p:spPr>
        <p:txBody>
          <a:bodyPr wrap="square" rtlCol="0">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5933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80F329C-74BA-CC20-D7A4-58EEABC5A3C2}"/>
              </a:ext>
            </a:extLst>
          </p:cNvPr>
          <p:cNvGraphicFramePr/>
          <p:nvPr/>
        </p:nvGraphicFramePr>
        <p:xfrm>
          <a:off x="0" y="37464"/>
          <a:ext cx="11963400" cy="6820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graphicEl>
                                              <a:dgm id="{7FF3E385-6233-4389-8464-3652EF5FE45A}"/>
                                            </p:graphicEl>
                                          </p:spTgt>
                                        </p:tgtEl>
                                        <p:attrNameLst>
                                          <p:attrName>style.visibility</p:attrName>
                                        </p:attrNameLst>
                                      </p:cBhvr>
                                      <p:to>
                                        <p:strVal val="visible"/>
                                      </p:to>
                                    </p:set>
                                    <p:anim calcmode="lin" valueType="num">
                                      <p:cBhvr>
                                        <p:cTn id="7" dur="1000" fill="hold"/>
                                        <p:tgtEl>
                                          <p:spTgt spid="2">
                                            <p:graphicEl>
                                              <a:dgm id="{7FF3E385-6233-4389-8464-3652EF5FE45A}"/>
                                            </p:graphicEl>
                                          </p:spTgt>
                                        </p:tgtEl>
                                        <p:attrNameLst>
                                          <p:attrName>ppt_w</p:attrName>
                                        </p:attrNameLst>
                                      </p:cBhvr>
                                      <p:tavLst>
                                        <p:tav tm="0">
                                          <p:val>
                                            <p:fltVal val="0"/>
                                          </p:val>
                                        </p:tav>
                                        <p:tav tm="100000">
                                          <p:val>
                                            <p:strVal val="#ppt_w"/>
                                          </p:val>
                                        </p:tav>
                                      </p:tavLst>
                                    </p:anim>
                                    <p:anim calcmode="lin" valueType="num">
                                      <p:cBhvr>
                                        <p:cTn id="8" dur="1000" fill="hold"/>
                                        <p:tgtEl>
                                          <p:spTgt spid="2">
                                            <p:graphicEl>
                                              <a:dgm id="{7FF3E385-6233-4389-8464-3652EF5FE45A}"/>
                                            </p:graphicEl>
                                          </p:spTgt>
                                        </p:tgtEl>
                                        <p:attrNameLst>
                                          <p:attrName>ppt_h</p:attrName>
                                        </p:attrNameLst>
                                      </p:cBhvr>
                                      <p:tavLst>
                                        <p:tav tm="0">
                                          <p:val>
                                            <p:fltVal val="0"/>
                                          </p:val>
                                        </p:tav>
                                        <p:tav tm="100000">
                                          <p:val>
                                            <p:strVal val="#ppt_h"/>
                                          </p:val>
                                        </p:tav>
                                      </p:tavLst>
                                    </p:anim>
                                    <p:anim calcmode="lin" valueType="num">
                                      <p:cBhvr>
                                        <p:cTn id="9" dur="1000" fill="hold"/>
                                        <p:tgtEl>
                                          <p:spTgt spid="2">
                                            <p:graphicEl>
                                              <a:dgm id="{7FF3E385-6233-4389-8464-3652EF5FE45A}"/>
                                            </p:graphicEl>
                                          </p:spTgt>
                                        </p:tgtEl>
                                        <p:attrNameLst>
                                          <p:attrName>style.rotation</p:attrName>
                                        </p:attrNameLst>
                                      </p:cBhvr>
                                      <p:tavLst>
                                        <p:tav tm="0">
                                          <p:val>
                                            <p:fltVal val="90"/>
                                          </p:val>
                                        </p:tav>
                                        <p:tav tm="100000">
                                          <p:val>
                                            <p:fltVal val="0"/>
                                          </p:val>
                                        </p:tav>
                                      </p:tavLst>
                                    </p:anim>
                                    <p:animEffect transition="in" filter="fade">
                                      <p:cBhvr>
                                        <p:cTn id="10" dur="1000"/>
                                        <p:tgtEl>
                                          <p:spTgt spid="2">
                                            <p:graphicEl>
                                              <a:dgm id="{7FF3E385-6233-4389-8464-3652EF5FE45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graphicEl>
                                              <a:dgm id="{BC61CB6B-38E7-4BE2-B731-EEBF475AE247}"/>
                                            </p:graphicEl>
                                          </p:spTgt>
                                        </p:tgtEl>
                                        <p:attrNameLst>
                                          <p:attrName>style.visibility</p:attrName>
                                        </p:attrNameLst>
                                      </p:cBhvr>
                                      <p:to>
                                        <p:strVal val="visible"/>
                                      </p:to>
                                    </p:set>
                                    <p:anim calcmode="lin" valueType="num">
                                      <p:cBhvr>
                                        <p:cTn id="15" dur="1000" fill="hold"/>
                                        <p:tgtEl>
                                          <p:spTgt spid="2">
                                            <p:graphicEl>
                                              <a:dgm id="{BC61CB6B-38E7-4BE2-B731-EEBF475AE247}"/>
                                            </p:graphicEl>
                                          </p:spTgt>
                                        </p:tgtEl>
                                        <p:attrNameLst>
                                          <p:attrName>ppt_w</p:attrName>
                                        </p:attrNameLst>
                                      </p:cBhvr>
                                      <p:tavLst>
                                        <p:tav tm="0">
                                          <p:val>
                                            <p:fltVal val="0"/>
                                          </p:val>
                                        </p:tav>
                                        <p:tav tm="100000">
                                          <p:val>
                                            <p:strVal val="#ppt_w"/>
                                          </p:val>
                                        </p:tav>
                                      </p:tavLst>
                                    </p:anim>
                                    <p:anim calcmode="lin" valueType="num">
                                      <p:cBhvr>
                                        <p:cTn id="16" dur="1000" fill="hold"/>
                                        <p:tgtEl>
                                          <p:spTgt spid="2">
                                            <p:graphicEl>
                                              <a:dgm id="{BC61CB6B-38E7-4BE2-B731-EEBF475AE247}"/>
                                            </p:graphicEl>
                                          </p:spTgt>
                                        </p:tgtEl>
                                        <p:attrNameLst>
                                          <p:attrName>ppt_h</p:attrName>
                                        </p:attrNameLst>
                                      </p:cBhvr>
                                      <p:tavLst>
                                        <p:tav tm="0">
                                          <p:val>
                                            <p:fltVal val="0"/>
                                          </p:val>
                                        </p:tav>
                                        <p:tav tm="100000">
                                          <p:val>
                                            <p:strVal val="#ppt_h"/>
                                          </p:val>
                                        </p:tav>
                                      </p:tavLst>
                                    </p:anim>
                                    <p:anim calcmode="lin" valueType="num">
                                      <p:cBhvr>
                                        <p:cTn id="17" dur="1000" fill="hold"/>
                                        <p:tgtEl>
                                          <p:spTgt spid="2">
                                            <p:graphicEl>
                                              <a:dgm id="{BC61CB6B-38E7-4BE2-B731-EEBF475AE247}"/>
                                            </p:graphicEl>
                                          </p:spTgt>
                                        </p:tgtEl>
                                        <p:attrNameLst>
                                          <p:attrName>style.rotation</p:attrName>
                                        </p:attrNameLst>
                                      </p:cBhvr>
                                      <p:tavLst>
                                        <p:tav tm="0">
                                          <p:val>
                                            <p:fltVal val="90"/>
                                          </p:val>
                                        </p:tav>
                                        <p:tav tm="100000">
                                          <p:val>
                                            <p:fltVal val="0"/>
                                          </p:val>
                                        </p:tav>
                                      </p:tavLst>
                                    </p:anim>
                                    <p:animEffect transition="in" filter="fade">
                                      <p:cBhvr>
                                        <p:cTn id="18" dur="1000"/>
                                        <p:tgtEl>
                                          <p:spTgt spid="2">
                                            <p:graphicEl>
                                              <a:dgm id="{BC61CB6B-38E7-4BE2-B731-EEBF475AE24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2">
                                            <p:graphicEl>
                                              <a:dgm id="{7B7CB4A7-5738-4950-8D24-2FAAD75AFCF4}"/>
                                            </p:graphicEl>
                                          </p:spTgt>
                                        </p:tgtEl>
                                        <p:attrNameLst>
                                          <p:attrName>style.visibility</p:attrName>
                                        </p:attrNameLst>
                                      </p:cBhvr>
                                      <p:to>
                                        <p:strVal val="visible"/>
                                      </p:to>
                                    </p:set>
                                    <p:anim calcmode="lin" valueType="num">
                                      <p:cBhvr>
                                        <p:cTn id="23" dur="1000" fill="hold"/>
                                        <p:tgtEl>
                                          <p:spTgt spid="2">
                                            <p:graphicEl>
                                              <a:dgm id="{7B7CB4A7-5738-4950-8D24-2FAAD75AFCF4}"/>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7B7CB4A7-5738-4950-8D24-2FAAD75AFCF4}"/>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7B7CB4A7-5738-4950-8D24-2FAAD75AFCF4}"/>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7B7CB4A7-5738-4950-8D24-2FAAD75AFCF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2">
                                            <p:graphicEl>
                                              <a:dgm id="{C2D80BB0-8204-480C-886E-7DA09A2D485B}"/>
                                            </p:graphicEl>
                                          </p:spTgt>
                                        </p:tgtEl>
                                        <p:attrNameLst>
                                          <p:attrName>style.visibility</p:attrName>
                                        </p:attrNameLst>
                                      </p:cBhvr>
                                      <p:to>
                                        <p:strVal val="visible"/>
                                      </p:to>
                                    </p:set>
                                    <p:anim calcmode="lin" valueType="num">
                                      <p:cBhvr>
                                        <p:cTn id="31" dur="1000" fill="hold"/>
                                        <p:tgtEl>
                                          <p:spTgt spid="2">
                                            <p:graphicEl>
                                              <a:dgm id="{C2D80BB0-8204-480C-886E-7DA09A2D485B}"/>
                                            </p:graphicEl>
                                          </p:spTgt>
                                        </p:tgtEl>
                                        <p:attrNameLst>
                                          <p:attrName>ppt_w</p:attrName>
                                        </p:attrNameLst>
                                      </p:cBhvr>
                                      <p:tavLst>
                                        <p:tav tm="0">
                                          <p:val>
                                            <p:fltVal val="0"/>
                                          </p:val>
                                        </p:tav>
                                        <p:tav tm="100000">
                                          <p:val>
                                            <p:strVal val="#ppt_w"/>
                                          </p:val>
                                        </p:tav>
                                      </p:tavLst>
                                    </p:anim>
                                    <p:anim calcmode="lin" valueType="num">
                                      <p:cBhvr>
                                        <p:cTn id="32" dur="1000" fill="hold"/>
                                        <p:tgtEl>
                                          <p:spTgt spid="2">
                                            <p:graphicEl>
                                              <a:dgm id="{C2D80BB0-8204-480C-886E-7DA09A2D485B}"/>
                                            </p:graphicEl>
                                          </p:spTgt>
                                        </p:tgtEl>
                                        <p:attrNameLst>
                                          <p:attrName>ppt_h</p:attrName>
                                        </p:attrNameLst>
                                      </p:cBhvr>
                                      <p:tavLst>
                                        <p:tav tm="0">
                                          <p:val>
                                            <p:fltVal val="0"/>
                                          </p:val>
                                        </p:tav>
                                        <p:tav tm="100000">
                                          <p:val>
                                            <p:strVal val="#ppt_h"/>
                                          </p:val>
                                        </p:tav>
                                      </p:tavLst>
                                    </p:anim>
                                    <p:anim calcmode="lin" valueType="num">
                                      <p:cBhvr>
                                        <p:cTn id="33" dur="1000" fill="hold"/>
                                        <p:tgtEl>
                                          <p:spTgt spid="2">
                                            <p:graphicEl>
                                              <a:dgm id="{C2D80BB0-8204-480C-886E-7DA09A2D485B}"/>
                                            </p:graphicEl>
                                          </p:spTgt>
                                        </p:tgtEl>
                                        <p:attrNameLst>
                                          <p:attrName>style.rotation</p:attrName>
                                        </p:attrNameLst>
                                      </p:cBhvr>
                                      <p:tavLst>
                                        <p:tav tm="0">
                                          <p:val>
                                            <p:fltVal val="90"/>
                                          </p:val>
                                        </p:tav>
                                        <p:tav tm="100000">
                                          <p:val>
                                            <p:fltVal val="0"/>
                                          </p:val>
                                        </p:tav>
                                      </p:tavLst>
                                    </p:anim>
                                    <p:animEffect transition="in" filter="fade">
                                      <p:cBhvr>
                                        <p:cTn id="34" dur="1000"/>
                                        <p:tgtEl>
                                          <p:spTgt spid="2">
                                            <p:graphicEl>
                                              <a:dgm id="{C2D80BB0-8204-480C-886E-7DA09A2D485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Uoc do kinh te Anh trươc cach mang">
            <a:extLst>
              <a:ext uri="{FF2B5EF4-FFF2-40B4-BE49-F238E27FC236}">
                <a16:creationId xmlns:a16="http://schemas.microsoft.com/office/drawing/2014/main" id="{2BCCD5A4-1F3B-420C-E494-FCC5178D5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47" t="1511" r="5264" b="6331"/>
          <a:stretch>
            <a:fillRect/>
          </a:stretch>
        </p:blipFill>
        <p:spPr bwMode="auto">
          <a:xfrm>
            <a:off x="2667000" y="131763"/>
            <a:ext cx="9525000" cy="672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8">
            <a:extLst>
              <a:ext uri="{FF2B5EF4-FFF2-40B4-BE49-F238E27FC236}">
                <a16:creationId xmlns:a16="http://schemas.microsoft.com/office/drawing/2014/main" id="{022CA13F-52E5-B284-6523-BA736F9BFD3E}"/>
              </a:ext>
            </a:extLst>
          </p:cNvPr>
          <p:cNvSpPr txBox="1">
            <a:spLocks noChangeArrowheads="1"/>
          </p:cNvSpPr>
          <p:nvPr/>
        </p:nvSpPr>
        <p:spPr bwMode="auto">
          <a:xfrm>
            <a:off x="533400" y="990600"/>
            <a:ext cx="1600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vi-VN" altLang="en-US" b="1">
                <a:latin typeface="Times New Roman" panose="02020603050405020304" pitchFamily="18" charset="0"/>
              </a:rPr>
              <a:t>LƯỢC </a:t>
            </a:r>
          </a:p>
          <a:p>
            <a:pPr eaLnBrk="1" hangingPunct="1">
              <a:lnSpc>
                <a:spcPct val="100000"/>
              </a:lnSpc>
              <a:spcBef>
                <a:spcPct val="0"/>
              </a:spcBef>
              <a:buFontTx/>
              <a:buNone/>
            </a:pPr>
            <a:r>
              <a:rPr lang="vi-VN" altLang="en-US" b="1">
                <a:latin typeface="Times New Roman" panose="02020603050405020304" pitchFamily="18" charset="0"/>
              </a:rPr>
              <a:t>ĐỒ </a:t>
            </a:r>
          </a:p>
          <a:p>
            <a:pPr eaLnBrk="1" hangingPunct="1">
              <a:lnSpc>
                <a:spcPct val="100000"/>
              </a:lnSpc>
              <a:spcBef>
                <a:spcPct val="0"/>
              </a:spcBef>
              <a:buFontTx/>
              <a:buNone/>
            </a:pPr>
            <a:r>
              <a:rPr lang="vi-VN" altLang="en-US" b="1">
                <a:latin typeface="Times New Roman" panose="02020603050405020304" pitchFamily="18" charset="0"/>
              </a:rPr>
              <a:t>KINH </a:t>
            </a:r>
          </a:p>
          <a:p>
            <a:pPr eaLnBrk="1" hangingPunct="1">
              <a:lnSpc>
                <a:spcPct val="100000"/>
              </a:lnSpc>
              <a:spcBef>
                <a:spcPct val="0"/>
              </a:spcBef>
              <a:buFontTx/>
              <a:buNone/>
            </a:pPr>
            <a:r>
              <a:rPr lang="vi-VN" altLang="en-US" b="1">
                <a:latin typeface="Times New Roman" panose="02020603050405020304" pitchFamily="18" charset="0"/>
              </a:rPr>
              <a:t>TẾ </a:t>
            </a:r>
          </a:p>
          <a:p>
            <a:pPr eaLnBrk="1" hangingPunct="1">
              <a:lnSpc>
                <a:spcPct val="100000"/>
              </a:lnSpc>
              <a:spcBef>
                <a:spcPct val="0"/>
              </a:spcBef>
              <a:buFontTx/>
              <a:buNone/>
            </a:pPr>
            <a:r>
              <a:rPr lang="vi-VN" altLang="en-US" b="1">
                <a:latin typeface="Times New Roman" panose="02020603050405020304" pitchFamily="18" charset="0"/>
              </a:rPr>
              <a:t>NƯỚC ANH TRƯỚC CÁCH MẠNG</a:t>
            </a:r>
            <a:endParaRPr lang="en-US" altLang="en-US" b="1">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25amsterdam">
            <a:extLst>
              <a:ext uri="{FF2B5EF4-FFF2-40B4-BE49-F238E27FC236}">
                <a16:creationId xmlns:a16="http://schemas.microsoft.com/office/drawing/2014/main" id="{797006EE-8D08-40FB-FEB1-C8028E3BD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81" y="420688"/>
            <a:ext cx="11116638" cy="6437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B060E7F-AE2F-D153-F733-A82C4A3C3C6C}"/>
              </a:ext>
            </a:extLst>
          </p:cNvPr>
          <p:cNvSpPr txBox="1">
            <a:spLocks noChangeArrowheads="1"/>
          </p:cNvSpPr>
          <p:nvPr/>
        </p:nvSpPr>
        <p:spPr bwMode="auto">
          <a:xfrm>
            <a:off x="3295526" y="536575"/>
            <a:ext cx="5886450" cy="457200"/>
          </a:xfrm>
          <a:prstGeom prst="rect">
            <a:avLst/>
          </a:prstGeom>
          <a:noFill/>
          <a:ln>
            <a:noFill/>
          </a:ln>
        </p:spPr>
        <p:txBody>
          <a:bodyPr anchor="ctr">
            <a:normAutofit fontScale="82500" lnSpcReduction="10000"/>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fontAlgn="auto">
              <a:spcAft>
                <a:spcPts val="0"/>
              </a:spcAft>
              <a:defRPr/>
            </a:pPr>
            <a:r>
              <a:rPr lang="en-US" sz="3600" b="1" dirty="0">
                <a:solidFill>
                  <a:srgbClr val="0000FF"/>
                </a:solidFill>
                <a:latin typeface="Times New Roman" panose="02020603050405020304" pitchFamily="18" charset="0"/>
                <a:cs typeface="Times New Roman" panose="02020603050405020304" pitchFamily="18" charset="0"/>
              </a:rPr>
              <a:t>Quang cảnh Luân </a:t>
            </a:r>
            <a:r>
              <a:rPr lang="en-US" sz="3600" b="1" dirty="0" err="1">
                <a:solidFill>
                  <a:srgbClr val="0000FF"/>
                </a:solidFill>
                <a:latin typeface="Times New Roman" panose="02020603050405020304" pitchFamily="18" charset="0"/>
                <a:cs typeface="Times New Roman" panose="02020603050405020304" pitchFamily="18" charset="0"/>
              </a:rPr>
              <a:t>Đôn</a:t>
            </a:r>
            <a:r>
              <a:rPr lang="en-US" sz="3600" b="1" dirty="0">
                <a:solidFill>
                  <a:srgbClr val="0000FF"/>
                </a:solidFill>
                <a:latin typeface="Times New Roman" panose="02020603050405020304" pitchFamily="18" charset="0"/>
                <a:cs typeface="Times New Roman" panose="02020603050405020304" pitchFamily="18" charset="0"/>
              </a:rPr>
              <a:t> thế kỉ XVII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32" fill="hold" nodeType="clickEffect">
                                  <p:stCondLst>
                                    <p:cond delay="0"/>
                                  </p:stCondLst>
                                  <p:childTnLst>
                                    <p:animEffect transition="out" filter="box(out)">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32" fill="hold" grpId="0" nodeType="clickEffect">
                                  <p:stCondLst>
                                    <p:cond delay="1000"/>
                                  </p:stCondLst>
                                  <p:childTnLst>
                                    <p:animEffect transition="out" filter="box(out)">
                                      <p:cBhvr>
                                        <p:cTn id="11" dur="1500"/>
                                        <p:tgtEl>
                                          <p:spTgt spid="4"/>
                                        </p:tgtEl>
                                      </p:cBhvr>
                                    </p:animEffect>
                                    <p:set>
                                      <p:cBhvr>
                                        <p:cTn id="12"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20E24-6F8B-E3C9-DFD9-EA580BFB583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3A42A6DA-4C04-12DA-276F-5ED51369E44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650A122E-B144-FB59-3583-8289F1DF3F7D}"/>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8" name="TextBox 7">
            <a:extLst>
              <a:ext uri="{FF2B5EF4-FFF2-40B4-BE49-F238E27FC236}">
                <a16:creationId xmlns:a16="http://schemas.microsoft.com/office/drawing/2014/main" id="{13E477B7-8B78-CB27-8166-CBEFE344A9DF}"/>
              </a:ext>
            </a:extLst>
          </p:cNvPr>
          <p:cNvSpPr txBox="1"/>
          <p:nvPr/>
        </p:nvSpPr>
        <p:spPr>
          <a:xfrm>
            <a:off x="435326" y="737629"/>
            <a:ext cx="6575179" cy="742511"/>
          </a:xfrm>
          <a:prstGeom prst="rect">
            <a:avLst/>
          </a:prstGeom>
          <a:noFill/>
        </p:spPr>
        <p:txBody>
          <a:bodyPr wrap="square" rtlCol="0">
            <a:spAutoFit/>
          </a:bodyPr>
          <a:lstStyle/>
          <a:p>
            <a:pPr marL="514350" indent="-514350" algn="ctr">
              <a:lnSpc>
                <a:spcPct val="150000"/>
              </a:lnSpc>
              <a:buAutoNum type="arabicPeriod"/>
            </a:pP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Anh</a:t>
            </a:r>
          </a:p>
        </p:txBody>
      </p:sp>
      <p:sp>
        <p:nvSpPr>
          <p:cNvPr id="9" name="TextBox 8">
            <a:extLst>
              <a:ext uri="{FF2B5EF4-FFF2-40B4-BE49-F238E27FC236}">
                <a16:creationId xmlns:a16="http://schemas.microsoft.com/office/drawing/2014/main" id="{FE3BBA69-7962-2FFF-7B47-29E3CFA09B64}"/>
              </a:ext>
            </a:extLst>
          </p:cNvPr>
          <p:cNvSpPr txBox="1"/>
          <p:nvPr/>
        </p:nvSpPr>
        <p:spPr>
          <a:xfrm>
            <a:off x="1274423" y="1466640"/>
            <a:ext cx="4059682" cy="742511"/>
          </a:xfrm>
          <a:prstGeom prst="rect">
            <a:avLst/>
          </a:prstGeom>
          <a:noFill/>
        </p:spPr>
        <p:txBody>
          <a:bodyPr wrap="square" rtlCol="0">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94C84AC-854F-1D1A-912D-03A82B9EBBE8}"/>
              </a:ext>
            </a:extLst>
          </p:cNvPr>
          <p:cNvSpPr/>
          <p:nvPr/>
        </p:nvSpPr>
        <p:spPr>
          <a:xfrm>
            <a:off x="1597152" y="2281904"/>
            <a:ext cx="10594848" cy="1481175"/>
          </a:xfrm>
          <a:prstGeom prst="rect">
            <a:avLst/>
          </a:prstGeom>
        </p:spPr>
        <p:txBody>
          <a:bodyPr wrap="square">
            <a:spAutoFit/>
          </a:bodyPr>
          <a:lstStyle/>
          <a:p>
            <a:pPr marL="457200" indent="-457200" algn="just">
              <a:lnSpc>
                <a:spcPct val="150000"/>
              </a:lnSpc>
              <a:spcAft>
                <a:spcPts val="0"/>
              </a:spcAft>
              <a:buFontTx/>
              <a:buChar char="-"/>
            </a:pPr>
            <a:r>
              <a:rPr lang="nl-NL" sz="3200" b="1" dirty="0" err="1">
                <a:latin typeface="Times New Roman" panose="02020603050405020304" pitchFamily="18" charset="0"/>
                <a:ea typeface="Calibri" panose="020F0502020204030204" pitchFamily="34" charset="0"/>
                <a:cs typeface="Times New Roman" panose="02020603050405020304" pitchFamily="18" charset="0"/>
              </a:rPr>
              <a:t>Kinh</a:t>
            </a:r>
            <a:r>
              <a:rPr lang="nl-NL" sz="3200" b="1" dirty="0">
                <a:latin typeface="Times New Roman" panose="02020603050405020304" pitchFamily="18" charset="0"/>
                <a:ea typeface="Calibri" panose="020F0502020204030204" pitchFamily="34" charset="0"/>
                <a:cs typeface="Times New Roman" panose="02020603050405020304" pitchFamily="18" charset="0"/>
              </a:rPr>
              <a:t> </a:t>
            </a:r>
            <a:r>
              <a:rPr lang="nl-NL" sz="3200" b="1" dirty="0" err="1">
                <a:latin typeface="Times New Roman" panose="02020603050405020304" pitchFamily="18" charset="0"/>
                <a:ea typeface="Calibri" panose="020F0502020204030204" pitchFamily="34" charset="0"/>
                <a:cs typeface="Times New Roman" panose="02020603050405020304" pitchFamily="18" charset="0"/>
              </a:rPr>
              <a:t>tế</a:t>
            </a:r>
            <a:r>
              <a:rPr lang="nl-NL"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latin typeface="Times New Roman" panose="02020603050405020304" pitchFamily="18" charset="0"/>
                <a:ea typeface="Calibri" panose="020F0502020204030204" pitchFamily="34" charset="0"/>
                <a:cs typeface="Times New Roman" panose="02020603050405020304" pitchFamily="18" charset="0"/>
              </a:rPr>
              <a:t>Đầu thế kỉ XVII, Anh có nền k</a:t>
            </a:r>
            <a:r>
              <a:rPr lang="nl-NL" sz="3200" b="1" dirty="0" err="1">
                <a:latin typeface="Times New Roman" panose="02020603050405020304" pitchFamily="18" charset="0"/>
                <a:ea typeface="Calibri" panose="020F0502020204030204" pitchFamily="34" charset="0"/>
                <a:cs typeface="Times New Roman" panose="02020603050405020304" pitchFamily="18" charset="0"/>
              </a:rPr>
              <a:t>inh</a:t>
            </a:r>
            <a:r>
              <a:rPr lang="nl-NL" sz="3200" b="1" dirty="0">
                <a:latin typeface="Times New Roman" panose="02020603050405020304" pitchFamily="18" charset="0"/>
                <a:ea typeface="Calibri" panose="020F0502020204030204" pitchFamily="34" charset="0"/>
                <a:cs typeface="Times New Roman" panose="02020603050405020304" pitchFamily="18" charset="0"/>
              </a:rPr>
              <a:t> </a:t>
            </a:r>
            <a:r>
              <a:rPr lang="nl-NL" sz="3200" b="1" dirty="0" err="1">
                <a:latin typeface="Times New Roman" panose="02020603050405020304" pitchFamily="18" charset="0"/>
                <a:ea typeface="Calibri" panose="020F0502020204030204" pitchFamily="34" charset="0"/>
                <a:cs typeface="Times New Roman" panose="02020603050405020304" pitchFamily="18" charset="0"/>
              </a:rPr>
              <a:t>tế</a:t>
            </a:r>
            <a:r>
              <a:rPr lang="nl-NL" sz="3200" b="1" dirty="0">
                <a:latin typeface="Times New Roman" panose="02020603050405020304" pitchFamily="18" charset="0"/>
                <a:ea typeface="Calibri" panose="020F0502020204030204" pitchFamily="34" charset="0"/>
                <a:cs typeface="Times New Roman" panose="02020603050405020304" pitchFamily="18" charset="0"/>
              </a:rPr>
              <a:t> </a:t>
            </a:r>
            <a:r>
              <a:rPr lang="nl-NL" sz="3200" b="1" dirty="0" err="1">
                <a:latin typeface="Times New Roman" panose="02020603050405020304" pitchFamily="18" charset="0"/>
                <a:ea typeface="Calibri" panose="020F0502020204030204" pitchFamily="34" charset="0"/>
                <a:cs typeface="Times New Roman" panose="02020603050405020304" pitchFamily="18" charset="0"/>
              </a:rPr>
              <a:t>phát</a:t>
            </a:r>
            <a:r>
              <a:rPr lang="nl-NL" sz="3200" b="1" dirty="0">
                <a:latin typeface="Times New Roman" panose="02020603050405020304" pitchFamily="18" charset="0"/>
                <a:ea typeface="Calibri" panose="020F0502020204030204" pitchFamily="34" charset="0"/>
                <a:cs typeface="Times New Roman" panose="02020603050405020304" pitchFamily="18" charset="0"/>
              </a:rPr>
              <a:t> </a:t>
            </a:r>
            <a:r>
              <a:rPr lang="nl-NL" sz="3200" b="1" dirty="0" err="1">
                <a:latin typeface="Times New Roman" panose="02020603050405020304" pitchFamily="18" charset="0"/>
                <a:ea typeface="Calibri" panose="020F0502020204030204" pitchFamily="34" charset="0"/>
                <a:cs typeface="Times New Roman" panose="02020603050405020304" pitchFamily="18" charset="0"/>
              </a:rPr>
              <a:t>triển</a:t>
            </a:r>
            <a:r>
              <a:rPr lang="vi-VN" sz="3200" b="1" dirty="0">
                <a:latin typeface="Times New Roman" panose="02020603050405020304" pitchFamily="18" charset="0"/>
                <a:ea typeface="Calibri" panose="020F0502020204030204" pitchFamily="34" charset="0"/>
                <a:cs typeface="Times New Roman" panose="02020603050405020304" pitchFamily="18" charset="0"/>
              </a:rPr>
              <a:t> nhất châu Âu, đặc biệt là ngành len dạ.</a:t>
            </a:r>
          </a:p>
        </p:txBody>
      </p:sp>
    </p:spTree>
    <p:extLst>
      <p:ext uri="{BB962C8B-B14F-4D97-AF65-F5344CB8AC3E}">
        <p14:creationId xmlns:p14="http://schemas.microsoft.com/office/powerpoint/2010/main" val="960375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pic>
        <p:nvPicPr>
          <p:cNvPr id="2" name="Picture 1">
            <a:extLst>
              <a:ext uri="{FF2B5EF4-FFF2-40B4-BE49-F238E27FC236}">
                <a16:creationId xmlns:a16="http://schemas.microsoft.com/office/drawing/2014/main" id="{FE53AF43-E771-4A44-9D41-D4D983BC4A74}"/>
              </a:ext>
            </a:extLst>
          </p:cNvPr>
          <p:cNvPicPr>
            <a:picLocks noChangeAspect="1"/>
          </p:cNvPicPr>
          <p:nvPr/>
        </p:nvPicPr>
        <p:blipFill>
          <a:blip r:embed="rId3"/>
          <a:stretch>
            <a:fillRect/>
          </a:stretch>
        </p:blipFill>
        <p:spPr>
          <a:xfrm>
            <a:off x="8875776" y="4250937"/>
            <a:ext cx="3316224" cy="2607063"/>
          </a:xfrm>
          <a:prstGeom prst="rect">
            <a:avLst/>
          </a:prstGeom>
        </p:spPr>
      </p:pic>
      <p:sp>
        <p:nvSpPr>
          <p:cNvPr id="3" name="TextBox 2">
            <a:extLst>
              <a:ext uri="{FF2B5EF4-FFF2-40B4-BE49-F238E27FC236}">
                <a16:creationId xmlns:a16="http://schemas.microsoft.com/office/drawing/2014/main" id="{F44D3AB4-2E92-E746-912B-60FC93DCB566}"/>
              </a:ext>
            </a:extLst>
          </p:cNvPr>
          <p:cNvSpPr txBox="1"/>
          <p:nvPr/>
        </p:nvSpPr>
        <p:spPr>
          <a:xfrm>
            <a:off x="9265920" y="4852416"/>
            <a:ext cx="1749197" cy="646331"/>
          </a:xfrm>
          <a:prstGeom prst="rect">
            <a:avLst/>
          </a:prstGeom>
          <a:noFill/>
        </p:spPr>
        <p:txBody>
          <a:bodyPr wrap="none" rtlCol="0">
            <a:spAutoFit/>
          </a:bodyPr>
          <a:lstStyle/>
          <a:p>
            <a:r>
              <a:rPr lang="en-US" sz="3600" dirty="0">
                <a:latin typeface="Times New Roman" panose="02020603050405020304" pitchFamily="18" charset="0"/>
                <a:cs typeface="Times New Roman" panose="02020603050405020304" pitchFamily="18" charset="0"/>
              </a:rPr>
              <a:t>Ai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ai</a:t>
            </a:r>
            <a:r>
              <a:rPr lang="en-US" sz="3600" dirty="0">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DE004F50-9198-5645-B09A-A16199AE3086}"/>
              </a:ext>
            </a:extLst>
          </p:cNvPr>
          <p:cNvSpPr/>
          <p:nvPr/>
        </p:nvSpPr>
        <p:spPr>
          <a:xfrm>
            <a:off x="560832" y="2474976"/>
            <a:ext cx="2718816" cy="1438656"/>
          </a:xfrm>
          <a:prstGeom prst="rect">
            <a:avLst/>
          </a:prstGeom>
          <a:solidFill>
            <a:srgbClr val="EA4E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1855092-BE32-5045-9F4D-BD8A3675CACB}"/>
              </a:ext>
            </a:extLst>
          </p:cNvPr>
          <p:cNvSpPr/>
          <p:nvPr/>
        </p:nvSpPr>
        <p:spPr>
          <a:xfrm>
            <a:off x="4700016" y="2493264"/>
            <a:ext cx="2718816" cy="1438656"/>
          </a:xfrm>
          <a:prstGeom prst="rect">
            <a:avLst/>
          </a:prstGeom>
          <a:solidFill>
            <a:srgbClr val="EA4E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8EAAE4-61DD-E04F-9E7A-548422C67DBF}"/>
              </a:ext>
            </a:extLst>
          </p:cNvPr>
          <p:cNvSpPr/>
          <p:nvPr/>
        </p:nvSpPr>
        <p:spPr>
          <a:xfrm>
            <a:off x="8759952" y="2481072"/>
            <a:ext cx="2718816" cy="1438656"/>
          </a:xfrm>
          <a:prstGeom prst="rect">
            <a:avLst/>
          </a:prstGeom>
          <a:solidFill>
            <a:srgbClr val="EA4E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0C0AE92-7259-7343-A831-4A76878DFB99}"/>
              </a:ext>
            </a:extLst>
          </p:cNvPr>
          <p:cNvPicPr>
            <a:picLocks noChangeAspect="1"/>
          </p:cNvPicPr>
          <p:nvPr/>
        </p:nvPicPr>
        <p:blipFill>
          <a:blip r:embed="rId4"/>
          <a:stretch>
            <a:fillRect/>
          </a:stretch>
        </p:blipFill>
        <p:spPr>
          <a:xfrm>
            <a:off x="0" y="4507160"/>
            <a:ext cx="1182624" cy="1231004"/>
          </a:xfrm>
          <a:prstGeom prst="rect">
            <a:avLst/>
          </a:prstGeom>
        </p:spPr>
      </p:pic>
      <p:sp>
        <p:nvSpPr>
          <p:cNvPr id="11" name="TextBox 10">
            <a:extLst>
              <a:ext uri="{FF2B5EF4-FFF2-40B4-BE49-F238E27FC236}">
                <a16:creationId xmlns:a16="http://schemas.microsoft.com/office/drawing/2014/main" id="{E1ABB683-3305-764D-AF55-5D7B721C70DE}"/>
              </a:ext>
            </a:extLst>
          </p:cNvPr>
          <p:cNvSpPr txBox="1"/>
          <p:nvPr/>
        </p:nvSpPr>
        <p:spPr>
          <a:xfrm>
            <a:off x="1243584" y="4718304"/>
            <a:ext cx="1638590" cy="830997"/>
          </a:xfrm>
          <a:prstGeom prst="rect">
            <a:avLst/>
          </a:prstGeom>
          <a:noFill/>
        </p:spPr>
        <p:txBody>
          <a:bodyPr wrap="none" rtlCol="0">
            <a:spAutoFit/>
          </a:bodyPr>
          <a:lstStyle/>
          <a:p>
            <a:r>
              <a:rPr lang="en-US" sz="4800" b="1" dirty="0" err="1">
                <a:latin typeface="Times New Roman" panose="02020603050405020304" pitchFamily="18" charset="0"/>
                <a:cs typeface="Times New Roman" panose="02020603050405020304" pitchFamily="18" charset="0"/>
              </a:rPr>
              <a:t>Gợi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ý</a:t>
            </a:r>
            <a:endParaRPr lang="en-US" sz="48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3898C496-1F8D-2947-A67A-08D52364976E}"/>
              </a:ext>
            </a:extLst>
          </p:cNvPr>
          <p:cNvSpPr/>
          <p:nvPr/>
        </p:nvSpPr>
        <p:spPr>
          <a:xfrm>
            <a:off x="0" y="5681472"/>
            <a:ext cx="2645664" cy="1176528"/>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doanh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lối</a:t>
            </a:r>
            <a:r>
              <a:rPr lang="en-US" sz="3200" dirty="0">
                <a:latin typeface="Times New Roman" panose="02020603050405020304" pitchFamily="18" charset="0"/>
                <a:cs typeface="Times New Roman" panose="02020603050405020304" pitchFamily="18" charset="0"/>
              </a:rPr>
              <a:t> TBCN</a:t>
            </a:r>
          </a:p>
        </p:txBody>
      </p:sp>
      <p:sp>
        <p:nvSpPr>
          <p:cNvPr id="14" name="Rectangle 13">
            <a:extLst>
              <a:ext uri="{FF2B5EF4-FFF2-40B4-BE49-F238E27FC236}">
                <a16:creationId xmlns:a16="http://schemas.microsoft.com/office/drawing/2014/main" id="{285F7729-27A3-2243-8050-1443CE00C10B}"/>
              </a:ext>
            </a:extLst>
          </p:cNvPr>
          <p:cNvSpPr/>
          <p:nvPr/>
        </p:nvSpPr>
        <p:spPr>
          <a:xfrm>
            <a:off x="5468112" y="5718048"/>
            <a:ext cx="2200656" cy="11399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Địa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vừa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endParaRPr lang="en-US" sz="32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442D35D-2B45-8442-B261-D108CA2DA4DA}"/>
              </a:ext>
            </a:extLst>
          </p:cNvPr>
          <p:cNvSpPr/>
          <p:nvPr/>
        </p:nvSpPr>
        <p:spPr>
          <a:xfrm>
            <a:off x="2828544" y="5705856"/>
            <a:ext cx="2389632" cy="115214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endParaRPr lang="en-US" sz="3200" dirty="0">
              <a:latin typeface="Times New Roman" panose="02020603050405020304" pitchFamily="18" charset="0"/>
              <a:cs typeface="Times New Roman" panose="02020603050405020304" pitchFamily="18" charset="0"/>
            </a:endParaRPr>
          </a:p>
        </p:txBody>
      </p:sp>
      <p:sp>
        <p:nvSpPr>
          <p:cNvPr id="10" name="Right Arrow 9">
            <a:extLst>
              <a:ext uri="{FF2B5EF4-FFF2-40B4-BE49-F238E27FC236}">
                <a16:creationId xmlns:a16="http://schemas.microsoft.com/office/drawing/2014/main" id="{5DF74E23-3F86-2A48-BCC7-4BBB086B8917}"/>
              </a:ext>
            </a:extLst>
          </p:cNvPr>
          <p:cNvSpPr/>
          <p:nvPr/>
        </p:nvSpPr>
        <p:spPr>
          <a:xfrm>
            <a:off x="3511296" y="2816352"/>
            <a:ext cx="978408" cy="68275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a:extLst>
              <a:ext uri="{FF2B5EF4-FFF2-40B4-BE49-F238E27FC236}">
                <a16:creationId xmlns:a16="http://schemas.microsoft.com/office/drawing/2014/main" id="{024F7892-B4ED-D542-8BE2-1A0BED355DF1}"/>
              </a:ext>
            </a:extLst>
          </p:cNvPr>
          <p:cNvSpPr/>
          <p:nvPr/>
        </p:nvSpPr>
        <p:spPr>
          <a:xfrm>
            <a:off x="7674864" y="2871216"/>
            <a:ext cx="978408" cy="682752"/>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CE8FD58-D778-5C41-859E-F09281585013}"/>
              </a:ext>
            </a:extLst>
          </p:cNvPr>
          <p:cNvSpPr txBox="1"/>
          <p:nvPr/>
        </p:nvSpPr>
        <p:spPr>
          <a:xfrm>
            <a:off x="1682496" y="865632"/>
            <a:ext cx="9912096" cy="1481175"/>
          </a:xfrm>
          <a:prstGeom prst="rect">
            <a:avLst/>
          </a:prstGeom>
          <a:noFill/>
        </p:spPr>
        <p:txBody>
          <a:bodyPr wrap="square" rtlCol="0">
            <a:spAutoFit/>
          </a:bodyPr>
          <a:lstStyle/>
          <a:p>
            <a:pPr>
              <a:lnSpc>
                <a:spcPct val="150000"/>
              </a:lnSpc>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ở</a:t>
            </a:r>
            <a:r>
              <a:rPr lang="en-US" sz="3200" dirty="0">
                <a:latin typeface="Times New Roman" panose="02020603050405020304" pitchFamily="18" charset="0"/>
                <a:cs typeface="Times New Roman" panose="02020603050405020304" pitchFamily="18" charset="0"/>
              </a:rPr>
              <a:t> Anh, </a:t>
            </a: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ở</a:t>
            </a:r>
            <a:r>
              <a:rPr lang="en-US" sz="3200" dirty="0">
                <a:latin typeface="Times New Roman" panose="02020603050405020304" pitchFamily="18" charset="0"/>
                <a:cs typeface="Times New Roman" panose="02020603050405020304" pitchFamily="18" charset="0"/>
              </a:rPr>
              <a:t> Anh.</a:t>
            </a:r>
          </a:p>
        </p:txBody>
      </p:sp>
      <p:sp>
        <p:nvSpPr>
          <p:cNvPr id="18" name="Rectangle 17">
            <a:extLst>
              <a:ext uri="{FF2B5EF4-FFF2-40B4-BE49-F238E27FC236}">
                <a16:creationId xmlns:a16="http://schemas.microsoft.com/office/drawing/2014/main" id="{1EA9B127-6525-7D44-9AD1-493D248B8D42}"/>
              </a:ext>
            </a:extLst>
          </p:cNvPr>
          <p:cNvSpPr/>
          <p:nvPr/>
        </p:nvSpPr>
        <p:spPr>
          <a:xfrm>
            <a:off x="751191" y="2683502"/>
            <a:ext cx="2289408" cy="1077218"/>
          </a:xfrm>
          <a:prstGeom prst="rect">
            <a:avLst/>
          </a:prstGeom>
        </p:spPr>
        <p:txBody>
          <a:bodyPr wrap="none">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Địa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chủ</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vừa</a:t>
            </a:r>
            <a:r>
              <a:rPr lang="en-US" sz="3200" dirty="0">
                <a:solidFill>
                  <a:schemeClr val="bg1"/>
                </a:solidFill>
                <a:latin typeface="Times New Roman" panose="02020603050405020304" pitchFamily="18" charset="0"/>
                <a:cs typeface="Times New Roman" panose="02020603050405020304" pitchFamily="18" charset="0"/>
              </a:rPr>
              <a:t> </a:t>
            </a:r>
          </a:p>
          <a:p>
            <a:pPr algn="ct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nhỏ</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19FA97E-D365-8C41-AB84-0069F09B9E11}"/>
              </a:ext>
            </a:extLst>
          </p:cNvPr>
          <p:cNvSpPr/>
          <p:nvPr/>
        </p:nvSpPr>
        <p:spPr>
          <a:xfrm>
            <a:off x="4775356" y="2592062"/>
            <a:ext cx="2616998" cy="1077218"/>
          </a:xfrm>
          <a:prstGeom prst="rect">
            <a:avLst/>
          </a:prstGeom>
        </p:spPr>
        <p:txBody>
          <a:bodyPr wrap="none">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Kinh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doanh</a:t>
            </a:r>
            <a:r>
              <a:rPr lang="en-US" sz="3200" dirty="0">
                <a:solidFill>
                  <a:schemeClr val="bg1"/>
                </a:solidFill>
                <a:latin typeface="Times New Roman" panose="02020603050405020304" pitchFamily="18" charset="0"/>
                <a:cs typeface="Times New Roman" panose="02020603050405020304" pitchFamily="18" charset="0"/>
              </a:rPr>
              <a:t> </a:t>
            </a:r>
          </a:p>
          <a:p>
            <a:pPr algn="ctr"/>
            <a:r>
              <a:rPr lang="en-US" sz="3200" dirty="0" err="1">
                <a:solidFill>
                  <a:schemeClr val="bg1"/>
                </a:solidFill>
                <a:latin typeface="Times New Roman" panose="02020603050405020304" pitchFamily="18" charset="0"/>
                <a:cs typeface="Times New Roman" panose="02020603050405020304" pitchFamily="18" charset="0"/>
              </a:rPr>
              <a:t>theo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lối</a:t>
            </a:r>
            <a:r>
              <a:rPr lang="en-US" sz="3200" dirty="0">
                <a:solidFill>
                  <a:schemeClr val="bg1"/>
                </a:solidFill>
                <a:latin typeface="Times New Roman" panose="02020603050405020304" pitchFamily="18" charset="0"/>
                <a:cs typeface="Times New Roman" panose="02020603050405020304" pitchFamily="18" charset="0"/>
              </a:rPr>
              <a:t> TBCN</a:t>
            </a:r>
          </a:p>
        </p:txBody>
      </p:sp>
      <p:sp>
        <p:nvSpPr>
          <p:cNvPr id="20" name="Rectangle 19">
            <a:extLst>
              <a:ext uri="{FF2B5EF4-FFF2-40B4-BE49-F238E27FC236}">
                <a16:creationId xmlns:a16="http://schemas.microsoft.com/office/drawing/2014/main" id="{A3A21D02-6DDD-6B44-8560-BB5C32F050DC}"/>
              </a:ext>
            </a:extLst>
          </p:cNvPr>
          <p:cNvSpPr/>
          <p:nvPr/>
        </p:nvSpPr>
        <p:spPr>
          <a:xfrm>
            <a:off x="9062600" y="2805422"/>
            <a:ext cx="2247731" cy="584775"/>
          </a:xfrm>
          <a:prstGeom prst="rect">
            <a:avLst/>
          </a:prstGeom>
        </p:spPr>
        <p:txBody>
          <a:bodyPr wrap="none">
            <a:spAutoFit/>
          </a:bodyPr>
          <a:lstStyle/>
          <a:p>
            <a:pPr algn="ctr"/>
            <a:r>
              <a:rPr lang="en-US" sz="3200" dirty="0" err="1">
                <a:solidFill>
                  <a:schemeClr val="bg1"/>
                </a:solidFill>
                <a:latin typeface="Times New Roman" panose="02020603050405020304" pitchFamily="18" charset="0"/>
                <a:cs typeface="Times New Roman" panose="02020603050405020304" pitchFamily="18" charset="0"/>
              </a:rPr>
              <a:t>Quý</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tộc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mới</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65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linds(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8" name="TextBox 7">
            <a:extLst>
              <a:ext uri="{FF2B5EF4-FFF2-40B4-BE49-F238E27FC236}">
                <a16:creationId xmlns:a16="http://schemas.microsoft.com/office/drawing/2014/main" id="{381465DA-C574-674D-9A4A-D11F8654193C}"/>
              </a:ext>
            </a:extLst>
          </p:cNvPr>
          <p:cNvSpPr txBox="1"/>
          <p:nvPr/>
        </p:nvSpPr>
        <p:spPr>
          <a:xfrm>
            <a:off x="-153968" y="835847"/>
            <a:ext cx="6575179" cy="742511"/>
          </a:xfrm>
          <a:prstGeom prst="rect">
            <a:avLst/>
          </a:prstGeom>
          <a:noFill/>
        </p:spPr>
        <p:txBody>
          <a:bodyPr wrap="square" rtlCol="0">
            <a:spAutoFit/>
          </a:bodyPr>
          <a:lstStyle/>
          <a:p>
            <a:pPr marL="514350" indent="-514350" algn="ctr">
              <a:lnSpc>
                <a:spcPct val="150000"/>
              </a:lnSpc>
              <a:buAutoNum type="arabicPeriod"/>
            </a:pP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Anh</a:t>
            </a:r>
          </a:p>
        </p:txBody>
      </p:sp>
      <p:sp>
        <p:nvSpPr>
          <p:cNvPr id="9" name="TextBox 8">
            <a:extLst>
              <a:ext uri="{FF2B5EF4-FFF2-40B4-BE49-F238E27FC236}">
                <a16:creationId xmlns:a16="http://schemas.microsoft.com/office/drawing/2014/main" id="{46521571-0875-1D43-B394-C9EB1BDC2006}"/>
              </a:ext>
            </a:extLst>
          </p:cNvPr>
          <p:cNvSpPr txBox="1"/>
          <p:nvPr/>
        </p:nvSpPr>
        <p:spPr>
          <a:xfrm>
            <a:off x="623944" y="1373795"/>
            <a:ext cx="3744390" cy="742511"/>
          </a:xfrm>
          <a:prstGeom prst="rect">
            <a:avLst/>
          </a:prstGeom>
          <a:noFill/>
        </p:spPr>
        <p:txBody>
          <a:bodyPr wrap="square" rtlCol="0">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a. </a:t>
            </a:r>
            <a:r>
              <a:rPr lang="en-US" sz="3200" b="1" dirty="0" err="1">
                <a:latin typeface="Times New Roman" panose="02020603050405020304" pitchFamily="18" charset="0"/>
                <a:cs typeface="Times New Roman" panose="02020603050405020304" pitchFamily="18" charset="0"/>
              </a:rPr>
              <a:t>Nguyên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endParaRPr lang="en-US" sz="3200" b="1"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263ADFE-2A2D-F144-A26A-E96751C576BD}"/>
              </a:ext>
            </a:extLst>
          </p:cNvPr>
          <p:cNvSpPr/>
          <p:nvPr/>
        </p:nvSpPr>
        <p:spPr>
          <a:xfrm>
            <a:off x="370845" y="2089360"/>
            <a:ext cx="11401542" cy="954107"/>
          </a:xfrm>
          <a:prstGeom prst="rect">
            <a:avLst/>
          </a:prstGeom>
        </p:spPr>
        <p:txBody>
          <a:bodyPr wrap="square">
            <a:spAutoFit/>
          </a:bodyPr>
          <a:lstStyle/>
          <a:p>
            <a:pPr algn="just">
              <a:spcAft>
                <a:spcPts val="0"/>
              </a:spcAft>
            </a:pPr>
            <a:r>
              <a:rPr lang="nl-NL" sz="2800" b="1" dirty="0">
                <a:latin typeface="Times New Roman" panose="02020603050405020304" pitchFamily="18" charset="0"/>
                <a:ea typeface="Calibri" panose="020F0502020204030204" pitchFamily="34" charset="0"/>
                <a:cs typeface="Times New Roman" panose="02020603050405020304" pitchFamily="18" charset="0"/>
              </a:rPr>
              <a:t>- Kinh tế: </a:t>
            </a:r>
            <a:r>
              <a:rPr lang="vi-VN" sz="2800" b="1" dirty="0">
                <a:latin typeface="Times New Roman" panose="02020603050405020304" pitchFamily="18" charset="0"/>
                <a:ea typeface="Calibri" panose="020F0502020204030204" pitchFamily="34" charset="0"/>
                <a:cs typeface="Times New Roman" panose="02020603050405020304" pitchFamily="18" charset="0"/>
              </a:rPr>
              <a:t>Đầu thế kỉ XVII, Anh có nền k</a:t>
            </a:r>
            <a:r>
              <a:rPr lang="nl-NL" sz="2800" b="1" dirty="0" err="1">
                <a:latin typeface="Times New Roman" panose="02020603050405020304" pitchFamily="18" charset="0"/>
                <a:ea typeface="Calibri" panose="020F0502020204030204" pitchFamily="34" charset="0"/>
                <a:cs typeface="Times New Roman" panose="02020603050405020304" pitchFamily="18" charset="0"/>
              </a:rPr>
              <a:t>inh</a:t>
            </a:r>
            <a:r>
              <a:rPr lang="nl-NL" sz="2800" b="1" dirty="0">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latin typeface="Times New Roman" panose="02020603050405020304" pitchFamily="18" charset="0"/>
                <a:ea typeface="Calibri" panose="020F0502020204030204" pitchFamily="34" charset="0"/>
                <a:cs typeface="Times New Roman" panose="02020603050405020304" pitchFamily="18" charset="0"/>
              </a:rPr>
              <a:t>tế</a:t>
            </a:r>
            <a:r>
              <a:rPr lang="nl-NL" sz="2800" b="1" dirty="0">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latin typeface="Times New Roman" panose="02020603050405020304" pitchFamily="18" charset="0"/>
                <a:ea typeface="Calibri" panose="020F0502020204030204" pitchFamily="34" charset="0"/>
                <a:cs typeface="Times New Roman" panose="02020603050405020304" pitchFamily="18" charset="0"/>
              </a:rPr>
              <a:t>phát</a:t>
            </a:r>
            <a:r>
              <a:rPr lang="nl-NL" sz="2800" b="1" dirty="0">
                <a:latin typeface="Times New Roman" panose="02020603050405020304" pitchFamily="18" charset="0"/>
                <a:ea typeface="Calibri" panose="020F0502020204030204" pitchFamily="34" charset="0"/>
                <a:cs typeface="Times New Roman" panose="02020603050405020304" pitchFamily="18" charset="0"/>
              </a:rPr>
              <a:t> </a:t>
            </a:r>
            <a:r>
              <a:rPr lang="nl-NL" sz="2800" b="1" dirty="0" err="1">
                <a:latin typeface="Times New Roman" panose="02020603050405020304" pitchFamily="18" charset="0"/>
                <a:ea typeface="Calibri" panose="020F0502020204030204" pitchFamily="34" charset="0"/>
                <a:cs typeface="Times New Roman" panose="02020603050405020304" pitchFamily="18" charset="0"/>
              </a:rPr>
              <a:t>triển</a:t>
            </a:r>
            <a:r>
              <a:rPr lang="vi-VN" sz="2800" b="1" dirty="0">
                <a:latin typeface="Times New Roman" panose="02020603050405020304" pitchFamily="18" charset="0"/>
                <a:ea typeface="Calibri" panose="020F0502020204030204" pitchFamily="34" charset="0"/>
                <a:cs typeface="Times New Roman" panose="02020603050405020304" pitchFamily="18" charset="0"/>
              </a:rPr>
              <a:t> nhất châu Âu, đặc biệt là ngành len dạ.</a:t>
            </a:r>
          </a:p>
        </p:txBody>
      </p:sp>
      <p:sp>
        <p:nvSpPr>
          <p:cNvPr id="3" name="Rectangle 2">
            <a:extLst>
              <a:ext uri="{FF2B5EF4-FFF2-40B4-BE49-F238E27FC236}">
                <a16:creationId xmlns:a16="http://schemas.microsoft.com/office/drawing/2014/main" id="{B393884B-B723-A04C-A5D6-3727EA752B70}"/>
              </a:ext>
            </a:extLst>
          </p:cNvPr>
          <p:cNvSpPr/>
          <p:nvPr/>
        </p:nvSpPr>
        <p:spPr>
          <a:xfrm>
            <a:off x="419613" y="3111364"/>
            <a:ext cx="11539506" cy="2677656"/>
          </a:xfrm>
          <a:prstGeom prst="rect">
            <a:avLst/>
          </a:prstGeom>
        </p:spPr>
        <p:txBody>
          <a:bodyPr wrap="square">
            <a:spAutoFit/>
          </a:bodyPr>
          <a:lstStyle/>
          <a:p>
            <a:pPr marL="457200" indent="-457200" algn="just">
              <a:spcAft>
                <a:spcPts val="0"/>
              </a:spcAft>
              <a:buFontTx/>
              <a:buChar char="-"/>
            </a:pPr>
            <a:r>
              <a:rPr lang="nl-NL" sz="2800" b="1" dirty="0">
                <a:latin typeface="Times New Roman" panose="02020603050405020304" pitchFamily="18" charset="0"/>
                <a:ea typeface="Calibri" panose="020F0502020204030204" pitchFamily="34" charset="0"/>
                <a:cs typeface="Times New Roman" panose="02020603050405020304" pitchFamily="18" charset="0"/>
              </a:rPr>
              <a:t>Xã hội: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tầng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b="1" dirty="0">
                <a:latin typeface="Times New Roman" panose="02020603050405020304" pitchFamily="18" charset="0"/>
                <a:ea typeface="Calibri" panose="020F0502020204030204" pitchFamily="34" charset="0"/>
                <a:cs typeface="Times New Roman" panose="02020603050405020304" pitchFamily="18" charset="0"/>
              </a:rPr>
              <a:t> Quý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tộc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mới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Phân hóa thành 2 phe đối lập: Một bên là vua và các thế lực phong kiến; một bên là tư sản, quý tộc mới, nông dân, bình dân thành thị.</a:t>
            </a:r>
            <a:endParaRPr lang="en-US" sz="2800" b="1" dirty="0">
              <a:latin typeface="Times New Roman" panose="02020603050405020304" pitchFamily="18" charset="0"/>
              <a:cs typeface="Times New Roman" panose="02020603050405020304" pitchFamily="18" charset="0"/>
            </a:endParaRPr>
          </a:p>
          <a:p>
            <a:pPr algn="just"/>
            <a:r>
              <a:rPr lang="vi-VN" sz="2800" b="1" dirty="0">
                <a:latin typeface="Times New Roman" panose="02020603050405020304" pitchFamily="18" charset="0"/>
                <a:cs typeface="Times New Roman" panose="02020603050405020304" pitchFamily="18" charset="0"/>
              </a:rPr>
              <a:t>=&gt; Sự thay đổi về kinh tế và những mâu thuẫn gay gắt trong xã hội là nguyên nhân bùng nổ cách mạng tư sản Anh.</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0187365-9D42-69A9-86B6-2018076C2D83}"/>
              </a:ext>
            </a:extLst>
          </p:cNvPr>
          <p:cNvSpPr txBox="1"/>
          <p:nvPr/>
        </p:nvSpPr>
        <p:spPr>
          <a:xfrm>
            <a:off x="370845" y="5836369"/>
            <a:ext cx="11588274"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-Nguyên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1640,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lơ</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triệu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Quốc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thuế</a:t>
            </a:r>
            <a:r>
              <a:rPr lang="en-US" sz="2800" b="1" dirty="0">
                <a:latin typeface="Times New Roman" panose="02020603050405020304" pitchFamily="18" charset="0"/>
                <a:cs typeface="Times New Roman" panose="02020603050405020304" pitchFamily="18" charset="0"/>
              </a:rPr>
              <a:t> =&gt; </a:t>
            </a:r>
            <a:r>
              <a:rPr lang="en-US" sz="2800" b="1" dirty="0" err="1">
                <a:latin typeface="Times New Roman" panose="02020603050405020304" pitchFamily="18" charset="0"/>
                <a:cs typeface="Times New Roman" panose="02020603050405020304" pitchFamily="18" charset="0"/>
              </a:rPr>
              <a:t>mâu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càng</a:t>
            </a:r>
            <a:r>
              <a:rPr lang="en-US" sz="2800" b="1" dirty="0">
                <a:latin typeface="Times New Roman" panose="02020603050405020304" pitchFamily="18" charset="0"/>
                <a:cs typeface="Times New Roman" panose="02020603050405020304" pitchFamily="18" charset="0"/>
              </a:rPr>
              <a:t> gay </a:t>
            </a:r>
            <a:r>
              <a:rPr lang="en-US" sz="2800" b="1" dirty="0" err="1">
                <a:latin typeface="Times New Roman" panose="02020603050405020304" pitchFamily="18" charset="0"/>
                <a:cs typeface="Times New Roman" panose="02020603050405020304" pitchFamily="18" charset="0"/>
              </a:rPr>
              <a:t>gắt</a:t>
            </a:r>
            <a:r>
              <a:rPr lang="en-US" sz="2800" b="1"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39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6CA03B-95AB-3F4E-8D76-AC8CDCE966FC}"/>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21CB6F31-8885-4B47-9D7E-73C184009088}"/>
              </a:ext>
            </a:extLst>
          </p:cNvPr>
          <p:cNvPicPr>
            <a:picLocks noChangeAspect="1"/>
          </p:cNvPicPr>
          <p:nvPr/>
        </p:nvPicPr>
        <p:blipFill rotWithShape="1">
          <a:blip r:embed="rId3"/>
          <a:srcRect t="6591"/>
          <a:stretch/>
        </p:blipFill>
        <p:spPr>
          <a:xfrm>
            <a:off x="373668" y="720136"/>
            <a:ext cx="4283676" cy="5656280"/>
          </a:xfrm>
          <a:prstGeom prst="rect">
            <a:avLst/>
          </a:prstGeom>
        </p:spPr>
      </p:pic>
      <p:sp>
        <p:nvSpPr>
          <p:cNvPr id="6" name="Rectangle 5">
            <a:extLst>
              <a:ext uri="{FF2B5EF4-FFF2-40B4-BE49-F238E27FC236}">
                <a16:creationId xmlns:a16="http://schemas.microsoft.com/office/drawing/2014/main" id="{77781810-443A-4341-84CD-10D028FEEB0F}"/>
              </a:ext>
            </a:extLst>
          </p:cNvPr>
          <p:cNvSpPr/>
          <p:nvPr/>
        </p:nvSpPr>
        <p:spPr>
          <a:xfrm>
            <a:off x="329184" y="6334780"/>
            <a:ext cx="4352544" cy="523220"/>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Charles I (1600 – 1649)</a:t>
            </a:r>
          </a:p>
        </p:txBody>
      </p:sp>
      <p:pic>
        <p:nvPicPr>
          <p:cNvPr id="13" name="Picture 12">
            <a:extLst>
              <a:ext uri="{FF2B5EF4-FFF2-40B4-BE49-F238E27FC236}">
                <a16:creationId xmlns:a16="http://schemas.microsoft.com/office/drawing/2014/main" id="{B31B961A-A944-DC41-BBE9-216DCCEB0593}"/>
              </a:ext>
            </a:extLst>
          </p:cNvPr>
          <p:cNvPicPr>
            <a:picLocks noChangeAspect="1"/>
          </p:cNvPicPr>
          <p:nvPr/>
        </p:nvPicPr>
        <p:blipFill>
          <a:blip r:embed="rId4"/>
          <a:stretch>
            <a:fillRect/>
          </a:stretch>
        </p:blipFill>
        <p:spPr>
          <a:xfrm>
            <a:off x="4791456" y="707136"/>
            <a:ext cx="7228586" cy="5949696"/>
          </a:xfrm>
          <a:prstGeom prst="rect">
            <a:avLst/>
          </a:prstGeom>
        </p:spPr>
      </p:pic>
      <p:sp>
        <p:nvSpPr>
          <p:cNvPr id="14" name="Rectangle 13">
            <a:extLst>
              <a:ext uri="{FF2B5EF4-FFF2-40B4-BE49-F238E27FC236}">
                <a16:creationId xmlns:a16="http://schemas.microsoft.com/office/drawing/2014/main" id="{EF4BA66F-7000-7C4C-A596-F998ED121295}"/>
              </a:ext>
            </a:extLst>
          </p:cNvPr>
          <p:cNvSpPr/>
          <p:nvPr/>
        </p:nvSpPr>
        <p:spPr>
          <a:xfrm>
            <a:off x="4803648" y="5903893"/>
            <a:ext cx="7229856" cy="954107"/>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Charles I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viện</a:t>
            </a:r>
            <a:r>
              <a:rPr lang="en-US" sz="2800" dirty="0">
                <a:latin typeface="Times New Roman" panose="02020603050405020304" pitchFamily="18" charset="0"/>
                <a:cs typeface="Times New Roman" panose="02020603050405020304" pitchFamily="18" charset="0"/>
              </a:rPr>
              <a:t> Anh </a:t>
            </a:r>
          </a:p>
          <a:p>
            <a:pPr algn="ct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4/1/1642”</a:t>
            </a:r>
          </a:p>
        </p:txBody>
      </p:sp>
      <p:sp>
        <p:nvSpPr>
          <p:cNvPr id="8" name="TextBox 7">
            <a:extLst>
              <a:ext uri="{FF2B5EF4-FFF2-40B4-BE49-F238E27FC236}">
                <a16:creationId xmlns:a16="http://schemas.microsoft.com/office/drawing/2014/main" id="{53A4DD78-291D-6E44-97E5-30D4362E83F8}"/>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1989173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99F21E3A-2C9B-544A-B427-BB854F0A9232}"/>
              </a:ext>
            </a:extLst>
          </p:cNvPr>
          <p:cNvPicPr>
            <a:picLocks noChangeAspect="1"/>
          </p:cNvPicPr>
          <p:nvPr/>
        </p:nvPicPr>
        <p:blipFill rotWithShape="1">
          <a:blip r:embed="rId3"/>
          <a:srcRect l="933" t="1098" r="1111"/>
          <a:stretch/>
        </p:blipFill>
        <p:spPr>
          <a:xfrm>
            <a:off x="6181344" y="877824"/>
            <a:ext cx="6010656" cy="5980176"/>
          </a:xfrm>
          <a:prstGeom prst="rect">
            <a:avLst/>
          </a:prstGeom>
        </p:spPr>
      </p:pic>
      <p:sp>
        <p:nvSpPr>
          <p:cNvPr id="7" name="TextBox 6">
            <a:extLst>
              <a:ext uri="{FF2B5EF4-FFF2-40B4-BE49-F238E27FC236}">
                <a16:creationId xmlns:a16="http://schemas.microsoft.com/office/drawing/2014/main" id="{A1BEB213-51F2-344D-89F9-4B41864992F5}"/>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8" name="Cloud 7">
            <a:extLst>
              <a:ext uri="{FF2B5EF4-FFF2-40B4-BE49-F238E27FC236}">
                <a16:creationId xmlns:a16="http://schemas.microsoft.com/office/drawing/2014/main" id="{9B66BBBD-1321-5944-AAAB-A279ADC5B69C}"/>
              </a:ext>
            </a:extLst>
          </p:cNvPr>
          <p:cNvSpPr/>
          <p:nvPr/>
        </p:nvSpPr>
        <p:spPr>
          <a:xfrm>
            <a:off x="-97536" y="2884484"/>
            <a:ext cx="6729984" cy="288233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latin typeface="Times New Roman" panose="02020603050405020304" pitchFamily="18" charset="0"/>
                <a:cs typeface="Times New Roman" panose="02020603050405020304" pitchFamily="18" charset="0"/>
              </a:rPr>
              <a:t>Xác định địa điểm diễn ra cách mạng tư sản Anh</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563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F3F60-DF60-1C47-BE1F-AB959098CDF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B6DC1B14-2114-7F43-9284-3E8B003122B1}"/>
              </a:ext>
            </a:extLst>
          </p:cNvPr>
          <p:cNvPicPr>
            <a:picLocks noChangeAspect="1"/>
          </p:cNvPicPr>
          <p:nvPr/>
        </p:nvPicPr>
        <p:blipFill rotWithShape="1">
          <a:blip r:embed="rId3"/>
          <a:srcRect l="8069" t="6591" r="6262" b="37449"/>
          <a:stretch/>
        </p:blipFill>
        <p:spPr>
          <a:xfrm>
            <a:off x="487679" y="744520"/>
            <a:ext cx="5174637" cy="548559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Rectangle 6">
            <a:extLst>
              <a:ext uri="{FF2B5EF4-FFF2-40B4-BE49-F238E27FC236}">
                <a16:creationId xmlns:a16="http://schemas.microsoft.com/office/drawing/2014/main" id="{7D5559E4-3102-DD47-AAA5-E7C0740B50FA}"/>
              </a:ext>
            </a:extLst>
          </p:cNvPr>
          <p:cNvSpPr/>
          <p:nvPr/>
        </p:nvSpPr>
        <p:spPr>
          <a:xfrm>
            <a:off x="743712" y="6237244"/>
            <a:ext cx="4352544" cy="523220"/>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Charles I (1600 – 1649)</a:t>
            </a:r>
          </a:p>
        </p:txBody>
      </p:sp>
      <p:pic>
        <p:nvPicPr>
          <p:cNvPr id="2" name="Picture 1">
            <a:extLst>
              <a:ext uri="{FF2B5EF4-FFF2-40B4-BE49-F238E27FC236}">
                <a16:creationId xmlns:a16="http://schemas.microsoft.com/office/drawing/2014/main" id="{3626A4FC-A814-0948-9048-138B48A4EEC9}"/>
              </a:ext>
            </a:extLst>
          </p:cNvPr>
          <p:cNvPicPr>
            <a:picLocks noChangeAspect="1"/>
          </p:cNvPicPr>
          <p:nvPr/>
        </p:nvPicPr>
        <p:blipFill>
          <a:blip r:embed="rId4"/>
          <a:stretch>
            <a:fillRect/>
          </a:stretch>
        </p:blipFill>
        <p:spPr>
          <a:xfrm>
            <a:off x="6169152" y="755904"/>
            <a:ext cx="5071872" cy="547420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ectangle 7">
            <a:extLst>
              <a:ext uri="{FF2B5EF4-FFF2-40B4-BE49-F238E27FC236}">
                <a16:creationId xmlns:a16="http://schemas.microsoft.com/office/drawing/2014/main" id="{837883D7-904B-A54D-AC2D-039E1D810C67}"/>
              </a:ext>
            </a:extLst>
          </p:cNvPr>
          <p:cNvSpPr/>
          <p:nvPr/>
        </p:nvSpPr>
        <p:spPr>
          <a:xfrm>
            <a:off x="6565392" y="6243340"/>
            <a:ext cx="5065776" cy="523220"/>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a:latin typeface="Times New Roman" panose="02020603050405020304" pitchFamily="18" charset="0"/>
                <a:cs typeface="Times New Roman" panose="02020603050405020304" pitchFamily="18" charset="0"/>
              </a:rPr>
              <a:t>Oliver Cromwell (1599 – 1658)</a:t>
            </a:r>
          </a:p>
        </p:txBody>
      </p:sp>
      <p:sp>
        <p:nvSpPr>
          <p:cNvPr id="9" name="TextBox 8">
            <a:extLst>
              <a:ext uri="{FF2B5EF4-FFF2-40B4-BE49-F238E27FC236}">
                <a16:creationId xmlns:a16="http://schemas.microsoft.com/office/drawing/2014/main" id="{B8A8EB83-085A-A34B-AF9E-69B0863DED7B}"/>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401464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F11-328F-1C42-BCB2-1067C48009FF}"/>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500D6B21-7636-274A-84DF-1184BC9CC052}"/>
              </a:ext>
            </a:extLst>
          </p:cNvPr>
          <p:cNvSpPr txBox="1"/>
          <p:nvPr/>
        </p:nvSpPr>
        <p:spPr>
          <a:xfrm>
            <a:off x="149184" y="1783645"/>
            <a:ext cx="10174132" cy="1654748"/>
          </a:xfrm>
          <a:prstGeom prst="rect">
            <a:avLst/>
          </a:prstGeom>
          <a:noFill/>
        </p:spPr>
        <p:txBody>
          <a:bodyPr wrap="none" rtlCol="0">
            <a:spAutoFit/>
          </a:bodyPr>
          <a:lstStyle/>
          <a:p>
            <a:pPr algn="ctr">
              <a:lnSpc>
                <a:spcPct val="150000"/>
              </a:lnSpc>
            </a:pPr>
            <a:r>
              <a:rPr lang="en-US" sz="3600" b="1" dirty="0" err="1">
                <a:solidFill>
                  <a:srgbClr val="FF0000"/>
                </a:solidFill>
                <a:latin typeface="Times New Roman" panose="02020603050405020304" pitchFamily="18" charset="0"/>
                <a:cs typeface="Times New Roman" panose="02020603050405020304" pitchFamily="18" charset="0"/>
              </a:rPr>
              <a:t>Chương</a:t>
            </a:r>
            <a:r>
              <a:rPr lang="en-US" sz="3600" b="1" dirty="0">
                <a:solidFill>
                  <a:srgbClr val="FF0000"/>
                </a:solidFill>
                <a:latin typeface="Times New Roman" panose="02020603050405020304" pitchFamily="18" charset="0"/>
                <a:cs typeface="Times New Roman" panose="02020603050405020304" pitchFamily="18" charset="0"/>
              </a:rPr>
              <a:t> 1. CHÂU ÂU VÀ BẮC MỸ</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TỪ NỬA SAU THẾ KỶ XVI ĐẾN THẾ KỶ XVIII</a:t>
            </a:r>
          </a:p>
        </p:txBody>
      </p:sp>
    </p:spTree>
    <p:extLst>
      <p:ext uri="{BB962C8B-B14F-4D97-AF65-F5344CB8AC3E}">
        <p14:creationId xmlns:p14="http://schemas.microsoft.com/office/powerpoint/2010/main" val="972379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2" name="TextBox 1">
            <a:extLst>
              <a:ext uri="{FF2B5EF4-FFF2-40B4-BE49-F238E27FC236}">
                <a16:creationId xmlns:a16="http://schemas.microsoft.com/office/drawing/2014/main" id="{326521D6-7F92-60C0-A231-3FCEF0C1AA90}"/>
              </a:ext>
            </a:extLst>
          </p:cNvPr>
          <p:cNvSpPr txBox="1"/>
          <p:nvPr/>
        </p:nvSpPr>
        <p:spPr>
          <a:xfrm>
            <a:off x="178085" y="1166842"/>
            <a:ext cx="11835829" cy="5016758"/>
          </a:xfrm>
          <a:prstGeom prst="rect">
            <a:avLst/>
          </a:prstGeom>
          <a:noFill/>
        </p:spPr>
        <p:txBody>
          <a:bodyPr wrap="square" rtlCol="0">
            <a:spAutoFit/>
          </a:bodyPr>
          <a:lstStyle/>
          <a:p>
            <a:pPr algn="just"/>
            <a:r>
              <a:rPr lang="en-US" sz="2000" b="1" dirty="0">
                <a:solidFill>
                  <a:srgbClr val="FF0000"/>
                </a:solidFill>
              </a:rPr>
              <a:t>-</a:t>
            </a:r>
            <a:r>
              <a:rPr lang="vi-VN" sz="2000" b="1" dirty="0">
                <a:solidFill>
                  <a:srgbClr val="FF0000"/>
                </a:solidFill>
              </a:rPr>
              <a:t>Vua Sác-lơ I triệu tập Quốc hội để đặt thuế, nhưng Quốc hội đã phản đối mạnh mẽ và tố cáo chính sách cai trị độc đoán của vua. </a:t>
            </a:r>
          </a:p>
          <a:p>
            <a:pPr algn="just"/>
            <a:r>
              <a:rPr lang="en-US" sz="2000" b="1" dirty="0">
                <a:solidFill>
                  <a:srgbClr val="FF0000"/>
                </a:solidFill>
              </a:rPr>
              <a:t>-</a:t>
            </a:r>
            <a:r>
              <a:rPr lang="vi-VN" sz="2000" b="1" dirty="0">
                <a:solidFill>
                  <a:srgbClr val="FF0000"/>
                </a:solidFill>
              </a:rPr>
              <a:t>Vua Sác-lơ I chạy lên phía bắc để chuẩn bị lực lượng chống lại Quốc hội và nhân dân. </a:t>
            </a:r>
          </a:p>
          <a:p>
            <a:pPr algn="just"/>
            <a:r>
              <a:rPr lang="en-US" sz="2000" b="1" dirty="0">
                <a:solidFill>
                  <a:srgbClr val="FF0000"/>
                </a:solidFill>
              </a:rPr>
              <a:t>-</a:t>
            </a:r>
            <a:r>
              <a:rPr lang="vi-VN" sz="2000" b="1" dirty="0">
                <a:solidFill>
                  <a:srgbClr val="FF0000"/>
                </a:solidFill>
              </a:rPr>
              <a:t>Năm 1642, cuộc nội chiến bùng nổ giữa phe Nghị viện (Quốc hội) và phe Bảo hoàng (nhà vua). </a:t>
            </a:r>
          </a:p>
          <a:p>
            <a:pPr algn="just"/>
            <a:r>
              <a:rPr lang="en-US" sz="2000" b="1" dirty="0">
                <a:solidFill>
                  <a:srgbClr val="FF0000"/>
                </a:solidFill>
              </a:rPr>
              <a:t>-</a:t>
            </a:r>
            <a:r>
              <a:rPr lang="vi-VN" sz="2000" b="1" dirty="0">
                <a:solidFill>
                  <a:srgbClr val="FF0000"/>
                </a:solidFill>
              </a:rPr>
              <a:t>Quân đội Quốc hội, dưới sự chỉ huy của Oliver Cromwell, đã cải tổ thành quân đội kiểu mới và giành chiến thắng liên tiếp, đánh bại quân đội nhà vua. </a:t>
            </a:r>
          </a:p>
          <a:p>
            <a:pPr algn="just"/>
            <a:r>
              <a:rPr lang="en-US" sz="2000" b="1" dirty="0">
                <a:solidFill>
                  <a:srgbClr val="FF0000"/>
                </a:solidFill>
              </a:rPr>
              <a:t>-</a:t>
            </a:r>
            <a:r>
              <a:rPr lang="vi-VN" sz="2000" b="1" dirty="0">
                <a:solidFill>
                  <a:srgbClr val="FF0000"/>
                </a:solidFill>
              </a:rPr>
              <a:t>Ngày 30 tháng 1 năm 1649, vua Sác-lơ I bị xử tử, đánh dấu đỉnh cao của cách mạng.</a:t>
            </a:r>
            <a:r>
              <a:rPr lang="en-US" sz="2000" b="1" dirty="0">
                <a:solidFill>
                  <a:srgbClr val="FF0000"/>
                </a:solidFill>
              </a:rPr>
              <a:t> </a:t>
            </a:r>
            <a:r>
              <a:rPr lang="vi-VN" sz="2000" b="1" dirty="0">
                <a:solidFill>
                  <a:srgbClr val="FF0000"/>
                </a:solidFill>
              </a:rPr>
              <a:t>Nước Anh chuyển sang nền Cộng hòa, quyền lực thuộc về giai cấp tư sản và quý tộc mới.</a:t>
            </a:r>
          </a:p>
          <a:p>
            <a:pPr algn="just"/>
            <a:r>
              <a:rPr lang="en-US" sz="2000" b="1" dirty="0">
                <a:solidFill>
                  <a:srgbClr val="FF0000"/>
                </a:solidFill>
              </a:rPr>
              <a:t>- </a:t>
            </a:r>
            <a:r>
              <a:rPr lang="vi-VN" sz="2000" b="1" dirty="0">
                <a:solidFill>
                  <a:srgbClr val="FF0000"/>
                </a:solidFill>
              </a:rPr>
              <a:t>Sau đó, Cromwell thiết lập chế độ độc tài quân sự, nhưng quyền lợi của nhân dân lao động không được đảm bảo.</a:t>
            </a:r>
          </a:p>
          <a:p>
            <a:pPr algn="just"/>
            <a:r>
              <a:rPr lang="en-US" sz="2000" b="1" dirty="0">
                <a:solidFill>
                  <a:srgbClr val="FF0000"/>
                </a:solidFill>
              </a:rPr>
              <a:t>-</a:t>
            </a:r>
            <a:r>
              <a:rPr lang="vi-VN" sz="2000" b="1" dirty="0">
                <a:solidFill>
                  <a:srgbClr val="FF0000"/>
                </a:solidFill>
              </a:rPr>
              <a:t>Năm 1688, Quốc hội thực hiện đảo chính, phế truất vua James II và đưa William III lên ngôi, thiết lập chế độ quân chủ lập hiến.</a:t>
            </a:r>
          </a:p>
          <a:p>
            <a:pPr algn="just"/>
            <a:r>
              <a:rPr lang="vi-VN" sz="2000" b="1" dirty="0">
                <a:solidFill>
                  <a:srgbClr val="FF0000"/>
                </a:solidFill>
              </a:rPr>
              <a:t>Kết thúc cách mạng:</a:t>
            </a:r>
          </a:p>
          <a:p>
            <a:pPr algn="just"/>
            <a:r>
              <a:rPr lang="vi-VN" sz="2000" b="1" dirty="0">
                <a:solidFill>
                  <a:srgbClr val="FF0000"/>
                </a:solidFill>
              </a:rPr>
              <a:t>Nhà vua không còn nắm thực quyền, quyền lực thuộc về giai cấp tư sản và quý tộc mới, đánh dấu sự kết thúc của Cách mạng Tư sản Anh.</a:t>
            </a:r>
          </a:p>
          <a:p>
            <a:pPr algn="just"/>
            <a:endParaRPr lang="en-US" sz="2000" b="1" dirty="0">
              <a:solidFill>
                <a:srgbClr val="FF0000"/>
              </a:solidFill>
            </a:endParaRPr>
          </a:p>
        </p:txBody>
      </p:sp>
    </p:spTree>
    <p:extLst>
      <p:ext uri="{BB962C8B-B14F-4D97-AF65-F5344CB8AC3E}">
        <p14:creationId xmlns:p14="http://schemas.microsoft.com/office/powerpoint/2010/main" val="2849592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D7CE34F-341A-1848-8908-1C0FD58F558B}"/>
              </a:ext>
            </a:extLst>
          </p:cNvPr>
          <p:cNvPicPr>
            <a:picLocks noChangeAspect="1"/>
          </p:cNvPicPr>
          <p:nvPr/>
        </p:nvPicPr>
        <p:blipFill>
          <a:blip r:embed="rId2"/>
          <a:stretch>
            <a:fillRect/>
          </a:stretch>
        </p:blipFill>
        <p:spPr>
          <a:xfrm>
            <a:off x="0" y="158496"/>
            <a:ext cx="12192000" cy="6699504"/>
          </a:xfrm>
          <a:prstGeom prst="rect">
            <a:avLst/>
          </a:prstGeom>
        </p:spPr>
      </p:pic>
      <p:sp>
        <p:nvSpPr>
          <p:cNvPr id="4" name="TextBox 3">
            <a:extLst>
              <a:ext uri="{FF2B5EF4-FFF2-40B4-BE49-F238E27FC236}">
                <a16:creationId xmlns:a16="http://schemas.microsoft.com/office/drawing/2014/main" id="{C84979F7-1D60-FB4D-AFE2-7795F0871E68}"/>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203971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10758"/>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4" name="TextBox 3">
            <a:extLst>
              <a:ext uri="{FF2B5EF4-FFF2-40B4-BE49-F238E27FC236}">
                <a16:creationId xmlns:a16="http://schemas.microsoft.com/office/drawing/2014/main" id="{5D38A41C-0930-294B-8237-1D31C37F258C}"/>
              </a:ext>
            </a:extLst>
          </p:cNvPr>
          <p:cNvSpPr txBox="1"/>
          <p:nvPr/>
        </p:nvSpPr>
        <p:spPr>
          <a:xfrm>
            <a:off x="435326" y="737629"/>
            <a:ext cx="6575179" cy="742511"/>
          </a:xfrm>
          <a:prstGeom prst="rect">
            <a:avLst/>
          </a:prstGeom>
          <a:noFill/>
        </p:spPr>
        <p:txBody>
          <a:bodyPr wrap="square" rtlCol="0">
            <a:spAutoFit/>
          </a:bodyPr>
          <a:lstStyle/>
          <a:p>
            <a:pPr marL="514350" indent="-514350" algn="ctr">
              <a:lnSpc>
                <a:spcPct val="150000"/>
              </a:lnSpc>
              <a:buAutoNum type="arabicPeriod"/>
            </a:pP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Anh</a:t>
            </a:r>
          </a:p>
        </p:txBody>
      </p:sp>
      <p:sp>
        <p:nvSpPr>
          <p:cNvPr id="5" name="TextBox 4">
            <a:extLst>
              <a:ext uri="{FF2B5EF4-FFF2-40B4-BE49-F238E27FC236}">
                <a16:creationId xmlns:a16="http://schemas.microsoft.com/office/drawing/2014/main" id="{7AA7874A-7691-7946-A7B4-99750D797C34}"/>
              </a:ext>
            </a:extLst>
          </p:cNvPr>
          <p:cNvSpPr txBox="1"/>
          <p:nvPr/>
        </p:nvSpPr>
        <p:spPr>
          <a:xfrm>
            <a:off x="1274422" y="1466640"/>
            <a:ext cx="8101225" cy="742511"/>
          </a:xfrm>
          <a:prstGeom prst="rect">
            <a:avLst/>
          </a:prstGeom>
          <a:noFill/>
        </p:spPr>
        <p:txBody>
          <a:bodyPr wrap="square" rtlCol="0">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807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78501D99-3E0A-7A44-8EDF-6DEA75C06982}"/>
              </a:ext>
            </a:extLst>
          </p:cNvPr>
          <p:cNvGraphicFramePr/>
          <p:nvPr>
            <p:extLst>
              <p:ext uri="{D42A27DB-BD31-4B8C-83A1-F6EECF244321}">
                <p14:modId xmlns:p14="http://schemas.microsoft.com/office/powerpoint/2010/main" val="1175792747"/>
              </p:ext>
            </p:extLst>
          </p:nvPr>
        </p:nvGraphicFramePr>
        <p:xfrm>
          <a:off x="377952" y="1231392"/>
          <a:ext cx="11622264" cy="5626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855B0B52-A6FE-A64E-8D20-BB94312F24A7}"/>
              </a:ext>
            </a:extLst>
          </p:cNvPr>
          <p:cNvSpPr txBox="1"/>
          <p:nvPr/>
        </p:nvSpPr>
        <p:spPr>
          <a:xfrm>
            <a:off x="435326" y="737629"/>
            <a:ext cx="6575179" cy="742511"/>
          </a:xfrm>
          <a:prstGeom prst="rect">
            <a:avLst/>
          </a:prstGeom>
          <a:noFill/>
        </p:spPr>
        <p:txBody>
          <a:bodyPr wrap="square" rtlCol="0">
            <a:spAutoFit/>
          </a:bodyPr>
          <a:lstStyle/>
          <a:p>
            <a:pPr marL="514350" indent="-514350" algn="ctr">
              <a:lnSpc>
                <a:spcPct val="150000"/>
              </a:lnSpc>
              <a:buAutoNum type="arabicPeriod"/>
            </a:pP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tư</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Anh</a:t>
            </a:r>
          </a:p>
        </p:txBody>
      </p:sp>
      <p:sp>
        <p:nvSpPr>
          <p:cNvPr id="9" name="TextBox 8">
            <a:extLst>
              <a:ext uri="{FF2B5EF4-FFF2-40B4-BE49-F238E27FC236}">
                <a16:creationId xmlns:a16="http://schemas.microsoft.com/office/drawing/2014/main" id="{E51BF859-422F-BA46-A173-3978877F5689}"/>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3426338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C57130D-4151-0E43-A3AD-CBBF4E5813B0}"/>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11" name="TextBox 10">
            <a:extLst>
              <a:ext uri="{FF2B5EF4-FFF2-40B4-BE49-F238E27FC236}">
                <a16:creationId xmlns:a16="http://schemas.microsoft.com/office/drawing/2014/main" id="{75801F28-29A4-9B44-82FD-2DF758F4A67A}"/>
              </a:ext>
            </a:extLst>
          </p:cNvPr>
          <p:cNvSpPr txBox="1"/>
          <p:nvPr/>
        </p:nvSpPr>
        <p:spPr>
          <a:xfrm>
            <a:off x="623944" y="1111279"/>
            <a:ext cx="10396351" cy="661207"/>
          </a:xfrm>
          <a:prstGeom prst="rect">
            <a:avLst/>
          </a:prstGeom>
          <a:noFill/>
        </p:spPr>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13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Anh </a:t>
            </a:r>
            <a:r>
              <a:rPr lang="en-US" sz="2800" b="1" dirty="0" err="1">
                <a:solidFill>
                  <a:srgbClr val="FF0000"/>
                </a:solidFill>
                <a:latin typeface="Times New Roman" panose="02020603050405020304" pitchFamily="18" charset="0"/>
                <a:cs typeface="Times New Roman" panose="02020603050405020304" pitchFamily="18" charset="0"/>
              </a:rPr>
              <a:t>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Mỹ</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684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F3014-7A4E-1BFB-A103-B1CA98606A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468019-304C-1380-8790-D0CC9068C2EC}"/>
              </a:ext>
            </a:extLst>
          </p:cNvPr>
          <p:cNvSpPr txBox="1"/>
          <p:nvPr/>
        </p:nvSpPr>
        <p:spPr>
          <a:xfrm>
            <a:off x="680224" y="501805"/>
            <a:ext cx="10526752" cy="6133171"/>
          </a:xfrm>
          <a:prstGeom prst="rect">
            <a:avLst/>
          </a:prstGeom>
          <a:noFill/>
        </p:spPr>
        <p:txBody>
          <a:bodyPr wrap="square" rtlCol="0">
            <a:spAutoFit/>
          </a:bodyPr>
          <a:lstStyle/>
          <a:p>
            <a:endParaRPr lang="en-US" dirty="0"/>
          </a:p>
        </p:txBody>
      </p:sp>
      <p:graphicFrame>
        <p:nvGraphicFramePr>
          <p:cNvPr id="6" name="Table 5">
            <a:extLst>
              <a:ext uri="{FF2B5EF4-FFF2-40B4-BE49-F238E27FC236}">
                <a16:creationId xmlns:a16="http://schemas.microsoft.com/office/drawing/2014/main" id="{9473AA28-C021-F74B-7AF2-862DF4B1D5D6}"/>
              </a:ext>
            </a:extLst>
          </p:cNvPr>
          <p:cNvGraphicFramePr>
            <a:graphicFrameLocks noGrp="1"/>
          </p:cNvGraphicFramePr>
          <p:nvPr>
            <p:extLst>
              <p:ext uri="{D42A27DB-BD31-4B8C-83A1-F6EECF244321}">
                <p14:modId xmlns:p14="http://schemas.microsoft.com/office/powerpoint/2010/main" val="1767843187"/>
              </p:ext>
            </p:extLst>
          </p:nvPr>
        </p:nvGraphicFramePr>
        <p:xfrm>
          <a:off x="267628" y="231005"/>
          <a:ext cx="11563816" cy="5612627"/>
        </p:xfrm>
        <a:graphic>
          <a:graphicData uri="http://schemas.openxmlformats.org/drawingml/2006/table">
            <a:tbl>
              <a:tblPr firstRow="1" firstCol="1" bandRow="1">
                <a:tableStyleId>{5940675A-B579-460E-94D1-54222C63F5DA}</a:tableStyleId>
              </a:tblPr>
              <a:tblGrid>
                <a:gridCol w="3769113">
                  <a:extLst>
                    <a:ext uri="{9D8B030D-6E8A-4147-A177-3AD203B41FA5}">
                      <a16:colId xmlns:a16="http://schemas.microsoft.com/office/drawing/2014/main" val="3780283599"/>
                    </a:ext>
                  </a:extLst>
                </a:gridCol>
                <a:gridCol w="3370193">
                  <a:extLst>
                    <a:ext uri="{9D8B030D-6E8A-4147-A177-3AD203B41FA5}">
                      <a16:colId xmlns:a16="http://schemas.microsoft.com/office/drawing/2014/main" val="649174408"/>
                    </a:ext>
                  </a:extLst>
                </a:gridCol>
                <a:gridCol w="4424510">
                  <a:extLst>
                    <a:ext uri="{9D8B030D-6E8A-4147-A177-3AD203B41FA5}">
                      <a16:colId xmlns:a16="http://schemas.microsoft.com/office/drawing/2014/main" val="2670596837"/>
                    </a:ext>
                  </a:extLst>
                </a:gridCol>
              </a:tblGrid>
              <a:tr h="471777">
                <a:tc>
                  <a:txBody>
                    <a:bodyPr/>
                    <a:lstStyle/>
                    <a:p>
                      <a:pPr algn="just">
                        <a:spcAft>
                          <a:spcPts val="0"/>
                        </a:spcAft>
                      </a:pPr>
                      <a:endParaRPr lang="en-US" sz="2400" dirty="0">
                        <a:solidFill>
                          <a:schemeClr val="tx1"/>
                        </a:solidFill>
                        <a:effectLst/>
                        <a:latin typeface="Calibri" panose="020F0502020204030204" pitchFamily="34" charset="0"/>
                        <a:ea typeface="Calibri" panose="020F0502020204030204" pitchFamily="34" charset="0"/>
                      </a:endParaRPr>
                    </a:p>
                  </a:txBody>
                  <a:tcPr marL="54436" marR="54436" marT="0" marB="0"/>
                </a:tc>
                <a:tc>
                  <a:txBody>
                    <a:bodyPr/>
                    <a:lstStyle/>
                    <a:p>
                      <a:pPr algn="just">
                        <a:spcAft>
                          <a:spcPts val="0"/>
                        </a:spcAft>
                      </a:pPr>
                      <a:r>
                        <a:rPr lang="en-US" sz="2400">
                          <a:effectLst/>
                        </a:rPr>
                        <a:t>CMTS Anh</a:t>
                      </a:r>
                      <a:endParaRPr lang="en-US" sz="2400">
                        <a:solidFill>
                          <a:schemeClr val="tx1"/>
                        </a:solidFill>
                        <a:effectLst/>
                        <a:latin typeface="Calibri" panose="020F0502020204030204" pitchFamily="34" charset="0"/>
                        <a:ea typeface="Calibri" panose="020F0502020204030204" pitchFamily="34" charset="0"/>
                      </a:endParaRPr>
                    </a:p>
                  </a:txBody>
                  <a:tcPr marL="54436" marR="54436" marT="0" marB="0"/>
                </a:tc>
                <a:tc>
                  <a:txBody>
                    <a:bodyPr/>
                    <a:lstStyle/>
                    <a:p>
                      <a:pPr algn="just">
                        <a:spcAft>
                          <a:spcPts val="0"/>
                        </a:spcAft>
                      </a:pPr>
                      <a:r>
                        <a:rPr lang="en-US" sz="2400">
                          <a:effectLst/>
                        </a:rPr>
                        <a:t>Cuộc Chiến tranh giành độc lập của 13 thuộc địa Anh ở Bắc Mỹ</a:t>
                      </a:r>
                      <a:endParaRPr lang="en-US" sz="2400">
                        <a:solidFill>
                          <a:schemeClr val="tx1"/>
                        </a:solidFill>
                        <a:effectLst/>
                        <a:latin typeface="Calibri" panose="020F0502020204030204" pitchFamily="34" charset="0"/>
                        <a:ea typeface="Calibri" panose="020F0502020204030204" pitchFamily="34" charset="0"/>
                      </a:endParaRPr>
                    </a:p>
                  </a:txBody>
                  <a:tcPr marL="54436" marR="54436" marT="0" marB="0"/>
                </a:tc>
                <a:extLst>
                  <a:ext uri="{0D108BD9-81ED-4DB2-BD59-A6C34878D82A}">
                    <a16:rowId xmlns:a16="http://schemas.microsoft.com/office/drawing/2014/main" val="2025289541"/>
                  </a:ext>
                </a:extLst>
              </a:tr>
              <a:tr h="933179">
                <a:tc>
                  <a:txBody>
                    <a:bodyPr/>
                    <a:lstStyle/>
                    <a:p>
                      <a:r>
                        <a:rPr lang="en-US" sz="2400" dirty="0" err="1">
                          <a:effectLst/>
                        </a:rPr>
                        <a:t>Vì</a:t>
                      </a:r>
                      <a:r>
                        <a:rPr lang="en-US" sz="2400" dirty="0">
                          <a:effectLst/>
                        </a:rPr>
                        <a:t> </a:t>
                      </a:r>
                      <a:r>
                        <a:rPr lang="en-US" sz="2400" dirty="0" err="1">
                          <a:effectLst/>
                        </a:rPr>
                        <a:t>sao</a:t>
                      </a:r>
                      <a:r>
                        <a:rPr lang="en-US" sz="2400" dirty="0">
                          <a:effectLst/>
                        </a:rPr>
                        <a:t> CM </a:t>
                      </a:r>
                      <a:r>
                        <a:rPr lang="en-US" sz="2400" dirty="0" err="1">
                          <a:effectLst/>
                        </a:rPr>
                        <a:t>bùng</a:t>
                      </a:r>
                      <a:r>
                        <a:rPr lang="en-US" sz="2400" dirty="0">
                          <a:effectLst/>
                        </a:rPr>
                        <a:t> </a:t>
                      </a:r>
                      <a:r>
                        <a:rPr lang="en-US" sz="2400" dirty="0" err="1">
                          <a:effectLst/>
                        </a:rPr>
                        <a:t>nổ</a:t>
                      </a:r>
                      <a:r>
                        <a:rPr lang="en-US" sz="2400" dirty="0">
                          <a:effectLst/>
                        </a:rPr>
                        <a:t>?</a:t>
                      </a:r>
                      <a:endParaRPr lang="en-US" sz="2400" dirty="0">
                        <a:solidFill>
                          <a:schemeClr val="tx1"/>
                        </a:solidFill>
                      </a:endParaRPr>
                    </a:p>
                  </a:txBody>
                  <a:tcPr marL="54436" marR="54436" marT="0" marB="0"/>
                </a:tc>
                <a:tc>
                  <a:txBody>
                    <a:bodyPr/>
                    <a:lstStyle/>
                    <a:p>
                      <a:endParaRPr lang="en-US" sz="240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2707011596"/>
                  </a:ext>
                </a:extLst>
              </a:tr>
              <a:tr h="544358">
                <a:tc>
                  <a:txBody>
                    <a:bodyPr/>
                    <a:lstStyle/>
                    <a:p>
                      <a:r>
                        <a:rPr lang="en-US" sz="2400" dirty="0" err="1">
                          <a:effectLst/>
                        </a:rPr>
                        <a:t>Cách</a:t>
                      </a:r>
                      <a:r>
                        <a:rPr lang="en-US" sz="2400" dirty="0">
                          <a:effectLst/>
                        </a:rPr>
                        <a:t> </a:t>
                      </a:r>
                      <a:r>
                        <a:rPr lang="en-US" sz="2400" dirty="0" err="1">
                          <a:effectLst/>
                        </a:rPr>
                        <a:t>mạng</a:t>
                      </a:r>
                      <a:r>
                        <a:rPr lang="en-US" sz="2400" dirty="0">
                          <a:effectLst/>
                        </a:rPr>
                        <a:t> </a:t>
                      </a:r>
                      <a:r>
                        <a:rPr lang="en-US" sz="2400" dirty="0" err="1">
                          <a:effectLst/>
                        </a:rPr>
                        <a:t>bắt</a:t>
                      </a:r>
                      <a:r>
                        <a:rPr lang="en-US" sz="2400" dirty="0">
                          <a:effectLst/>
                        </a:rPr>
                        <a:t> </a:t>
                      </a:r>
                      <a:r>
                        <a:rPr lang="en-US" sz="2400" dirty="0" err="1">
                          <a:effectLst/>
                        </a:rPr>
                        <a:t>đầu</a:t>
                      </a:r>
                      <a:r>
                        <a:rPr lang="en-US" sz="2400" dirty="0">
                          <a:effectLst/>
                        </a:rPr>
                        <a:t> ở </a:t>
                      </a:r>
                      <a:r>
                        <a:rPr lang="en-US" sz="2400" dirty="0" err="1">
                          <a:effectLst/>
                        </a:rPr>
                        <a:t>đâu</a:t>
                      </a:r>
                      <a:r>
                        <a:rPr lang="en-US" sz="2400" dirty="0">
                          <a:effectLst/>
                        </a:rPr>
                        <a:t>? </a:t>
                      </a:r>
                      <a:r>
                        <a:rPr lang="en-US" sz="2400" dirty="0" err="1">
                          <a:effectLst/>
                        </a:rPr>
                        <a:t>Diễn</a:t>
                      </a:r>
                      <a:r>
                        <a:rPr lang="en-US" sz="2400" dirty="0">
                          <a:effectLst/>
                        </a:rPr>
                        <a:t> </a:t>
                      </a:r>
                      <a:r>
                        <a:rPr lang="en-US" sz="2400" dirty="0" err="1">
                          <a:effectLst/>
                        </a:rPr>
                        <a:t>ra</a:t>
                      </a:r>
                      <a:r>
                        <a:rPr lang="en-US" sz="2400" dirty="0">
                          <a:effectLst/>
                        </a:rPr>
                        <a:t> </a:t>
                      </a:r>
                      <a:r>
                        <a:rPr lang="en-US" sz="2400" dirty="0" err="1">
                          <a:effectLst/>
                        </a:rPr>
                        <a:t>khi</a:t>
                      </a:r>
                      <a:r>
                        <a:rPr lang="en-US" sz="2400" dirty="0">
                          <a:effectLst/>
                        </a:rPr>
                        <a:t> </a:t>
                      </a:r>
                      <a:r>
                        <a:rPr lang="en-US" sz="2400" dirty="0" err="1">
                          <a:effectLst/>
                        </a:rPr>
                        <a:t>nào</a:t>
                      </a:r>
                      <a:r>
                        <a:rPr lang="en-US" sz="2400" dirty="0">
                          <a:effectLst/>
                        </a:rPr>
                        <a:t>? </a:t>
                      </a:r>
                      <a:endParaRPr lang="en-US" sz="2400" dirty="0">
                        <a:solidFill>
                          <a:schemeClr val="tx1"/>
                        </a:solidFill>
                      </a:endParaRPr>
                    </a:p>
                  </a:txBody>
                  <a:tcPr marL="54436" marR="54436" marT="36291" marB="36291"/>
                </a:tc>
                <a:tc>
                  <a:txBody>
                    <a:bodyPr/>
                    <a:lstStyle/>
                    <a:p>
                      <a:endParaRPr lang="en-US" sz="2400" dirty="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2663754533"/>
                  </a:ext>
                </a:extLst>
              </a:tr>
              <a:tr h="701617">
                <a:tc>
                  <a:txBody>
                    <a:bodyPr/>
                    <a:lstStyle/>
                    <a:p>
                      <a:r>
                        <a:rPr lang="en-US" sz="2400" dirty="0" err="1">
                          <a:effectLst/>
                        </a:rPr>
                        <a:t>Cách</a:t>
                      </a:r>
                      <a:r>
                        <a:rPr lang="en-US" sz="2400" dirty="0">
                          <a:effectLst/>
                        </a:rPr>
                        <a:t> </a:t>
                      </a:r>
                      <a:r>
                        <a:rPr lang="en-US" sz="2400" dirty="0" err="1">
                          <a:effectLst/>
                        </a:rPr>
                        <a:t>mạng</a:t>
                      </a:r>
                      <a:r>
                        <a:rPr lang="en-US" sz="2400" dirty="0">
                          <a:effectLst/>
                        </a:rPr>
                        <a:t> do ai </a:t>
                      </a:r>
                      <a:r>
                        <a:rPr lang="en-US" sz="2400" dirty="0" err="1">
                          <a:effectLst/>
                        </a:rPr>
                        <a:t>lãnh</a:t>
                      </a:r>
                      <a:r>
                        <a:rPr lang="en-US" sz="2400" dirty="0">
                          <a:effectLst/>
                        </a:rPr>
                        <a:t> </a:t>
                      </a:r>
                      <a:r>
                        <a:rPr lang="en-US" sz="2400" dirty="0" err="1">
                          <a:effectLst/>
                        </a:rPr>
                        <a:t>đạo</a:t>
                      </a:r>
                      <a:r>
                        <a:rPr lang="en-US" sz="2400" dirty="0">
                          <a:effectLst/>
                        </a:rPr>
                        <a:t>? </a:t>
                      </a:r>
                      <a:r>
                        <a:rPr lang="en-US" sz="2400" dirty="0" err="1">
                          <a:effectLst/>
                        </a:rPr>
                        <a:t>Lực</a:t>
                      </a:r>
                      <a:r>
                        <a:rPr lang="en-US" sz="2400" dirty="0">
                          <a:effectLst/>
                        </a:rPr>
                        <a:t> </a:t>
                      </a:r>
                      <a:r>
                        <a:rPr lang="en-US" sz="2400" dirty="0" err="1">
                          <a:effectLst/>
                        </a:rPr>
                        <a:t>lượng</a:t>
                      </a:r>
                      <a:r>
                        <a:rPr lang="en-US" sz="2400" dirty="0">
                          <a:effectLst/>
                        </a:rPr>
                        <a:t> </a:t>
                      </a:r>
                      <a:r>
                        <a:rPr lang="en-US" sz="2400" dirty="0" err="1">
                          <a:effectLst/>
                        </a:rPr>
                        <a:t>nào</a:t>
                      </a:r>
                      <a:r>
                        <a:rPr lang="en-US" sz="2400" dirty="0">
                          <a:effectLst/>
                        </a:rPr>
                        <a:t> </a:t>
                      </a:r>
                      <a:r>
                        <a:rPr lang="en-US" sz="2400" dirty="0" err="1">
                          <a:effectLst/>
                        </a:rPr>
                        <a:t>đã</a:t>
                      </a:r>
                      <a:r>
                        <a:rPr lang="en-US" sz="2400" dirty="0">
                          <a:effectLst/>
                        </a:rPr>
                        <a:t> </a:t>
                      </a:r>
                      <a:r>
                        <a:rPr lang="en-US" sz="2400" dirty="0" err="1">
                          <a:effectLst/>
                        </a:rPr>
                        <a:t>ủng</a:t>
                      </a:r>
                      <a:r>
                        <a:rPr lang="en-US" sz="2400" dirty="0">
                          <a:effectLst/>
                        </a:rPr>
                        <a:t> </a:t>
                      </a:r>
                      <a:r>
                        <a:rPr lang="en-US" sz="2400" dirty="0" err="1">
                          <a:effectLst/>
                        </a:rPr>
                        <a:t>hộ</a:t>
                      </a:r>
                      <a:r>
                        <a:rPr lang="en-US" sz="2400" dirty="0">
                          <a:effectLst/>
                        </a:rPr>
                        <a:t> </a:t>
                      </a:r>
                      <a:r>
                        <a:rPr lang="en-US" sz="2400" dirty="0" err="1">
                          <a:effectLst/>
                        </a:rPr>
                        <a:t>tham</a:t>
                      </a:r>
                      <a:r>
                        <a:rPr lang="en-US" sz="2400" dirty="0">
                          <a:effectLst/>
                        </a:rPr>
                        <a:t> </a:t>
                      </a:r>
                      <a:r>
                        <a:rPr lang="en-US" sz="2400" dirty="0" err="1">
                          <a:effectLst/>
                        </a:rPr>
                        <a:t>gia</a:t>
                      </a:r>
                      <a:r>
                        <a:rPr lang="en-US" sz="2400" dirty="0">
                          <a:effectLst/>
                        </a:rPr>
                        <a:t> CM?  </a:t>
                      </a:r>
                      <a:endParaRPr lang="en-US" sz="2400" dirty="0">
                        <a:solidFill>
                          <a:schemeClr val="tx1"/>
                        </a:solidFill>
                      </a:endParaRPr>
                    </a:p>
                  </a:txBody>
                  <a:tcPr marL="54436" marR="54436" marT="36291" marB="36291"/>
                </a:tc>
                <a:tc>
                  <a:txBody>
                    <a:bodyPr/>
                    <a:lstStyle/>
                    <a:p>
                      <a:endParaRPr lang="en-US" sz="2400" dirty="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3048202823"/>
                  </a:ext>
                </a:extLst>
              </a:tr>
              <a:tr h="701617">
                <a:tc>
                  <a:txBody>
                    <a:bodyPr/>
                    <a:lstStyle/>
                    <a:p>
                      <a:r>
                        <a:rPr lang="vi-VN" sz="2400" dirty="0">
                          <a:effectLst/>
                        </a:rPr>
                        <a:t>CM đạt </a:t>
                      </a:r>
                      <a:r>
                        <a:rPr lang="en-US" sz="2400">
                          <a:effectLst/>
                        </a:rPr>
                        <a:t>đ</a:t>
                      </a:r>
                      <a:r>
                        <a:rPr lang="vi-VN" sz="2400">
                          <a:effectLst/>
                        </a:rPr>
                        <a:t>ược </a:t>
                      </a:r>
                      <a:r>
                        <a:rPr lang="vi-VN" sz="2400" dirty="0">
                          <a:effectLst/>
                        </a:rPr>
                        <a:t>kết quả gì? Tính chất nổi bật của cách mạng là gì? </a:t>
                      </a:r>
                      <a:r>
                        <a:rPr lang="en-US" sz="2400" dirty="0">
                          <a:effectLst/>
                        </a:rPr>
                        <a:t> </a:t>
                      </a:r>
                      <a:r>
                        <a:rPr lang="vi-VN" sz="2400" dirty="0">
                          <a:effectLst/>
                        </a:rPr>
                        <a:t> </a:t>
                      </a:r>
                      <a:r>
                        <a:rPr lang="en-US" sz="2400" dirty="0">
                          <a:effectLst/>
                        </a:rPr>
                        <a:t> </a:t>
                      </a:r>
                      <a:endParaRPr lang="en-US" sz="2400" dirty="0">
                        <a:solidFill>
                          <a:schemeClr val="tx1"/>
                        </a:solidFill>
                      </a:endParaRPr>
                    </a:p>
                  </a:txBody>
                  <a:tcPr marL="54436" marR="54436" marT="36291" marB="36291"/>
                </a:tc>
                <a:tc>
                  <a:txBody>
                    <a:bodyPr/>
                    <a:lstStyle/>
                    <a:p>
                      <a:endParaRPr lang="en-US" sz="240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3769403501"/>
                  </a:ext>
                </a:extLst>
              </a:tr>
              <a:tr h="673895">
                <a:tc>
                  <a:txBody>
                    <a:bodyPr/>
                    <a:lstStyle/>
                    <a:p>
                      <a:r>
                        <a:rPr lang="vi-VN" sz="2400" dirty="0">
                          <a:effectLst/>
                        </a:rPr>
                        <a:t>Cuộc CMTS có ý nghĩa và tác động như thế nào?</a:t>
                      </a:r>
                      <a:r>
                        <a:rPr lang="en-US" sz="2400" dirty="0">
                          <a:effectLst/>
                        </a:rPr>
                        <a:t> </a:t>
                      </a:r>
                      <a:r>
                        <a:rPr lang="vi-VN" sz="2400" dirty="0">
                          <a:effectLst/>
                        </a:rPr>
                        <a:t> </a:t>
                      </a:r>
                      <a:r>
                        <a:rPr lang="en-US" sz="2400" dirty="0">
                          <a:effectLst/>
                        </a:rPr>
                        <a:t> </a:t>
                      </a:r>
                      <a:r>
                        <a:rPr lang="vi-VN" sz="2400" dirty="0">
                          <a:effectLst/>
                        </a:rPr>
                        <a:t> </a:t>
                      </a:r>
                      <a:r>
                        <a:rPr lang="en-US" sz="2400" dirty="0">
                          <a:effectLst/>
                        </a:rPr>
                        <a:t> </a:t>
                      </a:r>
                      <a:endParaRPr lang="en-US" sz="2400" dirty="0">
                        <a:solidFill>
                          <a:schemeClr val="tx1"/>
                        </a:solidFill>
                      </a:endParaRPr>
                    </a:p>
                  </a:txBody>
                  <a:tcPr marL="54436" marR="54436" marT="36291" marB="36291"/>
                </a:tc>
                <a:tc>
                  <a:txBody>
                    <a:bodyPr/>
                    <a:lstStyle/>
                    <a:p>
                      <a:endParaRPr lang="en-US" sz="2400">
                        <a:solidFill>
                          <a:schemeClr val="tx1"/>
                        </a:solidFill>
                      </a:endParaRPr>
                    </a:p>
                  </a:txBody>
                  <a:tcPr marL="72581" marR="72581" marT="36291" marB="36291"/>
                </a:tc>
                <a:tc>
                  <a:txBody>
                    <a:bodyPr/>
                    <a:lstStyle/>
                    <a:p>
                      <a:endParaRPr lang="en-US" sz="2400" dirty="0">
                        <a:solidFill>
                          <a:schemeClr val="tx1"/>
                        </a:solidFill>
                      </a:endParaRPr>
                    </a:p>
                  </a:txBody>
                  <a:tcPr marL="72581" marR="72581" marT="36291" marB="36291"/>
                </a:tc>
                <a:extLst>
                  <a:ext uri="{0D108BD9-81ED-4DB2-BD59-A6C34878D82A}">
                    <a16:rowId xmlns:a16="http://schemas.microsoft.com/office/drawing/2014/main" val="1786000187"/>
                  </a:ext>
                </a:extLst>
              </a:tr>
            </a:tbl>
          </a:graphicData>
        </a:graphic>
      </p:graphicFrame>
    </p:spTree>
    <p:extLst>
      <p:ext uri="{BB962C8B-B14F-4D97-AF65-F5344CB8AC3E}">
        <p14:creationId xmlns:p14="http://schemas.microsoft.com/office/powerpoint/2010/main" val="4260102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 thuộc địa Anh ở Bắc Mỹ">
            <a:extLst>
              <a:ext uri="{FF2B5EF4-FFF2-40B4-BE49-F238E27FC236}">
                <a16:creationId xmlns:a16="http://schemas.microsoft.com/office/drawing/2014/main" id="{77B83362-4875-7735-471E-D10BAA27D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3" y="120563"/>
            <a:ext cx="5598276"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1">
            <a:extLst>
              <a:ext uri="{FF2B5EF4-FFF2-40B4-BE49-F238E27FC236}">
                <a16:creationId xmlns:a16="http://schemas.microsoft.com/office/drawing/2014/main" id="{56235981-BD0A-C585-F501-4C2A44DD5F38}"/>
              </a:ext>
            </a:extLst>
          </p:cNvPr>
          <p:cNvGrpSpPr>
            <a:grpSpLocks/>
          </p:cNvGrpSpPr>
          <p:nvPr/>
        </p:nvGrpSpPr>
        <p:grpSpPr bwMode="auto">
          <a:xfrm>
            <a:off x="5677049" y="25400"/>
            <a:ext cx="6436178" cy="4903788"/>
            <a:chOff x="3504" y="823"/>
            <a:chExt cx="2214" cy="3626"/>
          </a:xfrm>
        </p:grpSpPr>
        <p:grpSp>
          <p:nvGrpSpPr>
            <p:cNvPr id="66565" name="Group 42">
              <a:extLst>
                <a:ext uri="{FF2B5EF4-FFF2-40B4-BE49-F238E27FC236}">
                  <a16:creationId xmlns:a16="http://schemas.microsoft.com/office/drawing/2014/main" id="{7AE30498-485B-51A4-0796-03DCFE8A215B}"/>
                </a:ext>
              </a:extLst>
            </p:cNvPr>
            <p:cNvGrpSpPr>
              <a:grpSpLocks/>
            </p:cNvGrpSpPr>
            <p:nvPr/>
          </p:nvGrpSpPr>
          <p:grpSpPr bwMode="auto">
            <a:xfrm>
              <a:off x="3504" y="823"/>
              <a:ext cx="2214" cy="3626"/>
              <a:chOff x="2922" y="138"/>
              <a:chExt cx="2784" cy="4583"/>
            </a:xfrm>
          </p:grpSpPr>
          <p:pic>
            <p:nvPicPr>
              <p:cNvPr id="66578" name="Picture 43" descr="hoi giang_3">
                <a:extLst>
                  <a:ext uri="{FF2B5EF4-FFF2-40B4-BE49-F238E27FC236}">
                    <a16:creationId xmlns:a16="http://schemas.microsoft.com/office/drawing/2014/main" id="{7E44A73A-9689-8BF4-8348-4D6555F3276B}"/>
                  </a:ext>
                </a:extLst>
              </p:cNvPr>
              <p:cNvPicPr>
                <a:picLocks noChangeAspect="1" noChangeArrowheads="1"/>
              </p:cNvPicPr>
              <p:nvPr/>
            </p:nvPicPr>
            <p:blipFill>
              <a:blip r:embed="rId3">
                <a:lum bright="-18000" contrast="36000"/>
                <a:extLst>
                  <a:ext uri="{28A0092B-C50C-407E-A947-70E740481C1C}">
                    <a14:useLocalDpi xmlns:a14="http://schemas.microsoft.com/office/drawing/2010/main" val="0"/>
                  </a:ext>
                </a:extLst>
              </a:blip>
              <a:srcRect l="1912" t="1381" r="597"/>
              <a:stretch>
                <a:fillRect/>
              </a:stretch>
            </p:blipFill>
            <p:spPr bwMode="auto">
              <a:xfrm>
                <a:off x="2976" y="138"/>
                <a:ext cx="2673" cy="3744"/>
              </a:xfrm>
              <a:prstGeom prst="rect">
                <a:avLst/>
              </a:prstGeom>
              <a:noFill/>
              <a:ln w="76200" cmpd="tri">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66579" name="Text Box 44">
                <a:extLst>
                  <a:ext uri="{FF2B5EF4-FFF2-40B4-BE49-F238E27FC236}">
                    <a16:creationId xmlns:a16="http://schemas.microsoft.com/office/drawing/2014/main" id="{21590401-67F9-B53F-755A-2BEE48193E56}"/>
                  </a:ext>
                </a:extLst>
              </p:cNvPr>
              <p:cNvSpPr txBox="1">
                <a:spLocks noChangeArrowheads="1"/>
              </p:cNvSpPr>
              <p:nvPr/>
            </p:nvSpPr>
            <p:spPr bwMode="auto">
              <a:xfrm>
                <a:off x="2922" y="3945"/>
                <a:ext cx="2784" cy="776"/>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vi-VN" sz="2400" i="1">
                    <a:latin typeface="Times New Roman" panose="02020603050405020304" pitchFamily="18" charset="0"/>
                    <a:cs typeface="Times New Roman" panose="02020603050405020304" pitchFamily="18" charset="0"/>
                  </a:rPr>
                  <a:t>Lược đồ các luồng nhập cư vào Châu Mĩ</a:t>
                </a:r>
              </a:p>
            </p:txBody>
          </p:sp>
        </p:grpSp>
        <p:sp>
          <p:nvSpPr>
            <p:cNvPr id="66566" name="Freeform 45">
              <a:extLst>
                <a:ext uri="{FF2B5EF4-FFF2-40B4-BE49-F238E27FC236}">
                  <a16:creationId xmlns:a16="http://schemas.microsoft.com/office/drawing/2014/main" id="{0E2EA832-120F-9894-12AF-F9BC2C384340}"/>
                </a:ext>
              </a:extLst>
            </p:cNvPr>
            <p:cNvSpPr>
              <a:spLocks/>
            </p:cNvSpPr>
            <p:nvPr/>
          </p:nvSpPr>
          <p:spPr bwMode="auto">
            <a:xfrm>
              <a:off x="4704" y="1161"/>
              <a:ext cx="720" cy="583"/>
            </a:xfrm>
            <a:custGeom>
              <a:avLst/>
              <a:gdLst>
                <a:gd name="T0" fmla="*/ 720 w 720"/>
                <a:gd name="T1" fmla="*/ 0 h 583"/>
                <a:gd name="T2" fmla="*/ 675 w 720"/>
                <a:gd name="T3" fmla="*/ 151 h 583"/>
                <a:gd name="T4" fmla="*/ 631 w 720"/>
                <a:gd name="T5" fmla="*/ 248 h 583"/>
                <a:gd name="T6" fmla="*/ 524 w 720"/>
                <a:gd name="T7" fmla="*/ 381 h 583"/>
                <a:gd name="T8" fmla="*/ 432 w 720"/>
                <a:gd name="T9" fmla="*/ 439 h 583"/>
                <a:gd name="T10" fmla="*/ 264 w 720"/>
                <a:gd name="T11" fmla="*/ 511 h 583"/>
                <a:gd name="T12" fmla="*/ 0 w 720"/>
                <a:gd name="T13" fmla="*/ 583 h 583"/>
                <a:gd name="T14" fmla="*/ 0 60000 65536"/>
                <a:gd name="T15" fmla="*/ 0 60000 65536"/>
                <a:gd name="T16" fmla="*/ 0 60000 65536"/>
                <a:gd name="T17" fmla="*/ 0 60000 65536"/>
                <a:gd name="T18" fmla="*/ 0 60000 65536"/>
                <a:gd name="T19" fmla="*/ 0 60000 65536"/>
                <a:gd name="T20" fmla="*/ 0 60000 65536"/>
                <a:gd name="T21" fmla="*/ 0 w 720"/>
                <a:gd name="T22" fmla="*/ 0 h 583"/>
                <a:gd name="T23" fmla="*/ 720 w 720"/>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583">
                  <a:moveTo>
                    <a:pt x="720" y="0"/>
                  </a:moveTo>
                  <a:lnTo>
                    <a:pt x="675" y="151"/>
                  </a:lnTo>
                  <a:lnTo>
                    <a:pt x="631" y="248"/>
                  </a:lnTo>
                  <a:lnTo>
                    <a:pt x="524" y="381"/>
                  </a:lnTo>
                  <a:lnTo>
                    <a:pt x="432" y="439"/>
                  </a:lnTo>
                  <a:lnTo>
                    <a:pt x="264" y="511"/>
                  </a:lnTo>
                  <a:lnTo>
                    <a:pt x="0" y="5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67" name="Freeform 46">
              <a:extLst>
                <a:ext uri="{FF2B5EF4-FFF2-40B4-BE49-F238E27FC236}">
                  <a16:creationId xmlns:a16="http://schemas.microsoft.com/office/drawing/2014/main" id="{CDEFB3A0-E2E8-8D87-E781-29CE6F600351}"/>
                </a:ext>
              </a:extLst>
            </p:cNvPr>
            <p:cNvSpPr>
              <a:spLocks/>
            </p:cNvSpPr>
            <p:nvPr/>
          </p:nvSpPr>
          <p:spPr bwMode="auto">
            <a:xfrm>
              <a:off x="4624" y="1453"/>
              <a:ext cx="693" cy="483"/>
            </a:xfrm>
            <a:custGeom>
              <a:avLst/>
              <a:gdLst>
                <a:gd name="T0" fmla="*/ 693 w 693"/>
                <a:gd name="T1" fmla="*/ 0 h 483"/>
                <a:gd name="T2" fmla="*/ 613 w 693"/>
                <a:gd name="T3" fmla="*/ 151 h 483"/>
                <a:gd name="T4" fmla="*/ 578 w 693"/>
                <a:gd name="T5" fmla="*/ 195 h 483"/>
                <a:gd name="T6" fmla="*/ 525 w 693"/>
                <a:gd name="T7" fmla="*/ 257 h 483"/>
                <a:gd name="T8" fmla="*/ 463 w 693"/>
                <a:gd name="T9" fmla="*/ 302 h 483"/>
                <a:gd name="T10" fmla="*/ 296 w 693"/>
                <a:gd name="T11" fmla="*/ 387 h 483"/>
                <a:gd name="T12" fmla="*/ 0 w 693"/>
                <a:gd name="T13" fmla="*/ 483 h 483"/>
                <a:gd name="T14" fmla="*/ 0 60000 65536"/>
                <a:gd name="T15" fmla="*/ 0 60000 65536"/>
                <a:gd name="T16" fmla="*/ 0 60000 65536"/>
                <a:gd name="T17" fmla="*/ 0 60000 65536"/>
                <a:gd name="T18" fmla="*/ 0 60000 65536"/>
                <a:gd name="T19" fmla="*/ 0 60000 65536"/>
                <a:gd name="T20" fmla="*/ 0 60000 65536"/>
                <a:gd name="T21" fmla="*/ 0 w 693"/>
                <a:gd name="T22" fmla="*/ 0 h 483"/>
                <a:gd name="T23" fmla="*/ 693 w 693"/>
                <a:gd name="T24" fmla="*/ 483 h 4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3" h="483">
                  <a:moveTo>
                    <a:pt x="693" y="0"/>
                  </a:moveTo>
                  <a:lnTo>
                    <a:pt x="613" y="151"/>
                  </a:lnTo>
                  <a:lnTo>
                    <a:pt x="578" y="195"/>
                  </a:lnTo>
                  <a:lnTo>
                    <a:pt x="525" y="257"/>
                  </a:lnTo>
                  <a:lnTo>
                    <a:pt x="463" y="302"/>
                  </a:lnTo>
                  <a:lnTo>
                    <a:pt x="296" y="387"/>
                  </a:lnTo>
                  <a:lnTo>
                    <a:pt x="0" y="483"/>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68" name="Freeform 47">
              <a:extLst>
                <a:ext uri="{FF2B5EF4-FFF2-40B4-BE49-F238E27FC236}">
                  <a16:creationId xmlns:a16="http://schemas.microsoft.com/office/drawing/2014/main" id="{1A2D9E81-C3C5-493A-2D6A-A8D22E0B1517}"/>
                </a:ext>
              </a:extLst>
            </p:cNvPr>
            <p:cNvSpPr>
              <a:spLocks/>
            </p:cNvSpPr>
            <p:nvPr/>
          </p:nvSpPr>
          <p:spPr bwMode="auto">
            <a:xfrm>
              <a:off x="3552" y="312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8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69" name="Freeform 48">
              <a:extLst>
                <a:ext uri="{FF2B5EF4-FFF2-40B4-BE49-F238E27FC236}">
                  <a16:creationId xmlns:a16="http://schemas.microsoft.com/office/drawing/2014/main" id="{2F9379CC-0AE5-38F1-ED4F-C93DEC683266}"/>
                </a:ext>
              </a:extLst>
            </p:cNvPr>
            <p:cNvSpPr>
              <a:spLocks/>
            </p:cNvSpPr>
            <p:nvPr/>
          </p:nvSpPr>
          <p:spPr bwMode="auto">
            <a:xfrm>
              <a:off x="4848" y="1400"/>
              <a:ext cx="823" cy="952"/>
            </a:xfrm>
            <a:custGeom>
              <a:avLst/>
              <a:gdLst>
                <a:gd name="T0" fmla="*/ 815 w 823"/>
                <a:gd name="T1" fmla="*/ 9 h 952"/>
                <a:gd name="T2" fmla="*/ 823 w 823"/>
                <a:gd name="T3" fmla="*/ 0 h 952"/>
                <a:gd name="T4" fmla="*/ 708 w 823"/>
                <a:gd name="T5" fmla="*/ 301 h 952"/>
                <a:gd name="T6" fmla="*/ 655 w 823"/>
                <a:gd name="T7" fmla="*/ 417 h 952"/>
                <a:gd name="T8" fmla="*/ 584 w 823"/>
                <a:gd name="T9" fmla="*/ 541 h 952"/>
                <a:gd name="T10" fmla="*/ 442 w 823"/>
                <a:gd name="T11" fmla="*/ 709 h 952"/>
                <a:gd name="T12" fmla="*/ 345 w 823"/>
                <a:gd name="T13" fmla="*/ 789 h 952"/>
                <a:gd name="T14" fmla="*/ 274 w 823"/>
                <a:gd name="T15" fmla="*/ 842 h 952"/>
                <a:gd name="T16" fmla="*/ 168 w 823"/>
                <a:gd name="T17" fmla="*/ 886 h 952"/>
                <a:gd name="T18" fmla="*/ 0 w 823"/>
                <a:gd name="T19" fmla="*/ 952 h 9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3"/>
                <a:gd name="T31" fmla="*/ 0 h 952"/>
                <a:gd name="T32" fmla="*/ 823 w 823"/>
                <a:gd name="T33" fmla="*/ 952 h 9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3" h="952">
                  <a:moveTo>
                    <a:pt x="815" y="9"/>
                  </a:moveTo>
                  <a:lnTo>
                    <a:pt x="823" y="0"/>
                  </a:lnTo>
                  <a:lnTo>
                    <a:pt x="708" y="301"/>
                  </a:lnTo>
                  <a:lnTo>
                    <a:pt x="655" y="417"/>
                  </a:lnTo>
                  <a:lnTo>
                    <a:pt x="584" y="541"/>
                  </a:lnTo>
                  <a:lnTo>
                    <a:pt x="442" y="709"/>
                  </a:lnTo>
                  <a:lnTo>
                    <a:pt x="345" y="789"/>
                  </a:lnTo>
                  <a:lnTo>
                    <a:pt x="274" y="842"/>
                  </a:lnTo>
                  <a:lnTo>
                    <a:pt x="168" y="886"/>
                  </a:lnTo>
                  <a:lnTo>
                    <a:pt x="0" y="952"/>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0" name="Freeform 49">
              <a:extLst>
                <a:ext uri="{FF2B5EF4-FFF2-40B4-BE49-F238E27FC236}">
                  <a16:creationId xmlns:a16="http://schemas.microsoft.com/office/drawing/2014/main" id="{9FB0016B-E2EF-615C-3B6A-F2D0FD6CAA3C}"/>
                </a:ext>
              </a:extLst>
            </p:cNvPr>
            <p:cNvSpPr>
              <a:spLocks/>
            </p:cNvSpPr>
            <p:nvPr/>
          </p:nvSpPr>
          <p:spPr bwMode="auto">
            <a:xfrm>
              <a:off x="5299" y="1374"/>
              <a:ext cx="319" cy="1196"/>
            </a:xfrm>
            <a:custGeom>
              <a:avLst/>
              <a:gdLst>
                <a:gd name="T0" fmla="*/ 293 w 319"/>
                <a:gd name="T1" fmla="*/ 0 h 1196"/>
                <a:gd name="T2" fmla="*/ 319 w 319"/>
                <a:gd name="T3" fmla="*/ 726 h 1196"/>
                <a:gd name="T4" fmla="*/ 284 w 319"/>
                <a:gd name="T5" fmla="*/ 912 h 1196"/>
                <a:gd name="T6" fmla="*/ 231 w 319"/>
                <a:gd name="T7" fmla="*/ 1072 h 1196"/>
                <a:gd name="T8" fmla="*/ 0 w 319"/>
                <a:gd name="T9" fmla="*/ 1196 h 1196"/>
                <a:gd name="T10" fmla="*/ 0 60000 65536"/>
                <a:gd name="T11" fmla="*/ 0 60000 65536"/>
                <a:gd name="T12" fmla="*/ 0 60000 65536"/>
                <a:gd name="T13" fmla="*/ 0 60000 65536"/>
                <a:gd name="T14" fmla="*/ 0 60000 65536"/>
                <a:gd name="T15" fmla="*/ 0 w 319"/>
                <a:gd name="T16" fmla="*/ 0 h 1196"/>
                <a:gd name="T17" fmla="*/ 319 w 319"/>
                <a:gd name="T18" fmla="*/ 1196 h 1196"/>
              </a:gdLst>
              <a:ahLst/>
              <a:cxnLst>
                <a:cxn ang="T10">
                  <a:pos x="T0" y="T1"/>
                </a:cxn>
                <a:cxn ang="T11">
                  <a:pos x="T2" y="T3"/>
                </a:cxn>
                <a:cxn ang="T12">
                  <a:pos x="T4" y="T5"/>
                </a:cxn>
                <a:cxn ang="T13">
                  <a:pos x="T6" y="T7"/>
                </a:cxn>
                <a:cxn ang="T14">
                  <a:pos x="T8" y="T9"/>
                </a:cxn>
              </a:cxnLst>
              <a:rect l="T15" t="T16" r="T17" b="T18"/>
              <a:pathLst>
                <a:path w="319" h="1196">
                  <a:moveTo>
                    <a:pt x="293" y="0"/>
                  </a:moveTo>
                  <a:lnTo>
                    <a:pt x="319" y="726"/>
                  </a:lnTo>
                  <a:lnTo>
                    <a:pt x="284" y="912"/>
                  </a:lnTo>
                  <a:lnTo>
                    <a:pt x="231" y="1072"/>
                  </a:lnTo>
                  <a:lnTo>
                    <a:pt x="0" y="1196"/>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1" name="Freeform 50">
              <a:extLst>
                <a:ext uri="{FF2B5EF4-FFF2-40B4-BE49-F238E27FC236}">
                  <a16:creationId xmlns:a16="http://schemas.microsoft.com/office/drawing/2014/main" id="{C21484FE-8741-E66D-D90F-897984BBFE87}"/>
                </a:ext>
              </a:extLst>
            </p:cNvPr>
            <p:cNvSpPr>
              <a:spLocks/>
            </p:cNvSpPr>
            <p:nvPr/>
          </p:nvSpPr>
          <p:spPr bwMode="auto">
            <a:xfrm>
              <a:off x="5424" y="2416"/>
              <a:ext cx="256" cy="488"/>
            </a:xfrm>
            <a:custGeom>
              <a:avLst/>
              <a:gdLst>
                <a:gd name="T0" fmla="*/ 256 w 256"/>
                <a:gd name="T1" fmla="*/ 0 h 488"/>
                <a:gd name="T2" fmla="*/ 216 w 256"/>
                <a:gd name="T3" fmla="*/ 248 h 488"/>
                <a:gd name="T4" fmla="*/ 136 w 256"/>
                <a:gd name="T5" fmla="*/ 400 h 488"/>
                <a:gd name="T6" fmla="*/ 0 w 256"/>
                <a:gd name="T7" fmla="*/ 488 h 488"/>
                <a:gd name="T8" fmla="*/ 0 60000 65536"/>
                <a:gd name="T9" fmla="*/ 0 60000 65536"/>
                <a:gd name="T10" fmla="*/ 0 60000 65536"/>
                <a:gd name="T11" fmla="*/ 0 60000 65536"/>
                <a:gd name="T12" fmla="*/ 0 w 256"/>
                <a:gd name="T13" fmla="*/ 0 h 488"/>
                <a:gd name="T14" fmla="*/ 256 w 256"/>
                <a:gd name="T15" fmla="*/ 488 h 488"/>
              </a:gdLst>
              <a:ahLst/>
              <a:cxnLst>
                <a:cxn ang="T8">
                  <a:pos x="T0" y="T1"/>
                </a:cxn>
                <a:cxn ang="T9">
                  <a:pos x="T2" y="T3"/>
                </a:cxn>
                <a:cxn ang="T10">
                  <a:pos x="T4" y="T5"/>
                </a:cxn>
                <a:cxn ang="T11">
                  <a:pos x="T6" y="T7"/>
                </a:cxn>
              </a:cxnLst>
              <a:rect l="T12" t="T13" r="T14" b="T15"/>
              <a:pathLst>
                <a:path w="256" h="488">
                  <a:moveTo>
                    <a:pt x="256" y="0"/>
                  </a:moveTo>
                  <a:lnTo>
                    <a:pt x="216" y="248"/>
                  </a:lnTo>
                  <a:lnTo>
                    <a:pt x="136" y="400"/>
                  </a:lnTo>
                  <a:lnTo>
                    <a:pt x="0" y="48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2" name="Freeform 51">
              <a:extLst>
                <a:ext uri="{FF2B5EF4-FFF2-40B4-BE49-F238E27FC236}">
                  <a16:creationId xmlns:a16="http://schemas.microsoft.com/office/drawing/2014/main" id="{E94CDADF-B918-84BB-EF05-FFCFCA842EE9}"/>
                </a:ext>
              </a:extLst>
            </p:cNvPr>
            <p:cNvSpPr>
              <a:spLocks/>
            </p:cNvSpPr>
            <p:nvPr/>
          </p:nvSpPr>
          <p:spPr bwMode="auto">
            <a:xfrm>
              <a:off x="5248" y="2344"/>
              <a:ext cx="424" cy="208"/>
            </a:xfrm>
            <a:custGeom>
              <a:avLst/>
              <a:gdLst>
                <a:gd name="T0" fmla="*/ 424 w 424"/>
                <a:gd name="T1" fmla="*/ 56 h 208"/>
                <a:gd name="T2" fmla="*/ 312 w 424"/>
                <a:gd name="T3" fmla="*/ 8 h 208"/>
                <a:gd name="T4" fmla="*/ 200 w 424"/>
                <a:gd name="T5" fmla="*/ 0 h 208"/>
                <a:gd name="T6" fmla="*/ 96 w 424"/>
                <a:gd name="T7" fmla="*/ 72 h 208"/>
                <a:gd name="T8" fmla="*/ 0 w 424"/>
                <a:gd name="T9" fmla="*/ 208 h 208"/>
                <a:gd name="T10" fmla="*/ 0 60000 65536"/>
                <a:gd name="T11" fmla="*/ 0 60000 65536"/>
                <a:gd name="T12" fmla="*/ 0 60000 65536"/>
                <a:gd name="T13" fmla="*/ 0 60000 65536"/>
                <a:gd name="T14" fmla="*/ 0 60000 65536"/>
                <a:gd name="T15" fmla="*/ 0 w 424"/>
                <a:gd name="T16" fmla="*/ 0 h 208"/>
                <a:gd name="T17" fmla="*/ 424 w 424"/>
                <a:gd name="T18" fmla="*/ 208 h 208"/>
              </a:gdLst>
              <a:ahLst/>
              <a:cxnLst>
                <a:cxn ang="T10">
                  <a:pos x="T0" y="T1"/>
                </a:cxn>
                <a:cxn ang="T11">
                  <a:pos x="T2" y="T3"/>
                </a:cxn>
                <a:cxn ang="T12">
                  <a:pos x="T4" y="T5"/>
                </a:cxn>
                <a:cxn ang="T13">
                  <a:pos x="T6" y="T7"/>
                </a:cxn>
                <a:cxn ang="T14">
                  <a:pos x="T8" y="T9"/>
                </a:cxn>
              </a:cxnLst>
              <a:rect l="T15" t="T16" r="T17" b="T18"/>
              <a:pathLst>
                <a:path w="424" h="208">
                  <a:moveTo>
                    <a:pt x="424" y="56"/>
                  </a:moveTo>
                  <a:lnTo>
                    <a:pt x="312" y="8"/>
                  </a:lnTo>
                  <a:lnTo>
                    <a:pt x="200" y="0"/>
                  </a:lnTo>
                  <a:lnTo>
                    <a:pt x="96" y="72"/>
                  </a:lnTo>
                  <a:lnTo>
                    <a:pt x="0" y="208"/>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3" name="Freeform 52">
              <a:extLst>
                <a:ext uri="{FF2B5EF4-FFF2-40B4-BE49-F238E27FC236}">
                  <a16:creationId xmlns:a16="http://schemas.microsoft.com/office/drawing/2014/main" id="{60F92121-015D-7EAA-7E66-44303D64023E}"/>
                </a:ext>
              </a:extLst>
            </p:cNvPr>
            <p:cNvSpPr>
              <a:spLocks/>
            </p:cNvSpPr>
            <p:nvPr/>
          </p:nvSpPr>
          <p:spPr bwMode="auto">
            <a:xfrm>
              <a:off x="4808" y="2152"/>
              <a:ext cx="856" cy="216"/>
            </a:xfrm>
            <a:custGeom>
              <a:avLst/>
              <a:gdLst>
                <a:gd name="T0" fmla="*/ 856 w 856"/>
                <a:gd name="T1" fmla="*/ 216 h 216"/>
                <a:gd name="T2" fmla="*/ 424 w 856"/>
                <a:gd name="T3" fmla="*/ 48 h 216"/>
                <a:gd name="T4" fmla="*/ 232 w 856"/>
                <a:gd name="T5" fmla="*/ 0 h 216"/>
                <a:gd name="T6" fmla="*/ 0 w 856"/>
                <a:gd name="T7" fmla="*/ 0 h 216"/>
                <a:gd name="T8" fmla="*/ 0 60000 65536"/>
                <a:gd name="T9" fmla="*/ 0 60000 65536"/>
                <a:gd name="T10" fmla="*/ 0 60000 65536"/>
                <a:gd name="T11" fmla="*/ 0 60000 65536"/>
                <a:gd name="T12" fmla="*/ 0 w 856"/>
                <a:gd name="T13" fmla="*/ 0 h 216"/>
                <a:gd name="T14" fmla="*/ 856 w 856"/>
                <a:gd name="T15" fmla="*/ 216 h 216"/>
              </a:gdLst>
              <a:ahLst/>
              <a:cxnLst>
                <a:cxn ang="T8">
                  <a:pos x="T0" y="T1"/>
                </a:cxn>
                <a:cxn ang="T9">
                  <a:pos x="T2" y="T3"/>
                </a:cxn>
                <a:cxn ang="T10">
                  <a:pos x="T4" y="T5"/>
                </a:cxn>
                <a:cxn ang="T11">
                  <a:pos x="T6" y="T7"/>
                </a:cxn>
              </a:cxnLst>
              <a:rect l="T12" t="T13" r="T14" b="T15"/>
              <a:pathLst>
                <a:path w="856" h="216">
                  <a:moveTo>
                    <a:pt x="856" y="216"/>
                  </a:moveTo>
                  <a:lnTo>
                    <a:pt x="424" y="48"/>
                  </a:lnTo>
                  <a:lnTo>
                    <a:pt x="232" y="0"/>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4" name="Freeform 53">
              <a:extLst>
                <a:ext uri="{FF2B5EF4-FFF2-40B4-BE49-F238E27FC236}">
                  <a16:creationId xmlns:a16="http://schemas.microsoft.com/office/drawing/2014/main" id="{0342EE4E-7726-9B53-FE50-D8C9419483E2}"/>
                </a:ext>
              </a:extLst>
            </p:cNvPr>
            <p:cNvSpPr>
              <a:spLocks/>
            </p:cNvSpPr>
            <p:nvPr/>
          </p:nvSpPr>
          <p:spPr bwMode="auto">
            <a:xfrm>
              <a:off x="4600" y="1968"/>
              <a:ext cx="1064" cy="384"/>
            </a:xfrm>
            <a:custGeom>
              <a:avLst/>
              <a:gdLst>
                <a:gd name="T0" fmla="*/ 1064 w 1064"/>
                <a:gd name="T1" fmla="*/ 384 h 384"/>
                <a:gd name="T2" fmla="*/ 656 w 1064"/>
                <a:gd name="T3" fmla="*/ 152 h 384"/>
                <a:gd name="T4" fmla="*/ 504 w 1064"/>
                <a:gd name="T5" fmla="*/ 96 h 384"/>
                <a:gd name="T6" fmla="*/ 408 w 1064"/>
                <a:gd name="T7" fmla="*/ 72 h 384"/>
                <a:gd name="T8" fmla="*/ 256 w 1064"/>
                <a:gd name="T9" fmla="*/ 32 h 384"/>
                <a:gd name="T10" fmla="*/ 0 w 1064"/>
                <a:gd name="T11" fmla="*/ 0 h 384"/>
                <a:gd name="T12" fmla="*/ 0 60000 65536"/>
                <a:gd name="T13" fmla="*/ 0 60000 65536"/>
                <a:gd name="T14" fmla="*/ 0 60000 65536"/>
                <a:gd name="T15" fmla="*/ 0 60000 65536"/>
                <a:gd name="T16" fmla="*/ 0 60000 65536"/>
                <a:gd name="T17" fmla="*/ 0 60000 65536"/>
                <a:gd name="T18" fmla="*/ 0 w 1064"/>
                <a:gd name="T19" fmla="*/ 0 h 384"/>
                <a:gd name="T20" fmla="*/ 1064 w 106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1064" h="384">
                  <a:moveTo>
                    <a:pt x="1064" y="384"/>
                  </a:moveTo>
                  <a:lnTo>
                    <a:pt x="656" y="152"/>
                  </a:lnTo>
                  <a:lnTo>
                    <a:pt x="504" y="96"/>
                  </a:lnTo>
                  <a:lnTo>
                    <a:pt x="408" y="72"/>
                  </a:lnTo>
                  <a:lnTo>
                    <a:pt x="256" y="32"/>
                  </a:lnTo>
                  <a:lnTo>
                    <a:pt x="0" y="0"/>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5" name="Freeform 54">
              <a:extLst>
                <a:ext uri="{FF2B5EF4-FFF2-40B4-BE49-F238E27FC236}">
                  <a16:creationId xmlns:a16="http://schemas.microsoft.com/office/drawing/2014/main" id="{EFE32CFB-6E95-A789-0A87-72B66FD51A26}"/>
                </a:ext>
              </a:extLst>
            </p:cNvPr>
            <p:cNvSpPr>
              <a:spLocks/>
            </p:cNvSpPr>
            <p:nvPr/>
          </p:nvSpPr>
          <p:spPr bwMode="auto">
            <a:xfrm>
              <a:off x="3544" y="3288"/>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6" name="Freeform 55">
              <a:extLst>
                <a:ext uri="{FF2B5EF4-FFF2-40B4-BE49-F238E27FC236}">
                  <a16:creationId xmlns:a16="http://schemas.microsoft.com/office/drawing/2014/main" id="{620CEE9F-7ECA-7549-37EA-520D4A10ED2F}"/>
                </a:ext>
              </a:extLst>
            </p:cNvPr>
            <p:cNvSpPr>
              <a:spLocks/>
            </p:cNvSpPr>
            <p:nvPr/>
          </p:nvSpPr>
          <p:spPr bwMode="auto">
            <a:xfrm>
              <a:off x="3552" y="3456"/>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FF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577" name="Freeform 56">
              <a:extLst>
                <a:ext uri="{FF2B5EF4-FFF2-40B4-BE49-F238E27FC236}">
                  <a16:creationId xmlns:a16="http://schemas.microsoft.com/office/drawing/2014/main" id="{32C19246-C423-58F0-5639-E1A841D69122}"/>
                </a:ext>
              </a:extLst>
            </p:cNvPr>
            <p:cNvSpPr>
              <a:spLocks/>
            </p:cNvSpPr>
            <p:nvPr/>
          </p:nvSpPr>
          <p:spPr bwMode="auto">
            <a:xfrm>
              <a:off x="3552" y="3600"/>
              <a:ext cx="205" cy="124"/>
            </a:xfrm>
            <a:custGeom>
              <a:avLst/>
              <a:gdLst>
                <a:gd name="T0" fmla="*/ 0 w 205"/>
                <a:gd name="T1" fmla="*/ 0 h 124"/>
                <a:gd name="T2" fmla="*/ 81 w 205"/>
                <a:gd name="T3" fmla="*/ 124 h 124"/>
                <a:gd name="T4" fmla="*/ 205 w 205"/>
                <a:gd name="T5" fmla="*/ 124 h 124"/>
                <a:gd name="T6" fmla="*/ 0 60000 65536"/>
                <a:gd name="T7" fmla="*/ 0 60000 65536"/>
                <a:gd name="T8" fmla="*/ 0 60000 65536"/>
                <a:gd name="T9" fmla="*/ 0 w 205"/>
                <a:gd name="T10" fmla="*/ 0 h 124"/>
                <a:gd name="T11" fmla="*/ 205 w 205"/>
                <a:gd name="T12" fmla="*/ 124 h 124"/>
              </a:gdLst>
              <a:ahLst/>
              <a:cxnLst>
                <a:cxn ang="T6">
                  <a:pos x="T0" y="T1"/>
                </a:cxn>
                <a:cxn ang="T7">
                  <a:pos x="T2" y="T3"/>
                </a:cxn>
                <a:cxn ang="T8">
                  <a:pos x="T4" y="T5"/>
                </a:cxn>
              </a:cxnLst>
              <a:rect l="T9" t="T10" r="T11" b="T12"/>
              <a:pathLst>
                <a:path w="205" h="124">
                  <a:moveTo>
                    <a:pt x="0" y="0"/>
                  </a:moveTo>
                  <a:lnTo>
                    <a:pt x="81" y="124"/>
                  </a:lnTo>
                  <a:lnTo>
                    <a:pt x="205" y="124"/>
                  </a:lnTo>
                </a:path>
              </a:pathLst>
            </a:custGeom>
            <a:noFill/>
            <a:ln w="57150">
              <a:solidFill>
                <a:srgbClr val="CC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 name="Cloud 3">
            <a:extLst>
              <a:ext uri="{FF2B5EF4-FFF2-40B4-BE49-F238E27FC236}">
                <a16:creationId xmlns:a16="http://schemas.microsoft.com/office/drawing/2014/main" id="{69835643-6A23-A878-DBBE-57A005803EDE}"/>
              </a:ext>
            </a:extLst>
          </p:cNvPr>
          <p:cNvSpPr/>
          <p:nvPr/>
        </p:nvSpPr>
        <p:spPr>
          <a:xfrm>
            <a:off x="1676400" y="4953000"/>
            <a:ext cx="9974494" cy="1901825"/>
          </a:xfrm>
          <a:prstGeom prst="cloud">
            <a:avLst/>
          </a:prstGeom>
          <a:gradFill>
            <a:gsLst>
              <a:gs pos="0">
                <a:srgbClr val="012D86"/>
              </a:gs>
              <a:gs pos="100000">
                <a:srgbClr val="0E2557"/>
              </a:gs>
            </a:gsLst>
            <a:lin scaled="0"/>
          </a:gradFill>
        </p:spPr>
        <p:style>
          <a:lnRef idx="2">
            <a:schemeClr val="accent1"/>
          </a:lnRef>
          <a:fillRef idx="1">
            <a:schemeClr val="lt1"/>
          </a:fillRef>
          <a:effectRef idx="0">
            <a:schemeClr val="accent1"/>
          </a:effectRef>
          <a:fontRef idx="minor">
            <a:schemeClr val="dk1"/>
          </a:fontRef>
        </p:style>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vi-VN" altLang="en-US" sz="3200" dirty="0">
                <a:solidFill>
                  <a:schemeClr val="bg2">
                    <a:lumMod val="20000"/>
                    <a:lumOff val="80000"/>
                  </a:schemeClr>
                </a:solidFill>
                <a:latin typeface="Times New Roman" panose="02020603050405020304" pitchFamily="18" charset="0"/>
              </a:rPr>
              <a:t>Nêu vài nét về sự xâm nhập và thành lập các thuộc địa của TD Anh ở Bắc Mỹ?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p:cTn id="17" dur="500" fill="hold"/>
                                        <p:tgtEl>
                                          <p:spTgt spid="4">
                                            <p:bg/>
                                          </p:spTgt>
                                        </p:tgtEl>
                                        <p:attrNameLst>
                                          <p:attrName>ppt_w</p:attrName>
                                        </p:attrNameLst>
                                      </p:cBhvr>
                                      <p:tavLst>
                                        <p:tav tm="0">
                                          <p:val>
                                            <p:fltVal val="0"/>
                                          </p:val>
                                        </p:tav>
                                        <p:tav tm="100000">
                                          <p:val>
                                            <p:strVal val="#ppt_w"/>
                                          </p:val>
                                        </p:tav>
                                      </p:tavLst>
                                    </p:anim>
                                    <p:anim calcmode="lin" valueType="num">
                                      <p:cBhvr>
                                        <p:cTn id="18" dur="500" fill="hold"/>
                                        <p:tgtEl>
                                          <p:spTgt spid="4">
                                            <p:bg/>
                                          </p:spTgt>
                                        </p:tgtEl>
                                        <p:attrNameLst>
                                          <p:attrName>ppt_h</p:attrName>
                                        </p:attrNameLst>
                                      </p:cBhvr>
                                      <p:tavLst>
                                        <p:tav tm="0">
                                          <p:val>
                                            <p:fltVal val="0"/>
                                          </p:val>
                                        </p:tav>
                                        <p:tav tm="100000">
                                          <p:val>
                                            <p:strVal val="#ppt_h"/>
                                          </p:val>
                                        </p:tav>
                                      </p:tavLst>
                                    </p:anim>
                                    <p:animEffect transition="in" filter="fade">
                                      <p:cBhvr>
                                        <p:cTn id="19" dur="500"/>
                                        <p:tgtEl>
                                          <p:spTgt spid="4">
                                            <p:bg/>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 calcmode="lin" valueType="num">
                                      <p:cBhvr>
                                        <p:cTn id="2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32" fill="hold" grpId="1" nodeType="clickEffect">
                                  <p:stCondLst>
                                    <p:cond delay="0"/>
                                  </p:stCondLst>
                                  <p:childTnLst>
                                    <p:anim calcmode="lin" valueType="num">
                                      <p:cBhvr>
                                        <p:cTn id="30" dur="500"/>
                                        <p:tgtEl>
                                          <p:spTgt spid="4">
                                            <p:txEl>
                                              <p:pRg st="0" end="0"/>
                                            </p:txEl>
                                          </p:spTgt>
                                        </p:tgtEl>
                                        <p:attrNameLst>
                                          <p:attrName>ppt_w</p:attrName>
                                        </p:attrNameLst>
                                      </p:cBhvr>
                                      <p:tavLst>
                                        <p:tav tm="0">
                                          <p:val>
                                            <p:strVal val="ppt_w"/>
                                          </p:val>
                                        </p:tav>
                                        <p:tav tm="100000">
                                          <p:val>
                                            <p:fltVal val="0"/>
                                          </p:val>
                                        </p:tav>
                                      </p:tavLst>
                                    </p:anim>
                                    <p:anim calcmode="lin" valueType="num">
                                      <p:cBhvr>
                                        <p:cTn id="31" dur="500"/>
                                        <p:tgtEl>
                                          <p:spTgt spid="4">
                                            <p:txEl>
                                              <p:pRg st="0" end="0"/>
                                            </p:txEl>
                                          </p:spTgt>
                                        </p:tgtEl>
                                        <p:attrNameLst>
                                          <p:attrName>ppt_h</p:attrName>
                                        </p:attrNameLst>
                                      </p:cBhvr>
                                      <p:tavLst>
                                        <p:tav tm="0">
                                          <p:val>
                                            <p:strVal val="ppt_h"/>
                                          </p:val>
                                        </p:tav>
                                        <p:tav tm="100000">
                                          <p:val>
                                            <p:fltVal val="0"/>
                                          </p:val>
                                        </p:tav>
                                      </p:tavLst>
                                    </p:anim>
                                    <p:animEffect transition="out" filter="fad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xit" presetSubtype="32" fill="hold" grpId="1" nodeType="clickEffect">
                                  <p:stCondLst>
                                    <p:cond delay="0"/>
                                  </p:stCondLst>
                                  <p:childTnLst>
                                    <p:anim calcmode="lin" valueType="num">
                                      <p:cBhvr>
                                        <p:cTn id="37" dur="500"/>
                                        <p:tgtEl>
                                          <p:spTgt spid="4">
                                            <p:bg/>
                                          </p:spTgt>
                                        </p:tgtEl>
                                        <p:attrNameLst>
                                          <p:attrName>ppt_w</p:attrName>
                                        </p:attrNameLst>
                                      </p:cBhvr>
                                      <p:tavLst>
                                        <p:tav tm="0">
                                          <p:val>
                                            <p:strVal val="ppt_w"/>
                                          </p:val>
                                        </p:tav>
                                        <p:tav tm="100000">
                                          <p:val>
                                            <p:fltVal val="0"/>
                                          </p:val>
                                        </p:tav>
                                      </p:tavLst>
                                    </p:anim>
                                    <p:anim calcmode="lin" valueType="num">
                                      <p:cBhvr>
                                        <p:cTn id="38" dur="500"/>
                                        <p:tgtEl>
                                          <p:spTgt spid="4">
                                            <p:bg/>
                                          </p:spTgt>
                                        </p:tgtEl>
                                        <p:attrNameLst>
                                          <p:attrName>ppt_h</p:attrName>
                                        </p:attrNameLst>
                                      </p:cBhvr>
                                      <p:tavLst>
                                        <p:tav tm="0">
                                          <p:val>
                                            <p:strVal val="ppt_h"/>
                                          </p:val>
                                        </p:tav>
                                        <p:tav tm="100000">
                                          <p:val>
                                            <p:fltVal val="0"/>
                                          </p:val>
                                        </p:tav>
                                      </p:tavLst>
                                    </p:anim>
                                    <p:animEffect transition="out" filter="fade">
                                      <p:cBhvr>
                                        <p:cTn id="39" dur="500"/>
                                        <p:tgtEl>
                                          <p:spTgt spid="4">
                                            <p:bg/>
                                          </p:spTgt>
                                        </p:tgtEl>
                                      </p:cBhvr>
                                    </p:animEffect>
                                    <p:set>
                                      <p:cBhvr>
                                        <p:cTn id="40" dur="1" fill="hold">
                                          <p:stCondLst>
                                            <p:cond delay="499"/>
                                          </p:stCondLst>
                                        </p:cTn>
                                        <p:tgtEl>
                                          <p:spTgt spid="4">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4" grpId="1"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a:extLst>
              <a:ext uri="{FF2B5EF4-FFF2-40B4-BE49-F238E27FC236}">
                <a16:creationId xmlns:a16="http://schemas.microsoft.com/office/drawing/2014/main" id="{A931DB6F-B282-CA19-0D7A-BD9F35106B0C}"/>
              </a:ext>
            </a:extLst>
          </p:cNvPr>
          <p:cNvSpPr txBox="1">
            <a:spLocks noChangeArrowheads="1"/>
          </p:cNvSpPr>
          <p:nvPr/>
        </p:nvSpPr>
        <p:spPr bwMode="auto">
          <a:xfrm>
            <a:off x="9220200" y="4648200"/>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zh-CN" sz="2000" b="1">
              <a:solidFill>
                <a:srgbClr val="000000"/>
              </a:solidFill>
              <a:latin typeface="Times New Roman" panose="02020603050405020304" pitchFamily="18" charset="0"/>
            </a:endParaRPr>
          </a:p>
        </p:txBody>
      </p:sp>
      <p:grpSp>
        <p:nvGrpSpPr>
          <p:cNvPr id="68611" name="Group 3">
            <a:extLst>
              <a:ext uri="{FF2B5EF4-FFF2-40B4-BE49-F238E27FC236}">
                <a16:creationId xmlns:a16="http://schemas.microsoft.com/office/drawing/2014/main" id="{6FEFA697-ABCA-F163-891C-C7FE30CA1C58}"/>
              </a:ext>
            </a:extLst>
          </p:cNvPr>
          <p:cNvGrpSpPr>
            <a:grpSpLocks/>
          </p:cNvGrpSpPr>
          <p:nvPr/>
        </p:nvGrpSpPr>
        <p:grpSpPr bwMode="auto">
          <a:xfrm>
            <a:off x="272743" y="918600"/>
            <a:ext cx="12010490" cy="5722937"/>
            <a:chOff x="2256" y="768"/>
            <a:chExt cx="3600" cy="3216"/>
          </a:xfrm>
        </p:grpSpPr>
        <p:pic>
          <p:nvPicPr>
            <p:cNvPr id="68652" name="Picture 4" descr="Luoc do cam 13 thuocdia Anh">
              <a:extLst>
                <a:ext uri="{FF2B5EF4-FFF2-40B4-BE49-F238E27FC236}">
                  <a16:creationId xmlns:a16="http://schemas.microsoft.com/office/drawing/2014/main" id="{88146620-2059-A87C-F7C6-C750C872D7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768"/>
              <a:ext cx="3455"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Freeform 5">
              <a:extLst>
                <a:ext uri="{FF2B5EF4-FFF2-40B4-BE49-F238E27FC236}">
                  <a16:creationId xmlns:a16="http://schemas.microsoft.com/office/drawing/2014/main" id="{E9BF6392-83A8-9B62-A754-4107FA25E502}"/>
                </a:ext>
              </a:extLst>
            </p:cNvPr>
            <p:cNvSpPr/>
            <p:nvPr/>
          </p:nvSpPr>
          <p:spPr bwMode="auto">
            <a:xfrm>
              <a:off x="3323" y="1113"/>
              <a:ext cx="1945" cy="2529"/>
            </a:xfrm>
            <a:custGeom>
              <a:avLst/>
              <a:gdLst/>
              <a:ahLst/>
              <a:cxnLst>
                <a:cxn ang="0">
                  <a:pos x="0" y="3396"/>
                </a:cxn>
                <a:cxn ang="0">
                  <a:pos x="72" y="3300"/>
                </a:cxn>
                <a:cxn ang="0">
                  <a:pos x="96" y="3228"/>
                </a:cxn>
                <a:cxn ang="0">
                  <a:pos x="108" y="2820"/>
                </a:cxn>
                <a:cxn ang="0">
                  <a:pos x="120" y="2664"/>
                </a:cxn>
                <a:cxn ang="0">
                  <a:pos x="276" y="2616"/>
                </a:cxn>
                <a:cxn ang="0">
                  <a:pos x="348" y="2520"/>
                </a:cxn>
                <a:cxn ang="0">
                  <a:pos x="420" y="2376"/>
                </a:cxn>
                <a:cxn ang="0">
                  <a:pos x="468" y="2304"/>
                </a:cxn>
                <a:cxn ang="0">
                  <a:pos x="540" y="2268"/>
                </a:cxn>
                <a:cxn ang="0">
                  <a:pos x="648" y="2184"/>
                </a:cxn>
                <a:cxn ang="0">
                  <a:pos x="696" y="2076"/>
                </a:cxn>
                <a:cxn ang="0">
                  <a:pos x="660" y="2052"/>
                </a:cxn>
                <a:cxn ang="0">
                  <a:pos x="588" y="2076"/>
                </a:cxn>
                <a:cxn ang="0">
                  <a:pos x="756" y="1992"/>
                </a:cxn>
                <a:cxn ang="0">
                  <a:pos x="804" y="1980"/>
                </a:cxn>
                <a:cxn ang="0">
                  <a:pos x="852" y="1872"/>
                </a:cxn>
                <a:cxn ang="0">
                  <a:pos x="900" y="1728"/>
                </a:cxn>
                <a:cxn ang="0">
                  <a:pos x="912" y="1656"/>
                </a:cxn>
                <a:cxn ang="0">
                  <a:pos x="972" y="1596"/>
                </a:cxn>
                <a:cxn ang="0">
                  <a:pos x="1116" y="1464"/>
                </a:cxn>
                <a:cxn ang="0">
                  <a:pos x="1188" y="1212"/>
                </a:cxn>
                <a:cxn ang="0">
                  <a:pos x="1176" y="1128"/>
                </a:cxn>
                <a:cxn ang="0">
                  <a:pos x="1128" y="1056"/>
                </a:cxn>
                <a:cxn ang="0">
                  <a:pos x="1224" y="1080"/>
                </a:cxn>
                <a:cxn ang="0">
                  <a:pos x="1296" y="1128"/>
                </a:cxn>
                <a:cxn ang="0">
                  <a:pos x="1368" y="1116"/>
                </a:cxn>
                <a:cxn ang="0">
                  <a:pos x="1428" y="1044"/>
                </a:cxn>
                <a:cxn ang="0">
                  <a:pos x="1500" y="996"/>
                </a:cxn>
                <a:cxn ang="0">
                  <a:pos x="1548" y="924"/>
                </a:cxn>
                <a:cxn ang="0">
                  <a:pos x="1644" y="780"/>
                </a:cxn>
                <a:cxn ang="0">
                  <a:pos x="1668" y="708"/>
                </a:cxn>
                <a:cxn ang="0">
                  <a:pos x="1692" y="672"/>
                </a:cxn>
                <a:cxn ang="0">
                  <a:pos x="1764" y="624"/>
                </a:cxn>
                <a:cxn ang="0">
                  <a:pos x="1884" y="792"/>
                </a:cxn>
                <a:cxn ang="0">
                  <a:pos x="1944" y="720"/>
                </a:cxn>
                <a:cxn ang="0">
                  <a:pos x="2016" y="612"/>
                </a:cxn>
                <a:cxn ang="0">
                  <a:pos x="2052" y="600"/>
                </a:cxn>
                <a:cxn ang="0">
                  <a:pos x="2124" y="552"/>
                </a:cxn>
                <a:cxn ang="0">
                  <a:pos x="2172" y="480"/>
                </a:cxn>
                <a:cxn ang="0">
                  <a:pos x="2244" y="360"/>
                </a:cxn>
                <a:cxn ang="0">
                  <a:pos x="2400" y="0"/>
                </a:cxn>
              </a:cxnLst>
              <a:rect l="0" t="0" r="r" b="b"/>
              <a:pathLst>
                <a:path w="2400" h="3396">
                  <a:moveTo>
                    <a:pt x="0" y="3396"/>
                  </a:moveTo>
                  <a:cubicBezTo>
                    <a:pt x="37" y="3371"/>
                    <a:pt x="54" y="3341"/>
                    <a:pt x="72" y="3300"/>
                  </a:cubicBezTo>
                  <a:cubicBezTo>
                    <a:pt x="82" y="3277"/>
                    <a:pt x="96" y="3228"/>
                    <a:pt x="96" y="3228"/>
                  </a:cubicBezTo>
                  <a:cubicBezTo>
                    <a:pt x="100" y="3092"/>
                    <a:pt x="102" y="2956"/>
                    <a:pt x="108" y="2820"/>
                  </a:cubicBezTo>
                  <a:cubicBezTo>
                    <a:pt x="110" y="2768"/>
                    <a:pt x="107" y="2714"/>
                    <a:pt x="120" y="2664"/>
                  </a:cubicBezTo>
                  <a:cubicBezTo>
                    <a:pt x="130" y="2626"/>
                    <a:pt x="264" y="2618"/>
                    <a:pt x="276" y="2616"/>
                  </a:cubicBezTo>
                  <a:cubicBezTo>
                    <a:pt x="292" y="2568"/>
                    <a:pt x="306" y="2548"/>
                    <a:pt x="348" y="2520"/>
                  </a:cubicBezTo>
                  <a:cubicBezTo>
                    <a:pt x="410" y="2427"/>
                    <a:pt x="387" y="2475"/>
                    <a:pt x="420" y="2376"/>
                  </a:cubicBezTo>
                  <a:cubicBezTo>
                    <a:pt x="429" y="2349"/>
                    <a:pt x="441" y="2313"/>
                    <a:pt x="468" y="2304"/>
                  </a:cubicBezTo>
                  <a:cubicBezTo>
                    <a:pt x="501" y="2293"/>
                    <a:pt x="512" y="2293"/>
                    <a:pt x="540" y="2268"/>
                  </a:cubicBezTo>
                  <a:cubicBezTo>
                    <a:pt x="637" y="2182"/>
                    <a:pt x="574" y="2209"/>
                    <a:pt x="648" y="2184"/>
                  </a:cubicBezTo>
                  <a:cubicBezTo>
                    <a:pt x="661" y="2145"/>
                    <a:pt x="683" y="2115"/>
                    <a:pt x="696" y="2076"/>
                  </a:cubicBezTo>
                  <a:cubicBezTo>
                    <a:pt x="684" y="2068"/>
                    <a:pt x="674" y="2052"/>
                    <a:pt x="660" y="2052"/>
                  </a:cubicBezTo>
                  <a:cubicBezTo>
                    <a:pt x="635" y="2052"/>
                    <a:pt x="588" y="2076"/>
                    <a:pt x="588" y="2076"/>
                  </a:cubicBezTo>
                  <a:cubicBezTo>
                    <a:pt x="550" y="1963"/>
                    <a:pt x="642" y="2000"/>
                    <a:pt x="756" y="1992"/>
                  </a:cubicBezTo>
                  <a:cubicBezTo>
                    <a:pt x="772" y="1988"/>
                    <a:pt x="790" y="1989"/>
                    <a:pt x="804" y="1980"/>
                  </a:cubicBezTo>
                  <a:cubicBezTo>
                    <a:pt x="828" y="1964"/>
                    <a:pt x="847" y="1886"/>
                    <a:pt x="852" y="1872"/>
                  </a:cubicBezTo>
                  <a:cubicBezTo>
                    <a:pt x="867" y="1826"/>
                    <a:pt x="892" y="1776"/>
                    <a:pt x="900" y="1728"/>
                  </a:cubicBezTo>
                  <a:cubicBezTo>
                    <a:pt x="904" y="1704"/>
                    <a:pt x="904" y="1679"/>
                    <a:pt x="912" y="1656"/>
                  </a:cubicBezTo>
                  <a:cubicBezTo>
                    <a:pt x="926" y="1613"/>
                    <a:pt x="942" y="1623"/>
                    <a:pt x="972" y="1596"/>
                  </a:cubicBezTo>
                  <a:cubicBezTo>
                    <a:pt x="1023" y="1550"/>
                    <a:pt x="1060" y="1501"/>
                    <a:pt x="1116" y="1464"/>
                  </a:cubicBezTo>
                  <a:cubicBezTo>
                    <a:pt x="1144" y="1381"/>
                    <a:pt x="1160" y="1295"/>
                    <a:pt x="1188" y="1212"/>
                  </a:cubicBezTo>
                  <a:cubicBezTo>
                    <a:pt x="1184" y="1184"/>
                    <a:pt x="1186" y="1154"/>
                    <a:pt x="1176" y="1128"/>
                  </a:cubicBezTo>
                  <a:cubicBezTo>
                    <a:pt x="1166" y="1101"/>
                    <a:pt x="1128" y="1056"/>
                    <a:pt x="1128" y="1056"/>
                  </a:cubicBezTo>
                  <a:cubicBezTo>
                    <a:pt x="1201" y="1007"/>
                    <a:pt x="1178" y="1039"/>
                    <a:pt x="1224" y="1080"/>
                  </a:cubicBezTo>
                  <a:cubicBezTo>
                    <a:pt x="1246" y="1099"/>
                    <a:pt x="1296" y="1128"/>
                    <a:pt x="1296" y="1128"/>
                  </a:cubicBezTo>
                  <a:cubicBezTo>
                    <a:pt x="1320" y="1124"/>
                    <a:pt x="1346" y="1126"/>
                    <a:pt x="1368" y="1116"/>
                  </a:cubicBezTo>
                  <a:cubicBezTo>
                    <a:pt x="1412" y="1097"/>
                    <a:pt x="1397" y="1071"/>
                    <a:pt x="1428" y="1044"/>
                  </a:cubicBezTo>
                  <a:cubicBezTo>
                    <a:pt x="1450" y="1025"/>
                    <a:pt x="1500" y="996"/>
                    <a:pt x="1500" y="996"/>
                  </a:cubicBezTo>
                  <a:cubicBezTo>
                    <a:pt x="1523" y="927"/>
                    <a:pt x="1496" y="991"/>
                    <a:pt x="1548" y="924"/>
                  </a:cubicBezTo>
                  <a:cubicBezTo>
                    <a:pt x="1583" y="879"/>
                    <a:pt x="1612" y="827"/>
                    <a:pt x="1644" y="780"/>
                  </a:cubicBezTo>
                  <a:cubicBezTo>
                    <a:pt x="1658" y="759"/>
                    <a:pt x="1654" y="729"/>
                    <a:pt x="1668" y="708"/>
                  </a:cubicBezTo>
                  <a:cubicBezTo>
                    <a:pt x="1676" y="696"/>
                    <a:pt x="1681" y="681"/>
                    <a:pt x="1692" y="672"/>
                  </a:cubicBezTo>
                  <a:cubicBezTo>
                    <a:pt x="1714" y="653"/>
                    <a:pt x="1764" y="624"/>
                    <a:pt x="1764" y="624"/>
                  </a:cubicBezTo>
                  <a:cubicBezTo>
                    <a:pt x="1804" y="685"/>
                    <a:pt x="1820" y="750"/>
                    <a:pt x="1884" y="792"/>
                  </a:cubicBezTo>
                  <a:cubicBezTo>
                    <a:pt x="1901" y="766"/>
                    <a:pt x="1927" y="746"/>
                    <a:pt x="1944" y="720"/>
                  </a:cubicBezTo>
                  <a:cubicBezTo>
                    <a:pt x="1971" y="680"/>
                    <a:pt x="1968" y="644"/>
                    <a:pt x="2016" y="612"/>
                  </a:cubicBezTo>
                  <a:cubicBezTo>
                    <a:pt x="2027" y="605"/>
                    <a:pt x="2041" y="606"/>
                    <a:pt x="2052" y="600"/>
                  </a:cubicBezTo>
                  <a:cubicBezTo>
                    <a:pt x="2077" y="586"/>
                    <a:pt x="2124" y="552"/>
                    <a:pt x="2124" y="552"/>
                  </a:cubicBezTo>
                  <a:cubicBezTo>
                    <a:pt x="2150" y="475"/>
                    <a:pt x="2116" y="559"/>
                    <a:pt x="2172" y="480"/>
                  </a:cubicBezTo>
                  <a:cubicBezTo>
                    <a:pt x="2199" y="442"/>
                    <a:pt x="2218" y="399"/>
                    <a:pt x="2244" y="360"/>
                  </a:cubicBezTo>
                  <a:cubicBezTo>
                    <a:pt x="2314" y="255"/>
                    <a:pt x="2400" y="132"/>
                    <a:pt x="2400" y="0"/>
                  </a:cubicBezTo>
                </a:path>
              </a:pathLst>
            </a:custGeom>
            <a:noFill/>
            <a:ln w="19050" cap="flat" cmpd="sng">
              <a:solidFill>
                <a:schemeClr val="tx1"/>
              </a:solidFill>
              <a:prstDash val="dash"/>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nvGrpSpPr>
            <p:cNvPr id="68654" name="Group 6">
              <a:extLst>
                <a:ext uri="{FF2B5EF4-FFF2-40B4-BE49-F238E27FC236}">
                  <a16:creationId xmlns:a16="http://schemas.microsoft.com/office/drawing/2014/main" id="{8B96785C-14A0-A035-E1BC-46D7A47466E6}"/>
                </a:ext>
              </a:extLst>
            </p:cNvPr>
            <p:cNvGrpSpPr>
              <a:grpSpLocks/>
            </p:cNvGrpSpPr>
            <p:nvPr/>
          </p:nvGrpSpPr>
          <p:grpSpPr bwMode="auto">
            <a:xfrm>
              <a:off x="4833" y="1103"/>
              <a:ext cx="792" cy="871"/>
              <a:chOff x="4833" y="1103"/>
              <a:chExt cx="792" cy="871"/>
            </a:xfrm>
          </p:grpSpPr>
          <p:sp>
            <p:nvSpPr>
              <p:cNvPr id="51207" name="Freeform 7">
                <a:extLst>
                  <a:ext uri="{FF2B5EF4-FFF2-40B4-BE49-F238E27FC236}">
                    <a16:creationId xmlns:a16="http://schemas.microsoft.com/office/drawing/2014/main" id="{28A2F1F9-F838-837A-5A8E-0AD2400BBD74}"/>
                  </a:ext>
                </a:extLst>
              </p:cNvPr>
              <p:cNvSpPr/>
              <p:nvPr/>
            </p:nvSpPr>
            <p:spPr bwMode="auto">
              <a:xfrm>
                <a:off x="4833" y="1103"/>
                <a:ext cx="792" cy="871"/>
              </a:xfrm>
              <a:custGeom>
                <a:avLst/>
                <a:gdLst/>
                <a:ahLst/>
                <a:cxnLst>
                  <a:cxn ang="0">
                    <a:pos x="0" y="1104"/>
                  </a:cxn>
                  <a:cxn ang="0">
                    <a:pos x="102" y="954"/>
                  </a:cxn>
                  <a:cxn ang="0">
                    <a:pos x="294" y="948"/>
                  </a:cxn>
                  <a:cxn ang="0">
                    <a:pos x="318" y="942"/>
                  </a:cxn>
                  <a:cxn ang="0">
                    <a:pos x="354" y="930"/>
                  </a:cxn>
                  <a:cxn ang="0">
                    <a:pos x="426" y="888"/>
                  </a:cxn>
                  <a:cxn ang="0">
                    <a:pos x="408" y="690"/>
                  </a:cxn>
                  <a:cxn ang="0">
                    <a:pos x="390" y="474"/>
                  </a:cxn>
                  <a:cxn ang="0">
                    <a:pos x="372" y="402"/>
                  </a:cxn>
                  <a:cxn ang="0">
                    <a:pos x="408" y="360"/>
                  </a:cxn>
                  <a:cxn ang="0">
                    <a:pos x="432" y="330"/>
                  </a:cxn>
                  <a:cxn ang="0">
                    <a:pos x="462" y="234"/>
                  </a:cxn>
                  <a:cxn ang="0">
                    <a:pos x="528" y="126"/>
                  </a:cxn>
                  <a:cxn ang="0">
                    <a:pos x="588" y="0"/>
                  </a:cxn>
                  <a:cxn ang="0">
                    <a:pos x="804" y="18"/>
                  </a:cxn>
                  <a:cxn ang="0">
                    <a:pos x="840" y="90"/>
                  </a:cxn>
                  <a:cxn ang="0">
                    <a:pos x="852" y="126"/>
                  </a:cxn>
                  <a:cxn ang="0">
                    <a:pos x="870" y="288"/>
                  </a:cxn>
                  <a:cxn ang="0">
                    <a:pos x="888" y="300"/>
                  </a:cxn>
                  <a:cxn ang="0">
                    <a:pos x="924" y="360"/>
                  </a:cxn>
                  <a:cxn ang="0">
                    <a:pos x="960" y="408"/>
                  </a:cxn>
                  <a:cxn ang="0">
                    <a:pos x="984" y="462"/>
                  </a:cxn>
                  <a:cxn ang="0">
                    <a:pos x="990" y="480"/>
                  </a:cxn>
                  <a:cxn ang="0">
                    <a:pos x="810" y="570"/>
                  </a:cxn>
                  <a:cxn ang="0">
                    <a:pos x="702" y="576"/>
                  </a:cxn>
                  <a:cxn ang="0">
                    <a:pos x="648" y="660"/>
                  </a:cxn>
                  <a:cxn ang="0">
                    <a:pos x="582" y="690"/>
                  </a:cxn>
                  <a:cxn ang="0">
                    <a:pos x="570" y="708"/>
                  </a:cxn>
                  <a:cxn ang="0">
                    <a:pos x="534" y="720"/>
                  </a:cxn>
                  <a:cxn ang="0">
                    <a:pos x="462" y="828"/>
                  </a:cxn>
                  <a:cxn ang="0">
                    <a:pos x="438" y="924"/>
                  </a:cxn>
                  <a:cxn ang="0">
                    <a:pos x="456" y="1068"/>
                  </a:cxn>
                  <a:cxn ang="0">
                    <a:pos x="516" y="1092"/>
                  </a:cxn>
                  <a:cxn ang="0">
                    <a:pos x="534" y="1080"/>
                  </a:cxn>
                  <a:cxn ang="0">
                    <a:pos x="558" y="1134"/>
                  </a:cxn>
                  <a:cxn ang="0">
                    <a:pos x="534" y="1146"/>
                  </a:cxn>
                  <a:cxn ang="0">
                    <a:pos x="498" y="1170"/>
                  </a:cxn>
                  <a:cxn ang="0">
                    <a:pos x="462" y="1110"/>
                  </a:cxn>
                  <a:cxn ang="0">
                    <a:pos x="456" y="1092"/>
                  </a:cxn>
                  <a:cxn ang="0">
                    <a:pos x="438" y="1086"/>
                  </a:cxn>
                  <a:cxn ang="0">
                    <a:pos x="354" y="1050"/>
                  </a:cxn>
                  <a:cxn ang="0">
                    <a:pos x="168" y="1074"/>
                  </a:cxn>
                  <a:cxn ang="0">
                    <a:pos x="72" y="1098"/>
                  </a:cxn>
                  <a:cxn ang="0">
                    <a:pos x="0" y="1104"/>
                  </a:cxn>
                </a:cxnLst>
                <a:rect l="0" t="0" r="r" b="b"/>
                <a:pathLst>
                  <a:path w="990" h="1170">
                    <a:moveTo>
                      <a:pt x="0" y="1104"/>
                    </a:moveTo>
                    <a:cubicBezTo>
                      <a:pt x="30" y="1059"/>
                      <a:pt x="31" y="958"/>
                      <a:pt x="102" y="954"/>
                    </a:cubicBezTo>
                    <a:cubicBezTo>
                      <a:pt x="166" y="950"/>
                      <a:pt x="230" y="950"/>
                      <a:pt x="294" y="948"/>
                    </a:cubicBezTo>
                    <a:cubicBezTo>
                      <a:pt x="302" y="946"/>
                      <a:pt x="310" y="944"/>
                      <a:pt x="318" y="942"/>
                    </a:cubicBezTo>
                    <a:cubicBezTo>
                      <a:pt x="330" y="938"/>
                      <a:pt x="354" y="930"/>
                      <a:pt x="354" y="930"/>
                    </a:cubicBezTo>
                    <a:cubicBezTo>
                      <a:pt x="384" y="900"/>
                      <a:pt x="403" y="922"/>
                      <a:pt x="426" y="888"/>
                    </a:cubicBezTo>
                    <a:cubicBezTo>
                      <a:pt x="436" y="819"/>
                      <a:pt x="418" y="758"/>
                      <a:pt x="408" y="690"/>
                    </a:cubicBezTo>
                    <a:cubicBezTo>
                      <a:pt x="403" y="617"/>
                      <a:pt x="396" y="547"/>
                      <a:pt x="390" y="474"/>
                    </a:cubicBezTo>
                    <a:cubicBezTo>
                      <a:pt x="388" y="449"/>
                      <a:pt x="372" y="402"/>
                      <a:pt x="372" y="402"/>
                    </a:cubicBezTo>
                    <a:cubicBezTo>
                      <a:pt x="380" y="378"/>
                      <a:pt x="384" y="368"/>
                      <a:pt x="408" y="360"/>
                    </a:cubicBezTo>
                    <a:cubicBezTo>
                      <a:pt x="423" y="315"/>
                      <a:pt x="401" y="369"/>
                      <a:pt x="432" y="330"/>
                    </a:cubicBezTo>
                    <a:cubicBezTo>
                      <a:pt x="451" y="306"/>
                      <a:pt x="444" y="260"/>
                      <a:pt x="462" y="234"/>
                    </a:cubicBezTo>
                    <a:cubicBezTo>
                      <a:pt x="485" y="199"/>
                      <a:pt x="511" y="164"/>
                      <a:pt x="528" y="126"/>
                    </a:cubicBezTo>
                    <a:cubicBezTo>
                      <a:pt x="547" y="83"/>
                      <a:pt x="554" y="34"/>
                      <a:pt x="588" y="0"/>
                    </a:cubicBezTo>
                    <a:cubicBezTo>
                      <a:pt x="673" y="12"/>
                      <a:pt x="690" y="14"/>
                      <a:pt x="804" y="18"/>
                    </a:cubicBezTo>
                    <a:cubicBezTo>
                      <a:pt x="835" y="65"/>
                      <a:pt x="823" y="40"/>
                      <a:pt x="840" y="90"/>
                    </a:cubicBezTo>
                    <a:cubicBezTo>
                      <a:pt x="844" y="102"/>
                      <a:pt x="852" y="126"/>
                      <a:pt x="852" y="126"/>
                    </a:cubicBezTo>
                    <a:cubicBezTo>
                      <a:pt x="858" y="180"/>
                      <a:pt x="850" y="238"/>
                      <a:pt x="870" y="288"/>
                    </a:cubicBezTo>
                    <a:cubicBezTo>
                      <a:pt x="873" y="295"/>
                      <a:pt x="882" y="296"/>
                      <a:pt x="888" y="300"/>
                    </a:cubicBezTo>
                    <a:cubicBezTo>
                      <a:pt x="899" y="332"/>
                      <a:pt x="894" y="350"/>
                      <a:pt x="924" y="360"/>
                    </a:cubicBezTo>
                    <a:cubicBezTo>
                      <a:pt x="932" y="384"/>
                      <a:pt x="939" y="394"/>
                      <a:pt x="960" y="408"/>
                    </a:cubicBezTo>
                    <a:cubicBezTo>
                      <a:pt x="979" y="437"/>
                      <a:pt x="970" y="419"/>
                      <a:pt x="984" y="462"/>
                    </a:cubicBezTo>
                    <a:cubicBezTo>
                      <a:pt x="986" y="468"/>
                      <a:pt x="990" y="480"/>
                      <a:pt x="990" y="480"/>
                    </a:cubicBezTo>
                    <a:cubicBezTo>
                      <a:pt x="934" y="517"/>
                      <a:pt x="875" y="548"/>
                      <a:pt x="810" y="570"/>
                    </a:cubicBezTo>
                    <a:cubicBezTo>
                      <a:pt x="776" y="581"/>
                      <a:pt x="738" y="574"/>
                      <a:pt x="702" y="576"/>
                    </a:cubicBezTo>
                    <a:cubicBezTo>
                      <a:pt x="683" y="605"/>
                      <a:pt x="677" y="641"/>
                      <a:pt x="648" y="660"/>
                    </a:cubicBezTo>
                    <a:cubicBezTo>
                      <a:pt x="630" y="688"/>
                      <a:pt x="616" y="684"/>
                      <a:pt x="582" y="690"/>
                    </a:cubicBezTo>
                    <a:cubicBezTo>
                      <a:pt x="578" y="696"/>
                      <a:pt x="576" y="704"/>
                      <a:pt x="570" y="708"/>
                    </a:cubicBezTo>
                    <a:cubicBezTo>
                      <a:pt x="559" y="715"/>
                      <a:pt x="534" y="720"/>
                      <a:pt x="534" y="720"/>
                    </a:cubicBezTo>
                    <a:cubicBezTo>
                      <a:pt x="510" y="756"/>
                      <a:pt x="486" y="792"/>
                      <a:pt x="462" y="828"/>
                    </a:cubicBezTo>
                    <a:cubicBezTo>
                      <a:pt x="446" y="853"/>
                      <a:pt x="448" y="895"/>
                      <a:pt x="438" y="924"/>
                    </a:cubicBezTo>
                    <a:cubicBezTo>
                      <a:pt x="453" y="968"/>
                      <a:pt x="424" y="1036"/>
                      <a:pt x="456" y="1068"/>
                    </a:cubicBezTo>
                    <a:cubicBezTo>
                      <a:pt x="467" y="1079"/>
                      <a:pt x="501" y="1088"/>
                      <a:pt x="516" y="1092"/>
                    </a:cubicBezTo>
                    <a:cubicBezTo>
                      <a:pt x="522" y="1088"/>
                      <a:pt x="527" y="1079"/>
                      <a:pt x="534" y="1080"/>
                    </a:cubicBezTo>
                    <a:cubicBezTo>
                      <a:pt x="553" y="1084"/>
                      <a:pt x="558" y="1134"/>
                      <a:pt x="558" y="1134"/>
                    </a:cubicBezTo>
                    <a:cubicBezTo>
                      <a:pt x="550" y="1138"/>
                      <a:pt x="542" y="1141"/>
                      <a:pt x="534" y="1146"/>
                    </a:cubicBezTo>
                    <a:cubicBezTo>
                      <a:pt x="522" y="1153"/>
                      <a:pt x="498" y="1170"/>
                      <a:pt x="498" y="1170"/>
                    </a:cubicBezTo>
                    <a:cubicBezTo>
                      <a:pt x="479" y="1151"/>
                      <a:pt x="473" y="1135"/>
                      <a:pt x="462" y="1110"/>
                    </a:cubicBezTo>
                    <a:cubicBezTo>
                      <a:pt x="460" y="1104"/>
                      <a:pt x="460" y="1096"/>
                      <a:pt x="456" y="1092"/>
                    </a:cubicBezTo>
                    <a:cubicBezTo>
                      <a:pt x="452" y="1088"/>
                      <a:pt x="444" y="1088"/>
                      <a:pt x="438" y="1086"/>
                    </a:cubicBezTo>
                    <a:cubicBezTo>
                      <a:pt x="427" y="1052"/>
                      <a:pt x="385" y="1054"/>
                      <a:pt x="354" y="1050"/>
                    </a:cubicBezTo>
                    <a:cubicBezTo>
                      <a:pt x="291" y="1056"/>
                      <a:pt x="230" y="1067"/>
                      <a:pt x="168" y="1074"/>
                    </a:cubicBezTo>
                    <a:cubicBezTo>
                      <a:pt x="137" y="1095"/>
                      <a:pt x="111" y="1094"/>
                      <a:pt x="72" y="1098"/>
                    </a:cubicBezTo>
                    <a:cubicBezTo>
                      <a:pt x="32" y="1108"/>
                      <a:pt x="56" y="1104"/>
                      <a:pt x="0" y="1104"/>
                    </a:cubicBezTo>
                    <a:close/>
                  </a:path>
                </a:pathLst>
              </a:custGeom>
              <a:solidFill>
                <a:srgbClr val="FDDEA1"/>
              </a:solidFill>
              <a:ln w="9525">
                <a:solidFill>
                  <a:srgbClr val="FDDEA1"/>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700" name="Text Box 8">
                <a:extLst>
                  <a:ext uri="{FF2B5EF4-FFF2-40B4-BE49-F238E27FC236}">
                    <a16:creationId xmlns:a16="http://schemas.microsoft.com/office/drawing/2014/main" id="{4C4B7A63-26FA-9CB4-ACBB-8EF28E528DEF}"/>
                  </a:ext>
                </a:extLst>
              </p:cNvPr>
              <p:cNvSpPr txBox="1">
                <a:spLocks noChangeArrowheads="1"/>
              </p:cNvSpPr>
              <p:nvPr/>
            </p:nvSpPr>
            <p:spPr bwMode="auto">
              <a:xfrm>
                <a:off x="5200" y="1271"/>
                <a:ext cx="37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MA XA CHU XET</a:t>
                </a:r>
              </a:p>
            </p:txBody>
          </p:sp>
        </p:grpSp>
        <p:grpSp>
          <p:nvGrpSpPr>
            <p:cNvPr id="68655" name="Group 9">
              <a:extLst>
                <a:ext uri="{FF2B5EF4-FFF2-40B4-BE49-F238E27FC236}">
                  <a16:creationId xmlns:a16="http://schemas.microsoft.com/office/drawing/2014/main" id="{A75539E5-AA20-FF5B-B4F6-483245377D66}"/>
                </a:ext>
              </a:extLst>
            </p:cNvPr>
            <p:cNvGrpSpPr>
              <a:grpSpLocks/>
            </p:cNvGrpSpPr>
            <p:nvPr/>
          </p:nvGrpSpPr>
          <p:grpSpPr bwMode="auto">
            <a:xfrm>
              <a:off x="4933" y="1398"/>
              <a:ext cx="823" cy="491"/>
              <a:chOff x="4933" y="1398"/>
              <a:chExt cx="823" cy="491"/>
            </a:xfrm>
          </p:grpSpPr>
          <p:sp>
            <p:nvSpPr>
              <p:cNvPr id="51210" name="Freeform 10">
                <a:extLst>
                  <a:ext uri="{FF2B5EF4-FFF2-40B4-BE49-F238E27FC236}">
                    <a16:creationId xmlns:a16="http://schemas.microsoft.com/office/drawing/2014/main" id="{A3ED6241-8DDD-280D-0D79-96AEA4C1A5AD}"/>
                  </a:ext>
                </a:extLst>
              </p:cNvPr>
              <p:cNvSpPr/>
              <p:nvPr/>
            </p:nvSpPr>
            <p:spPr bwMode="auto">
              <a:xfrm>
                <a:off x="4933" y="1398"/>
                <a:ext cx="250" cy="420"/>
              </a:xfrm>
              <a:custGeom>
                <a:avLst/>
                <a:gdLst/>
                <a:ahLst/>
                <a:cxnLst>
                  <a:cxn ang="0">
                    <a:pos x="241" y="0"/>
                  </a:cxn>
                  <a:cxn ang="0">
                    <a:pos x="259" y="84"/>
                  </a:cxn>
                  <a:cxn ang="0">
                    <a:pos x="271" y="120"/>
                  </a:cxn>
                  <a:cxn ang="0">
                    <a:pos x="277" y="138"/>
                  </a:cxn>
                  <a:cxn ang="0">
                    <a:pos x="295" y="396"/>
                  </a:cxn>
                  <a:cxn ang="0">
                    <a:pos x="313" y="432"/>
                  </a:cxn>
                  <a:cxn ang="0">
                    <a:pos x="307" y="480"/>
                  </a:cxn>
                  <a:cxn ang="0">
                    <a:pos x="289" y="492"/>
                  </a:cxn>
                  <a:cxn ang="0">
                    <a:pos x="283" y="510"/>
                  </a:cxn>
                  <a:cxn ang="0">
                    <a:pos x="193" y="564"/>
                  </a:cxn>
                  <a:cxn ang="0">
                    <a:pos x="73" y="558"/>
                  </a:cxn>
                  <a:cxn ang="0">
                    <a:pos x="37" y="546"/>
                  </a:cxn>
                  <a:cxn ang="0">
                    <a:pos x="7" y="552"/>
                  </a:cxn>
                  <a:cxn ang="0">
                    <a:pos x="13" y="522"/>
                  </a:cxn>
                  <a:cxn ang="0">
                    <a:pos x="43" y="426"/>
                  </a:cxn>
                  <a:cxn ang="0">
                    <a:pos x="61" y="390"/>
                  </a:cxn>
                  <a:cxn ang="0">
                    <a:pos x="109" y="240"/>
                  </a:cxn>
                  <a:cxn ang="0">
                    <a:pos x="151" y="168"/>
                  </a:cxn>
                  <a:cxn ang="0">
                    <a:pos x="223" y="42"/>
                  </a:cxn>
                  <a:cxn ang="0">
                    <a:pos x="241" y="0"/>
                  </a:cxn>
                </a:cxnLst>
                <a:rect l="0" t="0" r="r" b="b"/>
                <a:pathLst>
                  <a:path w="313" h="564">
                    <a:moveTo>
                      <a:pt x="241" y="0"/>
                    </a:moveTo>
                    <a:cubicBezTo>
                      <a:pt x="250" y="28"/>
                      <a:pt x="251" y="56"/>
                      <a:pt x="259" y="84"/>
                    </a:cubicBezTo>
                    <a:cubicBezTo>
                      <a:pt x="262" y="96"/>
                      <a:pt x="267" y="108"/>
                      <a:pt x="271" y="120"/>
                    </a:cubicBezTo>
                    <a:cubicBezTo>
                      <a:pt x="273" y="126"/>
                      <a:pt x="277" y="138"/>
                      <a:pt x="277" y="138"/>
                    </a:cubicBezTo>
                    <a:cubicBezTo>
                      <a:pt x="288" y="223"/>
                      <a:pt x="276" y="312"/>
                      <a:pt x="295" y="396"/>
                    </a:cubicBezTo>
                    <a:cubicBezTo>
                      <a:pt x="298" y="409"/>
                      <a:pt x="309" y="419"/>
                      <a:pt x="313" y="432"/>
                    </a:cubicBezTo>
                    <a:cubicBezTo>
                      <a:pt x="311" y="448"/>
                      <a:pt x="313" y="465"/>
                      <a:pt x="307" y="480"/>
                    </a:cubicBezTo>
                    <a:cubicBezTo>
                      <a:pt x="304" y="487"/>
                      <a:pt x="294" y="486"/>
                      <a:pt x="289" y="492"/>
                    </a:cubicBezTo>
                    <a:cubicBezTo>
                      <a:pt x="285" y="497"/>
                      <a:pt x="287" y="506"/>
                      <a:pt x="283" y="510"/>
                    </a:cubicBezTo>
                    <a:cubicBezTo>
                      <a:pt x="262" y="531"/>
                      <a:pt x="223" y="554"/>
                      <a:pt x="193" y="564"/>
                    </a:cubicBezTo>
                    <a:cubicBezTo>
                      <a:pt x="153" y="562"/>
                      <a:pt x="113" y="563"/>
                      <a:pt x="73" y="558"/>
                    </a:cubicBezTo>
                    <a:cubicBezTo>
                      <a:pt x="60" y="557"/>
                      <a:pt x="37" y="546"/>
                      <a:pt x="37" y="546"/>
                    </a:cubicBezTo>
                    <a:cubicBezTo>
                      <a:pt x="27" y="548"/>
                      <a:pt x="14" y="559"/>
                      <a:pt x="7" y="552"/>
                    </a:cubicBezTo>
                    <a:cubicBezTo>
                      <a:pt x="0" y="545"/>
                      <a:pt x="11" y="532"/>
                      <a:pt x="13" y="522"/>
                    </a:cubicBezTo>
                    <a:cubicBezTo>
                      <a:pt x="21" y="490"/>
                      <a:pt x="32" y="458"/>
                      <a:pt x="43" y="426"/>
                    </a:cubicBezTo>
                    <a:cubicBezTo>
                      <a:pt x="65" y="360"/>
                      <a:pt x="30" y="460"/>
                      <a:pt x="61" y="390"/>
                    </a:cubicBezTo>
                    <a:cubicBezTo>
                      <a:pt x="82" y="343"/>
                      <a:pt x="93" y="289"/>
                      <a:pt x="109" y="240"/>
                    </a:cubicBezTo>
                    <a:cubicBezTo>
                      <a:pt x="116" y="219"/>
                      <a:pt x="141" y="190"/>
                      <a:pt x="151" y="168"/>
                    </a:cubicBezTo>
                    <a:cubicBezTo>
                      <a:pt x="174" y="116"/>
                      <a:pt x="169" y="78"/>
                      <a:pt x="223" y="42"/>
                    </a:cubicBezTo>
                    <a:cubicBezTo>
                      <a:pt x="232" y="16"/>
                      <a:pt x="226" y="30"/>
                      <a:pt x="241" y="0"/>
                    </a:cubicBezTo>
                    <a:close/>
                  </a:path>
                </a:pathLst>
              </a:custGeom>
              <a:solidFill>
                <a:srgbClr val="FDD155"/>
              </a:solidFill>
              <a:ln w="9525">
                <a:solidFill>
                  <a:srgbClr val="FDD155"/>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97" name="Text Box 11">
                <a:extLst>
                  <a:ext uri="{FF2B5EF4-FFF2-40B4-BE49-F238E27FC236}">
                    <a16:creationId xmlns:a16="http://schemas.microsoft.com/office/drawing/2014/main" id="{4ED3BB30-B256-6191-C060-DC66B5CEF00D}"/>
                  </a:ext>
                </a:extLst>
              </p:cNvPr>
              <p:cNvSpPr txBox="1">
                <a:spLocks noChangeArrowheads="1"/>
              </p:cNvSpPr>
              <p:nvPr/>
            </p:nvSpPr>
            <p:spPr bwMode="auto">
              <a:xfrm>
                <a:off x="5302" y="1673"/>
                <a:ext cx="45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1.NIU  </a:t>
                </a:r>
              </a:p>
              <a:p>
                <a:pPr eaLnBrk="1" hangingPunct="1">
                  <a:lnSpc>
                    <a:spcPct val="100000"/>
                  </a:lnSpc>
                  <a:spcBef>
                    <a:spcPct val="50000"/>
                  </a:spcBef>
                  <a:buFontTx/>
                  <a:buNone/>
                </a:pPr>
                <a:r>
                  <a:rPr lang="en-US" altLang="zh-CN" sz="1000" b="1">
                    <a:solidFill>
                      <a:srgbClr val="000000"/>
                    </a:solidFill>
                    <a:latin typeface="Arial" panose="020B0604020202020204" pitchFamily="34" charset="0"/>
                  </a:rPr>
                  <a:t>HĂM XAI</a:t>
                </a:r>
              </a:p>
            </p:txBody>
          </p:sp>
          <p:sp>
            <p:nvSpPr>
              <p:cNvPr id="68698" name="Oval 12">
                <a:extLst>
                  <a:ext uri="{FF2B5EF4-FFF2-40B4-BE49-F238E27FC236}">
                    <a16:creationId xmlns:a16="http://schemas.microsoft.com/office/drawing/2014/main" id="{177F34EA-ECF8-4A67-86FC-7E2CBC710A51}"/>
                  </a:ext>
                </a:extLst>
              </p:cNvPr>
              <p:cNvSpPr>
                <a:spLocks noChangeArrowheads="1"/>
              </p:cNvSpPr>
              <p:nvPr/>
            </p:nvSpPr>
            <p:spPr bwMode="auto">
              <a:xfrm>
                <a:off x="5021" y="1622"/>
                <a:ext cx="77" cy="7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1</a:t>
                </a:r>
              </a:p>
            </p:txBody>
          </p:sp>
        </p:grpSp>
        <p:grpSp>
          <p:nvGrpSpPr>
            <p:cNvPr id="68656" name="Group 13">
              <a:extLst>
                <a:ext uri="{FF2B5EF4-FFF2-40B4-BE49-F238E27FC236}">
                  <a16:creationId xmlns:a16="http://schemas.microsoft.com/office/drawing/2014/main" id="{DD4DABDA-5C4A-767C-7929-71F11B037F9C}"/>
                </a:ext>
              </a:extLst>
            </p:cNvPr>
            <p:cNvGrpSpPr>
              <a:grpSpLocks/>
            </p:cNvGrpSpPr>
            <p:nvPr/>
          </p:nvGrpSpPr>
          <p:grpSpPr bwMode="auto">
            <a:xfrm>
              <a:off x="4238" y="1474"/>
              <a:ext cx="840" cy="687"/>
              <a:chOff x="4238" y="1474"/>
              <a:chExt cx="840" cy="687"/>
            </a:xfrm>
          </p:grpSpPr>
          <p:sp>
            <p:nvSpPr>
              <p:cNvPr id="51214" name="Freeform 14">
                <a:extLst>
                  <a:ext uri="{FF2B5EF4-FFF2-40B4-BE49-F238E27FC236}">
                    <a16:creationId xmlns:a16="http://schemas.microsoft.com/office/drawing/2014/main" id="{980A0F11-D0B1-A0DA-D06D-42409EFDCEBF}"/>
                  </a:ext>
                </a:extLst>
              </p:cNvPr>
              <p:cNvSpPr/>
              <p:nvPr/>
            </p:nvSpPr>
            <p:spPr bwMode="auto">
              <a:xfrm>
                <a:off x="4238" y="1474"/>
                <a:ext cx="840" cy="687"/>
              </a:xfrm>
              <a:custGeom>
                <a:avLst/>
                <a:gdLst/>
                <a:ahLst/>
                <a:cxnLst>
                  <a:cxn ang="0">
                    <a:pos x="60" y="714"/>
                  </a:cxn>
                  <a:cxn ang="0">
                    <a:pos x="24" y="612"/>
                  </a:cxn>
                  <a:cxn ang="0">
                    <a:pos x="12" y="594"/>
                  </a:cxn>
                  <a:cxn ang="0">
                    <a:pos x="6" y="576"/>
                  </a:cxn>
                  <a:cxn ang="0">
                    <a:pos x="72" y="582"/>
                  </a:cxn>
                  <a:cxn ang="0">
                    <a:pos x="156" y="642"/>
                  </a:cxn>
                  <a:cxn ang="0">
                    <a:pos x="210" y="666"/>
                  </a:cxn>
                  <a:cxn ang="0">
                    <a:pos x="264" y="636"/>
                  </a:cxn>
                  <a:cxn ang="0">
                    <a:pos x="336" y="534"/>
                  </a:cxn>
                  <a:cxn ang="0">
                    <a:pos x="354" y="528"/>
                  </a:cxn>
                  <a:cxn ang="0">
                    <a:pos x="372" y="516"/>
                  </a:cxn>
                  <a:cxn ang="0">
                    <a:pos x="420" y="462"/>
                  </a:cxn>
                  <a:cxn ang="0">
                    <a:pos x="444" y="432"/>
                  </a:cxn>
                  <a:cxn ang="0">
                    <a:pos x="468" y="402"/>
                  </a:cxn>
                  <a:cxn ang="0">
                    <a:pos x="492" y="372"/>
                  </a:cxn>
                  <a:cxn ang="0">
                    <a:pos x="516" y="342"/>
                  </a:cxn>
                  <a:cxn ang="0">
                    <a:pos x="570" y="204"/>
                  </a:cxn>
                  <a:cxn ang="0">
                    <a:pos x="588" y="198"/>
                  </a:cxn>
                  <a:cxn ang="0">
                    <a:pos x="624" y="168"/>
                  </a:cxn>
                  <a:cxn ang="0">
                    <a:pos x="690" y="222"/>
                  </a:cxn>
                  <a:cxn ang="0">
                    <a:pos x="714" y="246"/>
                  </a:cxn>
                  <a:cxn ang="0">
                    <a:pos x="726" y="264"/>
                  </a:cxn>
                  <a:cxn ang="0">
                    <a:pos x="762" y="288"/>
                  </a:cxn>
                  <a:cxn ang="0">
                    <a:pos x="786" y="282"/>
                  </a:cxn>
                  <a:cxn ang="0">
                    <a:pos x="792" y="264"/>
                  </a:cxn>
                  <a:cxn ang="0">
                    <a:pos x="828" y="210"/>
                  </a:cxn>
                  <a:cxn ang="0">
                    <a:pos x="846" y="174"/>
                  </a:cxn>
                  <a:cxn ang="0">
                    <a:pos x="864" y="168"/>
                  </a:cxn>
                  <a:cxn ang="0">
                    <a:pos x="936" y="132"/>
                  </a:cxn>
                  <a:cxn ang="0">
                    <a:pos x="972" y="108"/>
                  </a:cxn>
                  <a:cxn ang="0">
                    <a:pos x="1020" y="48"/>
                  </a:cxn>
                  <a:cxn ang="0">
                    <a:pos x="1050" y="0"/>
                  </a:cxn>
                  <a:cxn ang="0">
                    <a:pos x="990" y="150"/>
                  </a:cxn>
                  <a:cxn ang="0">
                    <a:pos x="960" y="198"/>
                  </a:cxn>
                  <a:cxn ang="0">
                    <a:pos x="912" y="324"/>
                  </a:cxn>
                  <a:cxn ang="0">
                    <a:pos x="906" y="426"/>
                  </a:cxn>
                  <a:cxn ang="0">
                    <a:pos x="888" y="432"/>
                  </a:cxn>
                  <a:cxn ang="0">
                    <a:pos x="882" y="450"/>
                  </a:cxn>
                  <a:cxn ang="0">
                    <a:pos x="816" y="474"/>
                  </a:cxn>
                  <a:cxn ang="0">
                    <a:pos x="756" y="564"/>
                  </a:cxn>
                  <a:cxn ang="0">
                    <a:pos x="714" y="690"/>
                  </a:cxn>
                  <a:cxn ang="0">
                    <a:pos x="624" y="876"/>
                  </a:cxn>
                  <a:cxn ang="0">
                    <a:pos x="576" y="912"/>
                  </a:cxn>
                  <a:cxn ang="0">
                    <a:pos x="540" y="888"/>
                  </a:cxn>
                  <a:cxn ang="0">
                    <a:pos x="468" y="858"/>
                  </a:cxn>
                  <a:cxn ang="0">
                    <a:pos x="432" y="834"/>
                  </a:cxn>
                  <a:cxn ang="0">
                    <a:pos x="414" y="816"/>
                  </a:cxn>
                  <a:cxn ang="0">
                    <a:pos x="216" y="762"/>
                  </a:cxn>
                  <a:cxn ang="0">
                    <a:pos x="84" y="738"/>
                  </a:cxn>
                  <a:cxn ang="0">
                    <a:pos x="60" y="714"/>
                  </a:cxn>
                </a:cxnLst>
                <a:rect l="0" t="0" r="r" b="b"/>
                <a:pathLst>
                  <a:path w="1050" h="923">
                    <a:moveTo>
                      <a:pt x="60" y="714"/>
                    </a:moveTo>
                    <a:cubicBezTo>
                      <a:pt x="54" y="689"/>
                      <a:pt x="39" y="634"/>
                      <a:pt x="24" y="612"/>
                    </a:cubicBezTo>
                    <a:cubicBezTo>
                      <a:pt x="20" y="606"/>
                      <a:pt x="15" y="600"/>
                      <a:pt x="12" y="594"/>
                    </a:cubicBezTo>
                    <a:cubicBezTo>
                      <a:pt x="9" y="588"/>
                      <a:pt x="0" y="577"/>
                      <a:pt x="6" y="576"/>
                    </a:cubicBezTo>
                    <a:cubicBezTo>
                      <a:pt x="28" y="572"/>
                      <a:pt x="50" y="580"/>
                      <a:pt x="72" y="582"/>
                    </a:cubicBezTo>
                    <a:cubicBezTo>
                      <a:pt x="90" y="610"/>
                      <a:pt x="128" y="623"/>
                      <a:pt x="156" y="642"/>
                    </a:cubicBezTo>
                    <a:cubicBezTo>
                      <a:pt x="172" y="653"/>
                      <a:pt x="210" y="666"/>
                      <a:pt x="210" y="666"/>
                    </a:cubicBezTo>
                    <a:cubicBezTo>
                      <a:pt x="227" y="655"/>
                      <a:pt x="250" y="650"/>
                      <a:pt x="264" y="636"/>
                    </a:cubicBezTo>
                    <a:cubicBezTo>
                      <a:pt x="292" y="608"/>
                      <a:pt x="305" y="559"/>
                      <a:pt x="336" y="534"/>
                    </a:cubicBezTo>
                    <a:cubicBezTo>
                      <a:pt x="341" y="530"/>
                      <a:pt x="348" y="531"/>
                      <a:pt x="354" y="528"/>
                    </a:cubicBezTo>
                    <a:cubicBezTo>
                      <a:pt x="360" y="525"/>
                      <a:pt x="366" y="521"/>
                      <a:pt x="372" y="516"/>
                    </a:cubicBezTo>
                    <a:cubicBezTo>
                      <a:pt x="391" y="500"/>
                      <a:pt x="403" y="479"/>
                      <a:pt x="420" y="462"/>
                    </a:cubicBezTo>
                    <a:cubicBezTo>
                      <a:pt x="435" y="417"/>
                      <a:pt x="413" y="471"/>
                      <a:pt x="444" y="432"/>
                    </a:cubicBezTo>
                    <a:cubicBezTo>
                      <a:pt x="477" y="391"/>
                      <a:pt x="416" y="436"/>
                      <a:pt x="468" y="402"/>
                    </a:cubicBezTo>
                    <a:cubicBezTo>
                      <a:pt x="483" y="357"/>
                      <a:pt x="461" y="411"/>
                      <a:pt x="492" y="372"/>
                    </a:cubicBezTo>
                    <a:cubicBezTo>
                      <a:pt x="525" y="331"/>
                      <a:pt x="464" y="376"/>
                      <a:pt x="516" y="342"/>
                    </a:cubicBezTo>
                    <a:cubicBezTo>
                      <a:pt x="533" y="291"/>
                      <a:pt x="540" y="249"/>
                      <a:pt x="570" y="204"/>
                    </a:cubicBezTo>
                    <a:cubicBezTo>
                      <a:pt x="574" y="199"/>
                      <a:pt x="582" y="201"/>
                      <a:pt x="588" y="198"/>
                    </a:cubicBezTo>
                    <a:cubicBezTo>
                      <a:pt x="605" y="190"/>
                      <a:pt x="611" y="181"/>
                      <a:pt x="624" y="168"/>
                    </a:cubicBezTo>
                    <a:cubicBezTo>
                      <a:pt x="655" y="178"/>
                      <a:pt x="664" y="205"/>
                      <a:pt x="690" y="222"/>
                    </a:cubicBezTo>
                    <a:cubicBezTo>
                      <a:pt x="703" y="261"/>
                      <a:pt x="685" y="223"/>
                      <a:pt x="714" y="246"/>
                    </a:cubicBezTo>
                    <a:cubicBezTo>
                      <a:pt x="720" y="251"/>
                      <a:pt x="721" y="259"/>
                      <a:pt x="726" y="264"/>
                    </a:cubicBezTo>
                    <a:cubicBezTo>
                      <a:pt x="737" y="273"/>
                      <a:pt x="762" y="288"/>
                      <a:pt x="762" y="288"/>
                    </a:cubicBezTo>
                    <a:cubicBezTo>
                      <a:pt x="770" y="286"/>
                      <a:pt x="780" y="287"/>
                      <a:pt x="786" y="282"/>
                    </a:cubicBezTo>
                    <a:cubicBezTo>
                      <a:pt x="791" y="278"/>
                      <a:pt x="789" y="270"/>
                      <a:pt x="792" y="264"/>
                    </a:cubicBezTo>
                    <a:cubicBezTo>
                      <a:pt x="803" y="245"/>
                      <a:pt x="821" y="231"/>
                      <a:pt x="828" y="210"/>
                    </a:cubicBezTo>
                    <a:cubicBezTo>
                      <a:pt x="832" y="198"/>
                      <a:pt x="835" y="182"/>
                      <a:pt x="846" y="174"/>
                    </a:cubicBezTo>
                    <a:cubicBezTo>
                      <a:pt x="851" y="170"/>
                      <a:pt x="858" y="171"/>
                      <a:pt x="864" y="168"/>
                    </a:cubicBezTo>
                    <a:cubicBezTo>
                      <a:pt x="934" y="129"/>
                      <a:pt x="866" y="155"/>
                      <a:pt x="936" y="132"/>
                    </a:cubicBezTo>
                    <a:cubicBezTo>
                      <a:pt x="950" y="127"/>
                      <a:pt x="972" y="108"/>
                      <a:pt x="972" y="108"/>
                    </a:cubicBezTo>
                    <a:cubicBezTo>
                      <a:pt x="989" y="83"/>
                      <a:pt x="989" y="58"/>
                      <a:pt x="1020" y="48"/>
                    </a:cubicBezTo>
                    <a:cubicBezTo>
                      <a:pt x="1034" y="5"/>
                      <a:pt x="1021" y="19"/>
                      <a:pt x="1050" y="0"/>
                    </a:cubicBezTo>
                    <a:cubicBezTo>
                      <a:pt x="1033" y="51"/>
                      <a:pt x="1012" y="101"/>
                      <a:pt x="990" y="150"/>
                    </a:cubicBezTo>
                    <a:cubicBezTo>
                      <a:pt x="969" y="197"/>
                      <a:pt x="992" y="176"/>
                      <a:pt x="960" y="198"/>
                    </a:cubicBezTo>
                    <a:cubicBezTo>
                      <a:pt x="946" y="240"/>
                      <a:pt x="937" y="287"/>
                      <a:pt x="912" y="324"/>
                    </a:cubicBezTo>
                    <a:cubicBezTo>
                      <a:pt x="910" y="358"/>
                      <a:pt x="913" y="393"/>
                      <a:pt x="906" y="426"/>
                    </a:cubicBezTo>
                    <a:cubicBezTo>
                      <a:pt x="905" y="432"/>
                      <a:pt x="892" y="428"/>
                      <a:pt x="888" y="432"/>
                    </a:cubicBezTo>
                    <a:cubicBezTo>
                      <a:pt x="884" y="436"/>
                      <a:pt x="886" y="446"/>
                      <a:pt x="882" y="450"/>
                    </a:cubicBezTo>
                    <a:cubicBezTo>
                      <a:pt x="869" y="463"/>
                      <a:pt x="832" y="471"/>
                      <a:pt x="816" y="474"/>
                    </a:cubicBezTo>
                    <a:cubicBezTo>
                      <a:pt x="778" y="493"/>
                      <a:pt x="774" y="528"/>
                      <a:pt x="756" y="564"/>
                    </a:cubicBezTo>
                    <a:cubicBezTo>
                      <a:pt x="735" y="605"/>
                      <a:pt x="722" y="644"/>
                      <a:pt x="714" y="690"/>
                    </a:cubicBezTo>
                    <a:cubicBezTo>
                      <a:pt x="707" y="882"/>
                      <a:pt x="753" y="862"/>
                      <a:pt x="624" y="876"/>
                    </a:cubicBezTo>
                    <a:cubicBezTo>
                      <a:pt x="610" y="897"/>
                      <a:pt x="600" y="904"/>
                      <a:pt x="576" y="912"/>
                    </a:cubicBezTo>
                    <a:cubicBezTo>
                      <a:pt x="501" y="893"/>
                      <a:pt x="595" y="923"/>
                      <a:pt x="540" y="888"/>
                    </a:cubicBezTo>
                    <a:cubicBezTo>
                      <a:pt x="520" y="876"/>
                      <a:pt x="489" y="870"/>
                      <a:pt x="468" y="858"/>
                    </a:cubicBezTo>
                    <a:cubicBezTo>
                      <a:pt x="455" y="851"/>
                      <a:pt x="442" y="844"/>
                      <a:pt x="432" y="834"/>
                    </a:cubicBezTo>
                    <a:cubicBezTo>
                      <a:pt x="426" y="828"/>
                      <a:pt x="421" y="821"/>
                      <a:pt x="414" y="816"/>
                    </a:cubicBezTo>
                    <a:cubicBezTo>
                      <a:pt x="358" y="779"/>
                      <a:pt x="281" y="769"/>
                      <a:pt x="216" y="762"/>
                    </a:cubicBezTo>
                    <a:cubicBezTo>
                      <a:pt x="169" y="746"/>
                      <a:pt x="133" y="742"/>
                      <a:pt x="84" y="738"/>
                    </a:cubicBezTo>
                    <a:cubicBezTo>
                      <a:pt x="70" y="716"/>
                      <a:pt x="78" y="723"/>
                      <a:pt x="60" y="714"/>
                    </a:cubicBezTo>
                    <a:close/>
                  </a:path>
                </a:pathLst>
              </a:custGeom>
              <a:solidFill>
                <a:srgbClr val="FDCBAD"/>
              </a:solidFill>
              <a:ln w="9525">
                <a:solidFill>
                  <a:srgbClr val="FDCBAD"/>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95" name="Text Box 15">
                <a:extLst>
                  <a:ext uri="{FF2B5EF4-FFF2-40B4-BE49-F238E27FC236}">
                    <a16:creationId xmlns:a16="http://schemas.microsoft.com/office/drawing/2014/main" id="{E6D66C86-4A7A-7DE2-FC79-EFE397401223}"/>
                  </a:ext>
                </a:extLst>
              </p:cNvPr>
              <p:cNvSpPr txBox="1">
                <a:spLocks noChangeArrowheads="1"/>
              </p:cNvSpPr>
              <p:nvPr/>
            </p:nvSpPr>
            <p:spPr bwMode="auto">
              <a:xfrm>
                <a:off x="4553" y="1763"/>
                <a:ext cx="30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NIU OOC</a:t>
                </a:r>
              </a:p>
            </p:txBody>
          </p:sp>
        </p:grpSp>
        <p:grpSp>
          <p:nvGrpSpPr>
            <p:cNvPr id="68657" name="Group 16">
              <a:extLst>
                <a:ext uri="{FF2B5EF4-FFF2-40B4-BE49-F238E27FC236}">
                  <a16:creationId xmlns:a16="http://schemas.microsoft.com/office/drawing/2014/main" id="{46A49D96-BD19-CB74-05E8-EBD86A1C83A3}"/>
                </a:ext>
              </a:extLst>
            </p:cNvPr>
            <p:cNvGrpSpPr>
              <a:grpSpLocks/>
            </p:cNvGrpSpPr>
            <p:nvPr/>
          </p:nvGrpSpPr>
          <p:grpSpPr bwMode="auto">
            <a:xfrm>
              <a:off x="4568" y="2340"/>
              <a:ext cx="693" cy="215"/>
              <a:chOff x="4568" y="2340"/>
              <a:chExt cx="693" cy="215"/>
            </a:xfrm>
          </p:grpSpPr>
          <p:sp>
            <p:nvSpPr>
              <p:cNvPr id="51217" name="Freeform 17">
                <a:extLst>
                  <a:ext uri="{FF2B5EF4-FFF2-40B4-BE49-F238E27FC236}">
                    <a16:creationId xmlns:a16="http://schemas.microsoft.com/office/drawing/2014/main" id="{43EAF073-F101-8ADF-C652-63B0CEA530A2}"/>
                  </a:ext>
                </a:extLst>
              </p:cNvPr>
              <p:cNvSpPr/>
              <p:nvPr/>
            </p:nvSpPr>
            <p:spPr bwMode="auto">
              <a:xfrm>
                <a:off x="4568" y="2340"/>
                <a:ext cx="103" cy="215"/>
              </a:xfrm>
              <a:custGeom>
                <a:avLst/>
                <a:gdLst/>
                <a:ahLst/>
                <a:cxnLst>
                  <a:cxn ang="0">
                    <a:pos x="13" y="288"/>
                  </a:cxn>
                  <a:cxn ang="0">
                    <a:pos x="25" y="90"/>
                  </a:cxn>
                  <a:cxn ang="0">
                    <a:pos x="55" y="18"/>
                  </a:cxn>
                  <a:cxn ang="0">
                    <a:pos x="61" y="0"/>
                  </a:cxn>
                  <a:cxn ang="0">
                    <a:pos x="109" y="102"/>
                  </a:cxn>
                  <a:cxn ang="0">
                    <a:pos x="121" y="138"/>
                  </a:cxn>
                  <a:cxn ang="0">
                    <a:pos x="127" y="156"/>
                  </a:cxn>
                  <a:cxn ang="0">
                    <a:pos x="121" y="222"/>
                  </a:cxn>
                  <a:cxn ang="0">
                    <a:pos x="103" y="228"/>
                  </a:cxn>
                  <a:cxn ang="0">
                    <a:pos x="73" y="258"/>
                  </a:cxn>
                  <a:cxn ang="0">
                    <a:pos x="13" y="288"/>
                  </a:cxn>
                </a:cxnLst>
                <a:rect l="0" t="0" r="r" b="b"/>
                <a:pathLst>
                  <a:path w="128" h="288">
                    <a:moveTo>
                      <a:pt x="13" y="288"/>
                    </a:moveTo>
                    <a:cubicBezTo>
                      <a:pt x="0" y="221"/>
                      <a:pt x="4" y="154"/>
                      <a:pt x="25" y="90"/>
                    </a:cubicBezTo>
                    <a:cubicBezTo>
                      <a:pt x="34" y="64"/>
                      <a:pt x="46" y="44"/>
                      <a:pt x="55" y="18"/>
                    </a:cubicBezTo>
                    <a:cubicBezTo>
                      <a:pt x="57" y="12"/>
                      <a:pt x="61" y="0"/>
                      <a:pt x="61" y="0"/>
                    </a:cubicBezTo>
                    <a:cubicBezTo>
                      <a:pt x="89" y="42"/>
                      <a:pt x="96" y="56"/>
                      <a:pt x="109" y="102"/>
                    </a:cubicBezTo>
                    <a:cubicBezTo>
                      <a:pt x="112" y="114"/>
                      <a:pt x="117" y="126"/>
                      <a:pt x="121" y="138"/>
                    </a:cubicBezTo>
                    <a:cubicBezTo>
                      <a:pt x="123" y="144"/>
                      <a:pt x="127" y="156"/>
                      <a:pt x="127" y="156"/>
                    </a:cubicBezTo>
                    <a:cubicBezTo>
                      <a:pt x="125" y="178"/>
                      <a:pt x="128" y="201"/>
                      <a:pt x="121" y="222"/>
                    </a:cubicBezTo>
                    <a:cubicBezTo>
                      <a:pt x="119" y="228"/>
                      <a:pt x="108" y="224"/>
                      <a:pt x="103" y="228"/>
                    </a:cubicBezTo>
                    <a:cubicBezTo>
                      <a:pt x="71" y="254"/>
                      <a:pt x="113" y="240"/>
                      <a:pt x="73" y="258"/>
                    </a:cubicBezTo>
                    <a:cubicBezTo>
                      <a:pt x="48" y="269"/>
                      <a:pt x="25" y="264"/>
                      <a:pt x="13" y="288"/>
                    </a:cubicBezTo>
                    <a:close/>
                  </a:path>
                </a:pathLst>
              </a:custGeom>
              <a:solidFill>
                <a:srgbClr val="EA5D06"/>
              </a:solidFill>
              <a:ln w="9525">
                <a:solidFill>
                  <a:srgbClr val="FA7E32"/>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92" name="Oval 18">
                <a:extLst>
                  <a:ext uri="{FF2B5EF4-FFF2-40B4-BE49-F238E27FC236}">
                    <a16:creationId xmlns:a16="http://schemas.microsoft.com/office/drawing/2014/main" id="{921639C5-CE4C-A165-D085-D86FECFF9E5F}"/>
                  </a:ext>
                </a:extLst>
              </p:cNvPr>
              <p:cNvSpPr>
                <a:spLocks noChangeArrowheads="1"/>
              </p:cNvSpPr>
              <p:nvPr/>
            </p:nvSpPr>
            <p:spPr bwMode="auto">
              <a:xfrm>
                <a:off x="4597" y="2447"/>
                <a:ext cx="78" cy="71"/>
              </a:xfrm>
              <a:prstGeom prst="ellipse">
                <a:avLst/>
              </a:prstGeom>
              <a:solidFill>
                <a:srgbClr val="FA7C2E"/>
              </a:solidFill>
              <a:ln w="9525">
                <a:solidFill>
                  <a:srgbClr val="FA7C2E"/>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5</a:t>
                </a:r>
              </a:p>
            </p:txBody>
          </p:sp>
          <p:sp>
            <p:nvSpPr>
              <p:cNvPr id="68693" name="Text Box 19">
                <a:extLst>
                  <a:ext uri="{FF2B5EF4-FFF2-40B4-BE49-F238E27FC236}">
                    <a16:creationId xmlns:a16="http://schemas.microsoft.com/office/drawing/2014/main" id="{DE2EFE1C-795B-4E4D-57DB-E961F00C9486}"/>
                  </a:ext>
                </a:extLst>
              </p:cNvPr>
              <p:cNvSpPr txBox="1">
                <a:spLocks noChangeArrowheads="1"/>
              </p:cNvSpPr>
              <p:nvPr/>
            </p:nvSpPr>
            <p:spPr bwMode="auto">
              <a:xfrm>
                <a:off x="4646" y="2398"/>
                <a:ext cx="61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5. </a:t>
                </a:r>
                <a:r>
                  <a:rPr lang="en-US" altLang="zh-CN" sz="900" b="1">
                    <a:solidFill>
                      <a:srgbClr val="000000"/>
                    </a:solidFill>
                    <a:latin typeface="Arial" panose="020B0604020202020204" pitchFamily="34" charset="0"/>
                  </a:rPr>
                  <a:t>ĐƠ LA OA</a:t>
                </a:r>
              </a:p>
            </p:txBody>
          </p:sp>
        </p:grpSp>
        <p:grpSp>
          <p:nvGrpSpPr>
            <p:cNvPr id="68658" name="Group 20">
              <a:extLst>
                <a:ext uri="{FF2B5EF4-FFF2-40B4-BE49-F238E27FC236}">
                  <a16:creationId xmlns:a16="http://schemas.microsoft.com/office/drawing/2014/main" id="{C10F9CE5-AA1B-09DB-94A3-40AC6377A2FB}"/>
                </a:ext>
              </a:extLst>
            </p:cNvPr>
            <p:cNvGrpSpPr>
              <a:grpSpLocks/>
            </p:cNvGrpSpPr>
            <p:nvPr/>
          </p:nvGrpSpPr>
          <p:grpSpPr bwMode="auto">
            <a:xfrm>
              <a:off x="4601" y="2099"/>
              <a:ext cx="980" cy="295"/>
              <a:chOff x="4601" y="2099"/>
              <a:chExt cx="980" cy="295"/>
            </a:xfrm>
          </p:grpSpPr>
          <p:sp>
            <p:nvSpPr>
              <p:cNvPr id="51221" name="Freeform 21">
                <a:extLst>
                  <a:ext uri="{FF2B5EF4-FFF2-40B4-BE49-F238E27FC236}">
                    <a16:creationId xmlns:a16="http://schemas.microsoft.com/office/drawing/2014/main" id="{BFF87920-1621-277D-5DC1-D64B76ACDDCB}"/>
                  </a:ext>
                </a:extLst>
              </p:cNvPr>
              <p:cNvSpPr/>
              <p:nvPr/>
            </p:nvSpPr>
            <p:spPr bwMode="auto">
              <a:xfrm>
                <a:off x="4601" y="2099"/>
                <a:ext cx="218" cy="290"/>
              </a:xfrm>
              <a:custGeom>
                <a:avLst/>
                <a:gdLst/>
                <a:ahLst/>
                <a:cxnLst>
                  <a:cxn ang="0">
                    <a:pos x="14" y="330"/>
                  </a:cxn>
                  <a:cxn ang="0">
                    <a:pos x="80" y="108"/>
                  </a:cxn>
                  <a:cxn ang="0">
                    <a:pos x="134" y="0"/>
                  </a:cxn>
                  <a:cxn ang="0">
                    <a:pos x="158" y="6"/>
                  </a:cxn>
                  <a:cxn ang="0">
                    <a:pos x="254" y="12"/>
                  </a:cxn>
                  <a:cxn ang="0">
                    <a:pos x="260" y="30"/>
                  </a:cxn>
                  <a:cxn ang="0">
                    <a:pos x="272" y="48"/>
                  </a:cxn>
                  <a:cxn ang="0">
                    <a:pos x="236" y="96"/>
                  </a:cxn>
                  <a:cxn ang="0">
                    <a:pos x="272" y="174"/>
                  </a:cxn>
                  <a:cxn ang="0">
                    <a:pos x="224" y="276"/>
                  </a:cxn>
                  <a:cxn ang="0">
                    <a:pos x="194" y="312"/>
                  </a:cxn>
                  <a:cxn ang="0">
                    <a:pos x="140" y="390"/>
                  </a:cxn>
                  <a:cxn ang="0">
                    <a:pos x="74" y="348"/>
                  </a:cxn>
                  <a:cxn ang="0">
                    <a:pos x="38" y="306"/>
                  </a:cxn>
                  <a:cxn ang="0">
                    <a:pos x="14" y="330"/>
                  </a:cxn>
                </a:cxnLst>
                <a:rect l="0" t="0" r="r" b="b"/>
                <a:pathLst>
                  <a:path w="272" h="390">
                    <a:moveTo>
                      <a:pt x="14" y="330"/>
                    </a:moveTo>
                    <a:cubicBezTo>
                      <a:pt x="20" y="183"/>
                      <a:pt x="0" y="188"/>
                      <a:pt x="80" y="108"/>
                    </a:cubicBezTo>
                    <a:cubicBezTo>
                      <a:pt x="93" y="70"/>
                      <a:pt x="100" y="23"/>
                      <a:pt x="134" y="0"/>
                    </a:cubicBezTo>
                    <a:cubicBezTo>
                      <a:pt x="142" y="2"/>
                      <a:pt x="150" y="5"/>
                      <a:pt x="158" y="6"/>
                    </a:cubicBezTo>
                    <a:cubicBezTo>
                      <a:pt x="190" y="9"/>
                      <a:pt x="223" y="5"/>
                      <a:pt x="254" y="12"/>
                    </a:cubicBezTo>
                    <a:cubicBezTo>
                      <a:pt x="260" y="13"/>
                      <a:pt x="257" y="24"/>
                      <a:pt x="260" y="30"/>
                    </a:cubicBezTo>
                    <a:cubicBezTo>
                      <a:pt x="263" y="36"/>
                      <a:pt x="268" y="42"/>
                      <a:pt x="272" y="48"/>
                    </a:cubicBezTo>
                    <a:cubicBezTo>
                      <a:pt x="251" y="62"/>
                      <a:pt x="244" y="72"/>
                      <a:pt x="236" y="96"/>
                    </a:cubicBezTo>
                    <a:cubicBezTo>
                      <a:pt x="265" y="115"/>
                      <a:pt x="261" y="142"/>
                      <a:pt x="272" y="174"/>
                    </a:cubicBezTo>
                    <a:cubicBezTo>
                      <a:pt x="266" y="213"/>
                      <a:pt x="266" y="262"/>
                      <a:pt x="224" y="276"/>
                    </a:cubicBezTo>
                    <a:cubicBezTo>
                      <a:pt x="213" y="287"/>
                      <a:pt x="201" y="297"/>
                      <a:pt x="194" y="312"/>
                    </a:cubicBezTo>
                    <a:cubicBezTo>
                      <a:pt x="180" y="345"/>
                      <a:pt x="178" y="377"/>
                      <a:pt x="140" y="390"/>
                    </a:cubicBezTo>
                    <a:cubicBezTo>
                      <a:pt x="113" y="381"/>
                      <a:pt x="103" y="358"/>
                      <a:pt x="74" y="348"/>
                    </a:cubicBezTo>
                    <a:cubicBezTo>
                      <a:pt x="66" y="324"/>
                      <a:pt x="62" y="314"/>
                      <a:pt x="38" y="306"/>
                    </a:cubicBezTo>
                    <a:cubicBezTo>
                      <a:pt x="24" y="347"/>
                      <a:pt x="35" y="351"/>
                      <a:pt x="14" y="330"/>
                    </a:cubicBezTo>
                    <a:close/>
                  </a:path>
                </a:pathLst>
              </a:custGeom>
              <a:solidFill>
                <a:srgbClr val="FB9353"/>
              </a:solidFill>
              <a:ln w="9525">
                <a:solidFill>
                  <a:srgbClr val="FB9F67"/>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89" name="Oval 22">
                <a:extLst>
                  <a:ext uri="{FF2B5EF4-FFF2-40B4-BE49-F238E27FC236}">
                    <a16:creationId xmlns:a16="http://schemas.microsoft.com/office/drawing/2014/main" id="{709CC401-7336-3B09-EF9C-2CE6F01E2D27}"/>
                  </a:ext>
                </a:extLst>
              </p:cNvPr>
              <p:cNvSpPr>
                <a:spLocks noChangeArrowheads="1"/>
              </p:cNvSpPr>
              <p:nvPr/>
            </p:nvSpPr>
            <p:spPr bwMode="auto">
              <a:xfrm>
                <a:off x="4675" y="2197"/>
                <a:ext cx="115" cy="10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4</a:t>
                </a:r>
              </a:p>
            </p:txBody>
          </p:sp>
          <p:sp>
            <p:nvSpPr>
              <p:cNvPr id="68690" name="Text Box 23">
                <a:extLst>
                  <a:ext uri="{FF2B5EF4-FFF2-40B4-BE49-F238E27FC236}">
                    <a16:creationId xmlns:a16="http://schemas.microsoft.com/office/drawing/2014/main" id="{120058DA-EB5A-C7AE-B0DB-F12EC746DEF8}"/>
                  </a:ext>
                </a:extLst>
              </p:cNvPr>
              <p:cNvSpPr txBox="1">
                <a:spLocks noChangeArrowheads="1"/>
              </p:cNvSpPr>
              <p:nvPr/>
            </p:nvSpPr>
            <p:spPr bwMode="auto">
              <a:xfrm>
                <a:off x="4800" y="2256"/>
                <a:ext cx="781"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4. NIU GIƠ XI</a:t>
                </a:r>
              </a:p>
            </p:txBody>
          </p:sp>
        </p:grpSp>
        <p:grpSp>
          <p:nvGrpSpPr>
            <p:cNvPr id="68659" name="Group 24">
              <a:extLst>
                <a:ext uri="{FF2B5EF4-FFF2-40B4-BE49-F238E27FC236}">
                  <a16:creationId xmlns:a16="http://schemas.microsoft.com/office/drawing/2014/main" id="{BED413E6-6703-F334-D660-F13CF1954D5D}"/>
                </a:ext>
              </a:extLst>
            </p:cNvPr>
            <p:cNvGrpSpPr>
              <a:grpSpLocks/>
            </p:cNvGrpSpPr>
            <p:nvPr/>
          </p:nvGrpSpPr>
          <p:grpSpPr bwMode="auto">
            <a:xfrm>
              <a:off x="4042" y="2274"/>
              <a:ext cx="1164" cy="418"/>
              <a:chOff x="4042" y="2274"/>
              <a:chExt cx="1164" cy="418"/>
            </a:xfrm>
          </p:grpSpPr>
          <p:sp>
            <p:nvSpPr>
              <p:cNvPr id="51225" name="Freeform 25">
                <a:extLst>
                  <a:ext uri="{FF2B5EF4-FFF2-40B4-BE49-F238E27FC236}">
                    <a16:creationId xmlns:a16="http://schemas.microsoft.com/office/drawing/2014/main" id="{32DED92F-DB34-665F-6D82-FCE551E6495D}"/>
                  </a:ext>
                </a:extLst>
              </p:cNvPr>
              <p:cNvSpPr/>
              <p:nvPr/>
            </p:nvSpPr>
            <p:spPr bwMode="auto">
              <a:xfrm>
                <a:off x="4042" y="2274"/>
                <a:ext cx="585" cy="384"/>
              </a:xfrm>
              <a:custGeom>
                <a:avLst/>
                <a:gdLst/>
                <a:ahLst/>
                <a:cxnLst>
                  <a:cxn ang="0">
                    <a:pos x="0" y="269"/>
                  </a:cxn>
                  <a:cxn ang="0">
                    <a:pos x="24" y="233"/>
                  </a:cxn>
                  <a:cxn ang="0">
                    <a:pos x="30" y="131"/>
                  </a:cxn>
                  <a:cxn ang="0">
                    <a:pos x="36" y="107"/>
                  </a:cxn>
                  <a:cxn ang="0">
                    <a:pos x="54" y="71"/>
                  </a:cxn>
                  <a:cxn ang="0">
                    <a:pos x="90" y="59"/>
                  </a:cxn>
                  <a:cxn ang="0">
                    <a:pos x="102" y="41"/>
                  </a:cxn>
                  <a:cxn ang="0">
                    <a:pos x="120" y="29"/>
                  </a:cxn>
                  <a:cxn ang="0">
                    <a:pos x="144" y="5"/>
                  </a:cxn>
                  <a:cxn ang="0">
                    <a:pos x="342" y="29"/>
                  </a:cxn>
                  <a:cxn ang="0">
                    <a:pos x="480" y="77"/>
                  </a:cxn>
                  <a:cxn ang="0">
                    <a:pos x="726" y="119"/>
                  </a:cxn>
                  <a:cxn ang="0">
                    <a:pos x="702" y="155"/>
                  </a:cxn>
                  <a:cxn ang="0">
                    <a:pos x="684" y="191"/>
                  </a:cxn>
                  <a:cxn ang="0">
                    <a:pos x="636" y="413"/>
                  </a:cxn>
                  <a:cxn ang="0">
                    <a:pos x="630" y="497"/>
                  </a:cxn>
                  <a:cxn ang="0">
                    <a:pos x="528" y="497"/>
                  </a:cxn>
                  <a:cxn ang="0">
                    <a:pos x="498" y="467"/>
                  </a:cxn>
                  <a:cxn ang="0">
                    <a:pos x="432" y="443"/>
                  </a:cxn>
                  <a:cxn ang="0">
                    <a:pos x="420" y="425"/>
                  </a:cxn>
                  <a:cxn ang="0">
                    <a:pos x="402" y="413"/>
                  </a:cxn>
                  <a:cxn ang="0">
                    <a:pos x="378" y="359"/>
                  </a:cxn>
                  <a:cxn ang="0">
                    <a:pos x="318" y="251"/>
                  </a:cxn>
                  <a:cxn ang="0">
                    <a:pos x="300" y="215"/>
                  </a:cxn>
                  <a:cxn ang="0">
                    <a:pos x="234" y="191"/>
                  </a:cxn>
                  <a:cxn ang="0">
                    <a:pos x="60" y="245"/>
                  </a:cxn>
                  <a:cxn ang="0">
                    <a:pos x="0" y="269"/>
                  </a:cxn>
                </a:cxnLst>
                <a:rect l="0" t="0" r="r" b="b"/>
                <a:pathLst>
                  <a:path w="732" h="513">
                    <a:moveTo>
                      <a:pt x="0" y="269"/>
                    </a:moveTo>
                    <a:cubicBezTo>
                      <a:pt x="5" y="255"/>
                      <a:pt x="21" y="247"/>
                      <a:pt x="24" y="233"/>
                    </a:cubicBezTo>
                    <a:cubicBezTo>
                      <a:pt x="31" y="200"/>
                      <a:pt x="27" y="165"/>
                      <a:pt x="30" y="131"/>
                    </a:cubicBezTo>
                    <a:cubicBezTo>
                      <a:pt x="31" y="123"/>
                      <a:pt x="34" y="115"/>
                      <a:pt x="36" y="107"/>
                    </a:cubicBezTo>
                    <a:cubicBezTo>
                      <a:pt x="39" y="98"/>
                      <a:pt x="45" y="77"/>
                      <a:pt x="54" y="71"/>
                    </a:cubicBezTo>
                    <a:cubicBezTo>
                      <a:pt x="65" y="64"/>
                      <a:pt x="90" y="59"/>
                      <a:pt x="90" y="59"/>
                    </a:cubicBezTo>
                    <a:cubicBezTo>
                      <a:pt x="94" y="53"/>
                      <a:pt x="97" y="46"/>
                      <a:pt x="102" y="41"/>
                    </a:cubicBezTo>
                    <a:cubicBezTo>
                      <a:pt x="107" y="36"/>
                      <a:pt x="115" y="35"/>
                      <a:pt x="120" y="29"/>
                    </a:cubicBezTo>
                    <a:cubicBezTo>
                      <a:pt x="143" y="0"/>
                      <a:pt x="105" y="18"/>
                      <a:pt x="144" y="5"/>
                    </a:cubicBezTo>
                    <a:cubicBezTo>
                      <a:pt x="217" y="9"/>
                      <a:pt x="274" y="12"/>
                      <a:pt x="342" y="29"/>
                    </a:cubicBezTo>
                    <a:cubicBezTo>
                      <a:pt x="392" y="42"/>
                      <a:pt x="427" y="69"/>
                      <a:pt x="480" y="77"/>
                    </a:cubicBezTo>
                    <a:cubicBezTo>
                      <a:pt x="557" y="103"/>
                      <a:pt x="646" y="109"/>
                      <a:pt x="726" y="119"/>
                    </a:cubicBezTo>
                    <a:cubicBezTo>
                      <a:pt x="712" y="162"/>
                      <a:pt x="732" y="110"/>
                      <a:pt x="702" y="155"/>
                    </a:cubicBezTo>
                    <a:cubicBezTo>
                      <a:pt x="695" y="166"/>
                      <a:pt x="691" y="180"/>
                      <a:pt x="684" y="191"/>
                    </a:cubicBezTo>
                    <a:cubicBezTo>
                      <a:pt x="665" y="266"/>
                      <a:pt x="702" y="369"/>
                      <a:pt x="636" y="413"/>
                    </a:cubicBezTo>
                    <a:cubicBezTo>
                      <a:pt x="615" y="444"/>
                      <a:pt x="618" y="462"/>
                      <a:pt x="630" y="497"/>
                    </a:cubicBezTo>
                    <a:cubicBezTo>
                      <a:pt x="592" y="510"/>
                      <a:pt x="591" y="513"/>
                      <a:pt x="528" y="497"/>
                    </a:cubicBezTo>
                    <a:cubicBezTo>
                      <a:pt x="514" y="494"/>
                      <a:pt x="511" y="472"/>
                      <a:pt x="498" y="467"/>
                    </a:cubicBezTo>
                    <a:cubicBezTo>
                      <a:pt x="471" y="457"/>
                      <a:pt x="456" y="459"/>
                      <a:pt x="432" y="443"/>
                    </a:cubicBezTo>
                    <a:cubicBezTo>
                      <a:pt x="428" y="437"/>
                      <a:pt x="425" y="430"/>
                      <a:pt x="420" y="425"/>
                    </a:cubicBezTo>
                    <a:cubicBezTo>
                      <a:pt x="415" y="420"/>
                      <a:pt x="407" y="419"/>
                      <a:pt x="402" y="413"/>
                    </a:cubicBezTo>
                    <a:cubicBezTo>
                      <a:pt x="391" y="400"/>
                      <a:pt x="386" y="375"/>
                      <a:pt x="378" y="359"/>
                    </a:cubicBezTo>
                    <a:cubicBezTo>
                      <a:pt x="360" y="322"/>
                      <a:pt x="336" y="288"/>
                      <a:pt x="318" y="251"/>
                    </a:cubicBezTo>
                    <a:cubicBezTo>
                      <a:pt x="308" y="231"/>
                      <a:pt x="317" y="232"/>
                      <a:pt x="300" y="215"/>
                    </a:cubicBezTo>
                    <a:cubicBezTo>
                      <a:pt x="283" y="198"/>
                      <a:pt x="256" y="195"/>
                      <a:pt x="234" y="191"/>
                    </a:cubicBezTo>
                    <a:cubicBezTo>
                      <a:pt x="174" y="206"/>
                      <a:pt x="123" y="236"/>
                      <a:pt x="60" y="245"/>
                    </a:cubicBezTo>
                    <a:cubicBezTo>
                      <a:pt x="38" y="252"/>
                      <a:pt x="20" y="256"/>
                      <a:pt x="0" y="269"/>
                    </a:cubicBezTo>
                    <a:close/>
                  </a:path>
                </a:pathLst>
              </a:custGeom>
              <a:solidFill>
                <a:srgbClr val="BDFDA1"/>
              </a:solidFill>
              <a:ln w="9525">
                <a:solidFill>
                  <a:srgbClr val="BDFDA1"/>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86" name="Oval 26">
                <a:extLst>
                  <a:ext uri="{FF2B5EF4-FFF2-40B4-BE49-F238E27FC236}">
                    <a16:creationId xmlns:a16="http://schemas.microsoft.com/office/drawing/2014/main" id="{1A4A313E-5121-C172-7161-327FE0519691}"/>
                  </a:ext>
                </a:extLst>
              </p:cNvPr>
              <p:cNvSpPr>
                <a:spLocks noChangeArrowheads="1"/>
              </p:cNvSpPr>
              <p:nvPr/>
            </p:nvSpPr>
            <p:spPr bwMode="auto">
              <a:xfrm>
                <a:off x="4368" y="2448"/>
                <a:ext cx="115" cy="107"/>
              </a:xfrm>
              <a:prstGeom prst="ellipse">
                <a:avLst/>
              </a:prstGeom>
              <a:solidFill>
                <a:srgbClr val="BDFDA1"/>
              </a:solidFill>
              <a:ln w="9525">
                <a:solidFill>
                  <a:srgbClr val="BDFDA1"/>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6</a:t>
                </a:r>
              </a:p>
            </p:txBody>
          </p:sp>
          <p:sp>
            <p:nvSpPr>
              <p:cNvPr id="68687" name="Text Box 27">
                <a:extLst>
                  <a:ext uri="{FF2B5EF4-FFF2-40B4-BE49-F238E27FC236}">
                    <a16:creationId xmlns:a16="http://schemas.microsoft.com/office/drawing/2014/main" id="{811CF16F-33EC-2904-1F0E-7AA4525040D2}"/>
                  </a:ext>
                </a:extLst>
              </p:cNvPr>
              <p:cNvSpPr txBox="1">
                <a:spLocks noChangeArrowheads="1"/>
              </p:cNvSpPr>
              <p:nvPr/>
            </p:nvSpPr>
            <p:spPr bwMode="auto">
              <a:xfrm>
                <a:off x="4553" y="2554"/>
                <a:ext cx="65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6. MÊ RI LEN</a:t>
                </a:r>
              </a:p>
            </p:txBody>
          </p:sp>
        </p:grpSp>
        <p:grpSp>
          <p:nvGrpSpPr>
            <p:cNvPr id="68660" name="Group 28">
              <a:extLst>
                <a:ext uri="{FF2B5EF4-FFF2-40B4-BE49-F238E27FC236}">
                  <a16:creationId xmlns:a16="http://schemas.microsoft.com/office/drawing/2014/main" id="{B0B510A9-1C5A-32EA-FD44-E718A425B4E9}"/>
                </a:ext>
              </a:extLst>
            </p:cNvPr>
            <p:cNvGrpSpPr>
              <a:grpSpLocks/>
            </p:cNvGrpSpPr>
            <p:nvPr/>
          </p:nvGrpSpPr>
          <p:grpSpPr bwMode="auto">
            <a:xfrm>
              <a:off x="3792" y="2408"/>
              <a:ext cx="818" cy="550"/>
              <a:chOff x="3792" y="2408"/>
              <a:chExt cx="818" cy="550"/>
            </a:xfrm>
          </p:grpSpPr>
          <p:sp>
            <p:nvSpPr>
              <p:cNvPr id="51229" name="Freeform 29">
                <a:extLst>
                  <a:ext uri="{FF2B5EF4-FFF2-40B4-BE49-F238E27FC236}">
                    <a16:creationId xmlns:a16="http://schemas.microsoft.com/office/drawing/2014/main" id="{CFFFF02D-983C-6F00-840E-1D4C56D2F969}"/>
                  </a:ext>
                </a:extLst>
              </p:cNvPr>
              <p:cNvSpPr/>
              <p:nvPr/>
            </p:nvSpPr>
            <p:spPr bwMode="auto">
              <a:xfrm>
                <a:off x="3792" y="2408"/>
                <a:ext cx="818" cy="550"/>
              </a:xfrm>
              <a:custGeom>
                <a:avLst/>
                <a:gdLst/>
                <a:ahLst/>
                <a:cxnLst>
                  <a:cxn ang="0">
                    <a:pos x="126" y="352"/>
                  </a:cxn>
                  <a:cxn ang="0">
                    <a:pos x="48" y="352"/>
                  </a:cxn>
                  <a:cxn ang="0">
                    <a:pos x="0" y="310"/>
                  </a:cxn>
                  <a:cxn ang="0">
                    <a:pos x="222" y="268"/>
                  </a:cxn>
                  <a:cxn ang="0">
                    <a:pos x="312" y="88"/>
                  </a:cxn>
                  <a:cxn ang="0">
                    <a:pos x="348" y="64"/>
                  </a:cxn>
                  <a:cxn ang="0">
                    <a:pos x="528" y="16"/>
                  </a:cxn>
                  <a:cxn ang="0">
                    <a:pos x="624" y="16"/>
                  </a:cxn>
                  <a:cxn ang="0">
                    <a:pos x="630" y="58"/>
                  </a:cxn>
                  <a:cxn ang="0">
                    <a:pos x="684" y="148"/>
                  </a:cxn>
                  <a:cxn ang="0">
                    <a:pos x="732" y="220"/>
                  </a:cxn>
                  <a:cxn ang="0">
                    <a:pos x="768" y="244"/>
                  </a:cxn>
                  <a:cxn ang="0">
                    <a:pos x="816" y="280"/>
                  </a:cxn>
                  <a:cxn ang="0">
                    <a:pos x="852" y="304"/>
                  </a:cxn>
                  <a:cxn ang="0">
                    <a:pos x="966" y="346"/>
                  </a:cxn>
                  <a:cxn ang="0">
                    <a:pos x="1002" y="418"/>
                  </a:cxn>
                  <a:cxn ang="0">
                    <a:pos x="996" y="592"/>
                  </a:cxn>
                  <a:cxn ang="0">
                    <a:pos x="1020" y="664"/>
                  </a:cxn>
                  <a:cxn ang="0">
                    <a:pos x="1014" y="682"/>
                  </a:cxn>
                  <a:cxn ang="0">
                    <a:pos x="996" y="694"/>
                  </a:cxn>
                  <a:cxn ang="0">
                    <a:pos x="990" y="724"/>
                  </a:cxn>
                  <a:cxn ang="0">
                    <a:pos x="948" y="736"/>
                  </a:cxn>
                  <a:cxn ang="0">
                    <a:pos x="906" y="718"/>
                  </a:cxn>
                  <a:cxn ang="0">
                    <a:pos x="900" y="700"/>
                  </a:cxn>
                  <a:cxn ang="0">
                    <a:pos x="744" y="652"/>
                  </a:cxn>
                  <a:cxn ang="0">
                    <a:pos x="672" y="616"/>
                  </a:cxn>
                  <a:cxn ang="0">
                    <a:pos x="636" y="592"/>
                  </a:cxn>
                  <a:cxn ang="0">
                    <a:pos x="546" y="556"/>
                  </a:cxn>
                  <a:cxn ang="0">
                    <a:pos x="528" y="544"/>
                  </a:cxn>
                  <a:cxn ang="0">
                    <a:pos x="474" y="526"/>
                  </a:cxn>
                  <a:cxn ang="0">
                    <a:pos x="438" y="514"/>
                  </a:cxn>
                  <a:cxn ang="0">
                    <a:pos x="372" y="478"/>
                  </a:cxn>
                  <a:cxn ang="0">
                    <a:pos x="204" y="418"/>
                  </a:cxn>
                  <a:cxn ang="0">
                    <a:pos x="180" y="388"/>
                  </a:cxn>
                  <a:cxn ang="0">
                    <a:pos x="174" y="370"/>
                  </a:cxn>
                  <a:cxn ang="0">
                    <a:pos x="138" y="358"/>
                  </a:cxn>
                  <a:cxn ang="0">
                    <a:pos x="126" y="352"/>
                  </a:cxn>
                </a:cxnLst>
                <a:rect l="0" t="0" r="r" b="b"/>
                <a:pathLst>
                  <a:path w="1020" h="736">
                    <a:moveTo>
                      <a:pt x="126" y="352"/>
                    </a:moveTo>
                    <a:cubicBezTo>
                      <a:pt x="87" y="339"/>
                      <a:pt x="86" y="339"/>
                      <a:pt x="48" y="352"/>
                    </a:cubicBezTo>
                    <a:cubicBezTo>
                      <a:pt x="14" y="345"/>
                      <a:pt x="11" y="342"/>
                      <a:pt x="0" y="310"/>
                    </a:cubicBezTo>
                    <a:cubicBezTo>
                      <a:pt x="23" y="240"/>
                      <a:pt x="211" y="268"/>
                      <a:pt x="222" y="268"/>
                    </a:cubicBezTo>
                    <a:cubicBezTo>
                      <a:pt x="274" y="216"/>
                      <a:pt x="289" y="156"/>
                      <a:pt x="312" y="88"/>
                    </a:cubicBezTo>
                    <a:cubicBezTo>
                      <a:pt x="317" y="74"/>
                      <a:pt x="336" y="72"/>
                      <a:pt x="348" y="64"/>
                    </a:cubicBezTo>
                    <a:cubicBezTo>
                      <a:pt x="409" y="23"/>
                      <a:pt x="452" y="21"/>
                      <a:pt x="528" y="16"/>
                    </a:cubicBezTo>
                    <a:cubicBezTo>
                      <a:pt x="553" y="12"/>
                      <a:pt x="602" y="0"/>
                      <a:pt x="624" y="16"/>
                    </a:cubicBezTo>
                    <a:cubicBezTo>
                      <a:pt x="635" y="24"/>
                      <a:pt x="626" y="44"/>
                      <a:pt x="630" y="58"/>
                    </a:cubicBezTo>
                    <a:cubicBezTo>
                      <a:pt x="639" y="90"/>
                      <a:pt x="666" y="121"/>
                      <a:pt x="684" y="148"/>
                    </a:cubicBezTo>
                    <a:cubicBezTo>
                      <a:pt x="696" y="167"/>
                      <a:pt x="714" y="208"/>
                      <a:pt x="732" y="220"/>
                    </a:cubicBezTo>
                    <a:cubicBezTo>
                      <a:pt x="744" y="228"/>
                      <a:pt x="768" y="244"/>
                      <a:pt x="768" y="244"/>
                    </a:cubicBezTo>
                    <a:cubicBezTo>
                      <a:pt x="783" y="267"/>
                      <a:pt x="793" y="267"/>
                      <a:pt x="816" y="280"/>
                    </a:cubicBezTo>
                    <a:cubicBezTo>
                      <a:pt x="829" y="287"/>
                      <a:pt x="838" y="299"/>
                      <a:pt x="852" y="304"/>
                    </a:cubicBezTo>
                    <a:cubicBezTo>
                      <a:pt x="891" y="317"/>
                      <a:pt x="932" y="323"/>
                      <a:pt x="966" y="346"/>
                    </a:cubicBezTo>
                    <a:cubicBezTo>
                      <a:pt x="975" y="372"/>
                      <a:pt x="993" y="392"/>
                      <a:pt x="1002" y="418"/>
                    </a:cubicBezTo>
                    <a:cubicBezTo>
                      <a:pt x="1007" y="476"/>
                      <a:pt x="1015" y="535"/>
                      <a:pt x="996" y="592"/>
                    </a:cubicBezTo>
                    <a:cubicBezTo>
                      <a:pt x="1012" y="615"/>
                      <a:pt x="1014" y="636"/>
                      <a:pt x="1020" y="664"/>
                    </a:cubicBezTo>
                    <a:cubicBezTo>
                      <a:pt x="1018" y="670"/>
                      <a:pt x="1018" y="677"/>
                      <a:pt x="1014" y="682"/>
                    </a:cubicBezTo>
                    <a:cubicBezTo>
                      <a:pt x="1009" y="688"/>
                      <a:pt x="1000" y="688"/>
                      <a:pt x="996" y="694"/>
                    </a:cubicBezTo>
                    <a:cubicBezTo>
                      <a:pt x="991" y="703"/>
                      <a:pt x="996" y="716"/>
                      <a:pt x="990" y="724"/>
                    </a:cubicBezTo>
                    <a:cubicBezTo>
                      <a:pt x="982" y="736"/>
                      <a:pt x="962" y="732"/>
                      <a:pt x="948" y="736"/>
                    </a:cubicBezTo>
                    <a:cubicBezTo>
                      <a:pt x="934" y="732"/>
                      <a:pt x="916" y="731"/>
                      <a:pt x="906" y="718"/>
                    </a:cubicBezTo>
                    <a:cubicBezTo>
                      <a:pt x="902" y="713"/>
                      <a:pt x="905" y="704"/>
                      <a:pt x="900" y="700"/>
                    </a:cubicBezTo>
                    <a:cubicBezTo>
                      <a:pt x="871" y="679"/>
                      <a:pt x="782" y="665"/>
                      <a:pt x="744" y="652"/>
                    </a:cubicBezTo>
                    <a:cubicBezTo>
                      <a:pt x="722" y="630"/>
                      <a:pt x="701" y="626"/>
                      <a:pt x="672" y="616"/>
                    </a:cubicBezTo>
                    <a:cubicBezTo>
                      <a:pt x="658" y="611"/>
                      <a:pt x="648" y="600"/>
                      <a:pt x="636" y="592"/>
                    </a:cubicBezTo>
                    <a:cubicBezTo>
                      <a:pt x="628" y="587"/>
                      <a:pt x="553" y="558"/>
                      <a:pt x="546" y="556"/>
                    </a:cubicBezTo>
                    <a:cubicBezTo>
                      <a:pt x="539" y="554"/>
                      <a:pt x="535" y="547"/>
                      <a:pt x="528" y="544"/>
                    </a:cubicBezTo>
                    <a:cubicBezTo>
                      <a:pt x="511" y="536"/>
                      <a:pt x="492" y="532"/>
                      <a:pt x="474" y="526"/>
                    </a:cubicBezTo>
                    <a:cubicBezTo>
                      <a:pt x="462" y="522"/>
                      <a:pt x="438" y="514"/>
                      <a:pt x="438" y="514"/>
                    </a:cubicBezTo>
                    <a:cubicBezTo>
                      <a:pt x="421" y="489"/>
                      <a:pt x="400" y="487"/>
                      <a:pt x="372" y="478"/>
                    </a:cubicBezTo>
                    <a:cubicBezTo>
                      <a:pt x="317" y="460"/>
                      <a:pt x="253" y="450"/>
                      <a:pt x="204" y="418"/>
                    </a:cubicBezTo>
                    <a:cubicBezTo>
                      <a:pt x="189" y="373"/>
                      <a:pt x="211" y="427"/>
                      <a:pt x="180" y="388"/>
                    </a:cubicBezTo>
                    <a:cubicBezTo>
                      <a:pt x="176" y="383"/>
                      <a:pt x="179" y="374"/>
                      <a:pt x="174" y="370"/>
                    </a:cubicBezTo>
                    <a:cubicBezTo>
                      <a:pt x="164" y="363"/>
                      <a:pt x="150" y="362"/>
                      <a:pt x="138" y="358"/>
                    </a:cubicBezTo>
                    <a:cubicBezTo>
                      <a:pt x="118" y="351"/>
                      <a:pt x="114" y="352"/>
                      <a:pt x="126" y="352"/>
                    </a:cubicBezTo>
                    <a:close/>
                  </a:path>
                </a:pathLst>
              </a:custGeom>
              <a:solidFill>
                <a:srgbClr val="9AFC6E"/>
              </a:solidFill>
              <a:ln w="9525">
                <a:solidFill>
                  <a:srgbClr val="9AFC6E"/>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84" name="Text Box 30">
                <a:extLst>
                  <a:ext uri="{FF2B5EF4-FFF2-40B4-BE49-F238E27FC236}">
                    <a16:creationId xmlns:a16="http://schemas.microsoft.com/office/drawing/2014/main" id="{EE79B0CF-8D95-D134-C3C1-21EB93E4E3F6}"/>
                  </a:ext>
                </a:extLst>
              </p:cNvPr>
              <p:cNvSpPr txBox="1">
                <a:spLocks noChangeArrowheads="1"/>
              </p:cNvSpPr>
              <p:nvPr/>
            </p:nvSpPr>
            <p:spPr bwMode="auto">
              <a:xfrm>
                <a:off x="3943" y="2627"/>
                <a:ext cx="61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VIẾC GI  NI A</a:t>
                </a:r>
              </a:p>
            </p:txBody>
          </p:sp>
        </p:grpSp>
        <p:grpSp>
          <p:nvGrpSpPr>
            <p:cNvPr id="68661" name="Group 31">
              <a:extLst>
                <a:ext uri="{FF2B5EF4-FFF2-40B4-BE49-F238E27FC236}">
                  <a16:creationId xmlns:a16="http://schemas.microsoft.com/office/drawing/2014/main" id="{B3CD30B0-D5AA-4C96-3885-38F7C8CDD28A}"/>
                </a:ext>
              </a:extLst>
            </p:cNvPr>
            <p:cNvGrpSpPr>
              <a:grpSpLocks/>
            </p:cNvGrpSpPr>
            <p:nvPr/>
          </p:nvGrpSpPr>
          <p:grpSpPr bwMode="auto">
            <a:xfrm>
              <a:off x="3561" y="2666"/>
              <a:ext cx="980" cy="599"/>
              <a:chOff x="3561" y="2666"/>
              <a:chExt cx="980" cy="599"/>
            </a:xfrm>
          </p:grpSpPr>
          <p:sp>
            <p:nvSpPr>
              <p:cNvPr id="51232" name="Freeform 32">
                <a:extLst>
                  <a:ext uri="{FF2B5EF4-FFF2-40B4-BE49-F238E27FC236}">
                    <a16:creationId xmlns:a16="http://schemas.microsoft.com/office/drawing/2014/main" id="{F3D8AAF3-DB70-909D-8700-AEBC3C631BBD}"/>
                  </a:ext>
                </a:extLst>
              </p:cNvPr>
              <p:cNvSpPr/>
              <p:nvPr/>
            </p:nvSpPr>
            <p:spPr bwMode="auto">
              <a:xfrm>
                <a:off x="3561" y="2666"/>
                <a:ext cx="980" cy="599"/>
              </a:xfrm>
              <a:custGeom>
                <a:avLst/>
                <a:gdLst/>
                <a:ahLst/>
                <a:cxnLst>
                  <a:cxn ang="0">
                    <a:pos x="0" y="528"/>
                  </a:cxn>
                  <a:cxn ang="0">
                    <a:pos x="12" y="486"/>
                  </a:cxn>
                  <a:cxn ang="0">
                    <a:pos x="48" y="462"/>
                  </a:cxn>
                  <a:cxn ang="0">
                    <a:pos x="96" y="408"/>
                  </a:cxn>
                  <a:cxn ang="0">
                    <a:pos x="138" y="300"/>
                  </a:cxn>
                  <a:cxn ang="0">
                    <a:pos x="162" y="240"/>
                  </a:cxn>
                  <a:cxn ang="0">
                    <a:pos x="198" y="234"/>
                  </a:cxn>
                  <a:cxn ang="0">
                    <a:pos x="252" y="198"/>
                  </a:cxn>
                  <a:cxn ang="0">
                    <a:pos x="288" y="174"/>
                  </a:cxn>
                  <a:cxn ang="0">
                    <a:pos x="312" y="150"/>
                  </a:cxn>
                  <a:cxn ang="0">
                    <a:pos x="318" y="132"/>
                  </a:cxn>
                  <a:cxn ang="0">
                    <a:pos x="354" y="114"/>
                  </a:cxn>
                  <a:cxn ang="0">
                    <a:pos x="366" y="96"/>
                  </a:cxn>
                  <a:cxn ang="0">
                    <a:pos x="384" y="84"/>
                  </a:cxn>
                  <a:cxn ang="0">
                    <a:pos x="402" y="48"/>
                  </a:cxn>
                  <a:cxn ang="0">
                    <a:pos x="414" y="12"/>
                  </a:cxn>
                  <a:cxn ang="0">
                    <a:pos x="450" y="0"/>
                  </a:cxn>
                  <a:cxn ang="0">
                    <a:pos x="486" y="30"/>
                  </a:cxn>
                  <a:cxn ang="0">
                    <a:pos x="516" y="72"/>
                  </a:cxn>
                  <a:cxn ang="0">
                    <a:pos x="654" y="108"/>
                  </a:cxn>
                  <a:cxn ang="0">
                    <a:pos x="732" y="138"/>
                  </a:cxn>
                  <a:cxn ang="0">
                    <a:pos x="798" y="174"/>
                  </a:cxn>
                  <a:cxn ang="0">
                    <a:pos x="936" y="240"/>
                  </a:cxn>
                  <a:cxn ang="0">
                    <a:pos x="990" y="258"/>
                  </a:cxn>
                  <a:cxn ang="0">
                    <a:pos x="1044" y="288"/>
                  </a:cxn>
                  <a:cxn ang="0">
                    <a:pos x="1128" y="324"/>
                  </a:cxn>
                  <a:cxn ang="0">
                    <a:pos x="1176" y="360"/>
                  </a:cxn>
                  <a:cxn ang="0">
                    <a:pos x="1200" y="414"/>
                  </a:cxn>
                  <a:cxn ang="0">
                    <a:pos x="1170" y="456"/>
                  </a:cxn>
                  <a:cxn ang="0">
                    <a:pos x="1188" y="462"/>
                  </a:cxn>
                  <a:cxn ang="0">
                    <a:pos x="1206" y="456"/>
                  </a:cxn>
                  <a:cxn ang="0">
                    <a:pos x="1218" y="498"/>
                  </a:cxn>
                  <a:cxn ang="0">
                    <a:pos x="1170" y="528"/>
                  </a:cxn>
                  <a:cxn ang="0">
                    <a:pos x="1152" y="546"/>
                  </a:cxn>
                  <a:cxn ang="0">
                    <a:pos x="1110" y="552"/>
                  </a:cxn>
                  <a:cxn ang="0">
                    <a:pos x="1092" y="558"/>
                  </a:cxn>
                  <a:cxn ang="0">
                    <a:pos x="1080" y="576"/>
                  </a:cxn>
                  <a:cxn ang="0">
                    <a:pos x="1044" y="588"/>
                  </a:cxn>
                  <a:cxn ang="0">
                    <a:pos x="1032" y="606"/>
                  </a:cxn>
                  <a:cxn ang="0">
                    <a:pos x="996" y="630"/>
                  </a:cxn>
                  <a:cxn ang="0">
                    <a:pos x="984" y="666"/>
                  </a:cxn>
                  <a:cxn ang="0">
                    <a:pos x="930" y="690"/>
                  </a:cxn>
                  <a:cxn ang="0">
                    <a:pos x="834" y="726"/>
                  </a:cxn>
                  <a:cxn ang="0">
                    <a:pos x="756" y="798"/>
                  </a:cxn>
                  <a:cxn ang="0">
                    <a:pos x="732" y="774"/>
                  </a:cxn>
                  <a:cxn ang="0">
                    <a:pos x="726" y="756"/>
                  </a:cxn>
                  <a:cxn ang="0">
                    <a:pos x="696" y="750"/>
                  </a:cxn>
                  <a:cxn ang="0">
                    <a:pos x="648" y="714"/>
                  </a:cxn>
                  <a:cxn ang="0">
                    <a:pos x="570" y="678"/>
                  </a:cxn>
                  <a:cxn ang="0">
                    <a:pos x="564" y="660"/>
                  </a:cxn>
                  <a:cxn ang="0">
                    <a:pos x="528" y="648"/>
                  </a:cxn>
                  <a:cxn ang="0">
                    <a:pos x="402" y="594"/>
                  </a:cxn>
                  <a:cxn ang="0">
                    <a:pos x="360" y="582"/>
                  </a:cxn>
                  <a:cxn ang="0">
                    <a:pos x="324" y="570"/>
                  </a:cxn>
                  <a:cxn ang="0">
                    <a:pos x="210" y="522"/>
                  </a:cxn>
                  <a:cxn ang="0">
                    <a:pos x="102" y="528"/>
                  </a:cxn>
                  <a:cxn ang="0">
                    <a:pos x="30" y="534"/>
                  </a:cxn>
                  <a:cxn ang="0">
                    <a:pos x="0" y="528"/>
                  </a:cxn>
                </a:cxnLst>
                <a:rect l="0" t="0" r="r" b="b"/>
                <a:pathLst>
                  <a:path w="1224" h="806">
                    <a:moveTo>
                      <a:pt x="0" y="528"/>
                    </a:moveTo>
                    <a:cubicBezTo>
                      <a:pt x="0" y="528"/>
                      <a:pt x="9" y="489"/>
                      <a:pt x="12" y="486"/>
                    </a:cubicBezTo>
                    <a:cubicBezTo>
                      <a:pt x="22" y="476"/>
                      <a:pt x="38" y="472"/>
                      <a:pt x="48" y="462"/>
                    </a:cubicBezTo>
                    <a:cubicBezTo>
                      <a:pt x="66" y="444"/>
                      <a:pt x="78" y="426"/>
                      <a:pt x="96" y="408"/>
                    </a:cubicBezTo>
                    <a:cubicBezTo>
                      <a:pt x="108" y="371"/>
                      <a:pt x="125" y="338"/>
                      <a:pt x="138" y="300"/>
                    </a:cubicBezTo>
                    <a:cubicBezTo>
                      <a:pt x="140" y="295"/>
                      <a:pt x="158" y="242"/>
                      <a:pt x="162" y="240"/>
                    </a:cubicBezTo>
                    <a:cubicBezTo>
                      <a:pt x="173" y="234"/>
                      <a:pt x="186" y="236"/>
                      <a:pt x="198" y="234"/>
                    </a:cubicBezTo>
                    <a:cubicBezTo>
                      <a:pt x="218" y="221"/>
                      <a:pt x="233" y="213"/>
                      <a:pt x="252" y="198"/>
                    </a:cubicBezTo>
                    <a:cubicBezTo>
                      <a:pt x="263" y="189"/>
                      <a:pt x="288" y="174"/>
                      <a:pt x="288" y="174"/>
                    </a:cubicBezTo>
                    <a:cubicBezTo>
                      <a:pt x="304" y="126"/>
                      <a:pt x="280" y="182"/>
                      <a:pt x="312" y="150"/>
                    </a:cubicBezTo>
                    <a:cubicBezTo>
                      <a:pt x="316" y="146"/>
                      <a:pt x="314" y="136"/>
                      <a:pt x="318" y="132"/>
                    </a:cubicBezTo>
                    <a:cubicBezTo>
                      <a:pt x="327" y="123"/>
                      <a:pt x="343" y="121"/>
                      <a:pt x="354" y="114"/>
                    </a:cubicBezTo>
                    <a:cubicBezTo>
                      <a:pt x="358" y="108"/>
                      <a:pt x="361" y="101"/>
                      <a:pt x="366" y="96"/>
                    </a:cubicBezTo>
                    <a:cubicBezTo>
                      <a:pt x="371" y="91"/>
                      <a:pt x="379" y="90"/>
                      <a:pt x="384" y="84"/>
                    </a:cubicBezTo>
                    <a:cubicBezTo>
                      <a:pt x="392" y="74"/>
                      <a:pt x="397" y="60"/>
                      <a:pt x="402" y="48"/>
                    </a:cubicBezTo>
                    <a:cubicBezTo>
                      <a:pt x="407" y="36"/>
                      <a:pt x="402" y="16"/>
                      <a:pt x="414" y="12"/>
                    </a:cubicBezTo>
                    <a:cubicBezTo>
                      <a:pt x="426" y="8"/>
                      <a:pt x="450" y="0"/>
                      <a:pt x="450" y="0"/>
                    </a:cubicBezTo>
                    <a:cubicBezTo>
                      <a:pt x="469" y="12"/>
                      <a:pt x="471" y="12"/>
                      <a:pt x="486" y="30"/>
                    </a:cubicBezTo>
                    <a:cubicBezTo>
                      <a:pt x="497" y="43"/>
                      <a:pt x="501" y="63"/>
                      <a:pt x="516" y="72"/>
                    </a:cubicBezTo>
                    <a:cubicBezTo>
                      <a:pt x="553" y="95"/>
                      <a:pt x="612" y="98"/>
                      <a:pt x="654" y="108"/>
                    </a:cubicBezTo>
                    <a:cubicBezTo>
                      <a:pt x="681" y="126"/>
                      <a:pt x="699" y="132"/>
                      <a:pt x="732" y="138"/>
                    </a:cubicBezTo>
                    <a:cubicBezTo>
                      <a:pt x="754" y="149"/>
                      <a:pt x="775" y="164"/>
                      <a:pt x="798" y="174"/>
                    </a:cubicBezTo>
                    <a:lnTo>
                      <a:pt x="936" y="240"/>
                    </a:lnTo>
                    <a:cubicBezTo>
                      <a:pt x="936" y="240"/>
                      <a:pt x="990" y="258"/>
                      <a:pt x="990" y="258"/>
                    </a:cubicBezTo>
                    <a:cubicBezTo>
                      <a:pt x="1031" y="286"/>
                      <a:pt x="1012" y="277"/>
                      <a:pt x="1044" y="288"/>
                    </a:cubicBezTo>
                    <a:cubicBezTo>
                      <a:pt x="1069" y="313"/>
                      <a:pt x="1093" y="314"/>
                      <a:pt x="1128" y="324"/>
                    </a:cubicBezTo>
                    <a:cubicBezTo>
                      <a:pt x="1148" y="337"/>
                      <a:pt x="1153" y="352"/>
                      <a:pt x="1176" y="360"/>
                    </a:cubicBezTo>
                    <a:cubicBezTo>
                      <a:pt x="1187" y="376"/>
                      <a:pt x="1200" y="414"/>
                      <a:pt x="1200" y="414"/>
                    </a:cubicBezTo>
                    <a:cubicBezTo>
                      <a:pt x="1189" y="446"/>
                      <a:pt x="1181" y="424"/>
                      <a:pt x="1170" y="456"/>
                    </a:cubicBezTo>
                    <a:cubicBezTo>
                      <a:pt x="1176" y="458"/>
                      <a:pt x="1182" y="462"/>
                      <a:pt x="1188" y="462"/>
                    </a:cubicBezTo>
                    <a:cubicBezTo>
                      <a:pt x="1194" y="462"/>
                      <a:pt x="1201" y="452"/>
                      <a:pt x="1206" y="456"/>
                    </a:cubicBezTo>
                    <a:cubicBezTo>
                      <a:pt x="1218" y="465"/>
                      <a:pt x="1213" y="484"/>
                      <a:pt x="1218" y="498"/>
                    </a:cubicBezTo>
                    <a:cubicBezTo>
                      <a:pt x="1206" y="544"/>
                      <a:pt x="1224" y="507"/>
                      <a:pt x="1170" y="528"/>
                    </a:cubicBezTo>
                    <a:cubicBezTo>
                      <a:pt x="1162" y="531"/>
                      <a:pt x="1160" y="543"/>
                      <a:pt x="1152" y="546"/>
                    </a:cubicBezTo>
                    <a:cubicBezTo>
                      <a:pt x="1139" y="551"/>
                      <a:pt x="1124" y="550"/>
                      <a:pt x="1110" y="552"/>
                    </a:cubicBezTo>
                    <a:cubicBezTo>
                      <a:pt x="1104" y="554"/>
                      <a:pt x="1097" y="554"/>
                      <a:pt x="1092" y="558"/>
                    </a:cubicBezTo>
                    <a:cubicBezTo>
                      <a:pt x="1086" y="563"/>
                      <a:pt x="1086" y="572"/>
                      <a:pt x="1080" y="576"/>
                    </a:cubicBezTo>
                    <a:cubicBezTo>
                      <a:pt x="1069" y="583"/>
                      <a:pt x="1044" y="588"/>
                      <a:pt x="1044" y="588"/>
                    </a:cubicBezTo>
                    <a:cubicBezTo>
                      <a:pt x="1040" y="594"/>
                      <a:pt x="1037" y="601"/>
                      <a:pt x="1032" y="606"/>
                    </a:cubicBezTo>
                    <a:cubicBezTo>
                      <a:pt x="1021" y="615"/>
                      <a:pt x="996" y="630"/>
                      <a:pt x="996" y="630"/>
                    </a:cubicBezTo>
                    <a:cubicBezTo>
                      <a:pt x="992" y="642"/>
                      <a:pt x="996" y="662"/>
                      <a:pt x="984" y="666"/>
                    </a:cubicBezTo>
                    <a:cubicBezTo>
                      <a:pt x="964" y="673"/>
                      <a:pt x="950" y="684"/>
                      <a:pt x="930" y="690"/>
                    </a:cubicBezTo>
                    <a:cubicBezTo>
                      <a:pt x="896" y="700"/>
                      <a:pt x="863" y="706"/>
                      <a:pt x="834" y="726"/>
                    </a:cubicBezTo>
                    <a:cubicBezTo>
                      <a:pt x="813" y="757"/>
                      <a:pt x="792" y="786"/>
                      <a:pt x="756" y="798"/>
                    </a:cubicBezTo>
                    <a:cubicBezTo>
                      <a:pt x="740" y="750"/>
                      <a:pt x="764" y="806"/>
                      <a:pt x="732" y="774"/>
                    </a:cubicBezTo>
                    <a:cubicBezTo>
                      <a:pt x="728" y="770"/>
                      <a:pt x="731" y="760"/>
                      <a:pt x="726" y="756"/>
                    </a:cubicBezTo>
                    <a:cubicBezTo>
                      <a:pt x="718" y="750"/>
                      <a:pt x="706" y="752"/>
                      <a:pt x="696" y="750"/>
                    </a:cubicBezTo>
                    <a:cubicBezTo>
                      <a:pt x="682" y="729"/>
                      <a:pt x="672" y="722"/>
                      <a:pt x="648" y="714"/>
                    </a:cubicBezTo>
                    <a:cubicBezTo>
                      <a:pt x="628" y="684"/>
                      <a:pt x="599" y="697"/>
                      <a:pt x="570" y="678"/>
                    </a:cubicBezTo>
                    <a:cubicBezTo>
                      <a:pt x="568" y="672"/>
                      <a:pt x="569" y="664"/>
                      <a:pt x="564" y="660"/>
                    </a:cubicBezTo>
                    <a:cubicBezTo>
                      <a:pt x="554" y="653"/>
                      <a:pt x="528" y="648"/>
                      <a:pt x="528" y="648"/>
                    </a:cubicBezTo>
                    <a:cubicBezTo>
                      <a:pt x="500" y="605"/>
                      <a:pt x="447" y="609"/>
                      <a:pt x="402" y="594"/>
                    </a:cubicBezTo>
                    <a:cubicBezTo>
                      <a:pt x="342" y="574"/>
                      <a:pt x="435" y="605"/>
                      <a:pt x="360" y="582"/>
                    </a:cubicBezTo>
                    <a:cubicBezTo>
                      <a:pt x="348" y="578"/>
                      <a:pt x="324" y="570"/>
                      <a:pt x="324" y="570"/>
                    </a:cubicBezTo>
                    <a:cubicBezTo>
                      <a:pt x="287" y="514"/>
                      <a:pt x="290" y="529"/>
                      <a:pt x="210" y="522"/>
                    </a:cubicBezTo>
                    <a:cubicBezTo>
                      <a:pt x="155" y="504"/>
                      <a:pt x="155" y="521"/>
                      <a:pt x="102" y="528"/>
                    </a:cubicBezTo>
                    <a:cubicBezTo>
                      <a:pt x="78" y="531"/>
                      <a:pt x="54" y="532"/>
                      <a:pt x="30" y="534"/>
                    </a:cubicBezTo>
                    <a:cubicBezTo>
                      <a:pt x="7" y="542"/>
                      <a:pt x="16" y="544"/>
                      <a:pt x="0" y="528"/>
                    </a:cubicBezTo>
                    <a:close/>
                  </a:path>
                </a:pathLst>
              </a:custGeom>
              <a:solidFill>
                <a:srgbClr val="78FB3D"/>
              </a:solidFill>
              <a:ln w="9525">
                <a:solidFill>
                  <a:srgbClr val="78FB3D"/>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82" name="Text Box 33">
                <a:extLst>
                  <a:ext uri="{FF2B5EF4-FFF2-40B4-BE49-F238E27FC236}">
                    <a16:creationId xmlns:a16="http://schemas.microsoft.com/office/drawing/2014/main" id="{4A3F21AA-3124-5E28-D6DE-0BEEC6736E7A}"/>
                  </a:ext>
                </a:extLst>
              </p:cNvPr>
              <p:cNvSpPr txBox="1">
                <a:spLocks noChangeArrowheads="1"/>
              </p:cNvSpPr>
              <p:nvPr/>
            </p:nvSpPr>
            <p:spPr bwMode="auto">
              <a:xfrm>
                <a:off x="3568" y="2803"/>
                <a:ext cx="9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000" b="1">
                    <a:solidFill>
                      <a:srgbClr val="000000"/>
                    </a:solidFill>
                    <a:latin typeface="Arial" panose="020B0604020202020204" pitchFamily="34" charset="0"/>
                  </a:rPr>
                  <a:t> CA RÔ LAI NA    BẮC</a:t>
                </a:r>
              </a:p>
            </p:txBody>
          </p:sp>
        </p:grpSp>
        <p:grpSp>
          <p:nvGrpSpPr>
            <p:cNvPr id="68662" name="Group 34">
              <a:extLst>
                <a:ext uri="{FF2B5EF4-FFF2-40B4-BE49-F238E27FC236}">
                  <a16:creationId xmlns:a16="http://schemas.microsoft.com/office/drawing/2014/main" id="{DD7AFBFB-AC2B-4F30-103B-05B9565868DF}"/>
                </a:ext>
              </a:extLst>
            </p:cNvPr>
            <p:cNvGrpSpPr>
              <a:grpSpLocks/>
            </p:cNvGrpSpPr>
            <p:nvPr/>
          </p:nvGrpSpPr>
          <p:grpSpPr bwMode="auto">
            <a:xfrm>
              <a:off x="3533" y="3048"/>
              <a:ext cx="759" cy="459"/>
              <a:chOff x="3533" y="3048"/>
              <a:chExt cx="759" cy="459"/>
            </a:xfrm>
          </p:grpSpPr>
          <p:sp>
            <p:nvSpPr>
              <p:cNvPr id="51235" name="Freeform 35">
                <a:extLst>
                  <a:ext uri="{FF2B5EF4-FFF2-40B4-BE49-F238E27FC236}">
                    <a16:creationId xmlns:a16="http://schemas.microsoft.com/office/drawing/2014/main" id="{9BB57555-4E66-6C9D-CE4C-682A7C1AF7E0}"/>
                  </a:ext>
                </a:extLst>
              </p:cNvPr>
              <p:cNvSpPr/>
              <p:nvPr/>
            </p:nvSpPr>
            <p:spPr bwMode="auto">
              <a:xfrm>
                <a:off x="3533" y="3048"/>
                <a:ext cx="653" cy="459"/>
              </a:xfrm>
              <a:custGeom>
                <a:avLst/>
                <a:gdLst/>
                <a:ahLst/>
                <a:cxnLst>
                  <a:cxn ang="0">
                    <a:pos x="0" y="45"/>
                  </a:cxn>
                  <a:cxn ang="0">
                    <a:pos x="102" y="21"/>
                  </a:cxn>
                  <a:cxn ang="0">
                    <a:pos x="222" y="3"/>
                  </a:cxn>
                  <a:cxn ang="0">
                    <a:pos x="342" y="21"/>
                  </a:cxn>
                  <a:cxn ang="0">
                    <a:pos x="504" y="99"/>
                  </a:cxn>
                  <a:cxn ang="0">
                    <a:pos x="606" y="135"/>
                  </a:cxn>
                  <a:cxn ang="0">
                    <a:pos x="738" y="231"/>
                  </a:cxn>
                  <a:cxn ang="0">
                    <a:pos x="798" y="285"/>
                  </a:cxn>
                  <a:cxn ang="0">
                    <a:pos x="786" y="315"/>
                  </a:cxn>
                  <a:cxn ang="0">
                    <a:pos x="780" y="363"/>
                  </a:cxn>
                  <a:cxn ang="0">
                    <a:pos x="750" y="369"/>
                  </a:cxn>
                  <a:cxn ang="0">
                    <a:pos x="714" y="381"/>
                  </a:cxn>
                  <a:cxn ang="0">
                    <a:pos x="636" y="417"/>
                  </a:cxn>
                  <a:cxn ang="0">
                    <a:pos x="612" y="489"/>
                  </a:cxn>
                  <a:cxn ang="0">
                    <a:pos x="558" y="507"/>
                  </a:cxn>
                  <a:cxn ang="0">
                    <a:pos x="540" y="513"/>
                  </a:cxn>
                  <a:cxn ang="0">
                    <a:pos x="534" y="531"/>
                  </a:cxn>
                  <a:cxn ang="0">
                    <a:pos x="522" y="549"/>
                  </a:cxn>
                  <a:cxn ang="0">
                    <a:pos x="510" y="591"/>
                  </a:cxn>
                  <a:cxn ang="0">
                    <a:pos x="474" y="615"/>
                  </a:cxn>
                  <a:cxn ang="0">
                    <a:pos x="408" y="567"/>
                  </a:cxn>
                  <a:cxn ang="0">
                    <a:pos x="354" y="459"/>
                  </a:cxn>
                  <a:cxn ang="0">
                    <a:pos x="342" y="441"/>
                  </a:cxn>
                  <a:cxn ang="0">
                    <a:pos x="324" y="429"/>
                  </a:cxn>
                  <a:cxn ang="0">
                    <a:pos x="264" y="363"/>
                  </a:cxn>
                  <a:cxn ang="0">
                    <a:pos x="210" y="279"/>
                  </a:cxn>
                  <a:cxn ang="0">
                    <a:pos x="138" y="177"/>
                  </a:cxn>
                  <a:cxn ang="0">
                    <a:pos x="120" y="141"/>
                  </a:cxn>
                  <a:cxn ang="0">
                    <a:pos x="84" y="129"/>
                  </a:cxn>
                  <a:cxn ang="0">
                    <a:pos x="48" y="87"/>
                  </a:cxn>
                  <a:cxn ang="0">
                    <a:pos x="0" y="45"/>
                  </a:cxn>
                </a:cxnLst>
                <a:rect l="0" t="0" r="r" b="b"/>
                <a:pathLst>
                  <a:path w="813" h="615">
                    <a:moveTo>
                      <a:pt x="0" y="45"/>
                    </a:moveTo>
                    <a:cubicBezTo>
                      <a:pt x="53" y="27"/>
                      <a:pt x="23" y="28"/>
                      <a:pt x="102" y="21"/>
                    </a:cubicBezTo>
                    <a:cubicBezTo>
                      <a:pt x="140" y="8"/>
                      <a:pt x="182" y="7"/>
                      <a:pt x="222" y="3"/>
                    </a:cubicBezTo>
                    <a:cubicBezTo>
                      <a:pt x="319" y="10"/>
                      <a:pt x="279" y="0"/>
                      <a:pt x="342" y="21"/>
                    </a:cubicBezTo>
                    <a:cubicBezTo>
                      <a:pt x="404" y="42"/>
                      <a:pt x="432" y="87"/>
                      <a:pt x="504" y="99"/>
                    </a:cubicBezTo>
                    <a:cubicBezTo>
                      <a:pt x="543" y="118"/>
                      <a:pt x="561" y="129"/>
                      <a:pt x="606" y="135"/>
                    </a:cubicBezTo>
                    <a:cubicBezTo>
                      <a:pt x="650" y="168"/>
                      <a:pt x="693" y="201"/>
                      <a:pt x="738" y="231"/>
                    </a:cubicBezTo>
                    <a:cubicBezTo>
                      <a:pt x="760" y="246"/>
                      <a:pt x="776" y="269"/>
                      <a:pt x="798" y="285"/>
                    </a:cubicBezTo>
                    <a:cubicBezTo>
                      <a:pt x="813" y="330"/>
                      <a:pt x="802" y="276"/>
                      <a:pt x="786" y="315"/>
                    </a:cubicBezTo>
                    <a:cubicBezTo>
                      <a:pt x="780" y="330"/>
                      <a:pt x="789" y="350"/>
                      <a:pt x="780" y="363"/>
                    </a:cubicBezTo>
                    <a:cubicBezTo>
                      <a:pt x="774" y="371"/>
                      <a:pt x="760" y="366"/>
                      <a:pt x="750" y="369"/>
                    </a:cubicBezTo>
                    <a:cubicBezTo>
                      <a:pt x="738" y="372"/>
                      <a:pt x="714" y="381"/>
                      <a:pt x="714" y="381"/>
                    </a:cubicBezTo>
                    <a:cubicBezTo>
                      <a:pt x="703" y="414"/>
                      <a:pt x="666" y="412"/>
                      <a:pt x="636" y="417"/>
                    </a:cubicBezTo>
                    <a:cubicBezTo>
                      <a:pt x="628" y="441"/>
                      <a:pt x="620" y="465"/>
                      <a:pt x="612" y="489"/>
                    </a:cubicBezTo>
                    <a:cubicBezTo>
                      <a:pt x="606" y="507"/>
                      <a:pt x="576" y="501"/>
                      <a:pt x="558" y="507"/>
                    </a:cubicBezTo>
                    <a:cubicBezTo>
                      <a:pt x="552" y="509"/>
                      <a:pt x="540" y="513"/>
                      <a:pt x="540" y="513"/>
                    </a:cubicBezTo>
                    <a:cubicBezTo>
                      <a:pt x="538" y="519"/>
                      <a:pt x="537" y="525"/>
                      <a:pt x="534" y="531"/>
                    </a:cubicBezTo>
                    <a:cubicBezTo>
                      <a:pt x="531" y="537"/>
                      <a:pt x="525" y="542"/>
                      <a:pt x="522" y="549"/>
                    </a:cubicBezTo>
                    <a:cubicBezTo>
                      <a:pt x="522" y="549"/>
                      <a:pt x="513" y="588"/>
                      <a:pt x="510" y="591"/>
                    </a:cubicBezTo>
                    <a:cubicBezTo>
                      <a:pt x="500" y="601"/>
                      <a:pt x="474" y="615"/>
                      <a:pt x="474" y="615"/>
                    </a:cubicBezTo>
                    <a:cubicBezTo>
                      <a:pt x="443" y="605"/>
                      <a:pt x="423" y="600"/>
                      <a:pt x="408" y="567"/>
                    </a:cubicBezTo>
                    <a:cubicBezTo>
                      <a:pt x="392" y="531"/>
                      <a:pt x="394" y="472"/>
                      <a:pt x="354" y="459"/>
                    </a:cubicBezTo>
                    <a:cubicBezTo>
                      <a:pt x="350" y="453"/>
                      <a:pt x="347" y="446"/>
                      <a:pt x="342" y="441"/>
                    </a:cubicBezTo>
                    <a:cubicBezTo>
                      <a:pt x="337" y="436"/>
                      <a:pt x="329" y="434"/>
                      <a:pt x="324" y="429"/>
                    </a:cubicBezTo>
                    <a:cubicBezTo>
                      <a:pt x="299" y="401"/>
                      <a:pt x="296" y="384"/>
                      <a:pt x="264" y="363"/>
                    </a:cubicBezTo>
                    <a:cubicBezTo>
                      <a:pt x="254" y="333"/>
                      <a:pt x="232" y="301"/>
                      <a:pt x="210" y="279"/>
                    </a:cubicBezTo>
                    <a:cubicBezTo>
                      <a:pt x="198" y="242"/>
                      <a:pt x="171" y="199"/>
                      <a:pt x="138" y="177"/>
                    </a:cubicBezTo>
                    <a:cubicBezTo>
                      <a:pt x="135" y="167"/>
                      <a:pt x="130" y="147"/>
                      <a:pt x="120" y="141"/>
                    </a:cubicBezTo>
                    <a:cubicBezTo>
                      <a:pt x="109" y="134"/>
                      <a:pt x="84" y="129"/>
                      <a:pt x="84" y="129"/>
                    </a:cubicBezTo>
                    <a:cubicBezTo>
                      <a:pt x="76" y="105"/>
                      <a:pt x="72" y="95"/>
                      <a:pt x="48" y="87"/>
                    </a:cubicBezTo>
                    <a:cubicBezTo>
                      <a:pt x="22" y="61"/>
                      <a:pt x="36" y="54"/>
                      <a:pt x="0" y="45"/>
                    </a:cubicBezTo>
                    <a:close/>
                  </a:path>
                </a:pathLst>
              </a:custGeom>
              <a:solidFill>
                <a:srgbClr val="55FB0B"/>
              </a:solidFill>
              <a:ln w="9525">
                <a:solidFill>
                  <a:srgbClr val="4CEB05"/>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80" name="Text Box 36">
                <a:extLst>
                  <a:ext uri="{FF2B5EF4-FFF2-40B4-BE49-F238E27FC236}">
                    <a16:creationId xmlns:a16="http://schemas.microsoft.com/office/drawing/2014/main" id="{64219E4A-9321-C14B-F3D2-C9A1EE867FBF}"/>
                  </a:ext>
                </a:extLst>
              </p:cNvPr>
              <p:cNvSpPr txBox="1">
                <a:spLocks noChangeArrowheads="1"/>
              </p:cNvSpPr>
              <p:nvPr/>
            </p:nvSpPr>
            <p:spPr bwMode="auto">
              <a:xfrm>
                <a:off x="3689" y="3207"/>
                <a:ext cx="60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000" b="1">
                    <a:solidFill>
                      <a:srgbClr val="000000"/>
                    </a:solidFill>
                    <a:latin typeface="Arial" panose="020B0604020202020204" pitchFamily="34" charset="0"/>
                  </a:rPr>
                  <a:t> CA RÔ LAI NA   NAM </a:t>
                </a:r>
              </a:p>
            </p:txBody>
          </p:sp>
        </p:grpSp>
        <p:grpSp>
          <p:nvGrpSpPr>
            <p:cNvPr id="68663" name="Group 37">
              <a:extLst>
                <a:ext uri="{FF2B5EF4-FFF2-40B4-BE49-F238E27FC236}">
                  <a16:creationId xmlns:a16="http://schemas.microsoft.com/office/drawing/2014/main" id="{BB597471-7062-D44B-C546-727E4C1857C5}"/>
                </a:ext>
              </a:extLst>
            </p:cNvPr>
            <p:cNvGrpSpPr>
              <a:grpSpLocks/>
            </p:cNvGrpSpPr>
            <p:nvPr/>
          </p:nvGrpSpPr>
          <p:grpSpPr bwMode="auto">
            <a:xfrm>
              <a:off x="3345" y="3077"/>
              <a:ext cx="596" cy="649"/>
              <a:chOff x="3345" y="3077"/>
              <a:chExt cx="596" cy="649"/>
            </a:xfrm>
          </p:grpSpPr>
          <p:sp>
            <p:nvSpPr>
              <p:cNvPr id="51238" name="Freeform 38">
                <a:extLst>
                  <a:ext uri="{FF2B5EF4-FFF2-40B4-BE49-F238E27FC236}">
                    <a16:creationId xmlns:a16="http://schemas.microsoft.com/office/drawing/2014/main" id="{8D5FDBD3-01CB-908A-CBC1-7A206E7393B8}"/>
                  </a:ext>
                </a:extLst>
              </p:cNvPr>
              <p:cNvSpPr/>
              <p:nvPr/>
            </p:nvSpPr>
            <p:spPr bwMode="auto">
              <a:xfrm>
                <a:off x="3345" y="3077"/>
                <a:ext cx="589" cy="649"/>
              </a:xfrm>
              <a:custGeom>
                <a:avLst/>
                <a:gdLst/>
                <a:ahLst/>
                <a:cxnLst>
                  <a:cxn ang="0">
                    <a:pos x="240" y="6"/>
                  </a:cxn>
                  <a:cxn ang="0">
                    <a:pos x="300" y="54"/>
                  </a:cxn>
                  <a:cxn ang="0">
                    <a:pos x="408" y="144"/>
                  </a:cxn>
                  <a:cxn ang="0">
                    <a:pos x="450" y="216"/>
                  </a:cxn>
                  <a:cxn ang="0">
                    <a:pos x="600" y="396"/>
                  </a:cxn>
                  <a:cxn ang="0">
                    <a:pos x="630" y="462"/>
                  </a:cxn>
                  <a:cxn ang="0">
                    <a:pos x="636" y="498"/>
                  </a:cxn>
                  <a:cxn ang="0">
                    <a:pos x="708" y="552"/>
                  </a:cxn>
                  <a:cxn ang="0">
                    <a:pos x="702" y="618"/>
                  </a:cxn>
                  <a:cxn ang="0">
                    <a:pos x="678" y="648"/>
                  </a:cxn>
                  <a:cxn ang="0">
                    <a:pos x="660" y="684"/>
                  </a:cxn>
                  <a:cxn ang="0">
                    <a:pos x="624" y="810"/>
                  </a:cxn>
                  <a:cxn ang="0">
                    <a:pos x="582" y="822"/>
                  </a:cxn>
                  <a:cxn ang="0">
                    <a:pos x="570" y="804"/>
                  </a:cxn>
                  <a:cxn ang="0">
                    <a:pos x="552" y="840"/>
                  </a:cxn>
                  <a:cxn ang="0">
                    <a:pos x="498" y="870"/>
                  </a:cxn>
                  <a:cxn ang="0">
                    <a:pos x="420" y="852"/>
                  </a:cxn>
                  <a:cxn ang="0">
                    <a:pos x="330" y="816"/>
                  </a:cxn>
                  <a:cxn ang="0">
                    <a:pos x="24" y="804"/>
                  </a:cxn>
                  <a:cxn ang="0">
                    <a:pos x="36" y="762"/>
                  </a:cxn>
                  <a:cxn ang="0">
                    <a:pos x="66" y="684"/>
                  </a:cxn>
                  <a:cxn ang="0">
                    <a:pos x="78" y="648"/>
                  </a:cxn>
                  <a:cxn ang="0">
                    <a:pos x="84" y="630"/>
                  </a:cxn>
                  <a:cxn ang="0">
                    <a:pos x="102" y="480"/>
                  </a:cxn>
                  <a:cxn ang="0">
                    <a:pos x="108" y="168"/>
                  </a:cxn>
                  <a:cxn ang="0">
                    <a:pos x="114" y="30"/>
                  </a:cxn>
                  <a:cxn ang="0">
                    <a:pos x="174" y="18"/>
                  </a:cxn>
                  <a:cxn ang="0">
                    <a:pos x="210" y="0"/>
                  </a:cxn>
                  <a:cxn ang="0">
                    <a:pos x="240" y="6"/>
                  </a:cxn>
                </a:cxnLst>
                <a:rect l="0" t="0" r="r" b="b"/>
                <a:pathLst>
                  <a:path w="737" h="870">
                    <a:moveTo>
                      <a:pt x="240" y="6"/>
                    </a:moveTo>
                    <a:cubicBezTo>
                      <a:pt x="283" y="20"/>
                      <a:pt x="269" y="33"/>
                      <a:pt x="300" y="54"/>
                    </a:cubicBezTo>
                    <a:cubicBezTo>
                      <a:pt x="321" y="86"/>
                      <a:pt x="375" y="122"/>
                      <a:pt x="408" y="144"/>
                    </a:cubicBezTo>
                    <a:cubicBezTo>
                      <a:pt x="423" y="173"/>
                      <a:pt x="423" y="198"/>
                      <a:pt x="450" y="216"/>
                    </a:cubicBezTo>
                    <a:cubicBezTo>
                      <a:pt x="475" y="291"/>
                      <a:pt x="520" y="369"/>
                      <a:pt x="600" y="396"/>
                    </a:cubicBezTo>
                    <a:cubicBezTo>
                      <a:pt x="618" y="423"/>
                      <a:pt x="618" y="420"/>
                      <a:pt x="630" y="462"/>
                    </a:cubicBezTo>
                    <a:cubicBezTo>
                      <a:pt x="633" y="474"/>
                      <a:pt x="630" y="487"/>
                      <a:pt x="636" y="498"/>
                    </a:cubicBezTo>
                    <a:cubicBezTo>
                      <a:pt x="658" y="535"/>
                      <a:pt x="678" y="532"/>
                      <a:pt x="708" y="552"/>
                    </a:cubicBezTo>
                    <a:cubicBezTo>
                      <a:pt x="729" y="583"/>
                      <a:pt x="737" y="595"/>
                      <a:pt x="702" y="618"/>
                    </a:cubicBezTo>
                    <a:cubicBezTo>
                      <a:pt x="687" y="663"/>
                      <a:pt x="709" y="609"/>
                      <a:pt x="678" y="648"/>
                    </a:cubicBezTo>
                    <a:cubicBezTo>
                      <a:pt x="670" y="658"/>
                      <a:pt x="666" y="672"/>
                      <a:pt x="660" y="684"/>
                    </a:cubicBezTo>
                    <a:cubicBezTo>
                      <a:pt x="643" y="717"/>
                      <a:pt x="636" y="773"/>
                      <a:pt x="624" y="810"/>
                    </a:cubicBezTo>
                    <a:cubicBezTo>
                      <a:pt x="623" y="812"/>
                      <a:pt x="592" y="819"/>
                      <a:pt x="582" y="822"/>
                    </a:cubicBezTo>
                    <a:cubicBezTo>
                      <a:pt x="578" y="816"/>
                      <a:pt x="577" y="804"/>
                      <a:pt x="570" y="804"/>
                    </a:cubicBezTo>
                    <a:cubicBezTo>
                      <a:pt x="559" y="804"/>
                      <a:pt x="556" y="836"/>
                      <a:pt x="552" y="840"/>
                    </a:cubicBezTo>
                    <a:cubicBezTo>
                      <a:pt x="531" y="861"/>
                      <a:pt x="521" y="862"/>
                      <a:pt x="498" y="870"/>
                    </a:cubicBezTo>
                    <a:cubicBezTo>
                      <a:pt x="475" y="835"/>
                      <a:pt x="458" y="839"/>
                      <a:pt x="420" y="852"/>
                    </a:cubicBezTo>
                    <a:cubicBezTo>
                      <a:pt x="390" y="837"/>
                      <a:pt x="358" y="835"/>
                      <a:pt x="330" y="816"/>
                    </a:cubicBezTo>
                    <a:cubicBezTo>
                      <a:pt x="226" y="824"/>
                      <a:pt x="128" y="809"/>
                      <a:pt x="24" y="804"/>
                    </a:cubicBezTo>
                    <a:cubicBezTo>
                      <a:pt x="9" y="760"/>
                      <a:pt x="0" y="771"/>
                      <a:pt x="36" y="762"/>
                    </a:cubicBezTo>
                    <a:cubicBezTo>
                      <a:pt x="43" y="734"/>
                      <a:pt x="57" y="712"/>
                      <a:pt x="66" y="684"/>
                    </a:cubicBezTo>
                    <a:cubicBezTo>
                      <a:pt x="70" y="672"/>
                      <a:pt x="74" y="660"/>
                      <a:pt x="78" y="648"/>
                    </a:cubicBezTo>
                    <a:cubicBezTo>
                      <a:pt x="80" y="642"/>
                      <a:pt x="84" y="630"/>
                      <a:pt x="84" y="630"/>
                    </a:cubicBezTo>
                    <a:cubicBezTo>
                      <a:pt x="97" y="504"/>
                      <a:pt x="90" y="554"/>
                      <a:pt x="102" y="480"/>
                    </a:cubicBezTo>
                    <a:cubicBezTo>
                      <a:pt x="98" y="377"/>
                      <a:pt x="88" y="270"/>
                      <a:pt x="108" y="168"/>
                    </a:cubicBezTo>
                    <a:cubicBezTo>
                      <a:pt x="110" y="122"/>
                      <a:pt x="95" y="72"/>
                      <a:pt x="114" y="30"/>
                    </a:cubicBezTo>
                    <a:cubicBezTo>
                      <a:pt x="122" y="11"/>
                      <a:pt x="155" y="24"/>
                      <a:pt x="174" y="18"/>
                    </a:cubicBezTo>
                    <a:cubicBezTo>
                      <a:pt x="199" y="10"/>
                      <a:pt x="187" y="16"/>
                      <a:pt x="210" y="0"/>
                    </a:cubicBezTo>
                    <a:cubicBezTo>
                      <a:pt x="236" y="6"/>
                      <a:pt x="226" y="6"/>
                      <a:pt x="240" y="6"/>
                    </a:cubicBezTo>
                    <a:close/>
                  </a:path>
                </a:pathLst>
              </a:custGeom>
              <a:solidFill>
                <a:srgbClr val="48E004"/>
              </a:solidFill>
              <a:ln w="9525">
                <a:solidFill>
                  <a:srgbClr val="48E004"/>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78" name="Text Box 39">
                <a:extLst>
                  <a:ext uri="{FF2B5EF4-FFF2-40B4-BE49-F238E27FC236}">
                    <a16:creationId xmlns:a16="http://schemas.microsoft.com/office/drawing/2014/main" id="{D53511E1-0BC2-65CD-3FB4-ABE82B53D376}"/>
                  </a:ext>
                </a:extLst>
              </p:cNvPr>
              <p:cNvSpPr txBox="1">
                <a:spLocks noChangeArrowheads="1"/>
              </p:cNvSpPr>
              <p:nvPr/>
            </p:nvSpPr>
            <p:spPr bwMode="auto">
              <a:xfrm>
                <a:off x="3390" y="3482"/>
                <a:ext cx="551"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 GIOOC GI A</a:t>
                </a:r>
              </a:p>
            </p:txBody>
          </p:sp>
        </p:grpSp>
        <p:grpSp>
          <p:nvGrpSpPr>
            <p:cNvPr id="68664" name="Group 40">
              <a:extLst>
                <a:ext uri="{FF2B5EF4-FFF2-40B4-BE49-F238E27FC236}">
                  <a16:creationId xmlns:a16="http://schemas.microsoft.com/office/drawing/2014/main" id="{85075E3A-D5BF-7317-4EE8-F59B37A687A9}"/>
                </a:ext>
              </a:extLst>
            </p:cNvPr>
            <p:cNvGrpSpPr>
              <a:grpSpLocks/>
            </p:cNvGrpSpPr>
            <p:nvPr/>
          </p:nvGrpSpPr>
          <p:grpSpPr bwMode="auto">
            <a:xfrm>
              <a:off x="4151" y="2023"/>
              <a:ext cx="560" cy="359"/>
              <a:chOff x="4151" y="2023"/>
              <a:chExt cx="560" cy="359"/>
            </a:xfrm>
          </p:grpSpPr>
          <p:sp>
            <p:nvSpPr>
              <p:cNvPr id="51241" name="Freeform 41">
                <a:extLst>
                  <a:ext uri="{FF2B5EF4-FFF2-40B4-BE49-F238E27FC236}">
                    <a16:creationId xmlns:a16="http://schemas.microsoft.com/office/drawing/2014/main" id="{1727EC2D-A349-7439-A078-FB99799921B8}"/>
                  </a:ext>
                </a:extLst>
              </p:cNvPr>
              <p:cNvSpPr/>
              <p:nvPr/>
            </p:nvSpPr>
            <p:spPr bwMode="auto">
              <a:xfrm>
                <a:off x="4151" y="2023"/>
                <a:ext cx="547" cy="359"/>
              </a:xfrm>
              <a:custGeom>
                <a:avLst/>
                <a:gdLst/>
                <a:ahLst/>
                <a:cxnLst>
                  <a:cxn ang="0">
                    <a:pos x="0" y="342"/>
                  </a:cxn>
                  <a:cxn ang="0">
                    <a:pos x="36" y="318"/>
                  </a:cxn>
                  <a:cxn ang="0">
                    <a:pos x="42" y="300"/>
                  </a:cxn>
                  <a:cxn ang="0">
                    <a:pos x="72" y="270"/>
                  </a:cxn>
                  <a:cxn ang="0">
                    <a:pos x="150" y="108"/>
                  </a:cxn>
                  <a:cxn ang="0">
                    <a:pos x="162" y="36"/>
                  </a:cxn>
                  <a:cxn ang="0">
                    <a:pos x="180" y="0"/>
                  </a:cxn>
                  <a:cxn ang="0">
                    <a:pos x="342" y="6"/>
                  </a:cxn>
                  <a:cxn ang="0">
                    <a:pos x="408" y="24"/>
                  </a:cxn>
                  <a:cxn ang="0">
                    <a:pos x="570" y="48"/>
                  </a:cxn>
                  <a:cxn ang="0">
                    <a:pos x="678" y="108"/>
                  </a:cxn>
                  <a:cxn ang="0">
                    <a:pos x="606" y="252"/>
                  </a:cxn>
                  <a:cxn ang="0">
                    <a:pos x="582" y="306"/>
                  </a:cxn>
                  <a:cxn ang="0">
                    <a:pos x="570" y="342"/>
                  </a:cxn>
                  <a:cxn ang="0">
                    <a:pos x="522" y="438"/>
                  </a:cxn>
                  <a:cxn ang="0">
                    <a:pos x="486" y="450"/>
                  </a:cxn>
                  <a:cxn ang="0">
                    <a:pos x="468" y="456"/>
                  </a:cxn>
                  <a:cxn ang="0">
                    <a:pos x="402" y="438"/>
                  </a:cxn>
                  <a:cxn ang="0">
                    <a:pos x="366" y="420"/>
                  </a:cxn>
                  <a:cxn ang="0">
                    <a:pos x="270" y="408"/>
                  </a:cxn>
                  <a:cxn ang="0">
                    <a:pos x="186" y="384"/>
                  </a:cxn>
                  <a:cxn ang="0">
                    <a:pos x="150" y="372"/>
                  </a:cxn>
                  <a:cxn ang="0">
                    <a:pos x="132" y="360"/>
                  </a:cxn>
                  <a:cxn ang="0">
                    <a:pos x="60" y="354"/>
                  </a:cxn>
                  <a:cxn ang="0">
                    <a:pos x="0" y="342"/>
                  </a:cxn>
                </a:cxnLst>
                <a:rect l="0" t="0" r="r" b="b"/>
                <a:pathLst>
                  <a:path w="678" h="482">
                    <a:moveTo>
                      <a:pt x="0" y="342"/>
                    </a:moveTo>
                    <a:cubicBezTo>
                      <a:pt x="12" y="334"/>
                      <a:pt x="24" y="326"/>
                      <a:pt x="36" y="318"/>
                    </a:cubicBezTo>
                    <a:cubicBezTo>
                      <a:pt x="41" y="314"/>
                      <a:pt x="39" y="306"/>
                      <a:pt x="42" y="300"/>
                    </a:cubicBezTo>
                    <a:cubicBezTo>
                      <a:pt x="52" y="280"/>
                      <a:pt x="54" y="282"/>
                      <a:pt x="72" y="270"/>
                    </a:cubicBezTo>
                    <a:cubicBezTo>
                      <a:pt x="107" y="218"/>
                      <a:pt x="130" y="167"/>
                      <a:pt x="150" y="108"/>
                    </a:cubicBezTo>
                    <a:cubicBezTo>
                      <a:pt x="165" y="63"/>
                      <a:pt x="146" y="90"/>
                      <a:pt x="162" y="36"/>
                    </a:cubicBezTo>
                    <a:cubicBezTo>
                      <a:pt x="166" y="23"/>
                      <a:pt x="176" y="13"/>
                      <a:pt x="180" y="0"/>
                    </a:cubicBezTo>
                    <a:cubicBezTo>
                      <a:pt x="234" y="2"/>
                      <a:pt x="288" y="2"/>
                      <a:pt x="342" y="6"/>
                    </a:cubicBezTo>
                    <a:cubicBezTo>
                      <a:pt x="365" y="8"/>
                      <a:pt x="385" y="21"/>
                      <a:pt x="408" y="24"/>
                    </a:cubicBezTo>
                    <a:cubicBezTo>
                      <a:pt x="462" y="30"/>
                      <a:pt x="516" y="39"/>
                      <a:pt x="570" y="48"/>
                    </a:cubicBezTo>
                    <a:cubicBezTo>
                      <a:pt x="604" y="71"/>
                      <a:pt x="644" y="85"/>
                      <a:pt x="678" y="108"/>
                    </a:cubicBezTo>
                    <a:cubicBezTo>
                      <a:pt x="666" y="156"/>
                      <a:pt x="650" y="223"/>
                      <a:pt x="606" y="252"/>
                    </a:cubicBezTo>
                    <a:cubicBezTo>
                      <a:pt x="587" y="281"/>
                      <a:pt x="596" y="263"/>
                      <a:pt x="582" y="306"/>
                    </a:cubicBezTo>
                    <a:cubicBezTo>
                      <a:pt x="578" y="318"/>
                      <a:pt x="570" y="342"/>
                      <a:pt x="570" y="342"/>
                    </a:cubicBezTo>
                    <a:cubicBezTo>
                      <a:pt x="566" y="410"/>
                      <a:pt x="588" y="482"/>
                      <a:pt x="522" y="438"/>
                    </a:cubicBezTo>
                    <a:cubicBezTo>
                      <a:pt x="510" y="442"/>
                      <a:pt x="498" y="446"/>
                      <a:pt x="486" y="450"/>
                    </a:cubicBezTo>
                    <a:cubicBezTo>
                      <a:pt x="480" y="452"/>
                      <a:pt x="468" y="456"/>
                      <a:pt x="468" y="456"/>
                    </a:cubicBezTo>
                    <a:cubicBezTo>
                      <a:pt x="424" y="426"/>
                      <a:pt x="446" y="429"/>
                      <a:pt x="402" y="438"/>
                    </a:cubicBezTo>
                    <a:cubicBezTo>
                      <a:pt x="389" y="434"/>
                      <a:pt x="379" y="424"/>
                      <a:pt x="366" y="420"/>
                    </a:cubicBezTo>
                    <a:cubicBezTo>
                      <a:pt x="356" y="417"/>
                      <a:pt x="274" y="408"/>
                      <a:pt x="270" y="408"/>
                    </a:cubicBezTo>
                    <a:cubicBezTo>
                      <a:pt x="242" y="399"/>
                      <a:pt x="214" y="393"/>
                      <a:pt x="186" y="384"/>
                    </a:cubicBezTo>
                    <a:cubicBezTo>
                      <a:pt x="174" y="380"/>
                      <a:pt x="161" y="379"/>
                      <a:pt x="150" y="372"/>
                    </a:cubicBezTo>
                    <a:cubicBezTo>
                      <a:pt x="144" y="368"/>
                      <a:pt x="139" y="361"/>
                      <a:pt x="132" y="360"/>
                    </a:cubicBezTo>
                    <a:cubicBezTo>
                      <a:pt x="108" y="355"/>
                      <a:pt x="84" y="356"/>
                      <a:pt x="60" y="354"/>
                    </a:cubicBezTo>
                    <a:cubicBezTo>
                      <a:pt x="40" y="350"/>
                      <a:pt x="0" y="342"/>
                      <a:pt x="0" y="342"/>
                    </a:cubicBezTo>
                    <a:close/>
                  </a:path>
                </a:pathLst>
              </a:custGeom>
              <a:solidFill>
                <a:srgbClr val="FCB488"/>
              </a:solidFill>
              <a:ln w="9525">
                <a:solidFill>
                  <a:srgbClr val="FCB488"/>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76" name="Text Box 42">
                <a:extLst>
                  <a:ext uri="{FF2B5EF4-FFF2-40B4-BE49-F238E27FC236}">
                    <a16:creationId xmlns:a16="http://schemas.microsoft.com/office/drawing/2014/main" id="{3C082D8A-4684-66A1-7D6D-18D6CD630C49}"/>
                  </a:ext>
                </a:extLst>
              </p:cNvPr>
              <p:cNvSpPr txBox="1">
                <a:spLocks noChangeArrowheads="1"/>
              </p:cNvSpPr>
              <p:nvPr/>
            </p:nvSpPr>
            <p:spPr bwMode="auto">
              <a:xfrm>
                <a:off x="4242" y="2043"/>
                <a:ext cx="469"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PEN XIN        VA NI A</a:t>
                </a:r>
              </a:p>
            </p:txBody>
          </p:sp>
        </p:grpSp>
        <p:grpSp>
          <p:nvGrpSpPr>
            <p:cNvPr id="68665" name="Group 43">
              <a:extLst>
                <a:ext uri="{FF2B5EF4-FFF2-40B4-BE49-F238E27FC236}">
                  <a16:creationId xmlns:a16="http://schemas.microsoft.com/office/drawing/2014/main" id="{3C5B692A-175A-1504-D25E-6475C4150669}"/>
                </a:ext>
              </a:extLst>
            </p:cNvPr>
            <p:cNvGrpSpPr>
              <a:grpSpLocks/>
            </p:cNvGrpSpPr>
            <p:nvPr/>
          </p:nvGrpSpPr>
          <p:grpSpPr bwMode="auto">
            <a:xfrm>
              <a:off x="4813" y="1892"/>
              <a:ext cx="1043" cy="360"/>
              <a:chOff x="4813" y="1892"/>
              <a:chExt cx="1043" cy="360"/>
            </a:xfrm>
          </p:grpSpPr>
          <p:sp>
            <p:nvSpPr>
              <p:cNvPr id="68670" name="Text Box 44">
                <a:extLst>
                  <a:ext uri="{FF2B5EF4-FFF2-40B4-BE49-F238E27FC236}">
                    <a16:creationId xmlns:a16="http://schemas.microsoft.com/office/drawing/2014/main" id="{F45AE5DF-AB93-094D-E5DC-E4A2F196D850}"/>
                  </a:ext>
                </a:extLst>
              </p:cNvPr>
              <p:cNvSpPr txBox="1">
                <a:spLocks noChangeArrowheads="1"/>
              </p:cNvSpPr>
              <p:nvPr/>
            </p:nvSpPr>
            <p:spPr bwMode="auto">
              <a:xfrm>
                <a:off x="4872" y="2114"/>
                <a:ext cx="98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000" b="1">
                    <a:solidFill>
                      <a:srgbClr val="000000"/>
                    </a:solidFill>
                    <a:latin typeface="Arial" panose="020B0604020202020204" pitchFamily="34" charset="0"/>
                  </a:rPr>
                  <a:t>3.  CON NET TI CUT</a:t>
                </a:r>
              </a:p>
            </p:txBody>
          </p:sp>
          <p:grpSp>
            <p:nvGrpSpPr>
              <p:cNvPr id="68671" name="Group 45">
                <a:extLst>
                  <a:ext uri="{FF2B5EF4-FFF2-40B4-BE49-F238E27FC236}">
                    <a16:creationId xmlns:a16="http://schemas.microsoft.com/office/drawing/2014/main" id="{ADF5B4C9-4F8E-937E-897C-B7DA08B3863E}"/>
                  </a:ext>
                </a:extLst>
              </p:cNvPr>
              <p:cNvGrpSpPr>
                <a:grpSpLocks/>
              </p:cNvGrpSpPr>
              <p:nvPr/>
            </p:nvGrpSpPr>
            <p:grpSpPr bwMode="auto">
              <a:xfrm>
                <a:off x="4813" y="1892"/>
                <a:ext cx="318" cy="259"/>
                <a:chOff x="4667" y="1847"/>
                <a:chExt cx="325" cy="247"/>
              </a:xfrm>
            </p:grpSpPr>
            <p:sp>
              <p:nvSpPr>
                <p:cNvPr id="51246" name="Freeform 46">
                  <a:extLst>
                    <a:ext uri="{FF2B5EF4-FFF2-40B4-BE49-F238E27FC236}">
                      <a16:creationId xmlns:a16="http://schemas.microsoft.com/office/drawing/2014/main" id="{40B7DF4D-134C-0B84-9190-DD455D3B774F}"/>
                    </a:ext>
                  </a:extLst>
                </p:cNvPr>
                <p:cNvSpPr/>
                <p:nvPr/>
              </p:nvSpPr>
              <p:spPr bwMode="auto">
                <a:xfrm>
                  <a:off x="4667" y="1847"/>
                  <a:ext cx="273" cy="219"/>
                </a:xfrm>
                <a:custGeom>
                  <a:avLst/>
                  <a:gdLst/>
                  <a:ahLst/>
                  <a:cxnLst>
                    <a:cxn ang="0">
                      <a:pos x="2" y="288"/>
                    </a:cxn>
                    <a:cxn ang="0">
                      <a:pos x="2" y="168"/>
                    </a:cxn>
                    <a:cxn ang="0">
                      <a:pos x="8" y="102"/>
                    </a:cxn>
                    <a:cxn ang="0">
                      <a:pos x="140" y="24"/>
                    </a:cxn>
                    <a:cxn ang="0">
                      <a:pos x="272" y="0"/>
                    </a:cxn>
                    <a:cxn ang="0">
                      <a:pos x="302" y="54"/>
                    </a:cxn>
                    <a:cxn ang="0">
                      <a:pos x="314" y="90"/>
                    </a:cxn>
                    <a:cxn ang="0">
                      <a:pos x="320" y="108"/>
                    </a:cxn>
                    <a:cxn ang="0">
                      <a:pos x="314" y="162"/>
                    </a:cxn>
                    <a:cxn ang="0">
                      <a:pos x="296" y="168"/>
                    </a:cxn>
                    <a:cxn ang="0">
                      <a:pos x="290" y="186"/>
                    </a:cxn>
                    <a:cxn ang="0">
                      <a:pos x="212" y="204"/>
                    </a:cxn>
                    <a:cxn ang="0">
                      <a:pos x="152" y="234"/>
                    </a:cxn>
                    <a:cxn ang="0">
                      <a:pos x="80" y="264"/>
                    </a:cxn>
                    <a:cxn ang="0">
                      <a:pos x="44" y="306"/>
                    </a:cxn>
                    <a:cxn ang="0">
                      <a:pos x="20" y="300"/>
                    </a:cxn>
                    <a:cxn ang="0">
                      <a:pos x="2" y="288"/>
                    </a:cxn>
                  </a:cxnLst>
                  <a:rect l="0" t="0" r="r" b="b"/>
                  <a:pathLst>
                    <a:path w="321" h="310">
                      <a:moveTo>
                        <a:pt x="2" y="288"/>
                      </a:moveTo>
                      <a:cubicBezTo>
                        <a:pt x="16" y="193"/>
                        <a:pt x="2" y="310"/>
                        <a:pt x="2" y="168"/>
                      </a:cubicBezTo>
                      <a:cubicBezTo>
                        <a:pt x="2" y="146"/>
                        <a:pt x="4" y="124"/>
                        <a:pt x="8" y="102"/>
                      </a:cubicBezTo>
                      <a:cubicBezTo>
                        <a:pt x="22" y="23"/>
                        <a:pt x="64" y="30"/>
                        <a:pt x="140" y="24"/>
                      </a:cubicBezTo>
                      <a:cubicBezTo>
                        <a:pt x="184" y="15"/>
                        <a:pt x="227" y="6"/>
                        <a:pt x="272" y="0"/>
                      </a:cubicBezTo>
                      <a:cubicBezTo>
                        <a:pt x="306" y="11"/>
                        <a:pt x="288" y="0"/>
                        <a:pt x="302" y="54"/>
                      </a:cubicBezTo>
                      <a:cubicBezTo>
                        <a:pt x="305" y="66"/>
                        <a:pt x="310" y="78"/>
                        <a:pt x="314" y="90"/>
                      </a:cubicBezTo>
                      <a:cubicBezTo>
                        <a:pt x="316" y="96"/>
                        <a:pt x="320" y="108"/>
                        <a:pt x="320" y="108"/>
                      </a:cubicBezTo>
                      <a:cubicBezTo>
                        <a:pt x="318" y="126"/>
                        <a:pt x="321" y="145"/>
                        <a:pt x="314" y="162"/>
                      </a:cubicBezTo>
                      <a:cubicBezTo>
                        <a:pt x="312" y="168"/>
                        <a:pt x="300" y="164"/>
                        <a:pt x="296" y="168"/>
                      </a:cubicBezTo>
                      <a:cubicBezTo>
                        <a:pt x="292" y="172"/>
                        <a:pt x="294" y="182"/>
                        <a:pt x="290" y="186"/>
                      </a:cubicBezTo>
                      <a:cubicBezTo>
                        <a:pt x="271" y="205"/>
                        <a:pt x="238" y="199"/>
                        <a:pt x="212" y="204"/>
                      </a:cubicBezTo>
                      <a:cubicBezTo>
                        <a:pt x="192" y="214"/>
                        <a:pt x="172" y="225"/>
                        <a:pt x="152" y="234"/>
                      </a:cubicBezTo>
                      <a:cubicBezTo>
                        <a:pt x="125" y="246"/>
                        <a:pt x="104" y="248"/>
                        <a:pt x="80" y="264"/>
                      </a:cubicBezTo>
                      <a:cubicBezTo>
                        <a:pt x="72" y="288"/>
                        <a:pt x="68" y="298"/>
                        <a:pt x="44" y="306"/>
                      </a:cubicBezTo>
                      <a:cubicBezTo>
                        <a:pt x="36" y="304"/>
                        <a:pt x="27" y="305"/>
                        <a:pt x="20" y="300"/>
                      </a:cubicBezTo>
                      <a:cubicBezTo>
                        <a:pt x="0" y="286"/>
                        <a:pt x="16" y="274"/>
                        <a:pt x="2" y="288"/>
                      </a:cubicBezTo>
                      <a:close/>
                    </a:path>
                  </a:pathLst>
                </a:custGeom>
                <a:solidFill>
                  <a:srgbClr val="FDC21D"/>
                </a:solidFill>
                <a:ln w="9525">
                  <a:solidFill>
                    <a:srgbClr val="FDC21D"/>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47" name="Freeform 47">
                  <a:extLst>
                    <a:ext uri="{FF2B5EF4-FFF2-40B4-BE49-F238E27FC236}">
                      <a16:creationId xmlns:a16="http://schemas.microsoft.com/office/drawing/2014/main" id="{19AAACB0-FA29-5629-0FEA-417B1EBC1796}"/>
                    </a:ext>
                  </a:extLst>
                </p:cNvPr>
                <p:cNvSpPr/>
                <p:nvPr/>
              </p:nvSpPr>
              <p:spPr bwMode="auto">
                <a:xfrm>
                  <a:off x="4728" y="1976"/>
                  <a:ext cx="263" cy="120"/>
                </a:xfrm>
                <a:custGeom>
                  <a:avLst/>
                  <a:gdLst/>
                  <a:ahLst/>
                  <a:cxnLst>
                    <a:cxn ang="0">
                      <a:pos x="0" y="104"/>
                    </a:cxn>
                    <a:cxn ang="0">
                      <a:pos x="16" y="80"/>
                    </a:cxn>
                    <a:cxn ang="0">
                      <a:pos x="72" y="64"/>
                    </a:cxn>
                    <a:cxn ang="0">
                      <a:pos x="168" y="32"/>
                    </a:cxn>
                    <a:cxn ang="0">
                      <a:pos x="240" y="8"/>
                    </a:cxn>
                    <a:cxn ang="0">
                      <a:pos x="264" y="0"/>
                    </a:cxn>
                    <a:cxn ang="0">
                      <a:pos x="256" y="32"/>
                    </a:cxn>
                    <a:cxn ang="0">
                      <a:pos x="208" y="48"/>
                    </a:cxn>
                    <a:cxn ang="0">
                      <a:pos x="96" y="104"/>
                    </a:cxn>
                    <a:cxn ang="0">
                      <a:pos x="48" y="120"/>
                    </a:cxn>
                    <a:cxn ang="0">
                      <a:pos x="0" y="104"/>
                    </a:cxn>
                  </a:cxnLst>
                  <a:rect l="0" t="0" r="r" b="b"/>
                  <a:pathLst>
                    <a:path w="264" h="120">
                      <a:moveTo>
                        <a:pt x="0" y="104"/>
                      </a:moveTo>
                      <a:cubicBezTo>
                        <a:pt x="5" y="96"/>
                        <a:pt x="8" y="86"/>
                        <a:pt x="16" y="80"/>
                      </a:cubicBezTo>
                      <a:cubicBezTo>
                        <a:pt x="21" y="76"/>
                        <a:pt x="70" y="65"/>
                        <a:pt x="72" y="64"/>
                      </a:cubicBezTo>
                      <a:cubicBezTo>
                        <a:pt x="104" y="54"/>
                        <a:pt x="136" y="43"/>
                        <a:pt x="168" y="32"/>
                      </a:cubicBezTo>
                      <a:cubicBezTo>
                        <a:pt x="192" y="24"/>
                        <a:pt x="216" y="16"/>
                        <a:pt x="240" y="8"/>
                      </a:cubicBezTo>
                      <a:cubicBezTo>
                        <a:pt x="248" y="5"/>
                        <a:pt x="264" y="0"/>
                        <a:pt x="264" y="0"/>
                      </a:cubicBezTo>
                      <a:cubicBezTo>
                        <a:pt x="261" y="11"/>
                        <a:pt x="264" y="25"/>
                        <a:pt x="256" y="32"/>
                      </a:cubicBezTo>
                      <a:cubicBezTo>
                        <a:pt x="243" y="43"/>
                        <a:pt x="208" y="48"/>
                        <a:pt x="208" y="48"/>
                      </a:cubicBezTo>
                      <a:cubicBezTo>
                        <a:pt x="183" y="86"/>
                        <a:pt x="138" y="90"/>
                        <a:pt x="96" y="104"/>
                      </a:cubicBezTo>
                      <a:cubicBezTo>
                        <a:pt x="80" y="109"/>
                        <a:pt x="48" y="120"/>
                        <a:pt x="48" y="120"/>
                      </a:cubicBezTo>
                      <a:cubicBezTo>
                        <a:pt x="10" y="111"/>
                        <a:pt x="26" y="117"/>
                        <a:pt x="0" y="104"/>
                      </a:cubicBezTo>
                      <a:close/>
                    </a:path>
                  </a:pathLst>
                </a:custGeom>
                <a:solidFill>
                  <a:srgbClr val="FDC21D"/>
                </a:solidFill>
                <a:ln w="9525">
                  <a:no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68672" name="Oval 48">
                <a:extLst>
                  <a:ext uri="{FF2B5EF4-FFF2-40B4-BE49-F238E27FC236}">
                    <a16:creationId xmlns:a16="http://schemas.microsoft.com/office/drawing/2014/main" id="{72D48BF3-E75E-1791-B008-89D267F97F29}"/>
                  </a:ext>
                </a:extLst>
              </p:cNvPr>
              <p:cNvSpPr>
                <a:spLocks noChangeArrowheads="1"/>
              </p:cNvSpPr>
              <p:nvPr/>
            </p:nvSpPr>
            <p:spPr bwMode="auto">
              <a:xfrm>
                <a:off x="4869" y="1947"/>
                <a:ext cx="120" cy="107"/>
              </a:xfrm>
              <a:prstGeom prst="ellipse">
                <a:avLst/>
              </a:prstGeom>
              <a:solidFill>
                <a:srgbClr val="FDC21D"/>
              </a:solidFill>
              <a:ln w="9525">
                <a:solidFill>
                  <a:srgbClr val="FDC21D"/>
                </a:solidFill>
                <a:round/>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3</a:t>
                </a:r>
              </a:p>
            </p:txBody>
          </p:sp>
        </p:grpSp>
        <p:grpSp>
          <p:nvGrpSpPr>
            <p:cNvPr id="68666" name="Group 49">
              <a:extLst>
                <a:ext uri="{FF2B5EF4-FFF2-40B4-BE49-F238E27FC236}">
                  <a16:creationId xmlns:a16="http://schemas.microsoft.com/office/drawing/2014/main" id="{A614F916-19D3-84DA-B55B-78626385ADFB}"/>
                </a:ext>
              </a:extLst>
            </p:cNvPr>
            <p:cNvGrpSpPr>
              <a:grpSpLocks/>
            </p:cNvGrpSpPr>
            <p:nvPr/>
          </p:nvGrpSpPr>
          <p:grpSpPr bwMode="auto">
            <a:xfrm>
              <a:off x="5017" y="1876"/>
              <a:ext cx="690" cy="203"/>
              <a:chOff x="5017" y="1876"/>
              <a:chExt cx="690" cy="203"/>
            </a:xfrm>
          </p:grpSpPr>
          <p:sp>
            <p:nvSpPr>
              <p:cNvPr id="51250" name="Freeform 50">
                <a:extLst>
                  <a:ext uri="{FF2B5EF4-FFF2-40B4-BE49-F238E27FC236}">
                    <a16:creationId xmlns:a16="http://schemas.microsoft.com/office/drawing/2014/main" id="{A71FDD57-7DAC-3574-D7C8-89D00C197746}"/>
                  </a:ext>
                </a:extLst>
              </p:cNvPr>
              <p:cNvSpPr/>
              <p:nvPr/>
            </p:nvSpPr>
            <p:spPr bwMode="auto">
              <a:xfrm>
                <a:off x="5017" y="1876"/>
                <a:ext cx="211" cy="141"/>
              </a:xfrm>
              <a:custGeom>
                <a:avLst/>
                <a:gdLst/>
                <a:ahLst/>
                <a:cxnLst>
                  <a:cxn ang="0">
                    <a:pos x="0" y="34"/>
                  </a:cxn>
                  <a:cxn ang="0">
                    <a:pos x="96" y="22"/>
                  </a:cxn>
                  <a:cxn ang="0">
                    <a:pos x="216" y="22"/>
                  </a:cxn>
                  <a:cxn ang="0">
                    <a:pos x="264" y="130"/>
                  </a:cxn>
                  <a:cxn ang="0">
                    <a:pos x="246" y="136"/>
                  </a:cxn>
                  <a:cxn ang="0">
                    <a:pos x="228" y="130"/>
                  </a:cxn>
                  <a:cxn ang="0">
                    <a:pos x="156" y="184"/>
                  </a:cxn>
                  <a:cxn ang="0">
                    <a:pos x="84" y="190"/>
                  </a:cxn>
                  <a:cxn ang="0">
                    <a:pos x="54" y="154"/>
                  </a:cxn>
                  <a:cxn ang="0">
                    <a:pos x="30" y="94"/>
                  </a:cxn>
                  <a:cxn ang="0">
                    <a:pos x="0" y="34"/>
                  </a:cxn>
                </a:cxnLst>
                <a:rect l="0" t="0" r="r" b="b"/>
                <a:pathLst>
                  <a:path w="264" h="190">
                    <a:moveTo>
                      <a:pt x="0" y="34"/>
                    </a:moveTo>
                    <a:cubicBezTo>
                      <a:pt x="44" y="28"/>
                      <a:pt x="53" y="15"/>
                      <a:pt x="96" y="22"/>
                    </a:cubicBezTo>
                    <a:cubicBezTo>
                      <a:pt x="136" y="20"/>
                      <a:pt x="183" y="0"/>
                      <a:pt x="216" y="22"/>
                    </a:cubicBezTo>
                    <a:cubicBezTo>
                      <a:pt x="222" y="26"/>
                      <a:pt x="258" y="113"/>
                      <a:pt x="264" y="130"/>
                    </a:cubicBezTo>
                    <a:cubicBezTo>
                      <a:pt x="258" y="132"/>
                      <a:pt x="252" y="136"/>
                      <a:pt x="246" y="136"/>
                    </a:cubicBezTo>
                    <a:cubicBezTo>
                      <a:pt x="240" y="136"/>
                      <a:pt x="234" y="128"/>
                      <a:pt x="228" y="130"/>
                    </a:cubicBezTo>
                    <a:cubicBezTo>
                      <a:pt x="200" y="139"/>
                      <a:pt x="179" y="168"/>
                      <a:pt x="156" y="184"/>
                    </a:cubicBezTo>
                    <a:cubicBezTo>
                      <a:pt x="130" y="175"/>
                      <a:pt x="109" y="182"/>
                      <a:pt x="84" y="190"/>
                    </a:cubicBezTo>
                    <a:cubicBezTo>
                      <a:pt x="40" y="175"/>
                      <a:pt x="45" y="190"/>
                      <a:pt x="54" y="154"/>
                    </a:cubicBezTo>
                    <a:cubicBezTo>
                      <a:pt x="48" y="131"/>
                      <a:pt x="37" y="116"/>
                      <a:pt x="30" y="94"/>
                    </a:cubicBezTo>
                    <a:cubicBezTo>
                      <a:pt x="23" y="37"/>
                      <a:pt x="38" y="53"/>
                      <a:pt x="0" y="34"/>
                    </a:cubicBezTo>
                    <a:close/>
                  </a:path>
                </a:pathLst>
              </a:custGeom>
              <a:solidFill>
                <a:srgbClr val="D19C05"/>
              </a:solidFill>
              <a:ln w="9525">
                <a:solidFill>
                  <a:srgbClr val="ECC004"/>
                </a:solidFill>
                <a:round/>
              </a:ln>
              <a:effectLst/>
            </p:spPr>
            <p:txBody>
              <a:bodyP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68" name="Text Box 51">
                <a:extLst>
                  <a:ext uri="{FF2B5EF4-FFF2-40B4-BE49-F238E27FC236}">
                    <a16:creationId xmlns:a16="http://schemas.microsoft.com/office/drawing/2014/main" id="{1CB52BB9-B7C5-F0DA-C07B-51391D0788D9}"/>
                  </a:ext>
                </a:extLst>
              </p:cNvPr>
              <p:cNvSpPr txBox="1">
                <a:spLocks noChangeArrowheads="1"/>
              </p:cNvSpPr>
              <p:nvPr/>
            </p:nvSpPr>
            <p:spPr bwMode="auto">
              <a:xfrm>
                <a:off x="5097" y="1993"/>
                <a:ext cx="610" cy="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000" b="1">
                    <a:solidFill>
                      <a:srgbClr val="000000"/>
                    </a:solidFill>
                    <a:latin typeface="Arial" panose="020B0604020202020204" pitchFamily="34" charset="0"/>
                  </a:rPr>
                  <a:t>2. RỐT AILEN</a:t>
                </a:r>
              </a:p>
            </p:txBody>
          </p:sp>
          <p:sp>
            <p:nvSpPr>
              <p:cNvPr id="68669" name="Oval 52">
                <a:extLst>
                  <a:ext uri="{FF2B5EF4-FFF2-40B4-BE49-F238E27FC236}">
                    <a16:creationId xmlns:a16="http://schemas.microsoft.com/office/drawing/2014/main" id="{C2E5E91A-BD40-B95C-AA53-F404D68D30B5}"/>
                  </a:ext>
                </a:extLst>
              </p:cNvPr>
              <p:cNvSpPr>
                <a:spLocks noChangeArrowheads="1"/>
              </p:cNvSpPr>
              <p:nvPr/>
            </p:nvSpPr>
            <p:spPr bwMode="auto">
              <a:xfrm>
                <a:off x="5097" y="1921"/>
                <a:ext cx="77" cy="7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200" b="1">
                    <a:solidFill>
                      <a:srgbClr val="000000"/>
                    </a:solidFill>
                    <a:latin typeface="Arial" panose="020B0604020202020204" pitchFamily="34" charset="0"/>
                  </a:rPr>
                  <a:t>2</a:t>
                </a:r>
              </a:p>
            </p:txBody>
          </p:sp>
        </p:grpSp>
      </p:grpSp>
      <p:sp>
        <p:nvSpPr>
          <p:cNvPr id="51253" name="AutoShape 53">
            <a:extLst>
              <a:ext uri="{FF2B5EF4-FFF2-40B4-BE49-F238E27FC236}">
                <a16:creationId xmlns:a16="http://schemas.microsoft.com/office/drawing/2014/main" id="{443D1CA6-D51B-21C0-7C1C-D567F53E25DE}"/>
              </a:ext>
            </a:extLst>
          </p:cNvPr>
          <p:cNvSpPr>
            <a:spLocks noChangeArrowheads="1"/>
          </p:cNvSpPr>
          <p:nvPr/>
        </p:nvSpPr>
        <p:spPr bwMode="auto">
          <a:xfrm>
            <a:off x="6659563" y="3784600"/>
            <a:ext cx="152400"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lnTo>
                  <a:pt x="16551" y="13370"/>
                </a:lnTo>
                <a:close/>
                <a:moveTo>
                  <a:pt x="5048" y="8229"/>
                </a:moveTo>
                <a:cubicBezTo>
                  <a:pt x="4686" y="9038"/>
                  <a:pt x="4500" y="9914"/>
                  <a:pt x="4500" y="10799"/>
                </a:cubicBezTo>
                <a:cubicBezTo>
                  <a:pt x="4500" y="14279"/>
                  <a:pt x="7320" y="17100"/>
                  <a:pt x="10800" y="17100"/>
                </a:cubicBezTo>
                <a:cubicBezTo>
                  <a:pt x="11685" y="17100"/>
                  <a:pt x="12561" y="16913"/>
                  <a:pt x="13370" y="16551"/>
                </a:cubicBezTo>
                <a:lnTo>
                  <a:pt x="5048" y="8229"/>
                </a:lnTo>
                <a:close/>
              </a:path>
            </a:pathLst>
          </a:custGeom>
          <a:solidFill>
            <a:srgbClr val="FF0000"/>
          </a:solidFill>
          <a:ln w="9525">
            <a:solidFill>
              <a:schemeClr val="tx1"/>
            </a:solidFill>
            <a:miter lim="800000"/>
          </a:ln>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54" name="AutoShape 54">
            <a:extLst>
              <a:ext uri="{FF2B5EF4-FFF2-40B4-BE49-F238E27FC236}">
                <a16:creationId xmlns:a16="http://schemas.microsoft.com/office/drawing/2014/main" id="{4C42804F-E7D4-5EFF-034C-90EB8921B84A}"/>
              </a:ext>
            </a:extLst>
          </p:cNvPr>
          <p:cNvSpPr>
            <a:spLocks noChangeArrowheads="1"/>
          </p:cNvSpPr>
          <p:nvPr/>
        </p:nvSpPr>
        <p:spPr bwMode="auto">
          <a:xfrm>
            <a:off x="8072438" y="2400300"/>
            <a:ext cx="152400"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lnTo>
                  <a:pt x="16551" y="13370"/>
                </a:lnTo>
                <a:close/>
                <a:moveTo>
                  <a:pt x="5048" y="8229"/>
                </a:moveTo>
                <a:cubicBezTo>
                  <a:pt x="4686" y="9038"/>
                  <a:pt x="4500" y="9914"/>
                  <a:pt x="4500" y="10799"/>
                </a:cubicBezTo>
                <a:cubicBezTo>
                  <a:pt x="4500" y="14279"/>
                  <a:pt x="7320" y="17100"/>
                  <a:pt x="10800" y="17100"/>
                </a:cubicBezTo>
                <a:cubicBezTo>
                  <a:pt x="11685" y="17100"/>
                  <a:pt x="12561" y="16913"/>
                  <a:pt x="13370" y="16551"/>
                </a:cubicBezTo>
                <a:lnTo>
                  <a:pt x="5048" y="8229"/>
                </a:lnTo>
                <a:close/>
              </a:path>
            </a:pathLst>
          </a:custGeom>
          <a:solidFill>
            <a:srgbClr val="FF0000"/>
          </a:solidFill>
          <a:ln w="9525">
            <a:solidFill>
              <a:schemeClr val="tx1"/>
            </a:solidFill>
            <a:miter lim="800000"/>
          </a:ln>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55" name="AutoShape 55">
            <a:extLst>
              <a:ext uri="{FF2B5EF4-FFF2-40B4-BE49-F238E27FC236}">
                <a16:creationId xmlns:a16="http://schemas.microsoft.com/office/drawing/2014/main" id="{DDE6B80D-9153-F7F7-52FC-AC8CA66DA7FD}"/>
              </a:ext>
            </a:extLst>
          </p:cNvPr>
          <p:cNvSpPr>
            <a:spLocks noChangeArrowheads="1"/>
          </p:cNvSpPr>
          <p:nvPr/>
        </p:nvSpPr>
        <p:spPr bwMode="auto">
          <a:xfrm>
            <a:off x="7967663" y="2819400"/>
            <a:ext cx="152400" cy="304800"/>
          </a:xfrm>
          <a:prstGeom prst="triangle">
            <a:avLst>
              <a:gd name="adj" fmla="val 50000"/>
            </a:avLst>
          </a:prstGeom>
          <a:solidFill>
            <a:srgbClr val="5266FA"/>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zh-CN">
              <a:solidFill>
                <a:srgbClr val="000000"/>
              </a:solidFill>
              <a:latin typeface="VNI-Helve" pitchFamily="2" charset="0"/>
            </a:endParaRPr>
          </a:p>
        </p:txBody>
      </p:sp>
      <p:grpSp>
        <p:nvGrpSpPr>
          <p:cNvPr id="17" name="Group 56">
            <a:extLst>
              <a:ext uri="{FF2B5EF4-FFF2-40B4-BE49-F238E27FC236}">
                <a16:creationId xmlns:a16="http://schemas.microsoft.com/office/drawing/2014/main" id="{65B64F40-7D37-3CB2-0850-6879DA7D5367}"/>
              </a:ext>
            </a:extLst>
          </p:cNvPr>
          <p:cNvGrpSpPr>
            <a:grpSpLocks/>
          </p:cNvGrpSpPr>
          <p:nvPr/>
        </p:nvGrpSpPr>
        <p:grpSpPr bwMode="auto">
          <a:xfrm rot="233466">
            <a:off x="5781675" y="4808538"/>
            <a:ext cx="279400" cy="381000"/>
            <a:chOff x="2592" y="3216"/>
            <a:chExt cx="221" cy="341"/>
          </a:xfrm>
        </p:grpSpPr>
        <p:sp>
          <p:nvSpPr>
            <p:cNvPr id="51257" name="AutoShape 57">
              <a:extLst>
                <a:ext uri="{FF2B5EF4-FFF2-40B4-BE49-F238E27FC236}">
                  <a16:creationId xmlns:a16="http://schemas.microsoft.com/office/drawing/2014/main" id="{36E432C1-4FF9-813F-76F5-24235DB621CC}"/>
                </a:ext>
              </a:extLst>
            </p:cNvPr>
            <p:cNvSpPr>
              <a:spLocks noChangeArrowheads="1"/>
            </p:cNvSpPr>
            <p:nvPr/>
          </p:nvSpPr>
          <p:spPr bwMode="auto">
            <a:xfrm rot="12072554">
              <a:off x="2592" y="3214"/>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58" name="AutoShape 58">
              <a:extLst>
                <a:ext uri="{FF2B5EF4-FFF2-40B4-BE49-F238E27FC236}">
                  <a16:creationId xmlns:a16="http://schemas.microsoft.com/office/drawing/2014/main" id="{44C89DA2-C8A5-42A9-AFEB-251290DF02BE}"/>
                </a:ext>
              </a:extLst>
            </p:cNvPr>
            <p:cNvSpPr>
              <a:spLocks noChangeArrowheads="1"/>
            </p:cNvSpPr>
            <p:nvPr/>
          </p:nvSpPr>
          <p:spPr bwMode="auto">
            <a:xfrm rot="12072554">
              <a:off x="2619" y="3197"/>
              <a:ext cx="171"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18" name="Group 59">
            <a:extLst>
              <a:ext uri="{FF2B5EF4-FFF2-40B4-BE49-F238E27FC236}">
                <a16:creationId xmlns:a16="http://schemas.microsoft.com/office/drawing/2014/main" id="{D51602F2-1F00-9163-3F9D-15D2EE4C7F5F}"/>
              </a:ext>
            </a:extLst>
          </p:cNvPr>
          <p:cNvGrpSpPr>
            <a:grpSpLocks/>
          </p:cNvGrpSpPr>
          <p:nvPr/>
        </p:nvGrpSpPr>
        <p:grpSpPr bwMode="auto">
          <a:xfrm>
            <a:off x="6291263" y="4743450"/>
            <a:ext cx="228600" cy="381000"/>
            <a:chOff x="3024" y="2880"/>
            <a:chExt cx="221" cy="341"/>
          </a:xfrm>
        </p:grpSpPr>
        <p:sp>
          <p:nvSpPr>
            <p:cNvPr id="51260" name="AutoShape 60">
              <a:extLst>
                <a:ext uri="{FF2B5EF4-FFF2-40B4-BE49-F238E27FC236}">
                  <a16:creationId xmlns:a16="http://schemas.microsoft.com/office/drawing/2014/main" id="{34F6D511-CBBC-67D3-05F9-0E7ADB36B8AF}"/>
                </a:ext>
              </a:extLst>
            </p:cNvPr>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61" name="AutoShape 61">
              <a:extLst>
                <a:ext uri="{FF2B5EF4-FFF2-40B4-BE49-F238E27FC236}">
                  <a16:creationId xmlns:a16="http://schemas.microsoft.com/office/drawing/2014/main" id="{98A43335-98DC-B55A-9CB4-E4D94D60BF94}"/>
                </a:ext>
              </a:extLst>
            </p:cNvPr>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51262" name="AutoShape 62">
            <a:extLst>
              <a:ext uri="{FF2B5EF4-FFF2-40B4-BE49-F238E27FC236}">
                <a16:creationId xmlns:a16="http://schemas.microsoft.com/office/drawing/2014/main" id="{DC60FF04-D5B3-E142-11C4-E0118B1638D8}"/>
              </a:ext>
            </a:extLst>
          </p:cNvPr>
          <p:cNvSpPr>
            <a:spLocks noChangeArrowheads="1"/>
          </p:cNvSpPr>
          <p:nvPr/>
        </p:nvSpPr>
        <p:spPr bwMode="auto">
          <a:xfrm>
            <a:off x="7319963" y="3352800"/>
            <a:ext cx="152400" cy="304800"/>
          </a:xfrm>
          <a:prstGeom prst="triangle">
            <a:avLst>
              <a:gd name="adj" fmla="val 50000"/>
            </a:avLst>
          </a:prstGeom>
          <a:solidFill>
            <a:srgbClr val="5266FA"/>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zh-CN">
              <a:solidFill>
                <a:srgbClr val="000000"/>
              </a:solidFill>
              <a:latin typeface="VNI-Helve" pitchFamily="2" charset="0"/>
            </a:endParaRPr>
          </a:p>
        </p:txBody>
      </p:sp>
      <p:grpSp>
        <p:nvGrpSpPr>
          <p:cNvPr id="19" name="Group 63">
            <a:extLst>
              <a:ext uri="{FF2B5EF4-FFF2-40B4-BE49-F238E27FC236}">
                <a16:creationId xmlns:a16="http://schemas.microsoft.com/office/drawing/2014/main" id="{7695FD20-38B6-5612-9181-C06D1402988E}"/>
              </a:ext>
            </a:extLst>
          </p:cNvPr>
          <p:cNvGrpSpPr>
            <a:grpSpLocks/>
          </p:cNvGrpSpPr>
          <p:nvPr/>
        </p:nvGrpSpPr>
        <p:grpSpPr bwMode="auto">
          <a:xfrm>
            <a:off x="6138863" y="3810000"/>
            <a:ext cx="228600" cy="381000"/>
            <a:chOff x="3024" y="2880"/>
            <a:chExt cx="221" cy="341"/>
          </a:xfrm>
        </p:grpSpPr>
        <p:sp>
          <p:nvSpPr>
            <p:cNvPr id="51264" name="AutoShape 64">
              <a:extLst>
                <a:ext uri="{FF2B5EF4-FFF2-40B4-BE49-F238E27FC236}">
                  <a16:creationId xmlns:a16="http://schemas.microsoft.com/office/drawing/2014/main" id="{88B1C19E-D5DB-C494-5419-99B01C46A3EA}"/>
                </a:ext>
              </a:extLst>
            </p:cNvPr>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65" name="AutoShape 65">
              <a:extLst>
                <a:ext uri="{FF2B5EF4-FFF2-40B4-BE49-F238E27FC236}">
                  <a16:creationId xmlns:a16="http://schemas.microsoft.com/office/drawing/2014/main" id="{E77CFCB3-2BD4-0A29-F618-B25092A951CE}"/>
                </a:ext>
              </a:extLst>
            </p:cNvPr>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20" name="Group 66">
            <a:extLst>
              <a:ext uri="{FF2B5EF4-FFF2-40B4-BE49-F238E27FC236}">
                <a16:creationId xmlns:a16="http://schemas.microsoft.com/office/drawing/2014/main" id="{09508200-BB61-5EE8-2C8F-21E2F5AB764F}"/>
              </a:ext>
            </a:extLst>
          </p:cNvPr>
          <p:cNvGrpSpPr>
            <a:grpSpLocks/>
          </p:cNvGrpSpPr>
          <p:nvPr/>
        </p:nvGrpSpPr>
        <p:grpSpPr bwMode="auto">
          <a:xfrm>
            <a:off x="5605463" y="4800600"/>
            <a:ext cx="152400" cy="342900"/>
            <a:chOff x="1056" y="3552"/>
            <a:chExt cx="480" cy="600"/>
          </a:xfrm>
        </p:grpSpPr>
        <p:sp>
          <p:nvSpPr>
            <p:cNvPr id="51267" name="AutoShape 67">
              <a:extLst>
                <a:ext uri="{FF2B5EF4-FFF2-40B4-BE49-F238E27FC236}">
                  <a16:creationId xmlns:a16="http://schemas.microsoft.com/office/drawing/2014/main" id="{8D993ED0-5B22-BCD8-0A94-014247558ACF}"/>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68" name="AutoShape 68">
              <a:extLst>
                <a:ext uri="{FF2B5EF4-FFF2-40B4-BE49-F238E27FC236}">
                  <a16:creationId xmlns:a16="http://schemas.microsoft.com/office/drawing/2014/main" id="{3151DEAF-5840-F598-D78C-13D178C79295}"/>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69" name="Oval 69">
              <a:extLst>
                <a:ext uri="{FF2B5EF4-FFF2-40B4-BE49-F238E27FC236}">
                  <a16:creationId xmlns:a16="http://schemas.microsoft.com/office/drawing/2014/main" id="{576A2973-8ADE-00FB-BA66-1F6A91A86C61}"/>
                </a:ext>
              </a:extLst>
            </p:cNvPr>
            <p:cNvSpPr>
              <a:spLocks noChangeArrowheads="1"/>
            </p:cNvSpPr>
            <p:nvPr/>
          </p:nvSpPr>
          <p:spPr bwMode="auto">
            <a:xfrm>
              <a:off x="1056" y="3644"/>
              <a:ext cx="430" cy="508"/>
            </a:xfrm>
            <a:prstGeom prst="ellipse">
              <a:avLst/>
            </a:prstGeom>
            <a:solidFill>
              <a:srgbClr val="FF9933"/>
            </a:solidFill>
            <a:ln w="28575">
              <a:solidFill>
                <a:schemeClr val="tx1"/>
              </a:solidFill>
              <a:round/>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21" name="Group 70">
            <a:extLst>
              <a:ext uri="{FF2B5EF4-FFF2-40B4-BE49-F238E27FC236}">
                <a16:creationId xmlns:a16="http://schemas.microsoft.com/office/drawing/2014/main" id="{B8AC81E8-083D-8805-F3DB-B18B65C1DB17}"/>
              </a:ext>
            </a:extLst>
          </p:cNvPr>
          <p:cNvGrpSpPr>
            <a:grpSpLocks/>
          </p:cNvGrpSpPr>
          <p:nvPr/>
        </p:nvGrpSpPr>
        <p:grpSpPr bwMode="auto">
          <a:xfrm>
            <a:off x="5224463" y="5181600"/>
            <a:ext cx="152400" cy="342900"/>
            <a:chOff x="1056" y="3552"/>
            <a:chExt cx="480" cy="600"/>
          </a:xfrm>
        </p:grpSpPr>
        <p:sp>
          <p:nvSpPr>
            <p:cNvPr id="51271" name="AutoShape 71">
              <a:extLst>
                <a:ext uri="{FF2B5EF4-FFF2-40B4-BE49-F238E27FC236}">
                  <a16:creationId xmlns:a16="http://schemas.microsoft.com/office/drawing/2014/main" id="{4A84ED11-92F7-2A08-EDC5-22A7819330B9}"/>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72" name="AutoShape 72">
              <a:extLst>
                <a:ext uri="{FF2B5EF4-FFF2-40B4-BE49-F238E27FC236}">
                  <a16:creationId xmlns:a16="http://schemas.microsoft.com/office/drawing/2014/main" id="{690B88EC-1B9A-DED0-7202-EDF248F5EEEA}"/>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73" name="Oval 73">
              <a:extLst>
                <a:ext uri="{FF2B5EF4-FFF2-40B4-BE49-F238E27FC236}">
                  <a16:creationId xmlns:a16="http://schemas.microsoft.com/office/drawing/2014/main" id="{C1ED6130-55D7-7064-8A7B-985CC0C85056}"/>
                </a:ext>
              </a:extLst>
            </p:cNvPr>
            <p:cNvSpPr>
              <a:spLocks noChangeArrowheads="1"/>
            </p:cNvSpPr>
            <p:nvPr/>
          </p:nvSpPr>
          <p:spPr bwMode="auto">
            <a:xfrm>
              <a:off x="1056" y="3644"/>
              <a:ext cx="430" cy="508"/>
            </a:xfrm>
            <a:prstGeom prst="ellipse">
              <a:avLst/>
            </a:prstGeom>
            <a:solidFill>
              <a:srgbClr val="FF9933"/>
            </a:solidFill>
            <a:ln w="28575">
              <a:solidFill>
                <a:schemeClr val="tx1"/>
              </a:solidFill>
              <a:round/>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68621" name="Group 74">
            <a:extLst>
              <a:ext uri="{FF2B5EF4-FFF2-40B4-BE49-F238E27FC236}">
                <a16:creationId xmlns:a16="http://schemas.microsoft.com/office/drawing/2014/main" id="{A9A34817-C597-F0BA-3575-9B0BBDA94DDE}"/>
              </a:ext>
            </a:extLst>
          </p:cNvPr>
          <p:cNvGrpSpPr>
            <a:grpSpLocks/>
          </p:cNvGrpSpPr>
          <p:nvPr/>
        </p:nvGrpSpPr>
        <p:grpSpPr bwMode="auto">
          <a:xfrm>
            <a:off x="7315200" y="4800600"/>
            <a:ext cx="1447800" cy="1524000"/>
            <a:chOff x="4560" y="2976"/>
            <a:chExt cx="912" cy="960"/>
          </a:xfrm>
        </p:grpSpPr>
        <p:sp>
          <p:nvSpPr>
            <p:cNvPr id="51275" name="Rectangle 75">
              <a:extLst>
                <a:ext uri="{FF2B5EF4-FFF2-40B4-BE49-F238E27FC236}">
                  <a16:creationId xmlns:a16="http://schemas.microsoft.com/office/drawing/2014/main" id="{3F17DCB6-48C0-0D0D-17FE-5D7950FFADB3}"/>
                </a:ext>
              </a:extLst>
            </p:cNvPr>
            <p:cNvSpPr>
              <a:spLocks noChangeArrowheads="1"/>
            </p:cNvSpPr>
            <p:nvPr/>
          </p:nvSpPr>
          <p:spPr bwMode="auto">
            <a:xfrm>
              <a:off x="4560" y="2976"/>
              <a:ext cx="896" cy="960"/>
            </a:xfrm>
            <a:prstGeom prst="rect">
              <a:avLst/>
            </a:prstGeom>
            <a:solidFill>
              <a:srgbClr val="AFEEF7"/>
            </a:solidFill>
            <a:ln w="9525">
              <a:no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68627" name="AutoShape 76">
              <a:extLst>
                <a:ext uri="{FF2B5EF4-FFF2-40B4-BE49-F238E27FC236}">
                  <a16:creationId xmlns:a16="http://schemas.microsoft.com/office/drawing/2014/main" id="{B6DF14AB-F6F4-7BFC-E013-E3D395CA6B3B}"/>
                </a:ext>
              </a:extLst>
            </p:cNvPr>
            <p:cNvSpPr>
              <a:spLocks noChangeArrowheads="1"/>
            </p:cNvSpPr>
            <p:nvPr/>
          </p:nvSpPr>
          <p:spPr bwMode="auto">
            <a:xfrm>
              <a:off x="4608" y="3168"/>
              <a:ext cx="96" cy="192"/>
            </a:xfrm>
            <a:prstGeom prst="triangle">
              <a:avLst>
                <a:gd name="adj" fmla="val 50000"/>
              </a:avLst>
            </a:prstGeom>
            <a:solidFill>
              <a:srgbClr val="5266FA"/>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zh-CN" sz="1200">
                <a:solidFill>
                  <a:srgbClr val="000000"/>
                </a:solidFill>
                <a:latin typeface="Arial" panose="020B0604020202020204" pitchFamily="34" charset="0"/>
              </a:endParaRPr>
            </a:p>
          </p:txBody>
        </p:sp>
        <p:sp>
          <p:nvSpPr>
            <p:cNvPr id="59414" name="AutoShape 77">
              <a:extLst>
                <a:ext uri="{FF2B5EF4-FFF2-40B4-BE49-F238E27FC236}">
                  <a16:creationId xmlns:a16="http://schemas.microsoft.com/office/drawing/2014/main" id="{AD89E33A-C471-18F4-D804-566BFD161327}"/>
                </a:ext>
              </a:extLst>
            </p:cNvPr>
            <p:cNvSpPr>
              <a:spLocks noChangeArrowheads="1"/>
            </p:cNvSpPr>
            <p:nvPr/>
          </p:nvSpPr>
          <p:spPr bwMode="auto">
            <a:xfrm>
              <a:off x="4608" y="3008"/>
              <a:ext cx="96" cy="9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lnTo>
                    <a:pt x="16551" y="13370"/>
                  </a:lnTo>
                  <a:close/>
                  <a:moveTo>
                    <a:pt x="5048" y="8229"/>
                  </a:moveTo>
                  <a:cubicBezTo>
                    <a:pt x="4686" y="9038"/>
                    <a:pt x="4500" y="9914"/>
                    <a:pt x="4500" y="10799"/>
                  </a:cubicBezTo>
                  <a:cubicBezTo>
                    <a:pt x="4500" y="14279"/>
                    <a:pt x="7320" y="17100"/>
                    <a:pt x="10800" y="17100"/>
                  </a:cubicBezTo>
                  <a:cubicBezTo>
                    <a:pt x="11685" y="17100"/>
                    <a:pt x="12561" y="16913"/>
                    <a:pt x="13370" y="16551"/>
                  </a:cubicBezTo>
                  <a:lnTo>
                    <a:pt x="5048" y="8229"/>
                  </a:lnTo>
                  <a:close/>
                </a:path>
              </a:pathLst>
            </a:custGeom>
            <a:solidFill>
              <a:srgbClr val="FF0000"/>
            </a:solidFill>
            <a:ln w="9525">
              <a:solidFill>
                <a:schemeClr val="tx1"/>
              </a:solidFill>
              <a:miter lim="800000"/>
            </a:ln>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nvGrpSpPr>
            <p:cNvPr id="68629" name="Group 78">
              <a:extLst>
                <a:ext uri="{FF2B5EF4-FFF2-40B4-BE49-F238E27FC236}">
                  <a16:creationId xmlns:a16="http://schemas.microsoft.com/office/drawing/2014/main" id="{A58F9DDC-D015-70A5-401E-48028F19F4DF}"/>
                </a:ext>
              </a:extLst>
            </p:cNvPr>
            <p:cNvGrpSpPr>
              <a:grpSpLocks/>
            </p:cNvGrpSpPr>
            <p:nvPr/>
          </p:nvGrpSpPr>
          <p:grpSpPr bwMode="auto">
            <a:xfrm>
              <a:off x="4584" y="3408"/>
              <a:ext cx="144" cy="240"/>
              <a:chOff x="3024" y="2880"/>
              <a:chExt cx="221" cy="341"/>
            </a:xfrm>
          </p:grpSpPr>
          <p:sp>
            <p:nvSpPr>
              <p:cNvPr id="51279" name="AutoShape 79">
                <a:extLst>
                  <a:ext uri="{FF2B5EF4-FFF2-40B4-BE49-F238E27FC236}">
                    <a16:creationId xmlns:a16="http://schemas.microsoft.com/office/drawing/2014/main" id="{8F3121FA-64A8-2F1D-2733-397BE411AE42}"/>
                  </a:ext>
                </a:extLst>
              </p:cNvPr>
              <p:cNvSpPr>
                <a:spLocks noChangeArrowheads="1"/>
              </p:cNvSpPr>
              <p:nvPr/>
            </p:nvSpPr>
            <p:spPr bwMode="auto">
              <a:xfrm rot="12072554">
                <a:off x="3024"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80" name="AutoShape 80">
                <a:extLst>
                  <a:ext uri="{FF2B5EF4-FFF2-40B4-BE49-F238E27FC236}">
                    <a16:creationId xmlns:a16="http://schemas.microsoft.com/office/drawing/2014/main" id="{543F9CEF-820F-3D74-93A9-656955C5862D}"/>
                  </a:ext>
                </a:extLst>
              </p:cNvPr>
              <p:cNvSpPr>
                <a:spLocks noChangeArrowheads="1"/>
              </p:cNvSpPr>
              <p:nvPr/>
            </p:nvSpPr>
            <p:spPr bwMode="auto">
              <a:xfrm rot="12072554">
                <a:off x="3072" y="2880"/>
                <a:ext cx="173" cy="341"/>
              </a:xfrm>
              <a:prstGeom prst="lightningBolt">
                <a:avLst/>
              </a:prstGeom>
              <a:solidFill>
                <a:srgbClr val="00FFFF"/>
              </a:solidFill>
              <a:ln w="952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grpSp>
          <p:nvGrpSpPr>
            <p:cNvPr id="68630" name="Group 81">
              <a:extLst>
                <a:ext uri="{FF2B5EF4-FFF2-40B4-BE49-F238E27FC236}">
                  <a16:creationId xmlns:a16="http://schemas.microsoft.com/office/drawing/2014/main" id="{25346059-4370-1B7C-BC6F-31AAC45C048B}"/>
                </a:ext>
              </a:extLst>
            </p:cNvPr>
            <p:cNvGrpSpPr>
              <a:grpSpLocks/>
            </p:cNvGrpSpPr>
            <p:nvPr/>
          </p:nvGrpSpPr>
          <p:grpSpPr bwMode="auto">
            <a:xfrm>
              <a:off x="4608" y="3688"/>
              <a:ext cx="96" cy="216"/>
              <a:chOff x="1056" y="3552"/>
              <a:chExt cx="480" cy="600"/>
            </a:xfrm>
          </p:grpSpPr>
          <p:sp>
            <p:nvSpPr>
              <p:cNvPr id="51282" name="AutoShape 82">
                <a:extLst>
                  <a:ext uri="{FF2B5EF4-FFF2-40B4-BE49-F238E27FC236}">
                    <a16:creationId xmlns:a16="http://schemas.microsoft.com/office/drawing/2014/main" id="{86C5EB7B-FD4B-7FAC-2724-FB5F881022D1}"/>
                  </a:ext>
                </a:extLst>
              </p:cNvPr>
              <p:cNvSpPr>
                <a:spLocks noChangeArrowheads="1"/>
              </p:cNvSpPr>
              <p:nvPr/>
            </p:nvSpPr>
            <p:spPr bwMode="auto">
              <a:xfrm rot="-1798741">
                <a:off x="1056" y="3552"/>
                <a:ext cx="240" cy="369"/>
              </a:xfrm>
              <a:prstGeom prst="moon">
                <a:avLst>
                  <a:gd name="adj" fmla="val 50000"/>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83" name="AutoShape 83">
                <a:extLst>
                  <a:ext uri="{FF2B5EF4-FFF2-40B4-BE49-F238E27FC236}">
                    <a16:creationId xmlns:a16="http://schemas.microsoft.com/office/drawing/2014/main" id="{3C0C333D-96D9-5551-8B8D-9082460A89C8}"/>
                  </a:ext>
                </a:extLst>
              </p:cNvPr>
              <p:cNvSpPr>
                <a:spLocks noChangeArrowheads="1"/>
              </p:cNvSpPr>
              <p:nvPr/>
            </p:nvSpPr>
            <p:spPr bwMode="auto">
              <a:xfrm rot="12766332">
                <a:off x="1296" y="3552"/>
                <a:ext cx="240" cy="369"/>
              </a:xfrm>
              <a:prstGeom prst="moon">
                <a:avLst>
                  <a:gd name="adj" fmla="val 42144"/>
                </a:avLst>
              </a:prstGeom>
              <a:solidFill>
                <a:srgbClr val="FF9933"/>
              </a:solidFill>
              <a:ln w="28575">
                <a:solidFill>
                  <a:schemeClr val="tx1"/>
                </a:solidFill>
                <a:miter lim="800000"/>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84" name="Oval 84">
                <a:extLst>
                  <a:ext uri="{FF2B5EF4-FFF2-40B4-BE49-F238E27FC236}">
                    <a16:creationId xmlns:a16="http://schemas.microsoft.com/office/drawing/2014/main" id="{22B23D73-2E6C-82E0-4E5A-E8263D963118}"/>
                  </a:ext>
                </a:extLst>
              </p:cNvPr>
              <p:cNvSpPr>
                <a:spLocks noChangeArrowheads="1"/>
              </p:cNvSpPr>
              <p:nvPr/>
            </p:nvSpPr>
            <p:spPr bwMode="auto">
              <a:xfrm>
                <a:off x="1056" y="3644"/>
                <a:ext cx="430" cy="508"/>
              </a:xfrm>
              <a:prstGeom prst="ellipse">
                <a:avLst/>
              </a:prstGeom>
              <a:solidFill>
                <a:srgbClr val="FF9933"/>
              </a:solidFill>
              <a:ln w="28575">
                <a:solidFill>
                  <a:schemeClr val="tx1"/>
                </a:solidFill>
                <a:round/>
              </a:ln>
              <a:effectLst/>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grpSp>
        <p:sp>
          <p:nvSpPr>
            <p:cNvPr id="68631" name="Text Box 85">
              <a:extLst>
                <a:ext uri="{FF2B5EF4-FFF2-40B4-BE49-F238E27FC236}">
                  <a16:creationId xmlns:a16="http://schemas.microsoft.com/office/drawing/2014/main" id="{44EC8806-830A-024F-FB4B-AF41E3CF4665}"/>
                </a:ext>
              </a:extLst>
            </p:cNvPr>
            <p:cNvSpPr txBox="1">
              <a:spLocks noChangeArrowheads="1"/>
            </p:cNvSpPr>
            <p:nvPr/>
          </p:nvSpPr>
          <p:spPr bwMode="auto">
            <a:xfrm>
              <a:off x="4712" y="3725"/>
              <a:ext cx="60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200" b="1">
                  <a:solidFill>
                    <a:srgbClr val="000000"/>
                  </a:solidFill>
                  <a:latin typeface="Arial" panose="020B0604020202020204" pitchFamily="34" charset="0"/>
                </a:rPr>
                <a:t>Chăn nuôi</a:t>
              </a:r>
            </a:p>
          </p:txBody>
        </p:sp>
        <p:sp>
          <p:nvSpPr>
            <p:cNvPr id="68632" name="Text Box 86">
              <a:extLst>
                <a:ext uri="{FF2B5EF4-FFF2-40B4-BE49-F238E27FC236}">
                  <a16:creationId xmlns:a16="http://schemas.microsoft.com/office/drawing/2014/main" id="{F6A8BBBE-F486-E902-A1EA-C45A6BEDD47C}"/>
                </a:ext>
              </a:extLst>
            </p:cNvPr>
            <p:cNvSpPr txBox="1">
              <a:spLocks noChangeArrowheads="1"/>
            </p:cNvSpPr>
            <p:nvPr/>
          </p:nvSpPr>
          <p:spPr bwMode="auto">
            <a:xfrm>
              <a:off x="4736" y="3000"/>
              <a:ext cx="7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200" b="1">
                  <a:solidFill>
                    <a:srgbClr val="000000"/>
                  </a:solidFill>
                  <a:latin typeface="Arial" panose="020B0604020202020204" pitchFamily="34" charset="0"/>
                </a:rPr>
                <a:t>C.Tr  thủ công</a:t>
              </a:r>
            </a:p>
          </p:txBody>
        </p:sp>
        <p:sp>
          <p:nvSpPr>
            <p:cNvPr id="68633" name="Text Box 87">
              <a:extLst>
                <a:ext uri="{FF2B5EF4-FFF2-40B4-BE49-F238E27FC236}">
                  <a16:creationId xmlns:a16="http://schemas.microsoft.com/office/drawing/2014/main" id="{B92CDC33-6607-9DCE-3461-068FDE816D3C}"/>
                </a:ext>
              </a:extLst>
            </p:cNvPr>
            <p:cNvSpPr txBox="1">
              <a:spLocks noChangeArrowheads="1"/>
            </p:cNvSpPr>
            <p:nvPr/>
          </p:nvSpPr>
          <p:spPr bwMode="auto">
            <a:xfrm>
              <a:off x="4752" y="3216"/>
              <a:ext cx="72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zh-CN" sz="1200" b="1">
                  <a:solidFill>
                    <a:srgbClr val="000000"/>
                  </a:solidFill>
                  <a:latin typeface="Arial" panose="020B0604020202020204" pitchFamily="34" charset="0"/>
                </a:rPr>
                <a:t>N.M đóng tàu</a:t>
              </a:r>
            </a:p>
          </p:txBody>
        </p:sp>
        <p:sp>
          <p:nvSpPr>
            <p:cNvPr id="68634" name="Text Box 88">
              <a:extLst>
                <a:ext uri="{FF2B5EF4-FFF2-40B4-BE49-F238E27FC236}">
                  <a16:creationId xmlns:a16="http://schemas.microsoft.com/office/drawing/2014/main" id="{78BEF607-B696-6208-84F3-19446E7F6134}"/>
                </a:ext>
              </a:extLst>
            </p:cNvPr>
            <p:cNvSpPr txBox="1">
              <a:spLocks noChangeArrowheads="1"/>
            </p:cNvSpPr>
            <p:nvPr/>
          </p:nvSpPr>
          <p:spPr bwMode="auto">
            <a:xfrm>
              <a:off x="4760" y="3480"/>
              <a:ext cx="43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zh-CN" sz="1200" b="1">
                  <a:solidFill>
                    <a:srgbClr val="000000"/>
                  </a:solidFill>
                  <a:latin typeface="Arial" panose="020B0604020202020204" pitchFamily="34" charset="0"/>
                </a:rPr>
                <a:t>Đồn điền</a:t>
              </a:r>
            </a:p>
          </p:txBody>
        </p:sp>
      </p:grpSp>
      <p:sp>
        <p:nvSpPr>
          <p:cNvPr id="51289" name="AutoShape 89">
            <a:extLst>
              <a:ext uri="{FF2B5EF4-FFF2-40B4-BE49-F238E27FC236}">
                <a16:creationId xmlns:a16="http://schemas.microsoft.com/office/drawing/2014/main" id="{CE51AB9F-1B5F-EA2B-6DB5-30BAF7E29AD6}"/>
              </a:ext>
            </a:extLst>
          </p:cNvPr>
          <p:cNvSpPr>
            <a:spLocks noChangeArrowheads="1"/>
          </p:cNvSpPr>
          <p:nvPr/>
        </p:nvSpPr>
        <p:spPr bwMode="auto">
          <a:xfrm>
            <a:off x="7372350" y="2800350"/>
            <a:ext cx="152400" cy="152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551" y="13370"/>
                </a:moveTo>
                <a:cubicBezTo>
                  <a:pt x="16913" y="12561"/>
                  <a:pt x="17100" y="11685"/>
                  <a:pt x="17100" y="10800"/>
                </a:cubicBezTo>
                <a:cubicBezTo>
                  <a:pt x="17100" y="7320"/>
                  <a:pt x="14279" y="4500"/>
                  <a:pt x="10800" y="4500"/>
                </a:cubicBezTo>
                <a:cubicBezTo>
                  <a:pt x="9914" y="4499"/>
                  <a:pt x="9038" y="4686"/>
                  <a:pt x="8229" y="5048"/>
                </a:cubicBezTo>
                <a:lnTo>
                  <a:pt x="16551" y="13370"/>
                </a:lnTo>
                <a:close/>
                <a:moveTo>
                  <a:pt x="5048" y="8229"/>
                </a:moveTo>
                <a:cubicBezTo>
                  <a:pt x="4686" y="9038"/>
                  <a:pt x="4500" y="9914"/>
                  <a:pt x="4500" y="10799"/>
                </a:cubicBezTo>
                <a:cubicBezTo>
                  <a:pt x="4500" y="14279"/>
                  <a:pt x="7320" y="17100"/>
                  <a:pt x="10800" y="17100"/>
                </a:cubicBezTo>
                <a:cubicBezTo>
                  <a:pt x="11685" y="17100"/>
                  <a:pt x="12561" y="16913"/>
                  <a:pt x="13370" y="16551"/>
                </a:cubicBezTo>
                <a:lnTo>
                  <a:pt x="5048" y="8229"/>
                </a:lnTo>
                <a:close/>
              </a:path>
            </a:pathLst>
          </a:custGeom>
          <a:solidFill>
            <a:srgbClr val="FF0000"/>
          </a:solidFill>
          <a:ln w="9525">
            <a:solidFill>
              <a:schemeClr val="tx1"/>
            </a:solidFill>
            <a:miter lim="800000"/>
          </a:ln>
        </p:spPr>
        <p:txBody>
          <a:bodyPr wrap="none" anchor="ctr"/>
          <a:lstStyle/>
          <a:p>
            <a:pPr algn="ctr" eaLnBrk="1" hangingPunct="1">
              <a:spcBef>
                <a:spcPct val="50000"/>
              </a:spcBef>
              <a:defRPr/>
            </a:pPr>
            <a:endParaRPr lang="en-US">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1290" name="Rectangle 90">
            <a:extLst>
              <a:ext uri="{FF2B5EF4-FFF2-40B4-BE49-F238E27FC236}">
                <a16:creationId xmlns:a16="http://schemas.microsoft.com/office/drawing/2014/main" id="{3531A76B-E09B-B17F-A6DD-33DC596DCE6D}"/>
              </a:ext>
            </a:extLst>
          </p:cNvPr>
          <p:cNvSpPr>
            <a:spLocks noChangeArrowheads="1"/>
          </p:cNvSpPr>
          <p:nvPr/>
        </p:nvSpPr>
        <p:spPr bwMode="auto">
          <a:xfrm>
            <a:off x="1950808" y="1043998"/>
            <a:ext cx="5637874" cy="1524000"/>
          </a:xfrm>
          <a:prstGeom prst="rect">
            <a:avLst/>
          </a:prstGeom>
          <a:solidFill>
            <a:srgbClr val="FFFF99">
              <a:alpha val="70195"/>
            </a:srgbClr>
          </a:solidFill>
          <a:ln w="9525">
            <a:solidFill>
              <a:srgbClr val="6699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en-US" altLang="zh-CN" sz="2400" b="1" dirty="0" err="1">
                <a:solidFill>
                  <a:srgbClr val="000099"/>
                </a:solidFill>
                <a:latin typeface="Arial" panose="020B0604020202020204" pitchFamily="34" charset="0"/>
              </a:rPr>
              <a:t>Các</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thuộc</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địa</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miền</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Bắc</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miền</a:t>
            </a:r>
            <a:r>
              <a:rPr lang="en-US" altLang="zh-CN" sz="2400" b="1" dirty="0">
                <a:solidFill>
                  <a:srgbClr val="000099"/>
                </a:solidFill>
                <a:latin typeface="Arial" panose="020B0604020202020204" pitchFamily="34" charset="0"/>
              </a:rPr>
              <a:t> </a:t>
            </a:r>
          </a:p>
          <a:p>
            <a:pPr algn="just" eaLnBrk="1" hangingPunct="1">
              <a:lnSpc>
                <a:spcPct val="100000"/>
              </a:lnSpc>
              <a:spcBef>
                <a:spcPct val="0"/>
              </a:spcBef>
              <a:buFontTx/>
              <a:buNone/>
            </a:pPr>
            <a:r>
              <a:rPr lang="en-US" altLang="zh-CN" sz="2400" b="1" dirty="0">
                <a:solidFill>
                  <a:srgbClr val="000099"/>
                </a:solidFill>
                <a:latin typeface="Arial" panose="020B0604020202020204" pitchFamily="34" charset="0"/>
              </a:rPr>
              <a:t>Trung </a:t>
            </a:r>
            <a:r>
              <a:rPr lang="en-US" altLang="zh-CN" sz="2400" b="1" dirty="0" err="1">
                <a:solidFill>
                  <a:srgbClr val="000099"/>
                </a:solidFill>
                <a:latin typeface="Arial" panose="020B0604020202020204" pitchFamily="34" charset="0"/>
              </a:rPr>
              <a:t>phát</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triển</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mạnh</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kinh</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tê</a:t>
            </a:r>
            <a:r>
              <a:rPr lang="en-US" altLang="zh-CN" sz="2400" b="1" dirty="0">
                <a:solidFill>
                  <a:srgbClr val="000099"/>
                </a:solidFill>
                <a:latin typeface="Arial" panose="020B0604020202020204" pitchFamily="34" charset="0"/>
              </a:rPr>
              <a:t>́</a:t>
            </a:r>
          </a:p>
          <a:p>
            <a:pPr algn="just" eaLnBrk="1" hangingPunct="1">
              <a:lnSpc>
                <a:spcPct val="100000"/>
              </a:lnSpc>
              <a:spcBef>
                <a:spcPct val="0"/>
              </a:spcBef>
              <a:buFontTx/>
              <a:buNone/>
            </a:pPr>
            <a:r>
              <a:rPr lang="en-US" altLang="zh-CN" sz="2400" b="1" dirty="0" err="1">
                <a:solidFill>
                  <a:srgbClr val="000099"/>
                </a:solidFill>
                <a:latin typeface="Arial" panose="020B0604020202020204" pitchFamily="34" charset="0"/>
              </a:rPr>
              <a:t>công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thương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nghiệp</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với</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những</a:t>
            </a:r>
            <a:r>
              <a:rPr lang="en-US" altLang="zh-CN" sz="2400" b="1" dirty="0">
                <a:solidFill>
                  <a:srgbClr val="000099"/>
                </a:solidFill>
                <a:latin typeface="Arial" panose="020B0604020202020204" pitchFamily="34" charset="0"/>
              </a:rPr>
              <a:t> </a:t>
            </a:r>
          </a:p>
          <a:p>
            <a:pPr algn="just" eaLnBrk="1" hangingPunct="1">
              <a:lnSpc>
                <a:spcPct val="100000"/>
              </a:lnSpc>
              <a:spcBef>
                <a:spcPct val="0"/>
              </a:spcBef>
              <a:buFontTx/>
              <a:buNone/>
            </a:pPr>
            <a:r>
              <a:rPr lang="en-US" altLang="zh-CN" sz="2400" b="1" dirty="0" err="1">
                <a:solidFill>
                  <a:srgbClr val="000099"/>
                </a:solidFill>
                <a:latin typeface="Arial" panose="020B0604020202020204" pitchFamily="34" charset="0"/>
              </a:rPr>
              <a:t>công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trường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thu</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công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xưởng</a:t>
            </a:r>
            <a:r>
              <a:rPr lang="en-US" altLang="zh-CN" sz="2400" b="1" dirty="0">
                <a:solidFill>
                  <a:srgbClr val="000099"/>
                </a:solidFill>
                <a:latin typeface="Arial" panose="020B0604020202020204" pitchFamily="34" charset="0"/>
              </a:rPr>
              <a:t> </a:t>
            </a:r>
          </a:p>
          <a:p>
            <a:pPr algn="just" eaLnBrk="1" hangingPunct="1">
              <a:lnSpc>
                <a:spcPct val="100000"/>
              </a:lnSpc>
              <a:spcBef>
                <a:spcPct val="0"/>
              </a:spcBef>
              <a:buFontTx/>
              <a:buNone/>
            </a:pPr>
            <a:r>
              <a:rPr lang="en-US" altLang="zh-CN" sz="2400" b="1" dirty="0" err="1">
                <a:solidFill>
                  <a:srgbClr val="000099"/>
                </a:solidFill>
                <a:latin typeface="Arial" panose="020B0604020202020204" pitchFamily="34" charset="0"/>
              </a:rPr>
              <a:t>đóng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tàu</a:t>
            </a:r>
            <a:r>
              <a:rPr lang="en-US" altLang="zh-CN" sz="2400" b="1" dirty="0">
                <a:solidFill>
                  <a:srgbClr val="000099"/>
                </a:solidFill>
                <a:latin typeface="Arial" panose="020B0604020202020204" pitchFamily="34" charset="0"/>
              </a:rPr>
              <a:t>  có qui </a:t>
            </a:r>
            <a:r>
              <a:rPr lang="en-US" altLang="zh-CN" sz="2400" b="1" dirty="0" err="1">
                <a:solidFill>
                  <a:srgbClr val="000099"/>
                </a:solidFill>
                <a:latin typeface="Arial" panose="020B0604020202020204" pitchFamily="34" charset="0"/>
              </a:rPr>
              <a:t>mô</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lớn</a:t>
            </a:r>
            <a:r>
              <a:rPr lang="en-US" altLang="zh-CN" sz="2400" b="1" dirty="0">
                <a:solidFill>
                  <a:srgbClr val="000099"/>
                </a:solidFill>
                <a:latin typeface="Arial" panose="020B0604020202020204" pitchFamily="34" charset="0"/>
              </a:rPr>
              <a:t>.</a:t>
            </a:r>
          </a:p>
        </p:txBody>
      </p:sp>
      <p:sp>
        <p:nvSpPr>
          <p:cNvPr id="51291" name="Rectangle 91">
            <a:extLst>
              <a:ext uri="{FF2B5EF4-FFF2-40B4-BE49-F238E27FC236}">
                <a16:creationId xmlns:a16="http://schemas.microsoft.com/office/drawing/2014/main" id="{2D83847E-55AA-3D85-F2EC-5BC81B9F4077}"/>
              </a:ext>
            </a:extLst>
          </p:cNvPr>
          <p:cNvSpPr>
            <a:spLocks noChangeArrowheads="1"/>
          </p:cNvSpPr>
          <p:nvPr/>
        </p:nvSpPr>
        <p:spPr bwMode="auto">
          <a:xfrm>
            <a:off x="449731" y="3645418"/>
            <a:ext cx="5064593" cy="990600"/>
          </a:xfrm>
          <a:prstGeom prst="rect">
            <a:avLst/>
          </a:prstGeom>
          <a:solidFill>
            <a:srgbClr val="FFFF99">
              <a:alpha val="70195"/>
            </a:srgbClr>
          </a:solidFill>
          <a:ln w="9525">
            <a:solidFill>
              <a:srgbClr val="6699F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2400" b="1" dirty="0" err="1">
                <a:solidFill>
                  <a:srgbClr val="000099"/>
                </a:solidFill>
                <a:latin typeface="Arial" panose="020B0604020202020204" pitchFamily="34" charset="0"/>
              </a:rPr>
              <a:t>Các</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thuộc</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địa</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miền</a:t>
            </a:r>
            <a:r>
              <a:rPr lang="en-US" altLang="zh-CN" sz="2400" b="1" dirty="0">
                <a:solidFill>
                  <a:srgbClr val="000099"/>
                </a:solidFill>
                <a:latin typeface="Arial" panose="020B0604020202020204" pitchFamily="34" charset="0"/>
              </a:rPr>
              <a:t> Nam </a:t>
            </a:r>
            <a:r>
              <a:rPr lang="en-US" altLang="zh-CN" sz="2400" b="1" dirty="0" err="1">
                <a:solidFill>
                  <a:srgbClr val="000099"/>
                </a:solidFill>
                <a:latin typeface="Arial" panose="020B0604020202020204" pitchFamily="34" charset="0"/>
              </a:rPr>
              <a:t>phát</a:t>
            </a:r>
            <a:r>
              <a:rPr lang="en-US" altLang="zh-CN" sz="2400" b="1" dirty="0">
                <a:solidFill>
                  <a:srgbClr val="000099"/>
                </a:solidFill>
                <a:latin typeface="Arial" panose="020B0604020202020204" pitchFamily="34" charset="0"/>
              </a:rPr>
              <a:t> </a:t>
            </a:r>
          </a:p>
          <a:p>
            <a:pPr eaLnBrk="1" hangingPunct="1">
              <a:lnSpc>
                <a:spcPct val="100000"/>
              </a:lnSpc>
              <a:spcBef>
                <a:spcPct val="0"/>
              </a:spcBef>
              <a:buFontTx/>
              <a:buNone/>
            </a:pPr>
            <a:r>
              <a:rPr lang="en-US" altLang="zh-CN" sz="2400" b="1" dirty="0" err="1">
                <a:solidFill>
                  <a:srgbClr val="000099"/>
                </a:solidFill>
                <a:latin typeface="Arial" panose="020B0604020202020204" pitchFamily="34" charset="0"/>
              </a:rPr>
              <a:t>triển</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mạnh</a:t>
            </a:r>
            <a:r>
              <a:rPr lang="en-US" altLang="zh-CN" sz="2400" dirty="0">
                <a:solidFill>
                  <a:srgbClr val="000000"/>
                </a:solidFill>
                <a:latin typeface="Arial" panose="020B0604020202020204" pitchFamily="34" charset="0"/>
              </a:rPr>
              <a:t> </a:t>
            </a:r>
            <a:r>
              <a:rPr lang="en-US" altLang="zh-CN" sz="2400" b="1" dirty="0" err="1">
                <a:solidFill>
                  <a:srgbClr val="000099"/>
                </a:solidFill>
                <a:latin typeface="Arial" panose="020B0604020202020204" pitchFamily="34" charset="0"/>
              </a:rPr>
              <a:t>kinh</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tê</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nông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nghiệp</a:t>
            </a:r>
            <a:r>
              <a:rPr lang="en-US" altLang="zh-CN" sz="2400" b="1" dirty="0">
                <a:solidFill>
                  <a:srgbClr val="000099"/>
                </a:solidFill>
                <a:latin typeface="Arial" panose="020B0604020202020204" pitchFamily="34" charset="0"/>
              </a:rPr>
              <a:t> </a:t>
            </a:r>
          </a:p>
          <a:p>
            <a:pPr eaLnBrk="1" hangingPunct="1">
              <a:lnSpc>
                <a:spcPct val="100000"/>
              </a:lnSpc>
              <a:spcBef>
                <a:spcPct val="0"/>
              </a:spcBef>
              <a:buFontTx/>
              <a:buNone/>
            </a:pPr>
            <a:r>
              <a:rPr lang="en-US" altLang="zh-CN" sz="2400" b="1" dirty="0" err="1">
                <a:solidFill>
                  <a:srgbClr val="000099"/>
                </a:solidFill>
                <a:latin typeface="Arial" panose="020B0604020202020204" pitchFamily="34" charset="0"/>
              </a:rPr>
              <a:t>với</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những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đồn</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điền</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trang</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trại</a:t>
            </a:r>
            <a:r>
              <a:rPr lang="en-US" altLang="zh-CN" sz="2400" b="1" dirty="0">
                <a:solidFill>
                  <a:srgbClr val="000099"/>
                </a:solidFill>
                <a:latin typeface="Arial" panose="020B0604020202020204" pitchFamily="34" charset="0"/>
              </a:rPr>
              <a:t> </a:t>
            </a:r>
            <a:r>
              <a:rPr lang="en-US" altLang="zh-CN" sz="2400" b="1" dirty="0" err="1">
                <a:solidFill>
                  <a:srgbClr val="000099"/>
                </a:solidFill>
                <a:latin typeface="Arial" panose="020B0604020202020204" pitchFamily="34" charset="0"/>
              </a:rPr>
              <a:t>lớn</a:t>
            </a:r>
            <a:r>
              <a:rPr lang="en-US" altLang="zh-CN" sz="2400" b="1" dirty="0">
                <a:solidFill>
                  <a:srgbClr val="000099"/>
                </a:solidFill>
                <a:latin typeface="Arial" panose="020B0604020202020204" pitchFamily="34" charset="0"/>
              </a:rPr>
              <a:t>.</a:t>
            </a:r>
          </a:p>
        </p:txBody>
      </p:sp>
      <p:sp>
        <p:nvSpPr>
          <p:cNvPr id="68625" name="Text Box 92">
            <a:extLst>
              <a:ext uri="{FF2B5EF4-FFF2-40B4-BE49-F238E27FC236}">
                <a16:creationId xmlns:a16="http://schemas.microsoft.com/office/drawing/2014/main" id="{E8FD3A8C-B8AA-BDF7-0BFF-C70C949C252F}"/>
              </a:ext>
            </a:extLst>
          </p:cNvPr>
          <p:cNvSpPr txBox="1">
            <a:spLocks noChangeArrowheads="1"/>
          </p:cNvSpPr>
          <p:nvPr/>
        </p:nvSpPr>
        <p:spPr bwMode="auto">
          <a:xfrm>
            <a:off x="3357563" y="152400"/>
            <a:ext cx="7183722" cy="461665"/>
          </a:xfrm>
          <a:prstGeom prst="rect">
            <a:avLst/>
          </a:prstGeom>
          <a:solidFill>
            <a:srgbClr val="FFFF99"/>
          </a:solidFill>
          <a:ln w="9525">
            <a:solidFill>
              <a:srgbClr val="000099"/>
            </a:solidFill>
            <a:miter lim="800000"/>
            <a:headEnd/>
            <a:tailEnd/>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50000"/>
              </a:spcBef>
              <a:buFontTx/>
              <a:buNone/>
            </a:pPr>
            <a:r>
              <a:rPr lang="en-US" altLang="zh-CN" sz="2400" b="1" dirty="0">
                <a:solidFill>
                  <a:srgbClr val="000000"/>
                </a:solidFill>
                <a:latin typeface="Arial" panose="020B0604020202020204" pitchFamily="34" charset="0"/>
              </a:rPr>
              <a:t>KINH TẾ CỦA 13 THUỘC ĐỊA ANH Ở BẮC MỸ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1290"/>
                                        </p:tgtEl>
                                        <p:attrNameLst>
                                          <p:attrName>style.visibility</p:attrName>
                                        </p:attrNameLst>
                                      </p:cBhvr>
                                      <p:to>
                                        <p:strVal val="visible"/>
                                      </p:to>
                                    </p:set>
                                    <p:animEffect transition="in" filter="wipe(right)">
                                      <p:cBhvr>
                                        <p:cTn id="7" dur="1000"/>
                                        <p:tgtEl>
                                          <p:spTgt spid="51290"/>
                                        </p:tgtEl>
                                      </p:cBhvr>
                                    </p:animEffect>
                                  </p:childTnLst>
                                </p:cTn>
                              </p:par>
                            </p:childTnLst>
                          </p:cTn>
                        </p:par>
                        <p:par>
                          <p:cTn id="8" fill="hold" nodeType="afterGroup">
                            <p:stCondLst>
                              <p:cond delay="1000"/>
                            </p:stCondLst>
                            <p:childTnLst>
                              <p:par>
                                <p:cTn id="9" presetID="10" presetClass="entr" presetSubtype="0" repeatCount="2000" fill="hold" nodeType="afterEffect">
                                  <p:stCondLst>
                                    <p:cond delay="0"/>
                                  </p:stCondLst>
                                  <p:childTnLst>
                                    <p:set>
                                      <p:cBhvr>
                                        <p:cTn id="10" dur="1" fill="hold">
                                          <p:stCondLst>
                                            <p:cond delay="0"/>
                                          </p:stCondLst>
                                        </p:cTn>
                                        <p:tgtEl>
                                          <p:spTgt spid="51254"/>
                                        </p:tgtEl>
                                        <p:attrNameLst>
                                          <p:attrName>style.visibility</p:attrName>
                                        </p:attrNameLst>
                                      </p:cBhvr>
                                      <p:to>
                                        <p:strVal val="visible"/>
                                      </p:to>
                                    </p:set>
                                    <p:animEffect transition="in" filter="fade">
                                      <p:cBhvr>
                                        <p:cTn id="11" dur="1000"/>
                                        <p:tgtEl>
                                          <p:spTgt spid="51254"/>
                                        </p:tgtEl>
                                      </p:cBhvr>
                                    </p:animEffect>
                                  </p:childTnLst>
                                </p:cTn>
                              </p:par>
                              <p:par>
                                <p:cTn id="12" presetID="10" presetClass="entr" presetSubtype="0" repeatCount="2000" fill="hold" nodeType="withEffect">
                                  <p:stCondLst>
                                    <p:cond delay="0"/>
                                  </p:stCondLst>
                                  <p:childTnLst>
                                    <p:set>
                                      <p:cBhvr>
                                        <p:cTn id="13" dur="1" fill="hold">
                                          <p:stCondLst>
                                            <p:cond delay="0"/>
                                          </p:stCondLst>
                                        </p:cTn>
                                        <p:tgtEl>
                                          <p:spTgt spid="51289"/>
                                        </p:tgtEl>
                                        <p:attrNameLst>
                                          <p:attrName>style.visibility</p:attrName>
                                        </p:attrNameLst>
                                      </p:cBhvr>
                                      <p:to>
                                        <p:strVal val="visible"/>
                                      </p:to>
                                    </p:set>
                                    <p:animEffect transition="in" filter="fade">
                                      <p:cBhvr>
                                        <p:cTn id="14" dur="1000"/>
                                        <p:tgtEl>
                                          <p:spTgt spid="51289"/>
                                        </p:tgtEl>
                                      </p:cBhvr>
                                    </p:animEffect>
                                  </p:childTnLst>
                                </p:cTn>
                              </p:par>
                              <p:par>
                                <p:cTn id="15" presetID="10" presetClass="entr" presetSubtype="0" repeatCount="2000" fill="hold" nodeType="withEffect">
                                  <p:stCondLst>
                                    <p:cond delay="0"/>
                                  </p:stCondLst>
                                  <p:childTnLst>
                                    <p:set>
                                      <p:cBhvr>
                                        <p:cTn id="16" dur="1" fill="hold">
                                          <p:stCondLst>
                                            <p:cond delay="0"/>
                                          </p:stCondLst>
                                        </p:cTn>
                                        <p:tgtEl>
                                          <p:spTgt spid="51253"/>
                                        </p:tgtEl>
                                        <p:attrNameLst>
                                          <p:attrName>style.visibility</p:attrName>
                                        </p:attrNameLst>
                                      </p:cBhvr>
                                      <p:to>
                                        <p:strVal val="visible"/>
                                      </p:to>
                                    </p:set>
                                    <p:animEffect transition="in" filter="fade">
                                      <p:cBhvr>
                                        <p:cTn id="17" dur="1000"/>
                                        <p:tgtEl>
                                          <p:spTgt spid="51253"/>
                                        </p:tgtEl>
                                      </p:cBhvr>
                                    </p:animEffect>
                                  </p:childTnLst>
                                </p:cTn>
                              </p:par>
                              <p:par>
                                <p:cTn id="18" presetID="22" presetClass="entr" presetSubtype="4" repeatCount="2000" fill="hold" grpId="0" nodeType="withEffect">
                                  <p:stCondLst>
                                    <p:cond delay="0"/>
                                  </p:stCondLst>
                                  <p:childTnLst>
                                    <p:set>
                                      <p:cBhvr>
                                        <p:cTn id="19" dur="1" fill="hold">
                                          <p:stCondLst>
                                            <p:cond delay="0"/>
                                          </p:stCondLst>
                                        </p:cTn>
                                        <p:tgtEl>
                                          <p:spTgt spid="51255"/>
                                        </p:tgtEl>
                                        <p:attrNameLst>
                                          <p:attrName>style.visibility</p:attrName>
                                        </p:attrNameLst>
                                      </p:cBhvr>
                                      <p:to>
                                        <p:strVal val="visible"/>
                                      </p:to>
                                    </p:set>
                                    <p:animEffect transition="in" filter="wipe(down)">
                                      <p:cBhvr>
                                        <p:cTn id="20" dur="1000"/>
                                        <p:tgtEl>
                                          <p:spTgt spid="51255"/>
                                        </p:tgtEl>
                                      </p:cBhvr>
                                    </p:animEffect>
                                  </p:childTnLst>
                                </p:cTn>
                              </p:par>
                              <p:par>
                                <p:cTn id="21" presetID="22" presetClass="entr" presetSubtype="4" repeatCount="2000" fill="hold" grpId="0" nodeType="withEffect">
                                  <p:stCondLst>
                                    <p:cond delay="0"/>
                                  </p:stCondLst>
                                  <p:childTnLst>
                                    <p:set>
                                      <p:cBhvr>
                                        <p:cTn id="22" dur="1" fill="hold">
                                          <p:stCondLst>
                                            <p:cond delay="0"/>
                                          </p:stCondLst>
                                        </p:cTn>
                                        <p:tgtEl>
                                          <p:spTgt spid="51262"/>
                                        </p:tgtEl>
                                        <p:attrNameLst>
                                          <p:attrName>style.visibility</p:attrName>
                                        </p:attrNameLst>
                                      </p:cBhvr>
                                      <p:to>
                                        <p:strVal val="visible"/>
                                      </p:to>
                                    </p:set>
                                    <p:animEffect transition="in" filter="wipe(down)">
                                      <p:cBhvr>
                                        <p:cTn id="23" dur="1000"/>
                                        <p:tgtEl>
                                          <p:spTgt spid="51262"/>
                                        </p:tgtEl>
                                      </p:cBhvr>
                                    </p:animEffect>
                                  </p:childTnLst>
                                </p:cTn>
                              </p:par>
                            </p:childTnLst>
                          </p:cTn>
                        </p:par>
                        <p:par>
                          <p:cTn id="24" fill="hold" nodeType="afterGroup">
                            <p:stCondLst>
                              <p:cond delay="2000"/>
                            </p:stCondLst>
                            <p:childTnLst>
                              <p:par>
                                <p:cTn id="25" presetID="1" presetClass="entr" presetSubtype="0" fill="hold" grpId="1" nodeType="afterEffect">
                                  <p:stCondLst>
                                    <p:cond delay="0"/>
                                  </p:stCondLst>
                                  <p:childTnLst>
                                    <p:set>
                                      <p:cBhvr>
                                        <p:cTn id="26" dur="1" fill="hold">
                                          <p:stCondLst>
                                            <p:cond delay="0"/>
                                          </p:stCondLst>
                                        </p:cTn>
                                        <p:tgtEl>
                                          <p:spTgt spid="51290"/>
                                        </p:tgtEl>
                                        <p:attrNameLst>
                                          <p:attrName>style.visibility</p:attrName>
                                        </p:attrNameLst>
                                      </p:cBhvr>
                                      <p:to>
                                        <p:strVal val="visible"/>
                                      </p:to>
                                    </p:set>
                                  </p:childTnLst>
                                  <p:subTnLst>
                                    <p:set>
                                      <p:cBhvr override="childStyle">
                                        <p:cTn dur="1" fill="hold" display="0" masterRel="nextClick" afterEffect="1"/>
                                        <p:tgtEl>
                                          <p:spTgt spid="51290"/>
                                        </p:tgtEl>
                                        <p:attrNameLst>
                                          <p:attrName>style.visibility</p:attrName>
                                        </p:attrNameLst>
                                      </p:cBhvr>
                                      <p:to>
                                        <p:strVal val="hidden"/>
                                      </p:to>
                                    </p:set>
                                  </p:sub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51291"/>
                                        </p:tgtEl>
                                        <p:attrNameLst>
                                          <p:attrName>style.visibility</p:attrName>
                                        </p:attrNameLst>
                                      </p:cBhvr>
                                      <p:to>
                                        <p:strVal val="visible"/>
                                      </p:to>
                                    </p:set>
                                    <p:animEffect transition="in" filter="wipe(right)">
                                      <p:cBhvr>
                                        <p:cTn id="31" dur="1000"/>
                                        <p:tgtEl>
                                          <p:spTgt spid="51291"/>
                                        </p:tgtEl>
                                      </p:cBhvr>
                                    </p:animEffect>
                                  </p:childTnLst>
                                </p:cTn>
                              </p:par>
                            </p:childTnLst>
                          </p:cTn>
                        </p:par>
                        <p:par>
                          <p:cTn id="32" fill="hold" nodeType="afterGroup">
                            <p:stCondLst>
                              <p:cond delay="1000"/>
                            </p:stCondLst>
                            <p:childTnLst>
                              <p:par>
                                <p:cTn id="33" presetID="22" presetClass="entr" presetSubtype="4" repeatCount="200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1000"/>
                                        <p:tgtEl>
                                          <p:spTgt spid="18"/>
                                        </p:tgtEl>
                                      </p:cBhvr>
                                    </p:animEffect>
                                  </p:childTnLst>
                                </p:cTn>
                              </p:par>
                              <p:par>
                                <p:cTn id="36" presetID="22" presetClass="entr" presetSubtype="4" repeatCount="200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1000"/>
                                        <p:tgtEl>
                                          <p:spTgt spid="17"/>
                                        </p:tgtEl>
                                      </p:cBhvr>
                                    </p:animEffect>
                                  </p:childTnLst>
                                </p:cTn>
                              </p:par>
                              <p:par>
                                <p:cTn id="39" presetID="22" presetClass="entr" presetSubtype="4" repeatCount="200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1000"/>
                                        <p:tgtEl>
                                          <p:spTgt spid="19"/>
                                        </p:tgtEl>
                                      </p:cBhvr>
                                    </p:animEffect>
                                  </p:childTnLst>
                                </p:cTn>
                              </p:par>
                              <p:par>
                                <p:cTn id="42" presetID="22" presetClass="entr" presetSubtype="4" repeatCount="300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par>
                                <p:cTn id="45" presetID="22" presetClass="entr" presetSubtype="4" repeatCount="300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5" grpId="0" animBg="1"/>
      <p:bldP spid="51262" grpId="0" animBg="1"/>
      <p:bldP spid="51290" grpId="0" animBg="1"/>
      <p:bldP spid="51290" grpId="1" animBg="1"/>
      <p:bldP spid="5129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33C905-B17A-9844-9AA1-43D808A13648}"/>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graphicFrame>
        <p:nvGraphicFramePr>
          <p:cNvPr id="8" name="Diagram 7">
            <a:extLst>
              <a:ext uri="{FF2B5EF4-FFF2-40B4-BE49-F238E27FC236}">
                <a16:creationId xmlns:a16="http://schemas.microsoft.com/office/drawing/2014/main" id="{BFA08E4A-AB28-E84D-9784-160324B0ADE0}"/>
              </a:ext>
            </a:extLst>
          </p:cNvPr>
          <p:cNvGraphicFramePr/>
          <p:nvPr>
            <p:extLst>
              <p:ext uri="{D42A27DB-BD31-4B8C-83A1-F6EECF244321}">
                <p14:modId xmlns:p14="http://schemas.microsoft.com/office/powerpoint/2010/main" val="3592696400"/>
              </p:ext>
            </p:extLst>
          </p:nvPr>
        </p:nvGraphicFramePr>
        <p:xfrm>
          <a:off x="0" y="945218"/>
          <a:ext cx="12192000" cy="59127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43DED00-7437-7445-8B94-F823CC95D5D3}"/>
              </a:ext>
            </a:extLst>
          </p:cNvPr>
          <p:cNvSpPr txBox="1"/>
          <p:nvPr/>
        </p:nvSpPr>
        <p:spPr>
          <a:xfrm>
            <a:off x="264638" y="871741"/>
            <a:ext cx="10891042" cy="661207"/>
          </a:xfrm>
          <a:prstGeom prst="rect">
            <a:avLst/>
          </a:prstGeom>
          <a:noFill/>
        </p:spPr>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13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Anh </a:t>
            </a:r>
            <a:r>
              <a:rPr lang="en-US" sz="2800" b="1" dirty="0" err="1">
                <a:solidFill>
                  <a:srgbClr val="FF0000"/>
                </a:solidFill>
                <a:latin typeface="Times New Roman" panose="02020603050405020304" pitchFamily="18" charset="0"/>
                <a:cs typeface="Times New Roman" panose="02020603050405020304" pitchFamily="18" charset="0"/>
              </a:rPr>
              <a:t>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Mỹ</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1A0626-737E-1042-94AB-7787E247E6E1}"/>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3888973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04C6467-597B-964E-BDE3-71A5EB2AD761}"/>
              </a:ext>
            </a:extLst>
          </p:cNvPr>
          <p:cNvPicPr>
            <a:picLocks noChangeAspect="1"/>
          </p:cNvPicPr>
          <p:nvPr/>
        </p:nvPicPr>
        <p:blipFill>
          <a:blip r:embed="rId3"/>
          <a:stretch>
            <a:fillRect/>
          </a:stretch>
        </p:blipFill>
        <p:spPr>
          <a:xfrm>
            <a:off x="6161810" y="985461"/>
            <a:ext cx="5534483" cy="5625742"/>
          </a:xfrm>
          <a:prstGeom prst="rect">
            <a:avLst/>
          </a:prstGeom>
        </p:spPr>
      </p:pic>
      <p:sp>
        <p:nvSpPr>
          <p:cNvPr id="7" name="Rectangle 6">
            <a:extLst>
              <a:ext uri="{FF2B5EF4-FFF2-40B4-BE49-F238E27FC236}">
                <a16:creationId xmlns:a16="http://schemas.microsoft.com/office/drawing/2014/main" id="{4709185F-A5DB-8244-A5F9-A648FB011318}"/>
              </a:ext>
            </a:extLst>
          </p:cNvPr>
          <p:cNvSpPr/>
          <p:nvPr/>
        </p:nvSpPr>
        <p:spPr>
          <a:xfrm>
            <a:off x="103974" y="1348224"/>
            <a:ext cx="5926217" cy="5262979"/>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b="1" dirty="0">
                <a:solidFill>
                  <a:srgbClr val="FF0000"/>
                </a:solidFill>
              </a:rPr>
              <a:t>Sự kiện chè Bô-xtơn (</a:t>
            </a:r>
            <a:r>
              <a:rPr lang="vi-VN" sz="2400" b="1" dirty="0">
                <a:solidFill>
                  <a:srgbClr val="FF0000"/>
                </a:solidFill>
                <a:hlinkClick r:id="rId4">
                  <a:extLst>
                    <a:ext uri="{A12FA001-AC4F-418D-AE19-62706E023703}">
                      <ahyp:hlinkClr xmlns:ahyp="http://schemas.microsoft.com/office/drawing/2018/hyperlinkcolor" val="tx"/>
                    </a:ext>
                  </a:extLst>
                </a:hlinkClick>
              </a:rPr>
              <a:t>Boston Tea Party</a:t>
            </a:r>
            <a:r>
              <a:rPr lang="vi-VN" sz="2400" b="1" dirty="0">
                <a:solidFill>
                  <a:srgbClr val="FF0000"/>
                </a:solidFill>
              </a:rPr>
              <a:t>) là một cuộc biểu tình phản đối thuế của thực dân Anh diễn ra vào ngày 16 tháng 12 năm 1773, khi những người dân thuộc địa Bắc Mỹ, cải trang thành người bản địa, đã đổ 342 thùng chè xuống biển để phản đối luật Thuế Chè (Tea Act) và các chính sách thuế khác của Anh. Sự kiện này đã châm ngòi cho cuộc Cách mạng Mỹ, dẫn đến việc Anh ban hành các </a:t>
            </a:r>
            <a:r>
              <a:rPr lang="vi-VN" sz="2400" b="1" dirty="0">
                <a:solidFill>
                  <a:srgbClr val="FF0000"/>
                </a:solidFill>
                <a:hlinkClick r:id="rId5">
                  <a:extLst>
                    <a:ext uri="{A12FA001-AC4F-418D-AE19-62706E023703}">
                      <ahyp:hlinkClr xmlns:ahyp="http://schemas.microsoft.com/office/drawing/2018/hyperlinkcolor" val="tx"/>
                    </a:ext>
                  </a:extLst>
                </a:hlinkClick>
              </a:rPr>
              <a:t>Đạo luật Cưỡng chế</a:t>
            </a:r>
            <a:r>
              <a:rPr lang="vi-VN" sz="2400" b="1" dirty="0">
                <a:solidFill>
                  <a:srgbClr val="FF0000"/>
                </a:solidFill>
              </a:rPr>
              <a:t> (Coercive Acts), phong tỏa cảng Boston và gây ra sự đoàn kết kháng chiến trong các thuộc địa. </a:t>
            </a:r>
            <a:endParaRPr lang="en-US" sz="2400" b="1" dirty="0" err="1">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932D7AE-52B4-E243-B21B-483BC0E4A83A}"/>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3797503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B3AB45-C7B3-8949-9A3A-7858D3CD7AB3}"/>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F0C4263-9C5B-6C48-B912-B6788478CF65}"/>
              </a:ext>
            </a:extLst>
          </p:cNvPr>
          <p:cNvPicPr>
            <a:picLocks noChangeAspect="1"/>
          </p:cNvPicPr>
          <p:nvPr/>
        </p:nvPicPr>
        <p:blipFill>
          <a:blip r:embed="rId3"/>
          <a:stretch>
            <a:fillRect/>
          </a:stretch>
        </p:blipFill>
        <p:spPr>
          <a:xfrm>
            <a:off x="1569182" y="91175"/>
            <a:ext cx="3669792" cy="2109781"/>
          </a:xfrm>
          <a:prstGeom prst="rect">
            <a:avLst/>
          </a:prstGeom>
        </p:spPr>
      </p:pic>
      <p:pic>
        <p:nvPicPr>
          <p:cNvPr id="10" name="Picture 9">
            <a:extLst>
              <a:ext uri="{FF2B5EF4-FFF2-40B4-BE49-F238E27FC236}">
                <a16:creationId xmlns:a16="http://schemas.microsoft.com/office/drawing/2014/main" id="{670BD5A7-021C-1D4D-85B2-174BB38F5CF0}"/>
              </a:ext>
            </a:extLst>
          </p:cNvPr>
          <p:cNvPicPr>
            <a:picLocks noChangeAspect="1"/>
          </p:cNvPicPr>
          <p:nvPr/>
        </p:nvPicPr>
        <p:blipFill>
          <a:blip r:embed="rId4"/>
          <a:stretch>
            <a:fillRect/>
          </a:stretch>
        </p:blipFill>
        <p:spPr>
          <a:xfrm>
            <a:off x="6113930" y="114029"/>
            <a:ext cx="3836894" cy="2134176"/>
          </a:xfrm>
          <a:prstGeom prst="rect">
            <a:avLst/>
          </a:prstGeom>
        </p:spPr>
      </p:pic>
      <p:sp>
        <p:nvSpPr>
          <p:cNvPr id="3" name="Cloud 2">
            <a:extLst>
              <a:ext uri="{FF2B5EF4-FFF2-40B4-BE49-F238E27FC236}">
                <a16:creationId xmlns:a16="http://schemas.microsoft.com/office/drawing/2014/main" id="{18B7079A-C5F8-1C4A-8DD0-06386DF9A067}"/>
              </a:ext>
            </a:extLst>
          </p:cNvPr>
          <p:cNvSpPr/>
          <p:nvPr/>
        </p:nvSpPr>
        <p:spPr>
          <a:xfrm>
            <a:off x="107578" y="2506532"/>
            <a:ext cx="9316122" cy="4195482"/>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latin typeface="+mj-lt"/>
              </a:rPr>
              <a:t>Hình ảnh hai lá quốc kì trên là của quốc gia nào? Xác định vị trí của hai quốc gia đó trên bản đồ thế giới.</a:t>
            </a:r>
            <a:endParaRPr lang="en-US" sz="3200" dirty="0">
              <a:latin typeface="+mj-lt"/>
            </a:endParaRPr>
          </a:p>
        </p:txBody>
      </p:sp>
    </p:spTree>
    <p:extLst>
      <p:ext uri="{BB962C8B-B14F-4D97-AF65-F5344CB8AC3E}">
        <p14:creationId xmlns:p14="http://schemas.microsoft.com/office/powerpoint/2010/main" val="3976755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99F21E3A-2C9B-544A-B427-BB854F0A9232}"/>
              </a:ext>
            </a:extLst>
          </p:cNvPr>
          <p:cNvPicPr>
            <a:picLocks noChangeAspect="1"/>
          </p:cNvPicPr>
          <p:nvPr/>
        </p:nvPicPr>
        <p:blipFill rotWithShape="1">
          <a:blip r:embed="rId3"/>
          <a:srcRect l="933" t="1098" r="1111"/>
          <a:stretch/>
        </p:blipFill>
        <p:spPr>
          <a:xfrm>
            <a:off x="6181344" y="877824"/>
            <a:ext cx="6010656" cy="5980176"/>
          </a:xfrm>
          <a:prstGeom prst="rect">
            <a:avLst/>
          </a:prstGeom>
        </p:spPr>
      </p:pic>
      <p:sp>
        <p:nvSpPr>
          <p:cNvPr id="7" name="TextBox 6">
            <a:extLst>
              <a:ext uri="{FF2B5EF4-FFF2-40B4-BE49-F238E27FC236}">
                <a16:creationId xmlns:a16="http://schemas.microsoft.com/office/drawing/2014/main" id="{A1BEB213-51F2-344D-89F9-4B41864992F5}"/>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8" name="Cloud 7">
            <a:extLst>
              <a:ext uri="{FF2B5EF4-FFF2-40B4-BE49-F238E27FC236}">
                <a16:creationId xmlns:a16="http://schemas.microsoft.com/office/drawing/2014/main" id="{9B66BBBD-1321-5944-AAAB-A279ADC5B69C}"/>
              </a:ext>
            </a:extLst>
          </p:cNvPr>
          <p:cNvSpPr/>
          <p:nvPr/>
        </p:nvSpPr>
        <p:spPr>
          <a:xfrm>
            <a:off x="-170688" y="2255520"/>
            <a:ext cx="6803136" cy="3511296"/>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latin typeface="Times New Roman" panose="02020603050405020304" pitchFamily="18" charset="0"/>
                <a:cs typeface="Times New Roman" panose="02020603050405020304" pitchFamily="18" charset="0"/>
              </a:rPr>
              <a:t>Xác định địa điểm diễn </a:t>
            </a:r>
            <a:r>
              <a:rPr lang="vi-VN" sz="3200">
                <a:latin typeface="Times New Roman" panose="02020603050405020304" pitchFamily="18" charset="0"/>
                <a:cs typeface="Times New Roman" panose="02020603050405020304" pitchFamily="18" charset="0"/>
              </a:rPr>
              <a:t>ra Chiến </a:t>
            </a:r>
            <a:r>
              <a:rPr lang="vi-VN" sz="3200" dirty="0">
                <a:latin typeface="Times New Roman" panose="02020603050405020304" pitchFamily="18" charset="0"/>
                <a:cs typeface="Times New Roman" panose="02020603050405020304" pitchFamily="18" charset="0"/>
              </a:rPr>
              <a:t>tranh giành độc lập của 13 thuộc địa Anh </a:t>
            </a:r>
          </a:p>
          <a:p>
            <a:pPr algn="ctr">
              <a:lnSpc>
                <a:spcPct val="150000"/>
              </a:lnSpc>
            </a:pPr>
            <a:r>
              <a:rPr lang="vi-VN" sz="3200" dirty="0">
                <a:latin typeface="Times New Roman" panose="02020603050405020304" pitchFamily="18" charset="0"/>
                <a:cs typeface="Times New Roman" panose="02020603050405020304" pitchFamily="18" charset="0"/>
              </a:rPr>
              <a:t>ở Bắc Mỹ.</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0581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54607B-8DFF-3649-A3F3-CD3A827036B0}"/>
              </a:ext>
            </a:extLst>
          </p:cNvPr>
          <p:cNvPicPr>
            <a:picLocks noChangeAspect="1"/>
          </p:cNvPicPr>
          <p:nvPr/>
        </p:nvPicPr>
        <p:blipFill rotWithShape="1">
          <a:blip r:embed="rId2"/>
          <a:srcRect t="11911"/>
          <a:stretch/>
        </p:blipFill>
        <p:spPr>
          <a:xfrm>
            <a:off x="8106310" y="694944"/>
            <a:ext cx="3890618" cy="6163056"/>
          </a:xfrm>
          <a:prstGeom prst="rect">
            <a:avLst/>
          </a:prstGeom>
        </p:spPr>
      </p:pic>
      <p:sp>
        <p:nvSpPr>
          <p:cNvPr id="9" name="Rectangle 8">
            <a:extLst>
              <a:ext uri="{FF2B5EF4-FFF2-40B4-BE49-F238E27FC236}">
                <a16:creationId xmlns:a16="http://schemas.microsoft.com/office/drawing/2014/main" id="{42DE7871-DA81-D145-9EC0-1783EEF44536}"/>
              </a:ext>
            </a:extLst>
          </p:cNvPr>
          <p:cNvSpPr/>
          <p:nvPr/>
        </p:nvSpPr>
        <p:spPr>
          <a:xfrm>
            <a:off x="8211654" y="5857726"/>
            <a:ext cx="3785274" cy="954107"/>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a:latin typeface="Times New Roman" panose="02020603050405020304" pitchFamily="18" charset="0"/>
                <a:cs typeface="Times New Roman" panose="02020603050405020304" pitchFamily="18" charset="0"/>
              </a:rPr>
              <a:t>George Washington (1732 – 1799)</a:t>
            </a:r>
          </a:p>
        </p:txBody>
      </p:sp>
      <p:sp>
        <p:nvSpPr>
          <p:cNvPr id="2" name="TextBox 1">
            <a:extLst>
              <a:ext uri="{FF2B5EF4-FFF2-40B4-BE49-F238E27FC236}">
                <a16:creationId xmlns:a16="http://schemas.microsoft.com/office/drawing/2014/main" id="{60041772-255F-D8C3-E781-C40B17A52091}"/>
              </a:ext>
            </a:extLst>
          </p:cNvPr>
          <p:cNvSpPr txBox="1"/>
          <p:nvPr/>
        </p:nvSpPr>
        <p:spPr>
          <a:xfrm>
            <a:off x="99600" y="302359"/>
            <a:ext cx="7616291" cy="6555641"/>
          </a:xfrm>
          <a:prstGeom prst="rect">
            <a:avLst/>
          </a:prstGeom>
          <a:noFill/>
        </p:spPr>
        <p:txBody>
          <a:bodyPr wrap="square" rtlCol="0">
            <a:spAutoFit/>
          </a:bodyPr>
          <a:lstStyle/>
          <a:p>
            <a:pPr algn="just"/>
            <a:r>
              <a:rPr lang="vi-VN" sz="2000" b="1" dirty="0">
                <a:solidFill>
                  <a:srgbClr val="FF0000"/>
                </a:solidFill>
              </a:rPr>
              <a:t> </a:t>
            </a:r>
            <a:r>
              <a:rPr lang="en-US" sz="2000" b="1" dirty="0">
                <a:solidFill>
                  <a:srgbClr val="FF0000"/>
                </a:solidFill>
              </a:rPr>
              <a:t>-</a:t>
            </a:r>
            <a:r>
              <a:rPr lang="vi-VN" sz="2000" b="1" dirty="0">
                <a:solidFill>
                  <a:srgbClr val="FF0000"/>
                </a:solidFill>
              </a:rPr>
              <a:t>Tháng 12-1773: Nhân dân cảng Bô-xton tấn công 3 tàu chở chè của Anh.</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Đầu tháng 9-1774, Đại hội lục địa lần thứ nhất được triệu tập ở Phi-la-đen-phi-a .</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Tháng 4-1775, chiến tranh giữa các thuộc địa với chính quốc bùng nổ.</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Nghĩa quân đã chiến đấu rất dũng cảm, song do lực lượng yếu và tổ chức kém nên không thắng nổi đội quân chính quy của vua Anh.</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Tháng 5-1775, Đại hội lục địa lần thứ hai được triệu tập, thành lập "Quân đội thuộc địa” do Gioóc-giơ Oa-sinh-tơn làm tổng chỉ huy. </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Cuộc đấu tranh giành độc lập không ngừng phát triển. Các thuộc địa lần lượt tuyên bố tách khỏi nước Anh.</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Ngày 4-7-1776, Thông qua bản Tuyên ngôn Độc lập, Hợp chúng quốc Mĩ ra đời.</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Ngày 17-10-1777: Quân khởi nghĩa thắng lớn ở Xa-ra-tô-ga, tạo nên bước ngoặt của cuộc chiến tranh.</a:t>
            </a:r>
            <a:endParaRPr lang="en-US" sz="2000" b="1" dirty="0">
              <a:solidFill>
                <a:srgbClr val="FF0000"/>
              </a:solidFill>
            </a:endParaRPr>
          </a:p>
          <a:p>
            <a:pPr algn="just"/>
            <a:r>
              <a:rPr lang="en-US" sz="2000" b="1" dirty="0">
                <a:solidFill>
                  <a:srgbClr val="FF0000"/>
                </a:solidFill>
              </a:rPr>
              <a:t>-</a:t>
            </a:r>
            <a:r>
              <a:rPr lang="vi-VN" sz="2000" b="1" dirty="0">
                <a:solidFill>
                  <a:srgbClr val="FF0000"/>
                </a:solidFill>
              </a:rPr>
              <a:t>Năm 1781, Chiến thắng I-ooc-tao, chiến tranh kết thúc.</a:t>
            </a:r>
            <a:endParaRPr lang="en-US" sz="2000" b="1" dirty="0">
              <a:solidFill>
                <a:srgbClr val="FF0000"/>
              </a:solidFill>
            </a:endParaRPr>
          </a:p>
          <a:p>
            <a:pPr algn="just"/>
            <a:r>
              <a:rPr lang="vi-VN" sz="2000" b="1" dirty="0">
                <a:solidFill>
                  <a:srgbClr val="FF0000"/>
                </a:solidFill>
              </a:rPr>
              <a:t>- Năm 1783, Anh kí hiệp ước Vec-xai chính thức công nhận nền độc lập của 13 thuộc địa ở Bắc Mĩ.</a:t>
            </a:r>
            <a:endParaRPr lang="en-US" sz="2000" b="1" dirty="0">
              <a:solidFill>
                <a:srgbClr val="FF0000"/>
              </a:solidFill>
            </a:endParaRPr>
          </a:p>
        </p:txBody>
      </p:sp>
    </p:spTree>
    <p:extLst>
      <p:ext uri="{BB962C8B-B14F-4D97-AF65-F5344CB8AC3E}">
        <p14:creationId xmlns:p14="http://schemas.microsoft.com/office/powerpoint/2010/main" val="1420409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F3F60-DF60-1C47-BE1F-AB959098CDF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8DC0BB0-FACB-664C-A8F8-01E794843C3F}"/>
              </a:ext>
            </a:extLst>
          </p:cNvPr>
          <p:cNvPicPr>
            <a:picLocks noChangeAspect="1"/>
          </p:cNvPicPr>
          <p:nvPr/>
        </p:nvPicPr>
        <p:blipFill>
          <a:blip r:embed="rId3"/>
          <a:stretch>
            <a:fillRect/>
          </a:stretch>
        </p:blipFill>
        <p:spPr>
          <a:xfrm>
            <a:off x="1166781" y="633984"/>
            <a:ext cx="10001092" cy="6224016"/>
          </a:xfrm>
          <a:prstGeom prst="rect">
            <a:avLst/>
          </a:prstGeom>
        </p:spPr>
      </p:pic>
      <p:pic>
        <p:nvPicPr>
          <p:cNvPr id="8" name="Picture 7">
            <a:extLst>
              <a:ext uri="{FF2B5EF4-FFF2-40B4-BE49-F238E27FC236}">
                <a16:creationId xmlns:a16="http://schemas.microsoft.com/office/drawing/2014/main" id="{C0F315FA-5EE7-8541-B468-BB40E7019A8F}"/>
              </a:ext>
            </a:extLst>
          </p:cNvPr>
          <p:cNvPicPr>
            <a:picLocks noChangeAspect="1"/>
          </p:cNvPicPr>
          <p:nvPr/>
        </p:nvPicPr>
        <p:blipFill>
          <a:blip r:embed="rId4"/>
          <a:stretch>
            <a:fillRect/>
          </a:stretch>
        </p:blipFill>
        <p:spPr>
          <a:xfrm>
            <a:off x="2595778" y="841248"/>
            <a:ext cx="6365342" cy="6016752"/>
          </a:xfrm>
          <a:prstGeom prst="rect">
            <a:avLst/>
          </a:prstGeom>
        </p:spPr>
      </p:pic>
      <p:sp>
        <p:nvSpPr>
          <p:cNvPr id="9" name="Rectangle 8">
            <a:extLst>
              <a:ext uri="{FF2B5EF4-FFF2-40B4-BE49-F238E27FC236}">
                <a16:creationId xmlns:a16="http://schemas.microsoft.com/office/drawing/2014/main" id="{8B81DFC9-B250-D540-AE35-98F72B481DC5}"/>
              </a:ext>
            </a:extLst>
          </p:cNvPr>
          <p:cNvSpPr/>
          <p:nvPr/>
        </p:nvSpPr>
        <p:spPr>
          <a:xfrm>
            <a:off x="0" y="6334780"/>
            <a:ext cx="12192000" cy="523220"/>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13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4/7/1776 </a:t>
            </a:r>
          </a:p>
        </p:txBody>
      </p:sp>
      <p:sp>
        <p:nvSpPr>
          <p:cNvPr id="11" name="Rectangle 10">
            <a:extLst>
              <a:ext uri="{FF2B5EF4-FFF2-40B4-BE49-F238E27FC236}">
                <a16:creationId xmlns:a16="http://schemas.microsoft.com/office/drawing/2014/main" id="{6D0D7A03-0668-B445-91AA-646BE0C68DC7}"/>
              </a:ext>
            </a:extLst>
          </p:cNvPr>
          <p:cNvSpPr/>
          <p:nvPr/>
        </p:nvSpPr>
        <p:spPr>
          <a:xfrm>
            <a:off x="188976" y="3889943"/>
            <a:ext cx="11783568" cy="2968057"/>
          </a:xfrm>
          <a:prstGeom prst="rect">
            <a:avLst/>
          </a:prstGeom>
          <a:ln>
            <a:solidFill>
              <a:srgbClr val="EB58FA"/>
            </a:solidFill>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vi-VN" sz="3200" dirty="0">
                <a:solidFill>
                  <a:srgbClr val="202122"/>
                </a:solidFill>
                <a:latin typeface="+mj-lt"/>
              </a:rPr>
              <a:t>“Chúng tôi khẳng định những chân lý này là hiển nhiên, mọi người sinh ra đều bình đẳng, họ được Tạo hoá ban cho một số quyền tất yếu bất khả xâm phạm, trong đó có quyền sống, quyền tự do và quyền mưu cầu hạnh phúc”.</a:t>
            </a:r>
            <a:endParaRPr lang="en-US" sz="3200" dirty="0">
              <a:latin typeface="+mj-lt"/>
            </a:endParaRPr>
          </a:p>
        </p:txBody>
      </p:sp>
      <p:sp>
        <p:nvSpPr>
          <p:cNvPr id="10" name="TextBox 9">
            <a:extLst>
              <a:ext uri="{FF2B5EF4-FFF2-40B4-BE49-F238E27FC236}">
                <a16:creationId xmlns:a16="http://schemas.microsoft.com/office/drawing/2014/main" id="{3D0A21DD-5383-0846-9B9F-5747D08B8532}"/>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190427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5" name="TextBox 4">
            <a:extLst>
              <a:ext uri="{FF2B5EF4-FFF2-40B4-BE49-F238E27FC236}">
                <a16:creationId xmlns:a16="http://schemas.microsoft.com/office/drawing/2014/main" id="{7AA7874A-7691-7946-A7B4-99750D797C34}"/>
              </a:ext>
            </a:extLst>
          </p:cNvPr>
          <p:cNvSpPr txBox="1"/>
          <p:nvPr/>
        </p:nvSpPr>
        <p:spPr>
          <a:xfrm>
            <a:off x="1262230" y="1564176"/>
            <a:ext cx="8101225" cy="742511"/>
          </a:xfrm>
          <a:prstGeom prst="rect">
            <a:avLst/>
          </a:prstGeom>
          <a:noFill/>
        </p:spPr>
        <p:txBody>
          <a:bodyPr wrap="square" rtlCol="0">
            <a:spAutoFit/>
          </a:bodyPr>
          <a:lstStyle/>
          <a:p>
            <a:pPr algn="ctr">
              <a:lnSpc>
                <a:spcPct val="150000"/>
              </a:lnSpc>
            </a:pPr>
            <a:r>
              <a:rPr lang="en-US" sz="3200" b="1" dirty="0">
                <a:latin typeface="Times New Roman" panose="02020603050405020304" pitchFamily="18" charset="0"/>
                <a:cs typeface="Times New Roman" panose="02020603050405020304" pitchFamily="18" charset="0"/>
              </a:rPr>
              <a:t>b.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ý</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nghĩa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điểm</a:t>
            </a:r>
            <a:endParaRPr lang="en-US" sz="32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8C512C9-A732-F247-BAF5-0092FC52F489}"/>
              </a:ext>
            </a:extLst>
          </p:cNvPr>
          <p:cNvSpPr txBox="1"/>
          <p:nvPr/>
        </p:nvSpPr>
        <p:spPr>
          <a:xfrm>
            <a:off x="410942" y="835165"/>
            <a:ext cx="11183650" cy="742511"/>
          </a:xfrm>
          <a:prstGeom prst="rect">
            <a:avLst/>
          </a:prstGeom>
          <a:noFill/>
        </p:spPr>
        <p:txBody>
          <a:bodyPr wrap="squar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Chiến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13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địa</a:t>
            </a:r>
            <a:r>
              <a:rPr lang="en-US" sz="3200" b="1" dirty="0">
                <a:solidFill>
                  <a:srgbClr val="FF0000"/>
                </a:solidFill>
                <a:latin typeface="Times New Roman" panose="02020603050405020304" pitchFamily="18" charset="0"/>
                <a:cs typeface="Times New Roman" panose="02020603050405020304" pitchFamily="18" charset="0"/>
              </a:rPr>
              <a:t> Anh </a:t>
            </a:r>
            <a:r>
              <a:rPr lang="en-US" sz="3200" b="1" dirty="0" err="1">
                <a:solidFill>
                  <a:srgbClr val="FF0000"/>
                </a:solidFill>
                <a:latin typeface="Times New Roman" panose="02020603050405020304" pitchFamily="18" charset="0"/>
                <a:cs typeface="Times New Roman" panose="02020603050405020304" pitchFamily="18" charset="0"/>
              </a:rPr>
              <a:t>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Bắc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Mỹ</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738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F3F60-DF60-1C47-BE1F-AB959098CDFB}"/>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C523AD1A-CC26-0140-9E0F-B5D96777C604}"/>
              </a:ext>
            </a:extLst>
          </p:cNvPr>
          <p:cNvSpPr txBox="1"/>
          <p:nvPr/>
        </p:nvSpPr>
        <p:spPr>
          <a:xfrm>
            <a:off x="435326" y="737629"/>
            <a:ext cx="11183650" cy="661207"/>
          </a:xfrm>
          <a:prstGeom prst="rect">
            <a:avLst/>
          </a:prstGeom>
          <a:noFill/>
        </p:spPr>
        <p:txBody>
          <a:bodyPr wrap="square" rtlCol="0">
            <a:spAutoFit/>
          </a:bodyPr>
          <a:lstStyle/>
          <a:p>
            <a:pPr algn="ctr">
              <a:lnSpc>
                <a:spcPct val="150000"/>
              </a:lnSpc>
            </a:pPr>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tranh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giành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13 </a:t>
            </a:r>
            <a:r>
              <a:rPr lang="en-US" sz="2800" b="1" dirty="0" err="1">
                <a:solidFill>
                  <a:srgbClr val="FF0000"/>
                </a:solidFill>
                <a:latin typeface="Times New Roman" panose="02020603050405020304" pitchFamily="18" charset="0"/>
                <a:cs typeface="Times New Roman" panose="02020603050405020304" pitchFamily="18" charset="0"/>
              </a:rPr>
              <a:t>thuộc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Anh </a:t>
            </a:r>
            <a:r>
              <a:rPr lang="en-US" sz="2800" b="1" dirty="0" err="1">
                <a:solidFill>
                  <a:srgbClr val="FF0000"/>
                </a:solidFill>
                <a:latin typeface="Times New Roman" panose="02020603050405020304" pitchFamily="18" charset="0"/>
                <a:cs typeface="Times New Roman" panose="02020603050405020304" pitchFamily="18" charset="0"/>
              </a:rPr>
              <a:t>ở</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Mỹ</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441FA4D-9269-B74B-A906-A8F85C4C1F8E}"/>
              </a:ext>
            </a:extLst>
          </p:cNvPr>
          <p:cNvSpPr/>
          <p:nvPr/>
        </p:nvSpPr>
        <p:spPr>
          <a:xfrm>
            <a:off x="597408" y="1636726"/>
            <a:ext cx="3938016" cy="2086853"/>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marL="514350" lvl="0" indent="-514350" algn="ctr">
              <a:lnSpc>
                <a:spcPct val="150000"/>
              </a:lnSpc>
              <a:buAutoNum type="arabicParenBoth"/>
            </a:pPr>
            <a:r>
              <a:rPr lang="en-US" sz="3000" dirty="0" err="1">
                <a:solidFill>
                  <a:schemeClr val="tx1"/>
                </a:solidFill>
                <a:latin typeface="Times New Roman" panose="02020603050405020304" pitchFamily="18" charset="0"/>
                <a:cs typeface="Times New Roman" panose="02020603050405020304" pitchFamily="18" charset="0"/>
              </a:rPr>
              <a:t>Nhân</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dân</a:t>
            </a:r>
            <a:r>
              <a:rPr lang="en-US" sz="3000" dirty="0">
                <a:solidFill>
                  <a:schemeClr val="tx1"/>
                </a:solidFill>
                <a:latin typeface="Times New Roman" panose="02020603050405020304" pitchFamily="18" charset="0"/>
                <a:cs typeface="Times New Roman" panose="02020603050405020304" pitchFamily="18" charset="0"/>
              </a:rPr>
              <a:t> 13 </a:t>
            </a:r>
            <a:r>
              <a:rPr lang="en-US" sz="3000" dirty="0" err="1">
                <a:solidFill>
                  <a:schemeClr val="tx1"/>
                </a:solidFill>
                <a:latin typeface="Times New Roman" panose="02020603050405020304" pitchFamily="18" charset="0"/>
                <a:cs typeface="Times New Roman" panose="02020603050405020304" pitchFamily="18" charset="0"/>
              </a:rPr>
              <a:t>thuộc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địa</a:t>
            </a:r>
            <a:r>
              <a:rPr lang="en-US" sz="3000" dirty="0">
                <a:solidFill>
                  <a:schemeClr val="tx1"/>
                </a:solidFill>
                <a:latin typeface="Times New Roman" panose="02020603050405020304" pitchFamily="18" charset="0"/>
                <a:cs typeface="Times New Roman" panose="02020603050405020304" pitchFamily="18" charset="0"/>
              </a:rPr>
              <a:t> Anh </a:t>
            </a:r>
            <a:r>
              <a:rPr lang="en-US" sz="3000" dirty="0" err="1">
                <a:solidFill>
                  <a:schemeClr val="tx1"/>
                </a:solidFill>
                <a:latin typeface="Times New Roman" panose="02020603050405020304" pitchFamily="18" charset="0"/>
                <a:cs typeface="Times New Roman" panose="02020603050405020304" pitchFamily="18" charset="0"/>
              </a:rPr>
              <a:t>ở</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Bắc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Mỹ</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giành</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được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độc</a:t>
            </a:r>
            <a:r>
              <a:rPr lang="en-US" sz="3000" dirty="0">
                <a:solidFill>
                  <a:schemeClr val="tx1"/>
                </a:solidFill>
                <a:latin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cs typeface="Times New Roman" panose="02020603050405020304" pitchFamily="18" charset="0"/>
              </a:rPr>
              <a:t>lập</a:t>
            </a:r>
            <a:endParaRPr lang="en-US" sz="3000" dirty="0">
              <a:solidFill>
                <a:schemeClr val="tx1"/>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6E95C92-27FC-E846-B2AE-978A6B29F8D2}"/>
              </a:ext>
            </a:extLst>
          </p:cNvPr>
          <p:cNvSpPr/>
          <p:nvPr/>
        </p:nvSpPr>
        <p:spPr>
          <a:xfrm>
            <a:off x="5157216" y="2306316"/>
            <a:ext cx="6047232" cy="1403333"/>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nSpc>
                <a:spcPct val="150000"/>
              </a:lnSpc>
            </a:pPr>
            <a:r>
              <a:rPr lang="en-US" sz="3000" dirty="0">
                <a:latin typeface="Times New Roman" panose="02020603050405020304" pitchFamily="18" charset="0"/>
                <a:cs typeface="Times New Roman" panose="02020603050405020304" pitchFamily="18" charset="0"/>
              </a:rPr>
              <a:t>(2) </a:t>
            </a:r>
            <a:r>
              <a:rPr lang="en-US" sz="3000" dirty="0" err="1">
                <a:latin typeface="Times New Roman" panose="02020603050405020304" pitchFamily="18" charset="0"/>
                <a:cs typeface="Times New Roman" panose="02020603050405020304" pitchFamily="18" charset="0"/>
              </a:rPr>
              <a:t>Mở</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đường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CNTB </a:t>
            </a:r>
            <a:r>
              <a:rPr lang="en-US" sz="3000" dirty="0" err="1">
                <a:latin typeface="Times New Roman" panose="02020603050405020304" pitchFamily="18" charset="0"/>
                <a:cs typeface="Times New Roman" panose="02020603050405020304" pitchFamily="18" charset="0"/>
              </a:rPr>
              <a:t>phát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ra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đời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Hợp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chúng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quốc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Mỹ</a:t>
            </a:r>
            <a:r>
              <a:rPr lang="en-US" sz="3000" dirty="0">
                <a:latin typeface="Times New Roman" panose="02020603050405020304" pitchFamily="18" charset="0"/>
                <a:cs typeface="Times New Roman" panose="02020603050405020304" pitchFamily="18" charset="0"/>
              </a:rPr>
              <a:t>.</a:t>
            </a:r>
            <a:endParaRPr lang="en-US" sz="3000" dirty="0"/>
          </a:p>
        </p:txBody>
      </p:sp>
      <p:sp>
        <p:nvSpPr>
          <p:cNvPr id="4" name="Rectangle 3">
            <a:extLst>
              <a:ext uri="{FF2B5EF4-FFF2-40B4-BE49-F238E27FC236}">
                <a16:creationId xmlns:a16="http://schemas.microsoft.com/office/drawing/2014/main" id="{78A91F58-AC76-3943-84E7-9AFD54FD76EF}"/>
              </a:ext>
            </a:extLst>
          </p:cNvPr>
          <p:cNvSpPr/>
          <p:nvPr/>
        </p:nvSpPr>
        <p:spPr>
          <a:xfrm>
            <a:off x="606074" y="4439150"/>
            <a:ext cx="3965926" cy="1015663"/>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gn="ctr"/>
            <a:r>
              <a:rPr lang="en-US" sz="3000" dirty="0">
                <a:latin typeface="Times New Roman" panose="02020603050405020304" pitchFamily="18" charset="0"/>
                <a:cs typeface="Times New Roman" panose="02020603050405020304" pitchFamily="18" charset="0"/>
              </a:rPr>
              <a:t>(3)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mạng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chưa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triệt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để</a:t>
            </a:r>
            <a:endParaRPr lang="en-US" sz="30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07BFE682-FC43-1242-AD7E-5DFE1662D6A5}"/>
              </a:ext>
            </a:extLst>
          </p:cNvPr>
          <p:cNvSpPr/>
          <p:nvPr/>
        </p:nvSpPr>
        <p:spPr>
          <a:xfrm>
            <a:off x="5230368" y="4428209"/>
            <a:ext cx="6412992" cy="2095830"/>
          </a:xfrm>
          <a:prstGeom prst="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a:lnSpc>
                <a:spcPct val="150000"/>
              </a:lnSpc>
            </a:pPr>
            <a:r>
              <a:rPr lang="en-US" sz="3000" dirty="0">
                <a:latin typeface="Times New Roman" panose="02020603050405020304" pitchFamily="18" charset="0"/>
                <a:cs typeface="Times New Roman" panose="02020603050405020304" pitchFamily="18" charset="0"/>
              </a:rPr>
              <a:t>(4) </a:t>
            </a:r>
            <a:r>
              <a:rPr lang="en-US" sz="3000" dirty="0" err="1">
                <a:latin typeface="Times New Roman" panose="02020603050405020304" pitchFamily="18" charset="0"/>
                <a:cs typeface="Times New Roman" panose="02020603050405020304" pitchFamily="18" charset="0"/>
              </a:rPr>
              <a:t>Là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cmts</a:t>
            </a:r>
            <a:r>
              <a:rPr lang="en-US" sz="3000" dirty="0">
                <a:latin typeface="Times New Roman" panose="02020603050405020304" pitchFamily="18" charset="0"/>
                <a:cs typeface="Times New Roman" panose="02020603050405020304" pitchFamily="18" charset="0"/>
              </a:rPr>
              <a:t> do </a:t>
            </a:r>
            <a:r>
              <a:rPr lang="en-US" sz="3000" dirty="0" err="1">
                <a:latin typeface="Times New Roman" panose="02020603050405020304" pitchFamily="18" charset="0"/>
                <a:cs typeface="Times New Roman" panose="02020603050405020304" pitchFamily="18" charset="0"/>
              </a:rPr>
              <a:t>liên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minh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tư</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sản</a:t>
            </a:r>
            <a:r>
              <a:rPr lang="en-US" sz="3000" dirty="0">
                <a:latin typeface="Times New Roman" panose="02020603050405020304" pitchFamily="18" charset="0"/>
                <a:cs typeface="Times New Roman" panose="02020603050405020304" pitchFamily="18" charset="0"/>
              </a:rPr>
              <a:t> –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nô</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lãnh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thức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giải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phóng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tộc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chế</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độ</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cộng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hoà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Tổng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thống</a:t>
            </a:r>
            <a:r>
              <a:rPr lang="en-US" sz="3000" dirty="0">
                <a:latin typeface="Times New Roman" panose="02020603050405020304" pitchFamily="18" charset="0"/>
                <a:cs typeface="Times New Roman" panose="02020603050405020304" pitchFamily="18" charset="0"/>
              </a:rPr>
              <a:t>.</a:t>
            </a:r>
            <a:endParaRPr lang="en-US" sz="3000" dirty="0"/>
          </a:p>
        </p:txBody>
      </p:sp>
      <p:sp>
        <p:nvSpPr>
          <p:cNvPr id="16" name="Left-Right Arrow 15">
            <a:extLst>
              <a:ext uri="{FF2B5EF4-FFF2-40B4-BE49-F238E27FC236}">
                <a16:creationId xmlns:a16="http://schemas.microsoft.com/office/drawing/2014/main" id="{17F14F4F-B100-E041-A99E-4444EE9253C2}"/>
              </a:ext>
            </a:extLst>
          </p:cNvPr>
          <p:cNvSpPr/>
          <p:nvPr/>
        </p:nvSpPr>
        <p:spPr>
          <a:xfrm>
            <a:off x="97536" y="3706368"/>
            <a:ext cx="12192000" cy="68275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Left-Right Arrow 16">
            <a:extLst>
              <a:ext uri="{FF2B5EF4-FFF2-40B4-BE49-F238E27FC236}">
                <a16:creationId xmlns:a16="http://schemas.microsoft.com/office/drawing/2014/main" id="{3C2D1EE4-2F35-A24A-9080-8057E7A2ECEE}"/>
              </a:ext>
            </a:extLst>
          </p:cNvPr>
          <p:cNvSpPr/>
          <p:nvPr/>
        </p:nvSpPr>
        <p:spPr>
          <a:xfrm rot="5400000">
            <a:off x="2067606" y="3747981"/>
            <a:ext cx="5590029" cy="6300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0843FA-0109-EA4E-85EB-B8E25A52D61D}"/>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2891618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F11-328F-1C42-BCB2-1067C48009FF}"/>
              </a:ext>
            </a:extLst>
          </p:cNvPr>
          <p:cNvPicPr>
            <a:picLocks noChangeAspect="1"/>
          </p:cNvPicPr>
          <p:nvPr/>
        </p:nvPicPr>
        <p:blipFill rotWithShape="1">
          <a:blip r:embed="rId2"/>
          <a:srcRect r="12981"/>
          <a:stretch/>
        </p:blipFill>
        <p:spPr>
          <a:xfrm>
            <a:off x="0" y="0"/>
            <a:ext cx="12192000" cy="6858000"/>
          </a:xfrm>
          <a:prstGeom prst="rect">
            <a:avLst/>
          </a:prstGeom>
        </p:spPr>
      </p:pic>
      <p:sp>
        <p:nvSpPr>
          <p:cNvPr id="5" name="TextBox 4">
            <a:extLst>
              <a:ext uri="{FF2B5EF4-FFF2-40B4-BE49-F238E27FC236}">
                <a16:creationId xmlns:a16="http://schemas.microsoft.com/office/drawing/2014/main" id="{500D6B21-7636-274A-84DF-1184BC9CC052}"/>
              </a:ext>
            </a:extLst>
          </p:cNvPr>
          <p:cNvSpPr txBox="1"/>
          <p:nvPr/>
        </p:nvSpPr>
        <p:spPr>
          <a:xfrm>
            <a:off x="1308225" y="869299"/>
            <a:ext cx="9315310" cy="2219838"/>
          </a:xfrm>
          <a:prstGeom prst="rect">
            <a:avLst/>
          </a:prstGeom>
          <a:noFill/>
        </p:spPr>
        <p:txBody>
          <a:bodyPr wrap="square" rtlCol="0">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1. CÁCH MẠNG TƯ SẢN ANH</a:t>
            </a:r>
          </a:p>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VÀ CHIẾN TRANH GIÀNH ĐỘC LẬP </a:t>
            </a:r>
          </a:p>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CỦA 13 THUỘC ĐỊA  ANH </a:t>
            </a:r>
            <a:r>
              <a:rPr lang="en-US" sz="3200" b="1" dirty="0" err="1">
                <a:solidFill>
                  <a:srgbClr val="FF0000"/>
                </a:solidFill>
                <a:latin typeface="Times New Roman" panose="02020603050405020304" pitchFamily="18" charset="0"/>
                <a:cs typeface="Times New Roman" panose="02020603050405020304" pitchFamily="18" charset="0"/>
              </a:rPr>
              <a:t>Ở</a:t>
            </a:r>
            <a:r>
              <a:rPr lang="en-US" sz="3200" b="1" dirty="0">
                <a:solidFill>
                  <a:srgbClr val="FF0000"/>
                </a:solidFill>
                <a:latin typeface="Times New Roman" panose="02020603050405020304" pitchFamily="18" charset="0"/>
                <a:cs typeface="Times New Roman" panose="02020603050405020304" pitchFamily="18" charset="0"/>
              </a:rPr>
              <a:t> BẮC MỸ</a:t>
            </a:r>
          </a:p>
        </p:txBody>
      </p:sp>
      <p:sp>
        <p:nvSpPr>
          <p:cNvPr id="6" name="TextBox 5">
            <a:extLst>
              <a:ext uri="{FF2B5EF4-FFF2-40B4-BE49-F238E27FC236}">
                <a16:creationId xmlns:a16="http://schemas.microsoft.com/office/drawing/2014/main" id="{36EF2386-8783-764A-92CF-FF9F1A6A2713}"/>
              </a:ext>
            </a:extLst>
          </p:cNvPr>
          <p:cNvSpPr txBox="1"/>
          <p:nvPr/>
        </p:nvSpPr>
        <p:spPr>
          <a:xfrm>
            <a:off x="1448433" y="3472291"/>
            <a:ext cx="9315310" cy="1189493"/>
          </a:xfrm>
          <a:prstGeom prst="rect">
            <a:avLst/>
          </a:prstGeom>
          <a:noFill/>
        </p:spPr>
        <p:txBody>
          <a:bodyPr wrap="square" rtlCol="0">
            <a:spAutoFit/>
          </a:bodyPr>
          <a:lstStyle/>
          <a:p>
            <a:pPr algn="ctr">
              <a:lnSpc>
                <a:spcPct val="150000"/>
              </a:lnSpc>
            </a:pPr>
            <a:r>
              <a:rPr lang="en-US" sz="5400" b="1" dirty="0">
                <a:solidFill>
                  <a:srgbClr val="00206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863667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pic>
        <p:nvPicPr>
          <p:cNvPr id="3" name="Picture 2">
            <a:extLst>
              <a:ext uri="{FF2B5EF4-FFF2-40B4-BE49-F238E27FC236}">
                <a16:creationId xmlns:a16="http://schemas.microsoft.com/office/drawing/2014/main" id="{3B499D4E-4CA3-9B47-A7EE-8F2FED721A42}"/>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a14:imgEffect>
                      <a14:brightnessContrast bright="20000" contrast="-20000"/>
                    </a14:imgEffect>
                  </a14:imgLayer>
                </a14:imgProps>
              </a:ext>
            </a:extLst>
          </a:blip>
          <a:stretch>
            <a:fillRect/>
          </a:stretch>
        </p:blipFill>
        <p:spPr>
          <a:xfrm>
            <a:off x="2161032" y="863261"/>
            <a:ext cx="7519416" cy="5848435"/>
          </a:xfrm>
          <a:prstGeom prst="rect">
            <a:avLst/>
          </a:prstGeom>
        </p:spPr>
      </p:pic>
      <p:sp>
        <p:nvSpPr>
          <p:cNvPr id="4" name="TextBox 3">
            <a:extLst>
              <a:ext uri="{FF2B5EF4-FFF2-40B4-BE49-F238E27FC236}">
                <a16:creationId xmlns:a16="http://schemas.microsoft.com/office/drawing/2014/main" id="{4399CF72-23D0-5946-A4EC-33AC2EA3E3C2}"/>
              </a:ext>
            </a:extLst>
          </p:cNvPr>
          <p:cNvSpPr txBox="1"/>
          <p:nvPr/>
        </p:nvSpPr>
        <p:spPr>
          <a:xfrm>
            <a:off x="3060192" y="5644896"/>
            <a:ext cx="4061048" cy="707886"/>
          </a:xfrm>
          <a:prstGeom prst="rect">
            <a:avLst/>
          </a:prstGeom>
          <a:noFill/>
        </p:spPr>
        <p:txBody>
          <a:bodyPr wrap="none" rtlCol="0">
            <a:spAutoFit/>
          </a:bodyPr>
          <a:lstStyle/>
          <a:p>
            <a:r>
              <a:rPr lang="en-US" sz="4000" b="1" dirty="0" err="1">
                <a:solidFill>
                  <a:srgbClr val="ED3946"/>
                </a:solidFill>
                <a:latin typeface="Times New Roman" panose="02020603050405020304" pitchFamily="18" charset="0"/>
                <a:cs typeface="Times New Roman" panose="02020603050405020304" pitchFamily="18" charset="0"/>
              </a:rPr>
              <a:t>Tiếp</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sức</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đồng</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đội</a:t>
            </a:r>
            <a:endParaRPr lang="en-US" sz="4000" b="1" dirty="0">
              <a:solidFill>
                <a:srgbClr val="ED394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1540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2F4FA4C-79FB-C04C-8DD1-E66A46B18AAF}"/>
              </a:ext>
            </a:extLst>
          </p:cNvPr>
          <p:cNvSpPr txBox="1"/>
          <p:nvPr/>
        </p:nvSpPr>
        <p:spPr>
          <a:xfrm>
            <a:off x="623944" y="10758"/>
            <a:ext cx="11123407" cy="830997"/>
          </a:xfrm>
          <a:prstGeom prst="rect">
            <a:avLst/>
          </a:prstGeom>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400" b="1" dirty="0" err="1">
                <a:solidFill>
                  <a:srgbClr val="FF0000"/>
                </a:solidFill>
                <a:latin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cs typeface="Times New Roman" panose="02020603050405020304" pitchFamily="18" charset="0"/>
              </a:rPr>
              <a:t> 1. CÁCH MẠNG TƯ SẢN ANH VÀ CHIẾN TRANH GIÀNH ĐỘC LẬP </a:t>
            </a:r>
          </a:p>
          <a:p>
            <a:pPr algn="ctr"/>
            <a:r>
              <a:rPr lang="en-US" sz="2400" b="1" dirty="0">
                <a:solidFill>
                  <a:srgbClr val="FF0000"/>
                </a:solidFill>
                <a:latin typeface="Times New Roman" panose="02020603050405020304" pitchFamily="18" charset="0"/>
                <a:cs typeface="Times New Roman" panose="02020603050405020304" pitchFamily="18" charset="0"/>
              </a:rPr>
              <a:t>CỦA 13 THUỘC ĐỊA  ANH </a:t>
            </a:r>
            <a:r>
              <a:rPr lang="en-US" sz="2400" b="1" dirty="0" err="1">
                <a:solidFill>
                  <a:srgbClr val="FF0000"/>
                </a:solidFill>
                <a:latin typeface="Times New Roman" panose="02020603050405020304" pitchFamily="18" charset="0"/>
                <a:cs typeface="Times New Roman" panose="02020603050405020304" pitchFamily="18" charset="0"/>
              </a:rPr>
              <a:t>Ở</a:t>
            </a:r>
            <a:r>
              <a:rPr lang="en-US" sz="2400" b="1" dirty="0">
                <a:solidFill>
                  <a:srgbClr val="FF0000"/>
                </a:solidFill>
                <a:latin typeface="Times New Roman" panose="02020603050405020304" pitchFamily="18" charset="0"/>
                <a:cs typeface="Times New Roman" panose="02020603050405020304" pitchFamily="18" charset="0"/>
              </a:rPr>
              <a:t> BẮC MỸ</a:t>
            </a:r>
          </a:p>
        </p:txBody>
      </p:sp>
      <p:sp>
        <p:nvSpPr>
          <p:cNvPr id="3" name="TextBox 2">
            <a:extLst>
              <a:ext uri="{FF2B5EF4-FFF2-40B4-BE49-F238E27FC236}">
                <a16:creationId xmlns:a16="http://schemas.microsoft.com/office/drawing/2014/main" id="{EC70DBCC-966C-654E-B7C7-DFCD088BB2D4}"/>
              </a:ext>
            </a:extLst>
          </p:cNvPr>
          <p:cNvSpPr txBox="1"/>
          <p:nvPr/>
        </p:nvSpPr>
        <p:spPr>
          <a:xfrm>
            <a:off x="2572512" y="2718816"/>
            <a:ext cx="2528064"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r>
              <a:rPr lang="en-US" sz="3200" dirty="0">
                <a:latin typeface="Times New Roman" panose="02020603050405020304" pitchFamily="18" charset="0"/>
                <a:cs typeface="Times New Roman" panose="02020603050405020304" pitchFamily="18" charset="0"/>
              </a:rPr>
              <a:t> Anh</a:t>
            </a:r>
          </a:p>
        </p:txBody>
      </p:sp>
      <p:sp>
        <p:nvSpPr>
          <p:cNvPr id="6" name="TextBox 5">
            <a:extLst>
              <a:ext uri="{FF2B5EF4-FFF2-40B4-BE49-F238E27FC236}">
                <a16:creationId xmlns:a16="http://schemas.microsoft.com/office/drawing/2014/main" id="{6CE3B06E-3AED-604B-B0BA-82FCDBBF3E77}"/>
              </a:ext>
            </a:extLst>
          </p:cNvPr>
          <p:cNvSpPr txBox="1"/>
          <p:nvPr/>
        </p:nvSpPr>
        <p:spPr>
          <a:xfrm>
            <a:off x="2127504" y="3627120"/>
            <a:ext cx="3441968"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endParaRPr lang="en-US" sz="32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7145D87-8FF3-6F4A-B92A-9CCE62F8149B}"/>
              </a:ext>
            </a:extLst>
          </p:cNvPr>
          <p:cNvSpPr txBox="1"/>
          <p:nvPr/>
        </p:nvSpPr>
        <p:spPr>
          <a:xfrm>
            <a:off x="2078736" y="4529328"/>
            <a:ext cx="3583032"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Hợp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Mỹ</a:t>
            </a:r>
            <a:endParaRPr lang="en-US" sz="32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FB64EED7-12F5-B84D-AE81-40E1CA379F39}"/>
              </a:ext>
            </a:extLst>
          </p:cNvPr>
          <p:cNvSpPr txBox="1"/>
          <p:nvPr/>
        </p:nvSpPr>
        <p:spPr>
          <a:xfrm>
            <a:off x="3090672" y="5407152"/>
            <a:ext cx="1005403"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latin typeface="Times New Roman" panose="02020603050405020304" pitchFamily="18" charset="0"/>
                <a:cs typeface="Times New Roman" panose="02020603050405020304" pitchFamily="18" charset="0"/>
              </a:rPr>
              <a:t>1787</a:t>
            </a:r>
          </a:p>
        </p:txBody>
      </p:sp>
      <p:sp>
        <p:nvSpPr>
          <p:cNvPr id="10" name="TextBox 9">
            <a:extLst>
              <a:ext uri="{FF2B5EF4-FFF2-40B4-BE49-F238E27FC236}">
                <a16:creationId xmlns:a16="http://schemas.microsoft.com/office/drawing/2014/main" id="{AFD9D079-2C6B-F34F-B2D6-92C70F04D0C1}"/>
              </a:ext>
            </a:extLst>
          </p:cNvPr>
          <p:cNvSpPr txBox="1"/>
          <p:nvPr/>
        </p:nvSpPr>
        <p:spPr>
          <a:xfrm>
            <a:off x="2261616" y="6273225"/>
            <a:ext cx="2840842"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Hội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địa</a:t>
            </a:r>
            <a:endParaRPr lang="en-US" sz="32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8BDA57DC-2745-384D-8874-E5A55EE055F8}"/>
              </a:ext>
            </a:extLst>
          </p:cNvPr>
          <p:cNvSpPr/>
          <p:nvPr/>
        </p:nvSpPr>
        <p:spPr>
          <a:xfrm>
            <a:off x="2060448" y="2682240"/>
            <a:ext cx="3645408" cy="646176"/>
          </a:xfrm>
          <a:prstGeom prst="rect">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735826-7CC8-8B4C-B566-0799924A387D}"/>
              </a:ext>
            </a:extLst>
          </p:cNvPr>
          <p:cNvSpPr/>
          <p:nvPr/>
        </p:nvSpPr>
        <p:spPr>
          <a:xfrm>
            <a:off x="2054352" y="3566160"/>
            <a:ext cx="3645408" cy="646176"/>
          </a:xfrm>
          <a:prstGeom prst="rect">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CD5A588-917A-804B-BE51-CB1423335623}"/>
              </a:ext>
            </a:extLst>
          </p:cNvPr>
          <p:cNvSpPr/>
          <p:nvPr/>
        </p:nvSpPr>
        <p:spPr>
          <a:xfrm>
            <a:off x="2054352" y="4456176"/>
            <a:ext cx="3645408" cy="646176"/>
          </a:xfrm>
          <a:prstGeom prst="rect">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308423A-CF98-9240-A371-67BA237BD534}"/>
              </a:ext>
            </a:extLst>
          </p:cNvPr>
          <p:cNvSpPr/>
          <p:nvPr/>
        </p:nvSpPr>
        <p:spPr>
          <a:xfrm>
            <a:off x="2066544" y="5346192"/>
            <a:ext cx="3645408" cy="646176"/>
          </a:xfrm>
          <a:prstGeom prst="rect">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1397B3B-5FE0-9944-9DFC-FF183C6B4AA7}"/>
              </a:ext>
            </a:extLst>
          </p:cNvPr>
          <p:cNvSpPr/>
          <p:nvPr/>
        </p:nvSpPr>
        <p:spPr>
          <a:xfrm>
            <a:off x="2078736" y="6211824"/>
            <a:ext cx="3645408" cy="646176"/>
          </a:xfrm>
          <a:prstGeom prst="rect">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miley Face 3">
            <a:extLst>
              <a:ext uri="{FF2B5EF4-FFF2-40B4-BE49-F238E27FC236}">
                <a16:creationId xmlns:a16="http://schemas.microsoft.com/office/drawing/2014/main" id="{8F06C7ED-CF86-7145-8492-DD631415C85D}"/>
              </a:ext>
            </a:extLst>
          </p:cNvPr>
          <p:cNvSpPr/>
          <p:nvPr/>
        </p:nvSpPr>
        <p:spPr>
          <a:xfrm>
            <a:off x="3377184" y="1036320"/>
            <a:ext cx="1402080" cy="1292352"/>
          </a:xfrm>
          <a:prstGeom prst="smileyFace">
            <a:avLst/>
          </a:prstGeom>
          <a:solidFill>
            <a:srgbClr val="E454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5B808D7-1F2F-9D4E-90E9-AB63D83E50E9}"/>
              </a:ext>
            </a:extLst>
          </p:cNvPr>
          <p:cNvSpPr txBox="1"/>
          <p:nvPr/>
        </p:nvSpPr>
        <p:spPr>
          <a:xfrm>
            <a:off x="9052560" y="2749296"/>
            <a:ext cx="1005403"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a:latin typeface="Times New Roman" panose="02020603050405020304" pitchFamily="18" charset="0"/>
                <a:cs typeface="Times New Roman" panose="02020603050405020304" pitchFamily="18" charset="0"/>
              </a:rPr>
              <a:t>1776</a:t>
            </a:r>
          </a:p>
        </p:txBody>
      </p:sp>
      <p:sp>
        <p:nvSpPr>
          <p:cNvPr id="18" name="TextBox 17">
            <a:extLst>
              <a:ext uri="{FF2B5EF4-FFF2-40B4-BE49-F238E27FC236}">
                <a16:creationId xmlns:a16="http://schemas.microsoft.com/office/drawing/2014/main" id="{2AAAEACF-0C1D-3042-A94C-F1B386FCE99E}"/>
              </a:ext>
            </a:extLst>
          </p:cNvPr>
          <p:cNvSpPr txBox="1"/>
          <p:nvPr/>
        </p:nvSpPr>
        <p:spPr>
          <a:xfrm>
            <a:off x="8339328" y="3596640"/>
            <a:ext cx="2539478"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endParaRPr lang="en-US" sz="32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1C48FCE-1413-EE44-AE81-3EFAA975FAF5}"/>
              </a:ext>
            </a:extLst>
          </p:cNvPr>
          <p:cNvSpPr txBox="1"/>
          <p:nvPr/>
        </p:nvSpPr>
        <p:spPr>
          <a:xfrm>
            <a:off x="8802624" y="4486656"/>
            <a:ext cx="1883849"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pháp</a:t>
            </a:r>
            <a:endParaRPr lang="en-US" sz="3200"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61191F0-CBE8-3149-85DD-C8F403D3503B}"/>
              </a:ext>
            </a:extLst>
          </p:cNvPr>
          <p:cNvSpPr txBox="1"/>
          <p:nvPr/>
        </p:nvSpPr>
        <p:spPr>
          <a:xfrm>
            <a:off x="8887968" y="5388864"/>
            <a:ext cx="1701107"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Quân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đội</a:t>
            </a:r>
            <a:endParaRPr lang="en-US" sz="3200"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2FDB021-A662-F94B-8E8E-415ACE387736}"/>
              </a:ext>
            </a:extLst>
          </p:cNvPr>
          <p:cNvSpPr txBox="1"/>
          <p:nvPr/>
        </p:nvSpPr>
        <p:spPr>
          <a:xfrm>
            <a:off x="8180832" y="6273225"/>
            <a:ext cx="3406702" cy="584775"/>
          </a:xfrm>
          <a:prstGeom prst="rect">
            <a:avLst/>
          </a:prstGeom>
          <a:ln>
            <a:solidFill>
              <a:srgbClr val="E454ED"/>
            </a:solid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dân</a:t>
            </a:r>
            <a:endParaRPr lang="en-US" sz="3200" dirty="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26B2815C-293E-4248-9FE2-EDE86E9FF1FF}"/>
              </a:ext>
            </a:extLst>
          </p:cNvPr>
          <p:cNvSpPr/>
          <p:nvPr/>
        </p:nvSpPr>
        <p:spPr>
          <a:xfrm>
            <a:off x="7808976" y="2712720"/>
            <a:ext cx="3645408" cy="646176"/>
          </a:xfrm>
          <a:prstGeom prst="rec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47F7574-8514-6C4B-ADC2-B91A840443FD}"/>
              </a:ext>
            </a:extLst>
          </p:cNvPr>
          <p:cNvSpPr/>
          <p:nvPr/>
        </p:nvSpPr>
        <p:spPr>
          <a:xfrm>
            <a:off x="7833360" y="3541776"/>
            <a:ext cx="3645408" cy="646176"/>
          </a:xfrm>
          <a:prstGeom prst="rec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8436B55-8061-E34E-8D7D-72136C281C85}"/>
              </a:ext>
            </a:extLst>
          </p:cNvPr>
          <p:cNvSpPr/>
          <p:nvPr/>
        </p:nvSpPr>
        <p:spPr>
          <a:xfrm>
            <a:off x="7869936" y="4443984"/>
            <a:ext cx="3645408" cy="646176"/>
          </a:xfrm>
          <a:prstGeom prst="rec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1DF1F7A-5A83-1445-9248-FB85E587639B}"/>
              </a:ext>
            </a:extLst>
          </p:cNvPr>
          <p:cNvSpPr/>
          <p:nvPr/>
        </p:nvSpPr>
        <p:spPr>
          <a:xfrm>
            <a:off x="7869936" y="5321808"/>
            <a:ext cx="3645408" cy="646176"/>
          </a:xfrm>
          <a:prstGeom prst="rec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C979F0-71BA-7B4D-BC1A-FF2A0E25FF92}"/>
              </a:ext>
            </a:extLst>
          </p:cNvPr>
          <p:cNvSpPr/>
          <p:nvPr/>
        </p:nvSpPr>
        <p:spPr>
          <a:xfrm>
            <a:off x="7943088" y="6211824"/>
            <a:ext cx="3645408" cy="646176"/>
          </a:xfrm>
          <a:prstGeom prst="rec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art 4">
            <a:extLst>
              <a:ext uri="{FF2B5EF4-FFF2-40B4-BE49-F238E27FC236}">
                <a16:creationId xmlns:a16="http://schemas.microsoft.com/office/drawing/2014/main" id="{AC3B40E4-1779-104F-BBE8-AF41F194AA49}"/>
              </a:ext>
            </a:extLst>
          </p:cNvPr>
          <p:cNvSpPr/>
          <p:nvPr/>
        </p:nvSpPr>
        <p:spPr>
          <a:xfrm>
            <a:off x="8924544" y="1146048"/>
            <a:ext cx="1414272" cy="1328928"/>
          </a:xfrm>
          <a:prstGeom prst="heart">
            <a:avLst/>
          </a:prstGeom>
          <a:solidFill>
            <a:srgbClr val="ED41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6CECC89-D05B-BC4C-8958-0950C069DAD0}"/>
              </a:ext>
            </a:extLst>
          </p:cNvPr>
          <p:cNvSpPr txBox="1"/>
          <p:nvPr/>
        </p:nvSpPr>
        <p:spPr>
          <a:xfrm>
            <a:off x="4876800" y="1267968"/>
            <a:ext cx="4061048" cy="707886"/>
          </a:xfrm>
          <a:prstGeom prst="rect">
            <a:avLst/>
          </a:prstGeom>
          <a:noFill/>
        </p:spPr>
        <p:txBody>
          <a:bodyPr wrap="none" rtlCol="0">
            <a:spAutoFit/>
          </a:bodyPr>
          <a:lstStyle/>
          <a:p>
            <a:r>
              <a:rPr lang="en-US" sz="4000" b="1" dirty="0" err="1">
                <a:solidFill>
                  <a:srgbClr val="ED3946"/>
                </a:solidFill>
                <a:latin typeface="Times New Roman" panose="02020603050405020304" pitchFamily="18" charset="0"/>
                <a:cs typeface="Times New Roman" panose="02020603050405020304" pitchFamily="18" charset="0"/>
              </a:rPr>
              <a:t>Tiếp</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sức</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đồng</a:t>
            </a:r>
            <a:r>
              <a:rPr lang="en-US" sz="4000" b="1" dirty="0">
                <a:solidFill>
                  <a:srgbClr val="ED3946"/>
                </a:solidFill>
                <a:latin typeface="Times New Roman" panose="02020603050405020304" pitchFamily="18" charset="0"/>
                <a:cs typeface="Times New Roman" panose="02020603050405020304" pitchFamily="18" charset="0"/>
              </a:rPr>
              <a:t> </a:t>
            </a:r>
            <a:r>
              <a:rPr lang="en-US" sz="4000" b="1" dirty="0" err="1">
                <a:solidFill>
                  <a:srgbClr val="ED3946"/>
                </a:solidFill>
                <a:latin typeface="Times New Roman" panose="02020603050405020304" pitchFamily="18" charset="0"/>
                <a:cs typeface="Times New Roman" panose="02020603050405020304" pitchFamily="18" charset="0"/>
              </a:rPr>
              <a:t>đội</a:t>
            </a:r>
            <a:endParaRPr lang="en-US" sz="4000" b="1" dirty="0">
              <a:solidFill>
                <a:srgbClr val="ED394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80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0" nodeType="clickEffect">
                                  <p:stCondLst>
                                    <p:cond delay="0"/>
                                  </p:stCondLst>
                                  <p:childTnLst>
                                    <p:animEffect transition="out" filter="blinds(horizontal)">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0" nodeType="clickEffect">
                                  <p:stCondLst>
                                    <p:cond delay="0"/>
                                  </p:stCondLst>
                                  <p:childTnLst>
                                    <p:animEffect transition="out" filter="blinds(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0" nodeType="clickEffect">
                                  <p:stCondLst>
                                    <p:cond delay="0"/>
                                  </p:stCondLst>
                                  <p:childTnLst>
                                    <p:animEffect transition="out" filter="blinds(horizontal)">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0" nodeType="clickEffect">
                                  <p:stCondLst>
                                    <p:cond delay="0"/>
                                  </p:stCondLst>
                                  <p:childTnLst>
                                    <p:animEffect transition="out" filter="blinds(horizontal)">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0" nodeType="clickEffect">
                                  <p:stCondLst>
                                    <p:cond delay="0"/>
                                  </p:stCondLst>
                                  <p:childTnLst>
                                    <p:animEffect transition="out" filter="blinds(horizontal)">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0" nodeType="clickEffect">
                                  <p:stCondLst>
                                    <p:cond delay="0"/>
                                  </p:stCondLst>
                                  <p:childTnLst>
                                    <p:animEffect transition="out" filter="blinds(horizontal)">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0" nodeType="clickEffect">
                                  <p:stCondLst>
                                    <p:cond delay="0"/>
                                  </p:stCondLst>
                                  <p:childTnLst>
                                    <p:animEffect transition="out" filter="blinds(horizontal)">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22" grpId="0" animBg="1"/>
      <p:bldP spid="23" grpId="0" animBg="1"/>
      <p:bldP spid="24" grpId="0" animBg="1"/>
      <p:bldP spid="25"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F11-328F-1C42-BCB2-1067C48009FF}"/>
              </a:ext>
            </a:extLst>
          </p:cNvPr>
          <p:cNvPicPr>
            <a:picLocks noChangeAspect="1"/>
          </p:cNvPicPr>
          <p:nvPr/>
        </p:nvPicPr>
        <p:blipFill rotWithShape="1">
          <a:blip r:embed="rId2"/>
          <a:srcRect r="12981"/>
          <a:stretch/>
        </p:blipFill>
        <p:spPr>
          <a:xfrm>
            <a:off x="0" y="0"/>
            <a:ext cx="12192000" cy="6858000"/>
          </a:xfrm>
          <a:prstGeom prst="rect">
            <a:avLst/>
          </a:prstGeom>
        </p:spPr>
      </p:pic>
      <p:sp>
        <p:nvSpPr>
          <p:cNvPr id="5" name="TextBox 4">
            <a:extLst>
              <a:ext uri="{FF2B5EF4-FFF2-40B4-BE49-F238E27FC236}">
                <a16:creationId xmlns:a16="http://schemas.microsoft.com/office/drawing/2014/main" id="{500D6B21-7636-274A-84DF-1184BC9CC052}"/>
              </a:ext>
            </a:extLst>
          </p:cNvPr>
          <p:cNvSpPr txBox="1"/>
          <p:nvPr/>
        </p:nvSpPr>
        <p:spPr>
          <a:xfrm>
            <a:off x="1308225" y="869299"/>
            <a:ext cx="9315310" cy="2219838"/>
          </a:xfrm>
          <a:prstGeom prst="rect">
            <a:avLst/>
          </a:prstGeom>
          <a:noFill/>
        </p:spPr>
        <p:txBody>
          <a:bodyPr wrap="square" rtlCol="0">
            <a:spAutoFit/>
          </a:bodyPr>
          <a:lstStyle/>
          <a:p>
            <a:pPr algn="ctr">
              <a:lnSpc>
                <a:spcPct val="150000"/>
              </a:lnSpc>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1. CÁCH MẠNG TƯ SẢN ANH</a:t>
            </a:r>
          </a:p>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VÀ CHIẾN TRANH GIÀNH ĐỘC LẬP </a:t>
            </a:r>
          </a:p>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CỦA 13 THUỘC ĐỊA  ANH </a:t>
            </a:r>
            <a:r>
              <a:rPr lang="en-US" sz="3200" b="1" dirty="0" err="1">
                <a:solidFill>
                  <a:srgbClr val="FF0000"/>
                </a:solidFill>
                <a:latin typeface="Times New Roman" panose="02020603050405020304" pitchFamily="18" charset="0"/>
                <a:cs typeface="Times New Roman" panose="02020603050405020304" pitchFamily="18" charset="0"/>
              </a:rPr>
              <a:t>Ở</a:t>
            </a:r>
            <a:r>
              <a:rPr lang="en-US" sz="3200" b="1" dirty="0">
                <a:solidFill>
                  <a:srgbClr val="FF0000"/>
                </a:solidFill>
                <a:latin typeface="Times New Roman" panose="02020603050405020304" pitchFamily="18" charset="0"/>
                <a:cs typeface="Times New Roman" panose="02020603050405020304" pitchFamily="18" charset="0"/>
              </a:rPr>
              <a:t> BẮC MỸ</a:t>
            </a:r>
          </a:p>
        </p:txBody>
      </p:sp>
      <p:sp>
        <p:nvSpPr>
          <p:cNvPr id="6" name="TextBox 5">
            <a:extLst>
              <a:ext uri="{FF2B5EF4-FFF2-40B4-BE49-F238E27FC236}">
                <a16:creationId xmlns:a16="http://schemas.microsoft.com/office/drawing/2014/main" id="{36EF2386-8783-764A-92CF-FF9F1A6A2713}"/>
              </a:ext>
            </a:extLst>
          </p:cNvPr>
          <p:cNvSpPr txBox="1"/>
          <p:nvPr/>
        </p:nvSpPr>
        <p:spPr>
          <a:xfrm>
            <a:off x="1448433" y="3472291"/>
            <a:ext cx="9315310" cy="1189493"/>
          </a:xfrm>
          <a:prstGeom prst="rect">
            <a:avLst/>
          </a:prstGeom>
          <a:noFill/>
        </p:spPr>
        <p:txBody>
          <a:bodyPr wrap="square" rtlCol="0">
            <a:spAutoFit/>
          </a:bodyPr>
          <a:lstStyle/>
          <a:p>
            <a:pPr algn="ctr">
              <a:lnSpc>
                <a:spcPct val="150000"/>
              </a:lnSpc>
            </a:pPr>
            <a:r>
              <a:rPr lang="en-US" sz="5400" b="1" dirty="0">
                <a:solidFill>
                  <a:srgbClr val="00206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42885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96F53A-216B-4746-9C98-D492EFC4DB97}"/>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7470069-8663-1248-9753-00FED2B4A28D}"/>
              </a:ext>
            </a:extLst>
          </p:cNvPr>
          <p:cNvSpPr/>
          <p:nvPr/>
        </p:nvSpPr>
        <p:spPr>
          <a:xfrm>
            <a:off x="1816608" y="1202781"/>
            <a:ext cx="10375392" cy="5193858"/>
          </a:xfrm>
          <a:prstGeom prst="rect">
            <a:avLst/>
          </a:prstGeom>
        </p:spPr>
        <p:txBody>
          <a:bodyPr wrap="square">
            <a:spAutoFit/>
          </a:bodyPr>
          <a:lstStyle/>
          <a:p>
            <a:pPr algn="just">
              <a:lnSpc>
                <a:spcPct val="150000"/>
              </a:lnSpc>
              <a:spcAft>
                <a:spcPts val="0"/>
              </a:spcAft>
              <a:tabLst>
                <a:tab pos="5850890" algn="l"/>
              </a:tabLst>
            </a:pP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1. So sánh điểm khác nhau giữa cách mạng tư sản Anh và Chiến tranh giành độc lập của 13 thuộc địa Anh ở Bắc Mĩ?</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850890" algn="l"/>
              </a:tabLst>
            </a:pP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Mỹ</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tịch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Hồ</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Minh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trích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dẫn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tuyên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ngôn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Nam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D</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ân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chủ</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ộng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hòa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(2/9/</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194</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5).</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tabLst>
                <a:tab pos="5850890" algn="l"/>
              </a:tabLst>
            </a:pP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Tìm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internet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la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Mỹ</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in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giành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lập</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13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thuộc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Mỹ</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ý</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gì</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0359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3D12E9-294D-7740-9770-6B32CF2BE8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7090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7B3AB45-C7B3-8949-9A3A-7858D3CD7AB3}"/>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a14:imgEffect>
                      <a14:saturation sat="200000"/>
                    </a14:imgEffect>
                  </a14:imgLayer>
                </a14:imgProps>
              </a:ext>
            </a:extLst>
          </a:blip>
          <a:stretch>
            <a:fillRect/>
          </a:stretch>
        </p:blipFill>
        <p:spPr>
          <a:xfrm>
            <a:off x="0" y="0"/>
            <a:ext cx="12192000" cy="6858000"/>
          </a:xfrm>
          <a:prstGeom prst="rect">
            <a:avLst/>
          </a:prstGeom>
        </p:spPr>
      </p:pic>
      <p:sp>
        <p:nvSpPr>
          <p:cNvPr id="3" name="Cloud 2">
            <a:extLst>
              <a:ext uri="{FF2B5EF4-FFF2-40B4-BE49-F238E27FC236}">
                <a16:creationId xmlns:a16="http://schemas.microsoft.com/office/drawing/2014/main" id="{18B7079A-C5F8-1C4A-8DD0-06386DF9A067}"/>
              </a:ext>
            </a:extLst>
          </p:cNvPr>
          <p:cNvSpPr/>
          <p:nvPr/>
        </p:nvSpPr>
        <p:spPr>
          <a:xfrm>
            <a:off x="0" y="3189643"/>
            <a:ext cx="9746427" cy="3668357"/>
          </a:xfrm>
          <a:prstGeom prst="cloud">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p>
          <a:p>
            <a:pPr>
              <a:lnSpc>
                <a:spcPct val="150000"/>
              </a:lnSpc>
            </a:pPr>
            <a:r>
              <a:rPr lang="en-US" sz="3200" dirty="0" err="1">
                <a:latin typeface="Times New Roman" panose="02020603050405020304" pitchFamily="18" charset="0"/>
                <a:cs typeface="Times New Roman" panose="02020603050405020304" pitchFamily="18" charset="0"/>
              </a:rPr>
              <a:t>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vi-VN" sz="3200" dirty="0">
                <a:latin typeface="Times New Roman" panose="02020603050405020304" pitchFamily="18" charset="0"/>
                <a:cs typeface="Times New Roman" panose="02020603050405020304" pitchFamily="18" charset="0"/>
              </a:rPr>
              <a:t>? H</a:t>
            </a:r>
            <a:r>
              <a:rPr lang="en-US" sz="3200" dirty="0" err="1">
                <a:latin typeface="Times New Roman" panose="02020603050405020304" pitchFamily="18" charset="0"/>
                <a:cs typeface="Times New Roman" panose="02020603050405020304" pitchFamily="18" charset="0"/>
              </a:rPr>
              <a:t>ãy</a:t>
            </a:r>
            <a:r>
              <a:rPr lang="en-US" sz="3200" dirty="0">
                <a:latin typeface="Times New Roman" panose="02020603050405020304" pitchFamily="18" charset="0"/>
                <a:cs typeface="Times New Roman" panose="02020603050405020304" pitchFamily="18" charset="0"/>
              </a:rPr>
              <a:t> 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a16="http://schemas.microsoft.com/office/drawing/2014/main" id="{5E80F02D-78F3-E445-AD6E-262EC650E699}"/>
              </a:ext>
            </a:extLst>
          </p:cNvPr>
          <p:cNvPicPr>
            <a:picLocks noChangeAspect="1"/>
          </p:cNvPicPr>
          <p:nvPr/>
        </p:nvPicPr>
        <p:blipFill rotWithShape="1">
          <a:blip r:embed="rId3"/>
          <a:srcRect t="11911"/>
          <a:stretch/>
        </p:blipFill>
        <p:spPr>
          <a:xfrm>
            <a:off x="8632314" y="107577"/>
            <a:ext cx="3559686" cy="36195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72766B1B-F131-B64E-ACC3-8CFB3A4954CB}"/>
              </a:ext>
            </a:extLst>
          </p:cNvPr>
          <p:cNvPicPr>
            <a:picLocks noChangeAspect="1"/>
          </p:cNvPicPr>
          <p:nvPr/>
        </p:nvPicPr>
        <p:blipFill>
          <a:blip r:embed="rId4"/>
          <a:stretch>
            <a:fillRect/>
          </a:stretch>
        </p:blipFill>
        <p:spPr>
          <a:xfrm>
            <a:off x="4830184" y="99687"/>
            <a:ext cx="3570822" cy="385408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0318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E00109-83C0-590D-A2BE-980EFCA1471B}"/>
              </a:ext>
            </a:extLst>
          </p:cNvPr>
          <p:cNvSpPr txBox="1"/>
          <p:nvPr/>
        </p:nvSpPr>
        <p:spPr>
          <a:xfrm>
            <a:off x="441789" y="410966"/>
            <a:ext cx="7017249" cy="6001643"/>
          </a:xfrm>
          <a:prstGeom prst="rect">
            <a:avLst/>
          </a:prstGeom>
          <a:noFill/>
        </p:spPr>
        <p:txBody>
          <a:bodyPr wrap="square" rtlCol="0">
            <a:spAutoFit/>
          </a:bodyPr>
          <a:lstStyle/>
          <a:p>
            <a:r>
              <a:rPr lang="vi-VN" sz="2400" b="1" dirty="0"/>
              <a:t>+ Trong Cách mạng tư sản Anh (thế kỉ XVII), Ô-li-vơ Crôm-oen là người lãnh đạo quân đội Quốc hội chống lại các lực lượng bảo hoàng, lật đổ chế độ quân chủ chuyên chế tồn tại lâu đời ở Anh.</a:t>
            </a:r>
          </a:p>
          <a:p>
            <a:r>
              <a:rPr lang="vi-VN" sz="2400" b="1" dirty="0"/>
              <a:t>+ Sau khi vua Sác-lơ I bị xử tử (năm 1649), Anh trở thành nước Cộng hòa do Ô-li-vơ Crôm-oen đứng đầu.</a:t>
            </a:r>
          </a:p>
          <a:p>
            <a:pPr algn="just"/>
            <a:r>
              <a:rPr lang="vi-VN" sz="2400" b="1" dirty="0"/>
              <a:t>+ Trong những năm 1653 - 1658, Ô-li-vơ Crôm-oen đứng đầu chính quyền độc tài quân sự ở Anh. Sau khi ông mất (năm 1658), nước Anh lâm vào tình trạng không ổn định về chính trị, dẫn đến sự thỏa hiệp giữa Quốc hội với lực lượng phong kiến cũ, khiến cho nền quân chủ được phục hồi.</a:t>
            </a:r>
          </a:p>
          <a:p>
            <a:endParaRPr lang="en-US" sz="2400" b="1" dirty="0"/>
          </a:p>
        </p:txBody>
      </p:sp>
      <p:pic>
        <p:nvPicPr>
          <p:cNvPr id="1026" name="Picture 2">
            <a:extLst>
              <a:ext uri="{FF2B5EF4-FFF2-40B4-BE49-F238E27FC236}">
                <a16:creationId xmlns:a16="http://schemas.microsoft.com/office/drawing/2014/main" id="{EC639297-9444-D417-C6B3-EF53102C44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72" y="255141"/>
            <a:ext cx="3920127" cy="4666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EC44C4-5B23-76F3-74C8-34AF3548C9E0}"/>
              </a:ext>
            </a:extLst>
          </p:cNvPr>
          <p:cNvSpPr txBox="1"/>
          <p:nvPr/>
        </p:nvSpPr>
        <p:spPr>
          <a:xfrm>
            <a:off x="7967071" y="5270643"/>
            <a:ext cx="4043419" cy="1200329"/>
          </a:xfrm>
          <a:prstGeom prst="rect">
            <a:avLst/>
          </a:prstGeom>
          <a:noFill/>
        </p:spPr>
        <p:txBody>
          <a:bodyPr wrap="square" rtlCol="0">
            <a:spAutoFit/>
          </a:bodyPr>
          <a:lstStyle/>
          <a:p>
            <a:pPr algn="just"/>
            <a:r>
              <a:rPr lang="vi-VN" sz="2400" b="1" dirty="0"/>
              <a:t>Ô-li-vơ Crôm-oen</a:t>
            </a:r>
            <a:r>
              <a:rPr lang="en-US" sz="2400" b="1" dirty="0"/>
              <a:t>: </a:t>
            </a:r>
            <a:r>
              <a:rPr lang="en-US" sz="2400" b="1" u="sng" dirty="0">
                <a:hlinkClick r:id="rId3"/>
              </a:rPr>
              <a:t>25 </a:t>
            </a:r>
            <a:r>
              <a:rPr lang="en-US" sz="2400" b="1" u="sng" dirty="0" err="1">
                <a:hlinkClick r:id="rId3"/>
              </a:rPr>
              <a:t>tháng</a:t>
            </a:r>
            <a:r>
              <a:rPr lang="en-US" sz="2400" b="1" u="sng" dirty="0">
                <a:hlinkClick r:id="rId3"/>
              </a:rPr>
              <a:t> 4</a:t>
            </a:r>
            <a:r>
              <a:rPr lang="en-US" sz="2400" b="1" dirty="0"/>
              <a:t> </a:t>
            </a:r>
            <a:r>
              <a:rPr lang="en-US" sz="2400" b="1" dirty="0" err="1"/>
              <a:t>năm</a:t>
            </a:r>
            <a:r>
              <a:rPr lang="en-US" sz="2400" b="1" dirty="0"/>
              <a:t> </a:t>
            </a:r>
            <a:r>
              <a:rPr lang="en-US" sz="2400" b="1" dirty="0">
                <a:hlinkClick r:id="rId4" tooltip="1599"/>
              </a:rPr>
              <a:t>1599</a:t>
            </a:r>
            <a:r>
              <a:rPr lang="en-US" sz="2400" b="1" dirty="0"/>
              <a:t> - </a:t>
            </a:r>
            <a:r>
              <a:rPr lang="en-US" sz="2400" b="1" dirty="0">
                <a:hlinkClick r:id="rId5" tooltip="3 tháng 9"/>
              </a:rPr>
              <a:t>3 </a:t>
            </a:r>
            <a:r>
              <a:rPr lang="en-US" sz="2400" b="1" dirty="0" err="1">
                <a:hlinkClick r:id="rId5" tooltip="3 tháng 9"/>
              </a:rPr>
              <a:t>tháng</a:t>
            </a:r>
            <a:r>
              <a:rPr lang="en-US" sz="2400" b="1" dirty="0">
                <a:hlinkClick r:id="rId5" tooltip="3 tháng 9"/>
              </a:rPr>
              <a:t> 9</a:t>
            </a:r>
            <a:r>
              <a:rPr lang="en-US" sz="2400" b="1" dirty="0"/>
              <a:t> </a:t>
            </a:r>
            <a:r>
              <a:rPr lang="en-US" sz="2400" b="1" dirty="0" err="1"/>
              <a:t>năm</a:t>
            </a:r>
            <a:r>
              <a:rPr lang="en-US" sz="2400" b="1" dirty="0"/>
              <a:t> </a:t>
            </a:r>
            <a:r>
              <a:rPr lang="en-US" sz="2400" b="1" dirty="0">
                <a:hlinkClick r:id="rId6" tooltip="1658"/>
              </a:rPr>
              <a:t>1658</a:t>
            </a:r>
            <a:r>
              <a:rPr lang="en-US" sz="2400" b="1" dirty="0"/>
              <a:t>,</a:t>
            </a:r>
          </a:p>
        </p:txBody>
      </p:sp>
    </p:spTree>
    <p:extLst>
      <p:ext uri="{BB962C8B-B14F-4D97-AF65-F5344CB8AC3E}">
        <p14:creationId xmlns:p14="http://schemas.microsoft.com/office/powerpoint/2010/main" val="3767946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6">
            <a:extLst>
              <a:ext uri="{FF2B5EF4-FFF2-40B4-BE49-F238E27FC236}">
                <a16:creationId xmlns:a16="http://schemas.microsoft.com/office/drawing/2014/main" id="{5B2AEB22-CD66-9819-844F-3C6CBBB51C1E}"/>
              </a:ext>
            </a:extLst>
          </p:cNvPr>
          <p:cNvGrpSpPr>
            <a:grpSpLocks/>
          </p:cNvGrpSpPr>
          <p:nvPr/>
        </p:nvGrpSpPr>
        <p:grpSpPr bwMode="auto">
          <a:xfrm>
            <a:off x="7010400" y="531813"/>
            <a:ext cx="4457700" cy="6043612"/>
            <a:chOff x="3552" y="1632"/>
            <a:chExt cx="1889" cy="2577"/>
          </a:xfrm>
        </p:grpSpPr>
        <p:pic>
          <p:nvPicPr>
            <p:cNvPr id="70660" name="Picture 7" descr="George Washington">
              <a:extLst>
                <a:ext uri="{FF2B5EF4-FFF2-40B4-BE49-F238E27FC236}">
                  <a16:creationId xmlns:a16="http://schemas.microsoft.com/office/drawing/2014/main" id="{7E700E33-79FB-2511-57E5-4E291C223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 y="1632"/>
              <a:ext cx="1760" cy="2144"/>
            </a:xfrm>
            <a:prstGeom prst="rect">
              <a:avLst/>
            </a:prstGeom>
            <a:noFill/>
            <a:ln w="2857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0661" name="Text Box 8">
              <a:extLst>
                <a:ext uri="{FF2B5EF4-FFF2-40B4-BE49-F238E27FC236}">
                  <a16:creationId xmlns:a16="http://schemas.microsoft.com/office/drawing/2014/main" id="{B0A6CF17-EE26-0198-2138-38092925EC11}"/>
                </a:ext>
              </a:extLst>
            </p:cNvPr>
            <p:cNvSpPr txBox="1">
              <a:spLocks noChangeArrowheads="1"/>
            </p:cNvSpPr>
            <p:nvPr/>
          </p:nvSpPr>
          <p:spPr bwMode="auto">
            <a:xfrm>
              <a:off x="3552" y="3857"/>
              <a:ext cx="177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50000"/>
                </a:lnSpc>
                <a:spcBef>
                  <a:spcPct val="50000"/>
                </a:spcBef>
                <a:buFontTx/>
                <a:buNone/>
              </a:pPr>
              <a:r>
                <a:rPr lang="en-US" altLang="en-US" sz="3000" b="1">
                  <a:solidFill>
                    <a:srgbClr val="FF0000"/>
                  </a:solidFill>
                </a:rPr>
                <a:t>Gióoc-giơ Oa-sinh-tơn </a:t>
              </a:r>
            </a:p>
            <a:p>
              <a:pPr algn="ctr" eaLnBrk="1" hangingPunct="1">
                <a:lnSpc>
                  <a:spcPct val="50000"/>
                </a:lnSpc>
                <a:spcBef>
                  <a:spcPct val="50000"/>
                </a:spcBef>
                <a:buFontTx/>
                <a:buNone/>
              </a:pPr>
              <a:r>
                <a:rPr lang="en-US" altLang="en-US" sz="3000" b="1">
                  <a:solidFill>
                    <a:srgbClr val="FF0000"/>
                  </a:solidFill>
                </a:rPr>
                <a:t>( 1732 – 1799 ) </a:t>
              </a:r>
            </a:p>
          </p:txBody>
        </p:sp>
      </p:grpSp>
      <p:sp>
        <p:nvSpPr>
          <p:cNvPr id="8" name="TextBox 7">
            <a:extLst>
              <a:ext uri="{FF2B5EF4-FFF2-40B4-BE49-F238E27FC236}">
                <a16:creationId xmlns:a16="http://schemas.microsoft.com/office/drawing/2014/main" id="{6335DF05-8164-FD24-39CF-BD917FB48250}"/>
              </a:ext>
            </a:extLst>
          </p:cNvPr>
          <p:cNvSpPr txBox="1">
            <a:spLocks noChangeArrowheads="1"/>
          </p:cNvSpPr>
          <p:nvPr/>
        </p:nvSpPr>
        <p:spPr bwMode="auto">
          <a:xfrm>
            <a:off x="152400" y="96838"/>
            <a:ext cx="6477000" cy="6554787"/>
          </a:xfrm>
          <a:prstGeom prst="rect">
            <a:avLst/>
          </a:prstGeom>
          <a:solidFill>
            <a:schemeClr val="accent2">
              <a:lumMod val="20000"/>
              <a:lumOff val="80000"/>
            </a:schemeClr>
          </a:solidFill>
          <a:ln w="9525">
            <a:solidFill>
              <a:srgbClr val="0000FF"/>
            </a:solidFill>
            <a:miter lim="800000"/>
          </a:ln>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defRPr/>
            </a:pPr>
            <a:r>
              <a:rPr lang="en-US" altLang="en-US" dirty="0">
                <a:solidFill>
                  <a:srgbClr val="0000FF"/>
                </a:solidFill>
                <a:cs typeface="Times New Roman" panose="02020603050405020304" pitchFamily="18" charset="0"/>
              </a:rPr>
              <a:t>G. Oa-</a:t>
            </a:r>
            <a:r>
              <a:rPr lang="en-US" altLang="en-US" dirty="0" err="1">
                <a:solidFill>
                  <a:srgbClr val="0000FF"/>
                </a:solidFill>
                <a:cs typeface="Times New Roman" panose="02020603050405020304" pitchFamily="18" charset="0"/>
              </a:rPr>
              <a:t>sinh</a:t>
            </a:r>
            <a:r>
              <a:rPr lang="en-US" altLang="en-US" dirty="0">
                <a:solidFill>
                  <a:srgbClr val="0000FF"/>
                </a:solidFill>
                <a:cs typeface="Times New Roman" panose="02020603050405020304" pitchFamily="18" charset="0"/>
              </a:rPr>
              <a:t>-</a:t>
            </a:r>
            <a:r>
              <a:rPr lang="en-US" altLang="en-US" dirty="0" err="1">
                <a:solidFill>
                  <a:srgbClr val="0000FF"/>
                </a:solidFill>
                <a:cs typeface="Times New Roman" panose="02020603050405020304" pitchFamily="18" charset="0"/>
              </a:rPr>
              <a:t>tơn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sinh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ra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trong</a:t>
            </a:r>
            <a:r>
              <a:rPr lang="en-US" altLang="en-US" dirty="0">
                <a:solidFill>
                  <a:srgbClr val="0000FF"/>
                </a:solidFill>
                <a:cs typeface="Times New Roman" panose="02020603050405020304" pitchFamily="18" charset="0"/>
              </a:rPr>
              <a:t> 1 </a:t>
            </a:r>
            <a:r>
              <a:rPr lang="en-US" altLang="en-US" dirty="0" err="1">
                <a:solidFill>
                  <a:srgbClr val="0000FF"/>
                </a:solidFill>
                <a:cs typeface="Times New Roman" panose="02020603050405020304" pitchFamily="18" charset="0"/>
              </a:rPr>
              <a:t>gia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đình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chủ</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nô</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giàu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có</a:t>
            </a:r>
            <a:r>
              <a:rPr lang="en-US" altLang="en-US" dirty="0">
                <a:solidFill>
                  <a:srgbClr val="0000FF"/>
                </a:solidFill>
                <a:cs typeface="Times New Roman" panose="02020603050405020304" pitchFamily="18" charset="0"/>
              </a:rPr>
              <a:t>. 16 </a:t>
            </a:r>
            <a:r>
              <a:rPr lang="en-US" altLang="en-US" dirty="0" err="1">
                <a:solidFill>
                  <a:srgbClr val="0000FF"/>
                </a:solidFill>
                <a:cs typeface="Times New Roman" panose="02020603050405020304" pitchFamily="18" charset="0"/>
              </a:rPr>
              <a:t>tuổi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đã</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trở</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thành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kĩ</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sư</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và</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nhận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danh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hiệu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thiếu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tá</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quân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đội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được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bầu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làm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Tổng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chỉ</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huy</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nghĩa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quân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rất</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có</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uy</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tín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trong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quần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chúng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nhân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dân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đã</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dựa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vào</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thế</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hiểm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trở</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của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rừng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núi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đánh</a:t>
            </a:r>
            <a:r>
              <a:rPr lang="en-US" altLang="en-US" dirty="0">
                <a:solidFill>
                  <a:srgbClr val="0000FF"/>
                </a:solidFill>
                <a:cs typeface="Times New Roman" panose="02020603050405020304" pitchFamily="18" charset="0"/>
              </a:rPr>
              <a:t> du </a:t>
            </a:r>
            <a:r>
              <a:rPr lang="en-US" altLang="en-US" dirty="0" err="1">
                <a:solidFill>
                  <a:srgbClr val="0000FF"/>
                </a:solidFill>
                <a:cs typeface="Times New Roman" panose="02020603050405020304" pitchFamily="18" charset="0"/>
              </a:rPr>
              <a:t>kích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bắn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tỉa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từ</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xa</a:t>
            </a:r>
            <a:r>
              <a:rPr lang="en-US" altLang="en-US" dirty="0">
                <a:solidFill>
                  <a:srgbClr val="0000FF"/>
                </a:solidFill>
                <a:cs typeface="Times New Roman" panose="02020603050405020304" pitchFamily="18" charset="0"/>
              </a:rPr>
              <a:t>, 10/1777 </a:t>
            </a:r>
            <a:r>
              <a:rPr lang="en-US" altLang="en-US" dirty="0" err="1">
                <a:solidFill>
                  <a:srgbClr val="0000FF"/>
                </a:solidFill>
                <a:cs typeface="Times New Roman" panose="02020603050405020304" pitchFamily="18" charset="0"/>
              </a:rPr>
              <a:t>làm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nên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chiến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thắng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lớn</a:t>
            </a:r>
            <a:r>
              <a:rPr lang="en-US" altLang="en-US" dirty="0">
                <a:solidFill>
                  <a:srgbClr val="0000FF"/>
                </a:solidFill>
                <a:cs typeface="Times New Roman" panose="02020603050405020304" pitchFamily="18" charset="0"/>
              </a:rPr>
              <a:t> ở </a:t>
            </a:r>
            <a:r>
              <a:rPr lang="en-US" altLang="en-US" dirty="0" err="1">
                <a:solidFill>
                  <a:srgbClr val="0000FF"/>
                </a:solidFill>
                <a:cs typeface="Times New Roman" panose="02020603050405020304" pitchFamily="18" charset="0"/>
              </a:rPr>
              <a:t>Xa</a:t>
            </a:r>
            <a:r>
              <a:rPr lang="en-US" altLang="en-US" dirty="0">
                <a:solidFill>
                  <a:srgbClr val="0000FF"/>
                </a:solidFill>
                <a:cs typeface="Times New Roman" panose="02020603050405020304" pitchFamily="18" charset="0"/>
              </a:rPr>
              <a:t>-</a:t>
            </a:r>
            <a:r>
              <a:rPr lang="en-US" altLang="en-US" dirty="0" err="1">
                <a:solidFill>
                  <a:srgbClr val="0000FF"/>
                </a:solidFill>
                <a:cs typeface="Times New Roman" panose="02020603050405020304" pitchFamily="18" charset="0"/>
              </a:rPr>
              <a:t>ra</a:t>
            </a:r>
            <a:r>
              <a:rPr lang="en-US" altLang="en-US" dirty="0">
                <a:solidFill>
                  <a:srgbClr val="0000FF"/>
                </a:solidFill>
                <a:cs typeface="Times New Roman" panose="02020603050405020304" pitchFamily="18" charset="0"/>
              </a:rPr>
              <a:t>-</a:t>
            </a:r>
            <a:r>
              <a:rPr lang="en-US" altLang="en-US" dirty="0" err="1">
                <a:solidFill>
                  <a:srgbClr val="0000FF"/>
                </a:solidFill>
                <a:cs typeface="Times New Roman" panose="02020603050405020304" pitchFamily="18" charset="0"/>
              </a:rPr>
              <a:t>tô</a:t>
            </a:r>
            <a:r>
              <a:rPr lang="en-US" altLang="en-US" dirty="0">
                <a:solidFill>
                  <a:srgbClr val="0000FF"/>
                </a:solidFill>
                <a:cs typeface="Times New Roman" panose="02020603050405020304" pitchFamily="18" charset="0"/>
              </a:rPr>
              <a:t>-ga, </a:t>
            </a:r>
            <a:r>
              <a:rPr lang="en-US" altLang="en-US" dirty="0" err="1">
                <a:solidFill>
                  <a:srgbClr val="0000FF"/>
                </a:solidFill>
                <a:cs typeface="Times New Roman" panose="02020603050405020304" pitchFamily="18" charset="0"/>
              </a:rPr>
              <a:t>hơn</a:t>
            </a:r>
            <a:r>
              <a:rPr lang="en-US" altLang="en-US" dirty="0">
                <a:solidFill>
                  <a:srgbClr val="0000FF"/>
                </a:solidFill>
                <a:cs typeface="Times New Roman" panose="02020603050405020304" pitchFamily="18" charset="0"/>
              </a:rPr>
              <a:t> 5000 </a:t>
            </a:r>
            <a:r>
              <a:rPr lang="en-US" altLang="en-US" dirty="0" err="1">
                <a:solidFill>
                  <a:srgbClr val="0000FF"/>
                </a:solidFill>
                <a:cs typeface="Times New Roman" panose="02020603050405020304" pitchFamily="18" charset="0"/>
              </a:rPr>
              <a:t>quân</a:t>
            </a:r>
            <a:r>
              <a:rPr lang="en-US" altLang="en-US" dirty="0">
                <a:solidFill>
                  <a:srgbClr val="0000FF"/>
                </a:solidFill>
                <a:cs typeface="Times New Roman" panose="02020603050405020304" pitchFamily="18" charset="0"/>
              </a:rPr>
              <a:t> Anh </a:t>
            </a:r>
            <a:r>
              <a:rPr lang="en-US" altLang="en-US" dirty="0" err="1">
                <a:solidFill>
                  <a:srgbClr val="0000FF"/>
                </a:solidFill>
                <a:cs typeface="Times New Roman" panose="02020603050405020304" pitchFamily="18" charset="0"/>
              </a:rPr>
              <a:t>bị</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bắt</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làm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tù</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binh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viên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tướng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chỉ</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huy</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phải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đầu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hàng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Năm</a:t>
            </a:r>
            <a:r>
              <a:rPr lang="en-US" altLang="en-US" dirty="0">
                <a:solidFill>
                  <a:srgbClr val="0000FF"/>
                </a:solidFill>
                <a:cs typeface="Times New Roman" panose="02020603050405020304" pitchFamily="18" charset="0"/>
              </a:rPr>
              <a:t> 1783, Anh </a:t>
            </a:r>
            <a:r>
              <a:rPr lang="en-US" altLang="en-US" dirty="0" err="1">
                <a:solidFill>
                  <a:srgbClr val="0000FF"/>
                </a:solidFill>
                <a:cs typeface="Times New Roman" panose="02020603050405020304" pitchFamily="18" charset="0"/>
              </a:rPr>
              <a:t>buộc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phải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ký</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hiệp</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ước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Vec-xai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nhận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độc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lập</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của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các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thuộc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địa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chiến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tranh</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kết</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thúc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được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bầu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làm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tổng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thống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đầu</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tiên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của</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Mĩ</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tái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cử</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nhiệm</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kỳ</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hai</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tên</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ông</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được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đặt</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tên</a:t>
            </a:r>
            <a:r>
              <a:rPr lang="en-US" altLang="en-US" dirty="0">
                <a:solidFill>
                  <a:srgbClr val="0000FF"/>
                </a:solidFill>
                <a:cs typeface="Times New Roman" panose="02020603050405020304" pitchFamily="18" charset="0"/>
              </a:rPr>
              <a:t> cho </a:t>
            </a:r>
            <a:r>
              <a:rPr lang="en-US" altLang="en-US" dirty="0" err="1">
                <a:solidFill>
                  <a:srgbClr val="0000FF"/>
                </a:solidFill>
                <a:cs typeface="Times New Roman" panose="02020603050405020304" pitchFamily="18" charset="0"/>
              </a:rPr>
              <a:t>thủ</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đô</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nước</a:t>
            </a:r>
            <a:r>
              <a:rPr lang="en-US" altLang="en-US" dirty="0">
                <a:solidFill>
                  <a:srgbClr val="0000FF"/>
                </a:solidFill>
                <a:cs typeface="Times New Roman" panose="02020603050405020304" pitchFamily="18" charset="0"/>
              </a:rPr>
              <a:t> </a:t>
            </a:r>
            <a:r>
              <a:rPr lang="en-US" altLang="en-US" dirty="0" err="1">
                <a:solidFill>
                  <a:srgbClr val="0000FF"/>
                </a:solidFill>
                <a:cs typeface="Times New Roman" panose="02020603050405020304" pitchFamily="18" charset="0"/>
              </a:rPr>
              <a:t>Mĩ</a:t>
            </a:r>
            <a:r>
              <a:rPr lang="en-US" altLang="en-US" dirty="0">
                <a:solidFill>
                  <a:srgbClr val="0000FF"/>
                </a:solidFill>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blinds(horizontal)">
                                      <p:cBhvr>
                                        <p:cTn id="7" dur="500"/>
                                        <p:tgtEl>
                                          <p:spTgt spid="8">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D6F11-328F-1C42-BCB2-1067C48009FF}"/>
              </a:ext>
            </a:extLst>
          </p:cNvPr>
          <p:cNvPicPr>
            <a:picLocks noChangeAspect="1"/>
          </p:cNvPicPr>
          <p:nvPr/>
        </p:nvPicPr>
        <p:blipFill rotWithShape="1">
          <a:blip r:embed="rId2"/>
          <a:srcRect r="12981"/>
          <a:stretch/>
        </p:blipFill>
        <p:spPr>
          <a:xfrm>
            <a:off x="0" y="0"/>
            <a:ext cx="12192000" cy="6858000"/>
          </a:xfrm>
          <a:prstGeom prst="rect">
            <a:avLst/>
          </a:prstGeom>
        </p:spPr>
      </p:pic>
      <p:sp>
        <p:nvSpPr>
          <p:cNvPr id="5" name="TextBox 4">
            <a:extLst>
              <a:ext uri="{FF2B5EF4-FFF2-40B4-BE49-F238E27FC236}">
                <a16:creationId xmlns:a16="http://schemas.microsoft.com/office/drawing/2014/main" id="{500D6B21-7636-274A-84DF-1184BC9CC052}"/>
              </a:ext>
            </a:extLst>
          </p:cNvPr>
          <p:cNvSpPr txBox="1"/>
          <p:nvPr/>
        </p:nvSpPr>
        <p:spPr>
          <a:xfrm>
            <a:off x="1259457" y="1320403"/>
            <a:ext cx="9315310" cy="2485745"/>
          </a:xfrm>
          <a:prstGeom prst="rect">
            <a:avLst/>
          </a:prstGeom>
          <a:noFill/>
        </p:spPr>
        <p:txBody>
          <a:bodyPr wrap="square" rtlCol="0">
            <a:spAutoFit/>
          </a:bodyPr>
          <a:lstStyle/>
          <a:p>
            <a:pPr algn="ctr">
              <a:lnSpc>
                <a:spcPct val="150000"/>
              </a:lnSpc>
            </a:pPr>
            <a:r>
              <a:rPr lang="en-US" sz="3600" b="1" dirty="0" err="1">
                <a:solidFill>
                  <a:srgbClr val="FF0000"/>
                </a:solidFill>
                <a:latin typeface="Times New Roman" panose="02020603050405020304" pitchFamily="18" charset="0"/>
                <a:cs typeface="Times New Roman" panose="02020603050405020304" pitchFamily="18" charset="0"/>
              </a:rPr>
              <a:t>Bài</a:t>
            </a:r>
            <a:r>
              <a:rPr lang="en-US" sz="3600" b="1" dirty="0">
                <a:solidFill>
                  <a:srgbClr val="FF0000"/>
                </a:solidFill>
                <a:latin typeface="Times New Roman" panose="02020603050405020304" pitchFamily="18" charset="0"/>
                <a:cs typeface="Times New Roman" panose="02020603050405020304" pitchFamily="18" charset="0"/>
              </a:rPr>
              <a:t> 1. CÁCH MẠNG TƯ SẢN ANH</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VÀ CHIẾN TRANH GIÀNH ĐỘC LẬP </a:t>
            </a:r>
          </a:p>
          <a:p>
            <a:pPr algn="ctr">
              <a:lnSpc>
                <a:spcPct val="150000"/>
              </a:lnSpc>
            </a:pPr>
            <a:r>
              <a:rPr lang="en-US" sz="3600" b="1" dirty="0">
                <a:solidFill>
                  <a:srgbClr val="FF0000"/>
                </a:solidFill>
                <a:latin typeface="Times New Roman" panose="02020603050405020304" pitchFamily="18" charset="0"/>
                <a:cs typeface="Times New Roman" panose="02020603050405020304" pitchFamily="18" charset="0"/>
              </a:rPr>
              <a:t>CỦA 13 THUỘC ĐỊA  ANH </a:t>
            </a:r>
            <a:r>
              <a:rPr lang="en-US" sz="3600" b="1" dirty="0" err="1">
                <a:solidFill>
                  <a:srgbClr val="FF0000"/>
                </a:solidFill>
                <a:latin typeface="Times New Roman" panose="02020603050405020304" pitchFamily="18" charset="0"/>
                <a:cs typeface="Times New Roman" panose="02020603050405020304" pitchFamily="18" charset="0"/>
              </a:rPr>
              <a:t>Ở</a:t>
            </a:r>
            <a:r>
              <a:rPr lang="en-US" sz="3600" b="1" dirty="0">
                <a:solidFill>
                  <a:srgbClr val="FF0000"/>
                </a:solidFill>
                <a:latin typeface="Times New Roman" panose="02020603050405020304" pitchFamily="18" charset="0"/>
                <a:cs typeface="Times New Roman" panose="02020603050405020304" pitchFamily="18" charset="0"/>
              </a:rPr>
              <a:t> BẮC MỸ</a:t>
            </a:r>
          </a:p>
        </p:txBody>
      </p:sp>
    </p:spTree>
    <p:extLst>
      <p:ext uri="{BB962C8B-B14F-4D97-AF65-F5344CB8AC3E}">
        <p14:creationId xmlns:p14="http://schemas.microsoft.com/office/powerpoint/2010/main" val="2727997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3298E3-F639-D99C-69A7-9282D45C57B7}"/>
              </a:ext>
            </a:extLst>
          </p:cNvPr>
          <p:cNvSpPr txBox="1"/>
          <p:nvPr/>
        </p:nvSpPr>
        <p:spPr>
          <a:xfrm>
            <a:off x="680224" y="501805"/>
            <a:ext cx="10526752" cy="6133171"/>
          </a:xfrm>
          <a:prstGeom prst="rect">
            <a:avLst/>
          </a:prstGeom>
          <a:noFill/>
        </p:spPr>
        <p:txBody>
          <a:bodyPr wrap="square" rtlCol="0">
            <a:spAutoFit/>
          </a:bodyPr>
          <a:lstStyle/>
          <a:p>
            <a:endParaRPr lang="en-US" dirty="0"/>
          </a:p>
        </p:txBody>
      </p:sp>
      <p:graphicFrame>
        <p:nvGraphicFramePr>
          <p:cNvPr id="6" name="Table 5">
            <a:extLst>
              <a:ext uri="{FF2B5EF4-FFF2-40B4-BE49-F238E27FC236}">
                <a16:creationId xmlns:a16="http://schemas.microsoft.com/office/drawing/2014/main" id="{E0E9E287-A33B-63C0-55DA-1FB34682A558}"/>
              </a:ext>
            </a:extLst>
          </p:cNvPr>
          <p:cNvGraphicFramePr>
            <a:graphicFrameLocks noGrp="1"/>
          </p:cNvGraphicFramePr>
          <p:nvPr>
            <p:extLst>
              <p:ext uri="{D42A27DB-BD31-4B8C-83A1-F6EECF244321}">
                <p14:modId xmlns:p14="http://schemas.microsoft.com/office/powerpoint/2010/main" val="2026567"/>
              </p:ext>
            </p:extLst>
          </p:nvPr>
        </p:nvGraphicFramePr>
        <p:xfrm>
          <a:off x="267628" y="231005"/>
          <a:ext cx="11563816" cy="5612627"/>
        </p:xfrm>
        <a:graphic>
          <a:graphicData uri="http://schemas.openxmlformats.org/drawingml/2006/table">
            <a:tbl>
              <a:tblPr firstRow="1" firstCol="1" bandRow="1">
                <a:tableStyleId>{5940675A-B579-460E-94D1-54222C63F5DA}</a:tableStyleId>
              </a:tblPr>
              <a:tblGrid>
                <a:gridCol w="3769113">
                  <a:extLst>
                    <a:ext uri="{9D8B030D-6E8A-4147-A177-3AD203B41FA5}">
                      <a16:colId xmlns:a16="http://schemas.microsoft.com/office/drawing/2014/main" val="3780283599"/>
                    </a:ext>
                  </a:extLst>
                </a:gridCol>
                <a:gridCol w="3370193">
                  <a:extLst>
                    <a:ext uri="{9D8B030D-6E8A-4147-A177-3AD203B41FA5}">
                      <a16:colId xmlns:a16="http://schemas.microsoft.com/office/drawing/2014/main" val="649174408"/>
                    </a:ext>
                  </a:extLst>
                </a:gridCol>
                <a:gridCol w="4424510">
                  <a:extLst>
                    <a:ext uri="{9D8B030D-6E8A-4147-A177-3AD203B41FA5}">
                      <a16:colId xmlns:a16="http://schemas.microsoft.com/office/drawing/2014/main" val="2670596837"/>
                    </a:ext>
                  </a:extLst>
                </a:gridCol>
              </a:tblGrid>
              <a:tr h="471777">
                <a:tc>
                  <a:txBody>
                    <a:bodyPr/>
                    <a:lstStyle/>
                    <a:p>
                      <a:pPr algn="just">
                        <a:spcAft>
                          <a:spcPts val="0"/>
                        </a:spcAft>
                      </a:pPr>
                      <a:endParaRPr lang="en-US" sz="2400" dirty="0">
                        <a:solidFill>
                          <a:schemeClr val="tx1"/>
                        </a:solidFill>
                        <a:effectLst/>
                        <a:latin typeface="Calibri" panose="020F0502020204030204" pitchFamily="34" charset="0"/>
                        <a:ea typeface="Calibri" panose="020F0502020204030204" pitchFamily="34" charset="0"/>
                      </a:endParaRPr>
                    </a:p>
                  </a:txBody>
                  <a:tcPr marL="54436" marR="54436" marT="0" marB="0"/>
                </a:tc>
                <a:tc>
                  <a:txBody>
                    <a:bodyPr/>
                    <a:lstStyle/>
                    <a:p>
                      <a:pPr algn="just">
                        <a:spcAft>
                          <a:spcPts val="0"/>
                        </a:spcAft>
                      </a:pPr>
                      <a:r>
                        <a:rPr lang="en-US" sz="2400">
                          <a:effectLst/>
                        </a:rPr>
                        <a:t>CMTS Anh</a:t>
                      </a:r>
                      <a:endParaRPr lang="en-US" sz="2400">
                        <a:solidFill>
                          <a:schemeClr val="tx1"/>
                        </a:solidFill>
                        <a:effectLst/>
                        <a:latin typeface="Calibri" panose="020F0502020204030204" pitchFamily="34" charset="0"/>
                        <a:ea typeface="Calibri" panose="020F0502020204030204" pitchFamily="34" charset="0"/>
                      </a:endParaRPr>
                    </a:p>
                  </a:txBody>
                  <a:tcPr marL="54436" marR="54436" marT="0" marB="0"/>
                </a:tc>
                <a:tc>
                  <a:txBody>
                    <a:bodyPr/>
                    <a:lstStyle/>
                    <a:p>
                      <a:pPr algn="just">
                        <a:spcAft>
                          <a:spcPts val="0"/>
                        </a:spcAft>
                      </a:pPr>
                      <a:r>
                        <a:rPr lang="en-US" sz="2400">
                          <a:effectLst/>
                        </a:rPr>
                        <a:t>Cuộc Chiến tranh giành độc lập của 13 thuộc địa Anh ở Bắc Mỹ</a:t>
                      </a:r>
                      <a:endParaRPr lang="en-US" sz="2400">
                        <a:solidFill>
                          <a:schemeClr val="tx1"/>
                        </a:solidFill>
                        <a:effectLst/>
                        <a:latin typeface="Calibri" panose="020F0502020204030204" pitchFamily="34" charset="0"/>
                        <a:ea typeface="Calibri" panose="020F0502020204030204" pitchFamily="34" charset="0"/>
                      </a:endParaRPr>
                    </a:p>
                  </a:txBody>
                  <a:tcPr marL="54436" marR="54436" marT="0" marB="0"/>
                </a:tc>
                <a:extLst>
                  <a:ext uri="{0D108BD9-81ED-4DB2-BD59-A6C34878D82A}">
                    <a16:rowId xmlns:a16="http://schemas.microsoft.com/office/drawing/2014/main" val="2025289541"/>
                  </a:ext>
                </a:extLst>
              </a:tr>
              <a:tr h="933179">
                <a:tc>
                  <a:txBody>
                    <a:bodyPr/>
                    <a:lstStyle/>
                    <a:p>
                      <a:r>
                        <a:rPr lang="en-US" sz="2400" dirty="0" err="1">
                          <a:effectLst/>
                        </a:rPr>
                        <a:t>Vì</a:t>
                      </a:r>
                      <a:r>
                        <a:rPr lang="en-US" sz="2400" dirty="0">
                          <a:effectLst/>
                        </a:rPr>
                        <a:t> </a:t>
                      </a:r>
                      <a:r>
                        <a:rPr lang="en-US" sz="2400" dirty="0" err="1">
                          <a:effectLst/>
                        </a:rPr>
                        <a:t>sao</a:t>
                      </a:r>
                      <a:r>
                        <a:rPr lang="en-US" sz="2400" dirty="0">
                          <a:effectLst/>
                        </a:rPr>
                        <a:t> CM </a:t>
                      </a:r>
                      <a:r>
                        <a:rPr lang="en-US" sz="2400" dirty="0" err="1">
                          <a:effectLst/>
                        </a:rPr>
                        <a:t>bùng</a:t>
                      </a:r>
                      <a:r>
                        <a:rPr lang="en-US" sz="2400" dirty="0">
                          <a:effectLst/>
                        </a:rPr>
                        <a:t> </a:t>
                      </a:r>
                      <a:r>
                        <a:rPr lang="en-US" sz="2400" dirty="0" err="1">
                          <a:effectLst/>
                        </a:rPr>
                        <a:t>nổ</a:t>
                      </a:r>
                      <a:r>
                        <a:rPr lang="en-US" sz="2400" dirty="0">
                          <a:effectLst/>
                        </a:rPr>
                        <a:t>?</a:t>
                      </a:r>
                      <a:endParaRPr lang="en-US" sz="2400" dirty="0">
                        <a:solidFill>
                          <a:schemeClr val="tx1"/>
                        </a:solidFill>
                      </a:endParaRPr>
                    </a:p>
                  </a:txBody>
                  <a:tcPr marL="54436" marR="54436" marT="0" marB="0"/>
                </a:tc>
                <a:tc>
                  <a:txBody>
                    <a:bodyPr/>
                    <a:lstStyle/>
                    <a:p>
                      <a:endParaRPr lang="en-US" sz="240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2707011596"/>
                  </a:ext>
                </a:extLst>
              </a:tr>
              <a:tr h="544358">
                <a:tc>
                  <a:txBody>
                    <a:bodyPr/>
                    <a:lstStyle/>
                    <a:p>
                      <a:r>
                        <a:rPr lang="en-US" sz="2400" dirty="0" err="1">
                          <a:effectLst/>
                        </a:rPr>
                        <a:t>Cách</a:t>
                      </a:r>
                      <a:r>
                        <a:rPr lang="en-US" sz="2400" dirty="0">
                          <a:effectLst/>
                        </a:rPr>
                        <a:t> </a:t>
                      </a:r>
                      <a:r>
                        <a:rPr lang="en-US" sz="2400" dirty="0" err="1">
                          <a:effectLst/>
                        </a:rPr>
                        <a:t>mạng</a:t>
                      </a:r>
                      <a:r>
                        <a:rPr lang="en-US" sz="2400" dirty="0">
                          <a:effectLst/>
                        </a:rPr>
                        <a:t> </a:t>
                      </a:r>
                      <a:r>
                        <a:rPr lang="en-US" sz="2400" dirty="0" err="1">
                          <a:effectLst/>
                        </a:rPr>
                        <a:t>bắt</a:t>
                      </a:r>
                      <a:r>
                        <a:rPr lang="en-US" sz="2400" dirty="0">
                          <a:effectLst/>
                        </a:rPr>
                        <a:t> </a:t>
                      </a:r>
                      <a:r>
                        <a:rPr lang="en-US" sz="2400" dirty="0" err="1">
                          <a:effectLst/>
                        </a:rPr>
                        <a:t>đầu</a:t>
                      </a:r>
                      <a:r>
                        <a:rPr lang="en-US" sz="2400" dirty="0">
                          <a:effectLst/>
                        </a:rPr>
                        <a:t> ở </a:t>
                      </a:r>
                      <a:r>
                        <a:rPr lang="en-US" sz="2400" dirty="0" err="1">
                          <a:effectLst/>
                        </a:rPr>
                        <a:t>đâu</a:t>
                      </a:r>
                      <a:r>
                        <a:rPr lang="en-US" sz="2400" dirty="0">
                          <a:effectLst/>
                        </a:rPr>
                        <a:t>? </a:t>
                      </a:r>
                      <a:r>
                        <a:rPr lang="en-US" sz="2400" dirty="0" err="1">
                          <a:effectLst/>
                        </a:rPr>
                        <a:t>Diễn</a:t>
                      </a:r>
                      <a:r>
                        <a:rPr lang="en-US" sz="2400" dirty="0">
                          <a:effectLst/>
                        </a:rPr>
                        <a:t> </a:t>
                      </a:r>
                      <a:r>
                        <a:rPr lang="en-US" sz="2400" dirty="0" err="1">
                          <a:effectLst/>
                        </a:rPr>
                        <a:t>ra</a:t>
                      </a:r>
                      <a:r>
                        <a:rPr lang="en-US" sz="2400" dirty="0">
                          <a:effectLst/>
                        </a:rPr>
                        <a:t> </a:t>
                      </a:r>
                      <a:r>
                        <a:rPr lang="en-US" sz="2400" dirty="0" err="1">
                          <a:effectLst/>
                        </a:rPr>
                        <a:t>khi</a:t>
                      </a:r>
                      <a:r>
                        <a:rPr lang="en-US" sz="2400" dirty="0">
                          <a:effectLst/>
                        </a:rPr>
                        <a:t> </a:t>
                      </a:r>
                      <a:r>
                        <a:rPr lang="en-US" sz="2400" dirty="0" err="1">
                          <a:effectLst/>
                        </a:rPr>
                        <a:t>nào</a:t>
                      </a:r>
                      <a:r>
                        <a:rPr lang="en-US" sz="2400" dirty="0">
                          <a:effectLst/>
                        </a:rPr>
                        <a:t>? </a:t>
                      </a:r>
                      <a:endParaRPr lang="en-US" sz="2400" dirty="0">
                        <a:solidFill>
                          <a:schemeClr val="tx1"/>
                        </a:solidFill>
                      </a:endParaRPr>
                    </a:p>
                  </a:txBody>
                  <a:tcPr marL="54436" marR="54436" marT="36291" marB="36291"/>
                </a:tc>
                <a:tc>
                  <a:txBody>
                    <a:bodyPr/>
                    <a:lstStyle/>
                    <a:p>
                      <a:endParaRPr lang="en-US" sz="2400" dirty="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2663754533"/>
                  </a:ext>
                </a:extLst>
              </a:tr>
              <a:tr h="701617">
                <a:tc>
                  <a:txBody>
                    <a:bodyPr/>
                    <a:lstStyle/>
                    <a:p>
                      <a:r>
                        <a:rPr lang="en-US" sz="2400" dirty="0" err="1">
                          <a:effectLst/>
                        </a:rPr>
                        <a:t>Cách</a:t>
                      </a:r>
                      <a:r>
                        <a:rPr lang="en-US" sz="2400" dirty="0">
                          <a:effectLst/>
                        </a:rPr>
                        <a:t> </a:t>
                      </a:r>
                      <a:r>
                        <a:rPr lang="en-US" sz="2400" dirty="0" err="1">
                          <a:effectLst/>
                        </a:rPr>
                        <a:t>mạng</a:t>
                      </a:r>
                      <a:r>
                        <a:rPr lang="en-US" sz="2400" dirty="0">
                          <a:effectLst/>
                        </a:rPr>
                        <a:t> do ai </a:t>
                      </a:r>
                      <a:r>
                        <a:rPr lang="en-US" sz="2400" dirty="0" err="1">
                          <a:effectLst/>
                        </a:rPr>
                        <a:t>lãnh</a:t>
                      </a:r>
                      <a:r>
                        <a:rPr lang="en-US" sz="2400" dirty="0">
                          <a:effectLst/>
                        </a:rPr>
                        <a:t> </a:t>
                      </a:r>
                      <a:r>
                        <a:rPr lang="en-US" sz="2400" dirty="0" err="1">
                          <a:effectLst/>
                        </a:rPr>
                        <a:t>đạo</a:t>
                      </a:r>
                      <a:r>
                        <a:rPr lang="en-US" sz="2400" dirty="0">
                          <a:effectLst/>
                        </a:rPr>
                        <a:t>? </a:t>
                      </a:r>
                      <a:r>
                        <a:rPr lang="en-US" sz="2400" dirty="0" err="1">
                          <a:effectLst/>
                        </a:rPr>
                        <a:t>Lực</a:t>
                      </a:r>
                      <a:r>
                        <a:rPr lang="en-US" sz="2400" dirty="0">
                          <a:effectLst/>
                        </a:rPr>
                        <a:t> </a:t>
                      </a:r>
                      <a:r>
                        <a:rPr lang="en-US" sz="2400" dirty="0" err="1">
                          <a:effectLst/>
                        </a:rPr>
                        <a:t>lượng</a:t>
                      </a:r>
                      <a:r>
                        <a:rPr lang="en-US" sz="2400" dirty="0">
                          <a:effectLst/>
                        </a:rPr>
                        <a:t> </a:t>
                      </a:r>
                      <a:r>
                        <a:rPr lang="en-US" sz="2400" dirty="0" err="1">
                          <a:effectLst/>
                        </a:rPr>
                        <a:t>nào</a:t>
                      </a:r>
                      <a:r>
                        <a:rPr lang="en-US" sz="2400" dirty="0">
                          <a:effectLst/>
                        </a:rPr>
                        <a:t> </a:t>
                      </a:r>
                      <a:r>
                        <a:rPr lang="en-US" sz="2400" dirty="0" err="1">
                          <a:effectLst/>
                        </a:rPr>
                        <a:t>đã</a:t>
                      </a:r>
                      <a:r>
                        <a:rPr lang="en-US" sz="2400" dirty="0">
                          <a:effectLst/>
                        </a:rPr>
                        <a:t> </a:t>
                      </a:r>
                      <a:r>
                        <a:rPr lang="en-US" sz="2400" dirty="0" err="1">
                          <a:effectLst/>
                        </a:rPr>
                        <a:t>ủng</a:t>
                      </a:r>
                      <a:r>
                        <a:rPr lang="en-US" sz="2400" dirty="0">
                          <a:effectLst/>
                        </a:rPr>
                        <a:t> </a:t>
                      </a:r>
                      <a:r>
                        <a:rPr lang="en-US" sz="2400" dirty="0" err="1">
                          <a:effectLst/>
                        </a:rPr>
                        <a:t>hộ</a:t>
                      </a:r>
                      <a:r>
                        <a:rPr lang="en-US" sz="2400" dirty="0">
                          <a:effectLst/>
                        </a:rPr>
                        <a:t> </a:t>
                      </a:r>
                      <a:r>
                        <a:rPr lang="en-US" sz="2400" dirty="0" err="1">
                          <a:effectLst/>
                        </a:rPr>
                        <a:t>tham</a:t>
                      </a:r>
                      <a:r>
                        <a:rPr lang="en-US" sz="2400" dirty="0">
                          <a:effectLst/>
                        </a:rPr>
                        <a:t> </a:t>
                      </a:r>
                      <a:r>
                        <a:rPr lang="en-US" sz="2400" dirty="0" err="1">
                          <a:effectLst/>
                        </a:rPr>
                        <a:t>gia</a:t>
                      </a:r>
                      <a:r>
                        <a:rPr lang="en-US" sz="2400" dirty="0">
                          <a:effectLst/>
                        </a:rPr>
                        <a:t> CM?  </a:t>
                      </a:r>
                      <a:endParaRPr lang="en-US" sz="2400" dirty="0">
                        <a:solidFill>
                          <a:schemeClr val="tx1"/>
                        </a:solidFill>
                      </a:endParaRPr>
                    </a:p>
                  </a:txBody>
                  <a:tcPr marL="54436" marR="54436" marT="36291" marB="36291"/>
                </a:tc>
                <a:tc>
                  <a:txBody>
                    <a:bodyPr/>
                    <a:lstStyle/>
                    <a:p>
                      <a:endParaRPr lang="en-US" sz="2400" dirty="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3048202823"/>
                  </a:ext>
                </a:extLst>
              </a:tr>
              <a:tr h="701617">
                <a:tc>
                  <a:txBody>
                    <a:bodyPr/>
                    <a:lstStyle/>
                    <a:p>
                      <a:r>
                        <a:rPr lang="vi-VN" sz="2400" dirty="0">
                          <a:effectLst/>
                        </a:rPr>
                        <a:t>CM đạt dược kết quả gì? Tính chất nổi bật của cách mạng là gì? </a:t>
                      </a:r>
                      <a:r>
                        <a:rPr lang="en-US" sz="2400" dirty="0">
                          <a:effectLst/>
                        </a:rPr>
                        <a:t> </a:t>
                      </a:r>
                      <a:r>
                        <a:rPr lang="vi-VN" sz="2400" dirty="0">
                          <a:effectLst/>
                        </a:rPr>
                        <a:t> </a:t>
                      </a:r>
                      <a:r>
                        <a:rPr lang="en-US" sz="2400" dirty="0">
                          <a:effectLst/>
                        </a:rPr>
                        <a:t> </a:t>
                      </a:r>
                      <a:endParaRPr lang="en-US" sz="2400" dirty="0">
                        <a:solidFill>
                          <a:schemeClr val="tx1"/>
                        </a:solidFill>
                      </a:endParaRPr>
                    </a:p>
                  </a:txBody>
                  <a:tcPr marL="54436" marR="54436" marT="36291" marB="36291"/>
                </a:tc>
                <a:tc>
                  <a:txBody>
                    <a:bodyPr/>
                    <a:lstStyle/>
                    <a:p>
                      <a:endParaRPr lang="en-US" sz="2400">
                        <a:solidFill>
                          <a:schemeClr val="tx1"/>
                        </a:solidFill>
                      </a:endParaRPr>
                    </a:p>
                  </a:txBody>
                  <a:tcPr marL="72581" marR="72581" marT="36291" marB="36291"/>
                </a:tc>
                <a:tc>
                  <a:txBody>
                    <a:bodyPr/>
                    <a:lstStyle/>
                    <a:p>
                      <a:endParaRPr lang="en-US" sz="2400">
                        <a:solidFill>
                          <a:schemeClr val="tx1"/>
                        </a:solidFill>
                      </a:endParaRPr>
                    </a:p>
                  </a:txBody>
                  <a:tcPr marL="72581" marR="72581" marT="36291" marB="36291"/>
                </a:tc>
                <a:extLst>
                  <a:ext uri="{0D108BD9-81ED-4DB2-BD59-A6C34878D82A}">
                    <a16:rowId xmlns:a16="http://schemas.microsoft.com/office/drawing/2014/main" val="3769403501"/>
                  </a:ext>
                </a:extLst>
              </a:tr>
              <a:tr h="673895">
                <a:tc>
                  <a:txBody>
                    <a:bodyPr/>
                    <a:lstStyle/>
                    <a:p>
                      <a:r>
                        <a:rPr lang="vi-VN" sz="2400" dirty="0">
                          <a:effectLst/>
                        </a:rPr>
                        <a:t>Cuộc CMTS có ý nghĩa và tác động như thế nào?</a:t>
                      </a:r>
                      <a:r>
                        <a:rPr lang="en-US" sz="2400" dirty="0">
                          <a:effectLst/>
                        </a:rPr>
                        <a:t> </a:t>
                      </a:r>
                      <a:r>
                        <a:rPr lang="vi-VN" sz="2400" dirty="0">
                          <a:effectLst/>
                        </a:rPr>
                        <a:t> </a:t>
                      </a:r>
                      <a:r>
                        <a:rPr lang="en-US" sz="2400" dirty="0">
                          <a:effectLst/>
                        </a:rPr>
                        <a:t> </a:t>
                      </a:r>
                      <a:r>
                        <a:rPr lang="vi-VN" sz="2400" dirty="0">
                          <a:effectLst/>
                        </a:rPr>
                        <a:t> </a:t>
                      </a:r>
                      <a:r>
                        <a:rPr lang="en-US" sz="2400" dirty="0">
                          <a:effectLst/>
                        </a:rPr>
                        <a:t> </a:t>
                      </a:r>
                      <a:endParaRPr lang="en-US" sz="2400" dirty="0">
                        <a:solidFill>
                          <a:schemeClr val="tx1"/>
                        </a:solidFill>
                      </a:endParaRPr>
                    </a:p>
                  </a:txBody>
                  <a:tcPr marL="54436" marR="54436" marT="36291" marB="36291"/>
                </a:tc>
                <a:tc>
                  <a:txBody>
                    <a:bodyPr/>
                    <a:lstStyle/>
                    <a:p>
                      <a:endParaRPr lang="en-US" sz="2400">
                        <a:solidFill>
                          <a:schemeClr val="tx1"/>
                        </a:solidFill>
                      </a:endParaRPr>
                    </a:p>
                  </a:txBody>
                  <a:tcPr marL="72581" marR="72581" marT="36291" marB="36291"/>
                </a:tc>
                <a:tc>
                  <a:txBody>
                    <a:bodyPr/>
                    <a:lstStyle/>
                    <a:p>
                      <a:endParaRPr lang="en-US" sz="2400" dirty="0">
                        <a:solidFill>
                          <a:schemeClr val="tx1"/>
                        </a:solidFill>
                      </a:endParaRPr>
                    </a:p>
                  </a:txBody>
                  <a:tcPr marL="72581" marR="72581" marT="36291" marB="36291"/>
                </a:tc>
                <a:extLst>
                  <a:ext uri="{0D108BD9-81ED-4DB2-BD59-A6C34878D82A}">
                    <a16:rowId xmlns:a16="http://schemas.microsoft.com/office/drawing/2014/main" val="1786000187"/>
                  </a:ext>
                </a:extLst>
              </a:tr>
            </a:tbl>
          </a:graphicData>
        </a:graphic>
      </p:graphicFrame>
    </p:spTree>
    <p:extLst>
      <p:ext uri="{BB962C8B-B14F-4D97-AF65-F5344CB8AC3E}">
        <p14:creationId xmlns:p14="http://schemas.microsoft.com/office/powerpoint/2010/main" val="489519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1061</TotalTime>
  <Words>2820</Words>
  <Application>Microsoft Office PowerPoint</Application>
  <PresentationFormat>Widescreen</PresentationFormat>
  <Paragraphs>242</Paragraphs>
  <Slides>39</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Calibri Light</vt:lpstr>
      <vt:lpstr>Times New Roman</vt:lpstr>
      <vt:lpstr>VNI-Helve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cp:lastModifiedBy>
  <cp:revision>75</cp:revision>
  <dcterms:created xsi:type="dcterms:W3CDTF">2023-06-21T12:45:00Z</dcterms:created>
  <dcterms:modified xsi:type="dcterms:W3CDTF">2025-09-12T01:09:57Z</dcterms:modified>
</cp:coreProperties>
</file>