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29"/>
  </p:notesMasterIdLst>
  <p:sldIdLst>
    <p:sldId id="365" r:id="rId8"/>
    <p:sldId id="366" r:id="rId9"/>
    <p:sldId id="367" r:id="rId10"/>
    <p:sldId id="368" r:id="rId11"/>
    <p:sldId id="369" r:id="rId12"/>
    <p:sldId id="370" r:id="rId13"/>
    <p:sldId id="371" r:id="rId14"/>
    <p:sldId id="372" r:id="rId15"/>
    <p:sldId id="375" r:id="rId16"/>
    <p:sldId id="376" r:id="rId17"/>
    <p:sldId id="388" r:id="rId18"/>
    <p:sldId id="389" r:id="rId19"/>
    <p:sldId id="390" r:id="rId20"/>
    <p:sldId id="379" r:id="rId21"/>
    <p:sldId id="391" r:id="rId22"/>
    <p:sldId id="378" r:id="rId23"/>
    <p:sldId id="384" r:id="rId24"/>
    <p:sldId id="393" r:id="rId25"/>
    <p:sldId id="394" r:id="rId26"/>
    <p:sldId id="392" r:id="rId27"/>
    <p:sldId id="386" r:id="rId28"/>
  </p:sldIdLst>
  <p:sldSz cx="9144000" cy="5143500" type="screen16x9"/>
  <p:notesSz cx="6858000" cy="9144000"/>
  <p:embeddedFontLst>
    <p:embeddedFont>
      <p:font typeface="#9Slide07 IcielSoup of Justice" panose="020B0604020202020204" charset="0"/>
      <p:regular r:id="rId30"/>
    </p:embeddedFont>
    <p:embeddedFont>
      <p:font typeface="Segoe UI Semibold" panose="020B0702040204020203" pitchFamily="34" charset="0"/>
      <p:bold r:id="rId31"/>
      <p:boldItalic r:id="rId32"/>
    </p:embeddedFont>
    <p:embeddedFont>
      <p:font typeface="#9Slide07 SVNGuerrilla" panose="00000500000000000000" charset="0"/>
      <p:regular r:id="rId33"/>
    </p:embeddedFont>
    <p:embeddedFont>
      <p:font typeface="Calibri" panose="020F0502020204030204" pitchFamily="34" charset="0"/>
      <p:regular r:id="rId34"/>
      <p:bold r:id="rId35"/>
      <p:italic r:id="rId36"/>
      <p:boldItalic r:id="rId37"/>
    </p:embeddedFont>
    <p:embeddedFont>
      <p:font typeface="宋体" panose="02010600030101010101" pitchFamily="2" charset="-122"/>
      <p:regular r:id="rId38"/>
    </p:embeddedFont>
    <p:embeddedFont>
      <p:font typeface="#9Slide07 SVNBango" panose="02000000000000000000"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2" Type="http://schemas.openxmlformats.org/officeDocument/2006/relationships/notesSlide" Target="../notesSlides/notesSlide2.xml"/><Relationship Id="rId16" Type="http://schemas.openxmlformats.org/officeDocument/2006/relationships/image" Target="../media/image12.png"/><Relationship Id="rId29" Type="http://schemas.openxmlformats.org/officeDocument/2006/relationships/image" Target="../media/image19.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 Id="rId3" Type="http://schemas.openxmlformats.org/officeDocument/2006/relationships/image" Target="../media/image5.jpg"/><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0" Type="http://schemas.openxmlformats.org/officeDocument/2006/relationships/image" Target="../media/image14.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xmlns=""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695700">
                  <a:extLst>
                    <a:ext uri="{9D8B030D-6E8A-4147-A177-3AD203B41FA5}">
                      <a16:colId xmlns:a16="http://schemas.microsoft.com/office/drawing/2014/main" xmlns="" val="3914334327"/>
                    </a:ext>
                  </a:extLst>
                </a:gridCol>
                <a:gridCol w="35814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xmlns=""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086100">
                  <a:extLst>
                    <a:ext uri="{9D8B030D-6E8A-4147-A177-3AD203B41FA5}">
                      <a16:colId xmlns:a16="http://schemas.microsoft.com/office/drawing/2014/main" xmlns="" val="3914334327"/>
                    </a:ext>
                  </a:extLst>
                </a:gridCol>
                <a:gridCol w="41910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695700">
                  <a:extLst>
                    <a:ext uri="{9D8B030D-6E8A-4147-A177-3AD203B41FA5}">
                      <a16:colId xmlns:a16="http://schemas.microsoft.com/office/drawing/2014/main" xmlns="" val="3914334327"/>
                    </a:ext>
                  </a:extLst>
                </a:gridCol>
                <a:gridCol w="35814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xmlns=""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xmlns=""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xmlns=""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xmlns="" val="2876165565"/>
                    </a:ext>
                  </a:extLst>
                </a:gridCol>
                <a:gridCol w="2668155">
                  <a:extLst>
                    <a:ext uri="{9D8B030D-6E8A-4147-A177-3AD203B41FA5}">
                      <a16:colId xmlns:a16="http://schemas.microsoft.com/office/drawing/2014/main" xmlns="" val="3818415271"/>
                    </a:ext>
                  </a:extLst>
                </a:gridCol>
                <a:gridCol w="2668155">
                  <a:extLst>
                    <a:ext uri="{9D8B030D-6E8A-4147-A177-3AD203B41FA5}">
                      <a16:colId xmlns:a16="http://schemas.microsoft.com/office/drawing/2014/main" xmlns=""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xmlns=""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124764155"/>
              </p:ext>
            </p:extLst>
          </p:nvPr>
        </p:nvGraphicFramePr>
        <p:xfrm>
          <a:off x="391389" y="716395"/>
          <a:ext cx="6102930" cy="33131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xmlns="" val="2876165565"/>
                    </a:ext>
                  </a:extLst>
                </a:gridCol>
                <a:gridCol w="2098964">
                  <a:extLst>
                    <a:ext uri="{9D8B030D-6E8A-4147-A177-3AD203B41FA5}">
                      <a16:colId xmlns:a16="http://schemas.microsoft.com/office/drawing/2014/main" xmlns="" val="3818415271"/>
                    </a:ext>
                  </a:extLst>
                </a:gridCol>
                <a:gridCol w="2265219">
                  <a:extLst>
                    <a:ext uri="{9D8B030D-6E8A-4147-A177-3AD203B41FA5}">
                      <a16:colId xmlns:a16="http://schemas.microsoft.com/office/drawing/2014/main" xmlns=""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xmlns=""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Khuyết</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danh</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Trần</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Quốc</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Tuấn</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Hồ</a:t>
                      </a:r>
                      <a:r>
                        <a:rPr lang="en-US" sz="2000" i="0" dirty="0">
                          <a:solidFill>
                            <a:schemeClr val="tx1"/>
                          </a:solidFill>
                          <a:latin typeface="Times New Roman" panose="02020603050405020304" pitchFamily="18" charset="0"/>
                          <a:cs typeface="Times New Roman" panose="02020603050405020304" pitchFamily="18" charset="0"/>
                        </a:rPr>
                        <a:t> Chí Minh)</a:t>
                      </a:r>
                      <a:endParaRPr lang="vi-VN" sz="2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xmlns=""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xmlns=""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xmlns=""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xmlns=""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xmlns=""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xmlns=""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0985930"/>
              </p:ext>
            </p:extLst>
          </p:nvPr>
        </p:nvGraphicFramePr>
        <p:xfrm>
          <a:off x="4524485" y="116661"/>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xmlns=""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xmlns=""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1271098"/>
              </p:ext>
            </p:extLst>
          </p:nvPr>
        </p:nvGraphicFramePr>
        <p:xfrm>
          <a:off x="482421" y="116661"/>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xmlns=""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219346877"/>
                  </a:ext>
                </a:extLst>
              </a:tr>
            </a:tbl>
          </a:graphicData>
        </a:graphic>
      </p:graphicFrame>
      <p:sp>
        <p:nvSpPr>
          <p:cNvPr id="5" name="Rectangle 4"/>
          <p:cNvSpPr/>
          <p:nvPr/>
        </p:nvSpPr>
        <p:spPr>
          <a:xfrm>
            <a:off x="78828" y="2004522"/>
            <a:ext cx="8928537"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400" dirty="0">
                <a:solidFill>
                  <a:schemeClr val="tx1"/>
                </a:solidFill>
                <a:latin typeface="Times New Roman" panose="02020603050405020304" pitchFamily="18" charset="0"/>
                <a:cs typeface="Times New Roman" panose="02020603050405020304" pitchFamily="18" charset="0"/>
              </a:rPr>
              <a:t>a- 2):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pPr algn="just" latinLnBrk="0"/>
            <a:r>
              <a:rPr lang="en-US" sz="2400" dirty="0">
                <a:solidFill>
                  <a:schemeClr val="tx1"/>
                </a:solidFill>
                <a:latin typeface="Times New Roman" panose="02020603050405020304" pitchFamily="18" charset="0"/>
                <a:cs typeface="Times New Roman" panose="02020603050405020304" pitchFamily="18" charset="0"/>
              </a:rPr>
              <a:t>b-1):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2226" y="730591"/>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652226" y="835575"/>
            <a:ext cx="862016" cy="70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331262"/>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7537"/>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016415017"/>
              </p:ext>
            </p:extLst>
          </p:nvPr>
        </p:nvGraphicFramePr>
        <p:xfrm>
          <a:off x="107213" y="748179"/>
          <a:ext cx="8868058" cy="434449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xmlns="" val="3949594647"/>
                    </a:ext>
                  </a:extLst>
                </a:gridCol>
                <a:gridCol w="5648752">
                  <a:extLst>
                    <a:ext uri="{9D8B030D-6E8A-4147-A177-3AD203B41FA5}">
                      <a16:colId xmlns:a16="http://schemas.microsoft.com/office/drawing/2014/main" xmlns="" val="375696544"/>
                    </a:ext>
                  </a:extLst>
                </a:gridCol>
              </a:tblGrid>
              <a:tr h="41257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xmlns=""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567849136"/>
                  </a:ext>
                </a:extLst>
              </a:tr>
            </a:tbl>
          </a:graphicData>
        </a:graphic>
      </p:graphicFrame>
      <p:sp>
        <p:nvSpPr>
          <p:cNvPr id="5" name="Freeform 5">
            <a:extLst>
              <a:ext uri="{FF2B5EF4-FFF2-40B4-BE49-F238E27FC236}">
                <a16:creationId xmlns:a16="http://schemas.microsoft.com/office/drawing/2014/main" xmlns=""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3472543" y="1244467"/>
            <a:ext cx="5399314" cy="707886"/>
          </a:xfrm>
          <a:prstGeom prst="rect">
            <a:avLst/>
          </a:prstGeom>
        </p:spPr>
        <p:txBody>
          <a:bodyPr wrap="square">
            <a:spAutoFit/>
          </a:bodyPr>
          <a:lstStyle/>
          <a:p>
            <a:pPr algn="just">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d (</a:t>
            </a:r>
            <a:r>
              <a:rPr lang="en-US" sz="2000" b="1" dirty="0" err="1">
                <a:latin typeface="Times New Roman" panose="02020603050405020304" pitchFamily="18" charset="0"/>
                <a:cs typeface="Times New Roman" panose="02020603050405020304" pitchFamily="18" charset="0"/>
              </a:rPr>
              <a:t>dồi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tùy</a:t>
            </a:r>
            <a:r>
              <a:rPr lang="en-US" sz="2000" b="1" dirty="0">
                <a:latin typeface="Times New Roman" panose="02020603050405020304" pitchFamily="18" charset="0"/>
                <a:cs typeface="Times New Roman" panose="02020603050405020304" pitchFamily="18" charset="0"/>
              </a:rPr>
              <a:t> ý)</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25586" y="2427495"/>
            <a:ext cx="5453743" cy="163121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/-w/ (</a:t>
            </a:r>
            <a:r>
              <a:rPr lang="en-US" sz="2000" b="1" dirty="0" err="1">
                <a:latin typeface="Times New Roman" panose="02020603050405020304" pitchFamily="18" charset="0"/>
                <a:cs typeface="Times New Roman" panose="02020603050405020304" pitchFamily="18" charset="0"/>
              </a:rPr>
              <a:t>quà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lu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(li </a:t>
            </a:r>
            <a:r>
              <a:rPr lang="en-US" sz="2000" b="1" dirty="0" err="1">
                <a:latin typeface="Times New Roman" panose="02020603050405020304" pitchFamily="18" charset="0"/>
                <a:cs typeface="Times New Roman" panose="02020603050405020304" pitchFamily="18" charset="0"/>
              </a:rPr>
              <a:t>bì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64328" y="4289912"/>
            <a:ext cx="3768980" cy="400110"/>
          </a:xfrm>
          <a:prstGeom prst="rect">
            <a:avLst/>
          </a:prstGeom>
        </p:spPr>
        <p:txBody>
          <a:bodyPr wrap="none">
            <a:spAutoFit/>
          </a:bodyPr>
          <a:lstStyle/>
          <a:p>
            <a:pPr algn="just"/>
            <a:r>
              <a:rPr lang="en-US" sz="2000" b="1" dirty="0" err="1">
                <a:latin typeface="Times New Roman" panose="02020603050405020304" pitchFamily="18" charset="0"/>
                <a:cs typeface="Times New Roman" panose="02020603050405020304" pitchFamily="18" charset="0"/>
              </a:rPr>
              <a:t>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t>
            </a:r>
            <a:r>
              <a:rPr lang="en-US" sz="2000" b="1" dirty="0">
                <a:latin typeface="Times New Roman" panose="02020603050405020304" pitchFamily="18" charset="0"/>
                <a:cs typeface="Times New Roman" panose="02020603050405020304" pitchFamily="18" charset="0"/>
              </a:rPr>
              <a:t>, 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tr.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xmlns=""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xmlns=""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xmlns=""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xmlns=""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xmlns=""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64968" y="991974"/>
            <a:ext cx="8614063" cy="3416320"/>
          </a:xfrm>
          <a:prstGeom prst="rect">
            <a:avLst/>
          </a:prstGeom>
        </p:spPr>
        <p:txBody>
          <a:bodyPr wrap="square">
            <a:spAutoFit/>
          </a:bodyPr>
          <a:lstStyle/>
          <a:p>
            <a:pPr algn="just" latinLnBrk="0"/>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mặc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chỉ</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lớp</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Việt</a:t>
            </a:r>
            <a:r>
              <a:rPr lang="en-US" sz="2400" i="1" dirty="0">
                <a:solidFill>
                  <a:schemeClr val="tx1"/>
                </a:solidFill>
                <a:latin typeface="Times New Roman" panose="02020603050405020304" pitchFamily="18" charset="0"/>
                <a:cs typeface="Times New Roman" panose="02020603050405020304" pitchFamily="18" charset="0"/>
              </a:rPr>
              <a:t> Nam </a:t>
            </a:r>
            <a:r>
              <a:rPr lang="en-US" sz="2400" i="1" dirty="0" err="1">
                <a:solidFill>
                  <a:schemeClr val="tx1"/>
                </a:solidFill>
                <a:latin typeface="Times New Roman" panose="02020603050405020304" pitchFamily="18" charset="0"/>
                <a:cs typeface="Times New Roman" panose="02020603050405020304" pitchFamily="18" charset="0"/>
              </a:rPr>
              <a:t>đều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La-tin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Phi-</a:t>
            </a:r>
            <a:r>
              <a:rPr lang="en-US" sz="2400" i="1" dirty="0" err="1">
                <a:solidFill>
                  <a:schemeClr val="tx1"/>
                </a:solidFill>
                <a:latin typeface="Times New Roman" panose="02020603050405020304" pitchFamily="18" charset="0"/>
                <a:cs typeface="Times New Roman" panose="02020603050405020304" pitchFamily="18" charset="0"/>
              </a:rPr>
              <a:t>líp</a:t>
            </a:r>
            <a:r>
              <a:rPr lang="en-US" sz="2400" i="1" dirty="0">
                <a:solidFill>
                  <a:schemeClr val="tx1"/>
                </a:solidFill>
                <a:latin typeface="Times New Roman" panose="02020603050405020304" pitchFamily="18" charset="0"/>
                <a:cs typeface="Times New Roman" panose="02020603050405020304" pitchFamily="18" charset="0"/>
              </a:rPr>
              <a:t>-pin, Xin-ga-po, Ru-ma-</a:t>
            </a:r>
            <a:r>
              <a:rPr lang="en-US" sz="2400" i="1" dirty="0" err="1">
                <a:solidFill>
                  <a:schemeClr val="tx1"/>
                </a:solidFill>
                <a:latin typeface="Times New Roman" panose="02020603050405020304" pitchFamily="18" charset="0"/>
                <a:cs typeface="Times New Roman" panose="02020603050405020304" pitchFamily="18" charset="0"/>
              </a:rPr>
              <a:t>ni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Xri</a:t>
            </a:r>
            <a:r>
              <a:rPr lang="en-US" sz="2400" i="1" dirty="0">
                <a:solidFill>
                  <a:schemeClr val="tx1"/>
                </a:solidFill>
                <a:latin typeface="Times New Roman" panose="02020603050405020304" pitchFamily="18" charset="0"/>
                <a:cs typeface="Times New Roman" panose="02020603050405020304" pitchFamily="18" charset="0"/>
              </a:rPr>
              <a:t> Lan-ca,…),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khoa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nguồn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acid, hydro, oxy,…).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toàn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hóa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nhập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30482" y="618310"/>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615553"/>
          </a:xfrm>
          <a:prstGeom prst="rect">
            <a:avLst/>
          </a:prstGeom>
        </p:spPr>
        <p:txBody>
          <a:bodyPr wrap="square" lIns="0" tIns="0" rIns="0" bIns="0" rtlCol="0" anchor="t">
            <a:spAutoFit/>
          </a:bodyPr>
          <a:lstStyle/>
          <a:p>
            <a:pPr algn="ctr" defTabSz="457200">
              <a:buClrTx/>
            </a:pPr>
            <a:r>
              <a:rPr lang="en-US" sz="4000" kern="1200" spc="70" dirty="0" err="1">
                <a:solidFill>
                  <a:srgbClr val="EEECE1">
                    <a:lumMod val="10000"/>
                  </a:srgbClr>
                </a:solidFill>
                <a:latin typeface="#9Slide07 SVNBango" panose="02000000000000000000" pitchFamily="2" charset="0"/>
                <a:ea typeface="+mn-ea"/>
                <a:cs typeface="+mn-cs"/>
              </a:rPr>
              <a:t>Thực</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xmlns=""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xmlns=""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xmlns=""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xmlns=""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xmlns=""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1648</Words>
  <Application>Microsoft Office PowerPoint</Application>
  <PresentationFormat>On-screen Show (16:9)</PresentationFormat>
  <Paragraphs>128</Paragraphs>
  <Slides>21</Slides>
  <Notes>21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21</vt:i4>
      </vt:variant>
    </vt:vector>
  </HeadingPairs>
  <TitlesOfParts>
    <vt:vector size="40" baseType="lpstr">
      <vt:lpstr>#9Slide07 IcielSoup of Justice</vt:lpstr>
      <vt:lpstr>Segoe UI Semibold</vt:lpstr>
      <vt:lpstr>#9Slide07 SVNGuerrilla</vt:lpstr>
      <vt:lpstr>Arial</vt:lpstr>
      <vt:lpstr>#9Slide04 Vollkorn Bold</vt:lpstr>
      <vt:lpstr>Calibri</vt:lpstr>
      <vt:lpstr>Times New Roman</vt:lpstr>
      <vt:lpstr>黑体</vt:lpstr>
      <vt:lpstr>#9Slide05 Pattaya</vt:lpstr>
      <vt:lpstr>宋体</vt:lpstr>
      <vt:lpstr>#9Slide07 SVNBango</vt:lpstr>
      <vt:lpstr>Wingdings</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FPTSHOP</dc:creator>
  <cp:lastModifiedBy>Administrator</cp:lastModifiedBy>
  <cp:revision>84</cp:revision>
  <dcterms:modified xsi:type="dcterms:W3CDTF">2025-09-27T02:53:06Z</dcterms:modified>
</cp:coreProperties>
</file>