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5" r:id="rId3"/>
    <p:sldMasterId id="2147483697" r:id="rId4"/>
  </p:sldMasterIdLst>
  <p:notesMasterIdLst>
    <p:notesMasterId r:id="rId37"/>
  </p:notesMasterIdLst>
  <p:sldIdLst>
    <p:sldId id="347" r:id="rId5"/>
    <p:sldId id="348" r:id="rId6"/>
    <p:sldId id="277" r:id="rId7"/>
    <p:sldId id="278" r:id="rId8"/>
    <p:sldId id="281" r:id="rId9"/>
    <p:sldId id="279" r:id="rId10"/>
    <p:sldId id="333" r:id="rId11"/>
    <p:sldId id="335" r:id="rId12"/>
    <p:sldId id="345" r:id="rId13"/>
    <p:sldId id="346" r:id="rId14"/>
    <p:sldId id="272" r:id="rId15"/>
    <p:sldId id="336" r:id="rId16"/>
    <p:sldId id="286" r:id="rId17"/>
    <p:sldId id="338" r:id="rId18"/>
    <p:sldId id="287" r:id="rId19"/>
    <p:sldId id="312" r:id="rId20"/>
    <p:sldId id="350" r:id="rId21"/>
    <p:sldId id="318" r:id="rId22"/>
    <p:sldId id="319" r:id="rId23"/>
    <p:sldId id="320" r:id="rId24"/>
    <p:sldId id="321" r:id="rId25"/>
    <p:sldId id="322" r:id="rId26"/>
    <p:sldId id="323" r:id="rId27"/>
    <p:sldId id="324" r:id="rId28"/>
    <p:sldId id="325" r:id="rId29"/>
    <p:sldId id="326" r:id="rId30"/>
    <p:sldId id="327" r:id="rId31"/>
    <p:sldId id="328" r:id="rId32"/>
    <p:sldId id="349" r:id="rId33"/>
    <p:sldId id="330" r:id="rId34"/>
    <p:sldId id="331" r:id="rId35"/>
    <p:sldId id="33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63" d="100"/>
          <a:sy n="63" d="100"/>
        </p:scale>
        <p:origin x="804" y="24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5032C6-DA91-4516-9CD3-FFC40082B644}" type="datetimeFigureOut">
              <a:rPr lang="en-US" smtClean="0"/>
              <a:t>9/23/2025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84B30F-98DB-4C06-B26E-D09848118DE8}" type="slidenum">
              <a:rPr lang="en-US" smtClean="0"/>
              <a:t>‹#›</a:t>
            </a:fld>
            <a:endParaRPr lang="en-US"/>
          </a:p>
        </p:txBody>
      </p:sp>
    </p:spTree>
    <p:extLst>
      <p:ext uri="{BB962C8B-B14F-4D97-AF65-F5344CB8AC3E}">
        <p14:creationId xmlns:p14="http://schemas.microsoft.com/office/powerpoint/2010/main" val="655160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fld id="{B184B30F-98DB-4C06-B26E-D09848118DE8}" type="slidenum">
              <a:rPr lang="en-US" smtClean="0"/>
              <a:t>1</a:t>
            </a:fld>
            <a:endParaRPr lang="en-US"/>
          </a:p>
        </p:txBody>
      </p:sp>
    </p:spTree>
    <p:extLst>
      <p:ext uri="{BB962C8B-B14F-4D97-AF65-F5344CB8AC3E}">
        <p14:creationId xmlns:p14="http://schemas.microsoft.com/office/powerpoint/2010/main" val="2644455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AAC022-645F-4DDF-99B6-A92DE17C9C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0408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18</a:t>
            </a:fld>
            <a:endParaRPr lang="en-US"/>
          </a:p>
        </p:txBody>
      </p:sp>
    </p:spTree>
    <p:extLst>
      <p:ext uri="{BB962C8B-B14F-4D97-AF65-F5344CB8AC3E}">
        <p14:creationId xmlns:p14="http://schemas.microsoft.com/office/powerpoint/2010/main" val="3842892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19</a:t>
            </a:fld>
            <a:endParaRPr lang="en-US"/>
          </a:p>
        </p:txBody>
      </p:sp>
    </p:spTree>
    <p:extLst>
      <p:ext uri="{BB962C8B-B14F-4D97-AF65-F5344CB8AC3E}">
        <p14:creationId xmlns:p14="http://schemas.microsoft.com/office/powerpoint/2010/main" val="668765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0EF6918E-CCCD-410B-B3AF-6C2E41F44E02}" type="slidenum">
              <a:rPr lang="vi-VN" smtClean="0"/>
              <a:t>20</a:t>
            </a:fld>
            <a:endParaRPr lang="vi-VN"/>
          </a:p>
        </p:txBody>
      </p:sp>
    </p:spTree>
    <p:extLst>
      <p:ext uri="{BB962C8B-B14F-4D97-AF65-F5344CB8AC3E}">
        <p14:creationId xmlns:p14="http://schemas.microsoft.com/office/powerpoint/2010/main" val="1536965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21</a:t>
            </a:fld>
            <a:endParaRPr lang="en-US"/>
          </a:p>
        </p:txBody>
      </p:sp>
    </p:spTree>
    <p:extLst>
      <p:ext uri="{BB962C8B-B14F-4D97-AF65-F5344CB8AC3E}">
        <p14:creationId xmlns:p14="http://schemas.microsoft.com/office/powerpoint/2010/main" val="2396855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22</a:t>
            </a:fld>
            <a:endParaRPr lang="en-US"/>
          </a:p>
        </p:txBody>
      </p:sp>
    </p:spTree>
    <p:extLst>
      <p:ext uri="{BB962C8B-B14F-4D97-AF65-F5344CB8AC3E}">
        <p14:creationId xmlns:p14="http://schemas.microsoft.com/office/powerpoint/2010/main" val="1544763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23</a:t>
            </a:fld>
            <a:endParaRPr lang="en-US"/>
          </a:p>
        </p:txBody>
      </p:sp>
    </p:spTree>
    <p:extLst>
      <p:ext uri="{BB962C8B-B14F-4D97-AF65-F5344CB8AC3E}">
        <p14:creationId xmlns:p14="http://schemas.microsoft.com/office/powerpoint/2010/main" val="2823946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24</a:t>
            </a:fld>
            <a:endParaRPr lang="en-US"/>
          </a:p>
        </p:txBody>
      </p:sp>
    </p:spTree>
    <p:extLst>
      <p:ext uri="{BB962C8B-B14F-4D97-AF65-F5344CB8AC3E}">
        <p14:creationId xmlns:p14="http://schemas.microsoft.com/office/powerpoint/2010/main" val="3933027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25</a:t>
            </a:fld>
            <a:endParaRPr lang="en-US"/>
          </a:p>
        </p:txBody>
      </p:sp>
    </p:spTree>
    <p:extLst>
      <p:ext uri="{BB962C8B-B14F-4D97-AF65-F5344CB8AC3E}">
        <p14:creationId xmlns:p14="http://schemas.microsoft.com/office/powerpoint/2010/main" val="1051207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26</a:t>
            </a:fld>
            <a:endParaRPr lang="en-US"/>
          </a:p>
        </p:txBody>
      </p:sp>
    </p:spTree>
    <p:extLst>
      <p:ext uri="{BB962C8B-B14F-4D97-AF65-F5344CB8AC3E}">
        <p14:creationId xmlns:p14="http://schemas.microsoft.com/office/powerpoint/2010/main" val="3960254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DFDA3-7050-49FA-B7A5-044A1C12BB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55639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27</a:t>
            </a:fld>
            <a:endParaRPr lang="en-US"/>
          </a:p>
        </p:txBody>
      </p:sp>
    </p:spTree>
    <p:extLst>
      <p:ext uri="{BB962C8B-B14F-4D97-AF65-F5344CB8AC3E}">
        <p14:creationId xmlns:p14="http://schemas.microsoft.com/office/powerpoint/2010/main" val="424148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28</a:t>
            </a:fld>
            <a:endParaRPr lang="en-US"/>
          </a:p>
        </p:txBody>
      </p:sp>
    </p:spTree>
    <p:extLst>
      <p:ext uri="{BB962C8B-B14F-4D97-AF65-F5344CB8AC3E}">
        <p14:creationId xmlns:p14="http://schemas.microsoft.com/office/powerpoint/2010/main" val="327309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0940972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30</a:t>
            </a:fld>
            <a:endParaRPr lang="zh-CN" altLang="en-US"/>
          </a:p>
        </p:txBody>
      </p:sp>
    </p:spTree>
    <p:extLst>
      <p:ext uri="{BB962C8B-B14F-4D97-AF65-F5344CB8AC3E}">
        <p14:creationId xmlns:p14="http://schemas.microsoft.com/office/powerpoint/2010/main" val="41284971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31</a:t>
            </a:fld>
            <a:endParaRPr lang="en-US"/>
          </a:p>
        </p:txBody>
      </p:sp>
    </p:spTree>
    <p:extLst>
      <p:ext uri="{BB962C8B-B14F-4D97-AF65-F5344CB8AC3E}">
        <p14:creationId xmlns:p14="http://schemas.microsoft.com/office/powerpoint/2010/main" val="14804991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329303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3</a:t>
            </a:fld>
            <a:endParaRPr lang="en-US"/>
          </a:p>
        </p:txBody>
      </p:sp>
    </p:spTree>
    <p:extLst>
      <p:ext uri="{BB962C8B-B14F-4D97-AF65-F5344CB8AC3E}">
        <p14:creationId xmlns:p14="http://schemas.microsoft.com/office/powerpoint/2010/main" val="211541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4</a:t>
            </a:fld>
            <a:endParaRPr lang="en-US"/>
          </a:p>
        </p:txBody>
      </p:sp>
    </p:spTree>
    <p:extLst>
      <p:ext uri="{BB962C8B-B14F-4D97-AF65-F5344CB8AC3E}">
        <p14:creationId xmlns:p14="http://schemas.microsoft.com/office/powerpoint/2010/main" val="118994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93AD677-048F-409F-AACD-0A0B5EF61C8C}" type="slidenum">
              <a:rPr lang="zh-CN" altLang="en-US" smtClean="0"/>
              <a:pPr/>
              <a:t>5</a:t>
            </a:fld>
            <a:endParaRPr lang="zh-CN" altLang="en-US"/>
          </a:p>
        </p:txBody>
      </p:sp>
    </p:spTree>
    <p:extLst>
      <p:ext uri="{BB962C8B-B14F-4D97-AF65-F5344CB8AC3E}">
        <p14:creationId xmlns:p14="http://schemas.microsoft.com/office/powerpoint/2010/main" val="2154331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917512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91390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776277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16</a:t>
            </a:fld>
            <a:endParaRPr lang="en-US"/>
          </a:p>
        </p:txBody>
      </p:sp>
    </p:spTree>
    <p:extLst>
      <p:ext uri="{BB962C8B-B14F-4D97-AF65-F5344CB8AC3E}">
        <p14:creationId xmlns:p14="http://schemas.microsoft.com/office/powerpoint/2010/main" val="3656632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FDA5DFF-CE29-414B-BD5B-3480F6114669}"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69AE14-6E6C-4522-BED6-FE70E4568B91}" type="slidenum">
              <a:rPr lang="en-US" smtClean="0"/>
              <a:t>‹#›</a:t>
            </a:fld>
            <a:endParaRPr lang="en-US"/>
          </a:p>
        </p:txBody>
      </p:sp>
    </p:spTree>
    <p:extLst>
      <p:ext uri="{BB962C8B-B14F-4D97-AF65-F5344CB8AC3E}">
        <p14:creationId xmlns:p14="http://schemas.microsoft.com/office/powerpoint/2010/main" val="3694429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DA5DFF-CE29-414B-BD5B-3480F6114669}"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69AE14-6E6C-4522-BED6-FE70E4568B91}" type="slidenum">
              <a:rPr lang="en-US" smtClean="0"/>
              <a:t>‹#›</a:t>
            </a:fld>
            <a:endParaRPr lang="en-US"/>
          </a:p>
        </p:txBody>
      </p:sp>
    </p:spTree>
    <p:extLst>
      <p:ext uri="{BB962C8B-B14F-4D97-AF65-F5344CB8AC3E}">
        <p14:creationId xmlns:p14="http://schemas.microsoft.com/office/powerpoint/2010/main" val="1158760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DA5DFF-CE29-414B-BD5B-3480F6114669}"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69AE14-6E6C-4522-BED6-FE70E4568B91}" type="slidenum">
              <a:rPr lang="en-US" smtClean="0"/>
              <a:t>‹#›</a:t>
            </a:fld>
            <a:endParaRPr lang="en-US"/>
          </a:p>
        </p:txBody>
      </p:sp>
    </p:spTree>
    <p:extLst>
      <p:ext uri="{BB962C8B-B14F-4D97-AF65-F5344CB8AC3E}">
        <p14:creationId xmlns:p14="http://schemas.microsoft.com/office/powerpoint/2010/main" val="3051303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33"/>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8" name="五边形 7"/>
          <p:cNvSpPr/>
          <p:nvPr userDrawn="1"/>
        </p:nvSpPr>
        <p:spPr>
          <a:xfrm>
            <a:off x="0" y="355600"/>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zh-CN" altLang="en-US" sz="2700" dirty="0">
                <a:solidFill>
                  <a:srgbClr val="00B050"/>
                </a:solidFill>
              </a:rPr>
              <a:t>单击此处添加文字标题</a:t>
            </a:r>
          </a:p>
        </p:txBody>
      </p:sp>
    </p:spTree>
    <p:extLst>
      <p:ext uri="{BB962C8B-B14F-4D97-AF65-F5344CB8AC3E}">
        <p14:creationId xmlns:p14="http://schemas.microsoft.com/office/powerpoint/2010/main" val="1897552061"/>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2E6D89E-49D8-4A79-A8EA-6E7A040B1ACE}" type="datetimeFigureOut">
              <a:rPr lang="vi-VN" smtClean="0">
                <a:solidFill>
                  <a:prstClr val="black">
                    <a:tint val="75000"/>
                  </a:prstClr>
                </a:solidFill>
              </a:rPr>
              <a:pPr/>
              <a:t>23/09/2025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481D667B-F40C-4BAB-8B0E-5A7D0DACD6E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23329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E6D89E-49D8-4A79-A8EA-6E7A040B1ACE}" type="datetimeFigureOut">
              <a:rPr lang="vi-VN" smtClean="0">
                <a:solidFill>
                  <a:prstClr val="black">
                    <a:tint val="75000"/>
                  </a:prstClr>
                </a:solidFill>
              </a:rPr>
              <a:pPr/>
              <a:t>23/09/2025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481D667B-F40C-4BAB-8B0E-5A7D0DACD6E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81711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E6D89E-49D8-4A79-A8EA-6E7A040B1ACE}" type="datetimeFigureOut">
              <a:rPr lang="vi-VN" smtClean="0">
                <a:solidFill>
                  <a:prstClr val="black">
                    <a:tint val="75000"/>
                  </a:prstClr>
                </a:solidFill>
              </a:rPr>
              <a:pPr/>
              <a:t>23/09/2025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481D667B-F40C-4BAB-8B0E-5A7D0DACD6E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44021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E6D89E-49D8-4A79-A8EA-6E7A040B1ACE}" type="datetimeFigureOut">
              <a:rPr lang="vi-VN" smtClean="0">
                <a:solidFill>
                  <a:prstClr val="black">
                    <a:tint val="75000"/>
                  </a:prstClr>
                </a:solidFill>
              </a:rPr>
              <a:pPr/>
              <a:t>23/09/2025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481D667B-F40C-4BAB-8B0E-5A7D0DACD6E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98407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E6D89E-49D8-4A79-A8EA-6E7A040B1ACE}" type="datetimeFigureOut">
              <a:rPr lang="vi-VN" smtClean="0">
                <a:solidFill>
                  <a:prstClr val="black">
                    <a:tint val="75000"/>
                  </a:prstClr>
                </a:solidFill>
              </a:rPr>
              <a:pPr/>
              <a:t>23/09/2025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481D667B-F40C-4BAB-8B0E-5A7D0DACD6E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47713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E6D89E-49D8-4A79-A8EA-6E7A040B1ACE}" type="datetimeFigureOut">
              <a:rPr lang="vi-VN" smtClean="0">
                <a:solidFill>
                  <a:prstClr val="black">
                    <a:tint val="75000"/>
                  </a:prstClr>
                </a:solidFill>
              </a:rPr>
              <a:pPr/>
              <a:t>23/09/2025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481D667B-F40C-4BAB-8B0E-5A7D0DACD6E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03580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E6D89E-49D8-4A79-A8EA-6E7A040B1ACE}" type="datetimeFigureOut">
              <a:rPr lang="vi-VN" smtClean="0">
                <a:solidFill>
                  <a:prstClr val="black">
                    <a:tint val="75000"/>
                  </a:prstClr>
                </a:solidFill>
              </a:rPr>
              <a:pPr/>
              <a:t>23/09/2025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481D667B-F40C-4BAB-8B0E-5A7D0DACD6E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47679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DA5DFF-CE29-414B-BD5B-3480F6114669}"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69AE14-6E6C-4522-BED6-FE70E4568B91}" type="slidenum">
              <a:rPr lang="en-US" smtClean="0"/>
              <a:t>‹#›</a:t>
            </a:fld>
            <a:endParaRPr lang="en-US"/>
          </a:p>
        </p:txBody>
      </p:sp>
    </p:spTree>
    <p:extLst>
      <p:ext uri="{BB962C8B-B14F-4D97-AF65-F5344CB8AC3E}">
        <p14:creationId xmlns:p14="http://schemas.microsoft.com/office/powerpoint/2010/main" val="4027634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E6D89E-49D8-4A79-A8EA-6E7A040B1ACE}" type="datetimeFigureOut">
              <a:rPr lang="vi-VN" smtClean="0">
                <a:solidFill>
                  <a:prstClr val="black">
                    <a:tint val="75000"/>
                  </a:prstClr>
                </a:solidFill>
              </a:rPr>
              <a:pPr/>
              <a:t>23/09/2025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481D667B-F40C-4BAB-8B0E-5A7D0DACD6E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3939554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E6D89E-49D8-4A79-A8EA-6E7A040B1ACE}" type="datetimeFigureOut">
              <a:rPr lang="vi-VN" smtClean="0">
                <a:solidFill>
                  <a:prstClr val="black">
                    <a:tint val="75000"/>
                  </a:prstClr>
                </a:solidFill>
              </a:rPr>
              <a:pPr/>
              <a:t>23/09/2025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481D667B-F40C-4BAB-8B0E-5A7D0DACD6E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50007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E6D89E-49D8-4A79-A8EA-6E7A040B1ACE}" type="datetimeFigureOut">
              <a:rPr lang="vi-VN" smtClean="0">
                <a:solidFill>
                  <a:prstClr val="black">
                    <a:tint val="75000"/>
                  </a:prstClr>
                </a:solidFill>
              </a:rPr>
              <a:pPr/>
              <a:t>23/09/2025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481D667B-F40C-4BAB-8B0E-5A7D0DACD6E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386324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E6D89E-49D8-4A79-A8EA-6E7A040B1ACE}" type="datetimeFigureOut">
              <a:rPr lang="vi-VN" smtClean="0">
                <a:solidFill>
                  <a:prstClr val="black">
                    <a:tint val="75000"/>
                  </a:prstClr>
                </a:solidFill>
              </a:rPr>
              <a:pPr/>
              <a:t>23/09/2025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481D667B-F40C-4BAB-8B0E-5A7D0DACD6E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7271125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60299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1337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41800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08725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42482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0883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DA5DFF-CE29-414B-BD5B-3480F6114669}"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69AE14-6E6C-4522-BED6-FE70E4568B91}" type="slidenum">
              <a:rPr lang="en-US" smtClean="0"/>
              <a:t>‹#›</a:t>
            </a:fld>
            <a:endParaRPr lang="en-US"/>
          </a:p>
        </p:txBody>
      </p:sp>
    </p:spTree>
    <p:extLst>
      <p:ext uri="{BB962C8B-B14F-4D97-AF65-F5344CB8AC3E}">
        <p14:creationId xmlns:p14="http://schemas.microsoft.com/office/powerpoint/2010/main" val="40104044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48810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28415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57853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17379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60481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EC03E28-6179-D6CD-7D60-05253AF2106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F4D05CD-0827-DADA-3827-BC4B5058A6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168E001-484C-9793-A5B8-86AD41C8A59B}"/>
              </a:ext>
            </a:extLst>
          </p:cNvPr>
          <p:cNvSpPr>
            <a:spLocks noGrp="1" noChangeArrowheads="1"/>
          </p:cNvSpPr>
          <p:nvPr>
            <p:ph type="sldNum" sz="quarter" idx="12"/>
          </p:nvPr>
        </p:nvSpPr>
        <p:spPr>
          <a:ln/>
        </p:spPr>
        <p:txBody>
          <a:bodyPr/>
          <a:lstStyle>
            <a:lvl1pPr>
              <a:defRPr/>
            </a:lvl1pPr>
          </a:lstStyle>
          <a:p>
            <a:fld id="{5C9A79B9-832D-4E20-BEFC-5A991DA8A476}" type="slidenum">
              <a:rPr lang="en-US" altLang="en-US"/>
              <a:pPr/>
              <a:t>‹#›</a:t>
            </a:fld>
            <a:endParaRPr lang="en-US" altLang="en-US"/>
          </a:p>
        </p:txBody>
      </p:sp>
    </p:spTree>
    <p:extLst>
      <p:ext uri="{BB962C8B-B14F-4D97-AF65-F5344CB8AC3E}">
        <p14:creationId xmlns:p14="http://schemas.microsoft.com/office/powerpoint/2010/main" val="57226366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E818ABC-1900-E5BE-129E-1EA9A2C837F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B56D34A-5CFA-5173-834F-C925CF7B2D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E1DA8EF-AB37-3FA9-343A-01AD91D71D22}"/>
              </a:ext>
            </a:extLst>
          </p:cNvPr>
          <p:cNvSpPr>
            <a:spLocks noGrp="1" noChangeArrowheads="1"/>
          </p:cNvSpPr>
          <p:nvPr>
            <p:ph type="sldNum" sz="quarter" idx="12"/>
          </p:nvPr>
        </p:nvSpPr>
        <p:spPr>
          <a:ln/>
        </p:spPr>
        <p:txBody>
          <a:bodyPr/>
          <a:lstStyle>
            <a:lvl1pPr>
              <a:defRPr/>
            </a:lvl1pPr>
          </a:lstStyle>
          <a:p>
            <a:fld id="{EF567F51-B0A1-4415-92BD-8B757B380333}" type="slidenum">
              <a:rPr lang="en-US" altLang="en-US"/>
              <a:pPr/>
              <a:t>‹#›</a:t>
            </a:fld>
            <a:endParaRPr lang="en-US" altLang="en-US"/>
          </a:p>
        </p:txBody>
      </p:sp>
    </p:spTree>
    <p:extLst>
      <p:ext uri="{BB962C8B-B14F-4D97-AF65-F5344CB8AC3E}">
        <p14:creationId xmlns:p14="http://schemas.microsoft.com/office/powerpoint/2010/main" val="1368631542"/>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DF4BDF6-9B3E-E4FC-56A6-2382B24AD2B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196A20-DA41-0FDD-FAE0-E11C3EB22A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C97A842-7F8D-8ED0-8E49-8980EF26FFC9}"/>
              </a:ext>
            </a:extLst>
          </p:cNvPr>
          <p:cNvSpPr>
            <a:spLocks noGrp="1" noChangeArrowheads="1"/>
          </p:cNvSpPr>
          <p:nvPr>
            <p:ph type="sldNum" sz="quarter" idx="12"/>
          </p:nvPr>
        </p:nvSpPr>
        <p:spPr>
          <a:ln/>
        </p:spPr>
        <p:txBody>
          <a:bodyPr/>
          <a:lstStyle>
            <a:lvl1pPr>
              <a:defRPr/>
            </a:lvl1pPr>
          </a:lstStyle>
          <a:p>
            <a:fld id="{37FBBFCE-15CA-4762-8132-73CE7B09F8ED}" type="slidenum">
              <a:rPr lang="en-US" altLang="en-US"/>
              <a:pPr/>
              <a:t>‹#›</a:t>
            </a:fld>
            <a:endParaRPr lang="en-US" altLang="en-US"/>
          </a:p>
        </p:txBody>
      </p:sp>
    </p:spTree>
    <p:extLst>
      <p:ext uri="{BB962C8B-B14F-4D97-AF65-F5344CB8AC3E}">
        <p14:creationId xmlns:p14="http://schemas.microsoft.com/office/powerpoint/2010/main" val="160939857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E0A579C-F1E6-5A6D-DB8C-35973BDFD33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5C43DBD-CFC7-C115-8B97-2DDFCFBA45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6353246-48C2-24BB-CB36-3301EA8DB299}"/>
              </a:ext>
            </a:extLst>
          </p:cNvPr>
          <p:cNvSpPr>
            <a:spLocks noGrp="1" noChangeArrowheads="1"/>
          </p:cNvSpPr>
          <p:nvPr>
            <p:ph type="sldNum" sz="quarter" idx="12"/>
          </p:nvPr>
        </p:nvSpPr>
        <p:spPr>
          <a:ln/>
        </p:spPr>
        <p:txBody>
          <a:bodyPr/>
          <a:lstStyle>
            <a:lvl1pPr>
              <a:defRPr/>
            </a:lvl1pPr>
          </a:lstStyle>
          <a:p>
            <a:fld id="{A9236C7A-B86F-4A50-9685-DD1A4C463003}" type="slidenum">
              <a:rPr lang="en-US" altLang="en-US"/>
              <a:pPr/>
              <a:t>‹#›</a:t>
            </a:fld>
            <a:endParaRPr lang="en-US" altLang="en-US"/>
          </a:p>
        </p:txBody>
      </p:sp>
    </p:spTree>
    <p:extLst>
      <p:ext uri="{BB962C8B-B14F-4D97-AF65-F5344CB8AC3E}">
        <p14:creationId xmlns:p14="http://schemas.microsoft.com/office/powerpoint/2010/main" val="319337806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8665C6F-1DD0-C8E6-6A4F-733DC4C333E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21C967A-EDC5-A371-65C4-D6DFDB3957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ABADF5E-5590-F291-2F4B-3D0F269C74F5}"/>
              </a:ext>
            </a:extLst>
          </p:cNvPr>
          <p:cNvSpPr>
            <a:spLocks noGrp="1" noChangeArrowheads="1"/>
          </p:cNvSpPr>
          <p:nvPr>
            <p:ph type="sldNum" sz="quarter" idx="12"/>
          </p:nvPr>
        </p:nvSpPr>
        <p:spPr>
          <a:ln/>
        </p:spPr>
        <p:txBody>
          <a:bodyPr/>
          <a:lstStyle>
            <a:lvl1pPr>
              <a:defRPr/>
            </a:lvl1pPr>
          </a:lstStyle>
          <a:p>
            <a:fld id="{E6028A4F-0B94-408E-87A1-84E56AE45677}" type="slidenum">
              <a:rPr lang="en-US" altLang="en-US"/>
              <a:pPr/>
              <a:t>‹#›</a:t>
            </a:fld>
            <a:endParaRPr lang="en-US" altLang="en-US"/>
          </a:p>
        </p:txBody>
      </p:sp>
    </p:spTree>
    <p:extLst>
      <p:ext uri="{BB962C8B-B14F-4D97-AF65-F5344CB8AC3E}">
        <p14:creationId xmlns:p14="http://schemas.microsoft.com/office/powerpoint/2010/main" val="413565776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DA5DFF-CE29-414B-BD5B-3480F6114669}" type="datetimeFigureOut">
              <a:rPr lang="en-US" smtClean="0"/>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69AE14-6E6C-4522-BED6-FE70E4568B91}" type="slidenum">
              <a:rPr lang="en-US" smtClean="0"/>
              <a:t>‹#›</a:t>
            </a:fld>
            <a:endParaRPr lang="en-US"/>
          </a:p>
        </p:txBody>
      </p:sp>
    </p:spTree>
    <p:extLst>
      <p:ext uri="{BB962C8B-B14F-4D97-AF65-F5344CB8AC3E}">
        <p14:creationId xmlns:p14="http://schemas.microsoft.com/office/powerpoint/2010/main" val="10748135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FCCC7B6-7B01-DC95-D04A-D1A4AE61062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A6B2DE4-F06D-E4F1-044B-FB3D838494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41A1D0D-FA49-6D8C-B9C2-07D5E21CA443}"/>
              </a:ext>
            </a:extLst>
          </p:cNvPr>
          <p:cNvSpPr>
            <a:spLocks noGrp="1" noChangeArrowheads="1"/>
          </p:cNvSpPr>
          <p:nvPr>
            <p:ph type="sldNum" sz="quarter" idx="12"/>
          </p:nvPr>
        </p:nvSpPr>
        <p:spPr>
          <a:ln/>
        </p:spPr>
        <p:txBody>
          <a:bodyPr/>
          <a:lstStyle>
            <a:lvl1pPr>
              <a:defRPr/>
            </a:lvl1pPr>
          </a:lstStyle>
          <a:p>
            <a:fld id="{1651DDAD-55EA-4C1A-BFF9-E85945AA2930}" type="slidenum">
              <a:rPr lang="en-US" altLang="en-US"/>
              <a:pPr/>
              <a:t>‹#›</a:t>
            </a:fld>
            <a:endParaRPr lang="en-US" altLang="en-US"/>
          </a:p>
        </p:txBody>
      </p:sp>
    </p:spTree>
    <p:extLst>
      <p:ext uri="{BB962C8B-B14F-4D97-AF65-F5344CB8AC3E}">
        <p14:creationId xmlns:p14="http://schemas.microsoft.com/office/powerpoint/2010/main" val="2037840600"/>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C0C1A4D-A252-D743-66CB-6CE226EEDDC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CA6C246-E05F-7AF5-A12F-D1B04045F7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2FDB982-B270-84A9-524F-90205CC5F701}"/>
              </a:ext>
            </a:extLst>
          </p:cNvPr>
          <p:cNvSpPr>
            <a:spLocks noGrp="1" noChangeArrowheads="1"/>
          </p:cNvSpPr>
          <p:nvPr>
            <p:ph type="sldNum" sz="quarter" idx="12"/>
          </p:nvPr>
        </p:nvSpPr>
        <p:spPr>
          <a:ln/>
        </p:spPr>
        <p:txBody>
          <a:bodyPr/>
          <a:lstStyle>
            <a:lvl1pPr>
              <a:defRPr/>
            </a:lvl1pPr>
          </a:lstStyle>
          <a:p>
            <a:fld id="{15B07FE0-0D48-4ACE-825A-D20715A91171}" type="slidenum">
              <a:rPr lang="en-US" altLang="en-US"/>
              <a:pPr/>
              <a:t>‹#›</a:t>
            </a:fld>
            <a:endParaRPr lang="en-US" altLang="en-US"/>
          </a:p>
        </p:txBody>
      </p:sp>
    </p:spTree>
    <p:extLst>
      <p:ext uri="{BB962C8B-B14F-4D97-AF65-F5344CB8AC3E}">
        <p14:creationId xmlns:p14="http://schemas.microsoft.com/office/powerpoint/2010/main" val="134322706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8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B154AAD-9266-ECF0-E555-7FE6720FB9C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A174B10-56CE-3480-2268-2650F27C5B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FD40BA2-E4C3-3B32-8123-687193D38C7D}"/>
              </a:ext>
            </a:extLst>
          </p:cNvPr>
          <p:cNvSpPr>
            <a:spLocks noGrp="1" noChangeArrowheads="1"/>
          </p:cNvSpPr>
          <p:nvPr>
            <p:ph type="sldNum" sz="quarter" idx="12"/>
          </p:nvPr>
        </p:nvSpPr>
        <p:spPr>
          <a:ln/>
        </p:spPr>
        <p:txBody>
          <a:bodyPr/>
          <a:lstStyle>
            <a:lvl1pPr>
              <a:defRPr/>
            </a:lvl1pPr>
          </a:lstStyle>
          <a:p>
            <a:fld id="{79DF1267-6475-46EC-8911-D90602B9E5B5}" type="slidenum">
              <a:rPr lang="en-US" altLang="en-US"/>
              <a:pPr/>
              <a:t>‹#›</a:t>
            </a:fld>
            <a:endParaRPr lang="en-US" altLang="en-US"/>
          </a:p>
        </p:txBody>
      </p:sp>
    </p:spTree>
    <p:extLst>
      <p:ext uri="{BB962C8B-B14F-4D97-AF65-F5344CB8AC3E}">
        <p14:creationId xmlns:p14="http://schemas.microsoft.com/office/powerpoint/2010/main" val="135899003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6F61D77-6D91-62B7-E337-2DFE37E5228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C22E582-E7EB-8878-FBE9-96F2B3CA09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F6A1E3B-169E-7040-D9B2-0F9DDFB71058}"/>
              </a:ext>
            </a:extLst>
          </p:cNvPr>
          <p:cNvSpPr>
            <a:spLocks noGrp="1" noChangeArrowheads="1"/>
          </p:cNvSpPr>
          <p:nvPr>
            <p:ph type="sldNum" sz="quarter" idx="12"/>
          </p:nvPr>
        </p:nvSpPr>
        <p:spPr>
          <a:ln/>
        </p:spPr>
        <p:txBody>
          <a:bodyPr/>
          <a:lstStyle>
            <a:lvl1pPr>
              <a:defRPr/>
            </a:lvl1pPr>
          </a:lstStyle>
          <a:p>
            <a:fld id="{697D8D54-B8EF-47A4-9E87-EA466A1FF939}" type="slidenum">
              <a:rPr lang="en-US" altLang="en-US"/>
              <a:pPr/>
              <a:t>‹#›</a:t>
            </a:fld>
            <a:endParaRPr lang="en-US" altLang="en-US"/>
          </a:p>
        </p:txBody>
      </p:sp>
    </p:spTree>
    <p:extLst>
      <p:ext uri="{BB962C8B-B14F-4D97-AF65-F5344CB8AC3E}">
        <p14:creationId xmlns:p14="http://schemas.microsoft.com/office/powerpoint/2010/main" val="88580697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A3160A7-9E81-AB3B-73CC-B69EDBF9D18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416DAF5-BBEA-2136-939B-19A534C2AF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D288F6-2C60-3ABB-6146-A71600B4A193}"/>
              </a:ext>
            </a:extLst>
          </p:cNvPr>
          <p:cNvSpPr>
            <a:spLocks noGrp="1" noChangeArrowheads="1"/>
          </p:cNvSpPr>
          <p:nvPr>
            <p:ph type="sldNum" sz="quarter" idx="12"/>
          </p:nvPr>
        </p:nvSpPr>
        <p:spPr>
          <a:ln/>
        </p:spPr>
        <p:txBody>
          <a:bodyPr/>
          <a:lstStyle>
            <a:lvl1pPr>
              <a:defRPr/>
            </a:lvl1pPr>
          </a:lstStyle>
          <a:p>
            <a:fld id="{3BA1D1C8-EDA1-4815-9B05-24766EDB5A6E}" type="slidenum">
              <a:rPr lang="en-US" altLang="en-US"/>
              <a:pPr/>
              <a:t>‹#›</a:t>
            </a:fld>
            <a:endParaRPr lang="en-US" altLang="en-US"/>
          </a:p>
        </p:txBody>
      </p:sp>
    </p:spTree>
    <p:extLst>
      <p:ext uri="{BB962C8B-B14F-4D97-AF65-F5344CB8AC3E}">
        <p14:creationId xmlns:p14="http://schemas.microsoft.com/office/powerpoint/2010/main" val="111473620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7"/>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7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2B39C2F-8AC0-B573-91E8-3C99BFA9BE6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17974EE-FD1E-A9DE-BC7F-87A08098E2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3AA3073-C8B1-67B1-3D7B-98137EC240C1}"/>
              </a:ext>
            </a:extLst>
          </p:cNvPr>
          <p:cNvSpPr>
            <a:spLocks noGrp="1" noChangeArrowheads="1"/>
          </p:cNvSpPr>
          <p:nvPr>
            <p:ph type="sldNum" sz="quarter" idx="12"/>
          </p:nvPr>
        </p:nvSpPr>
        <p:spPr>
          <a:ln/>
        </p:spPr>
        <p:txBody>
          <a:bodyPr/>
          <a:lstStyle>
            <a:lvl1pPr>
              <a:defRPr/>
            </a:lvl1pPr>
          </a:lstStyle>
          <a:p>
            <a:fld id="{2D95B2E3-6536-454C-9B39-FE145227E069}" type="slidenum">
              <a:rPr lang="en-US" altLang="en-US"/>
              <a:pPr/>
              <a:t>‹#›</a:t>
            </a:fld>
            <a:endParaRPr lang="en-US" altLang="en-US"/>
          </a:p>
        </p:txBody>
      </p:sp>
    </p:spTree>
    <p:extLst>
      <p:ext uri="{BB962C8B-B14F-4D97-AF65-F5344CB8AC3E}">
        <p14:creationId xmlns:p14="http://schemas.microsoft.com/office/powerpoint/2010/main" val="4058334249"/>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77"/>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56D5949-61C2-C9BD-C0A8-09DFDB54ACB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2BEF963-D7F7-86FE-D97B-87702C9724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A5C3E3D-0ADB-3A50-15B4-FBECBEC9AC14}"/>
              </a:ext>
            </a:extLst>
          </p:cNvPr>
          <p:cNvSpPr>
            <a:spLocks noGrp="1" noChangeArrowheads="1"/>
          </p:cNvSpPr>
          <p:nvPr>
            <p:ph type="sldNum" sz="quarter" idx="12"/>
          </p:nvPr>
        </p:nvSpPr>
        <p:spPr>
          <a:ln/>
        </p:spPr>
        <p:txBody>
          <a:bodyPr/>
          <a:lstStyle>
            <a:lvl1pPr>
              <a:defRPr/>
            </a:lvl1pPr>
          </a:lstStyle>
          <a:p>
            <a:fld id="{F28373F5-94DB-45FC-AE9D-3795CA1CB808}" type="slidenum">
              <a:rPr lang="en-US" altLang="en-US"/>
              <a:pPr/>
              <a:t>‹#›</a:t>
            </a:fld>
            <a:endParaRPr lang="en-US" altLang="en-US"/>
          </a:p>
        </p:txBody>
      </p:sp>
    </p:spTree>
    <p:extLst>
      <p:ext uri="{BB962C8B-B14F-4D97-AF65-F5344CB8AC3E}">
        <p14:creationId xmlns:p14="http://schemas.microsoft.com/office/powerpoint/2010/main" val="42855441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004 Section Title">
  <p:cSld name="004 Section Title">
    <p:spTree>
      <p:nvGrpSpPr>
        <p:cNvPr id="1" name="Shape 72"/>
        <p:cNvGrpSpPr/>
        <p:nvPr/>
      </p:nvGrpSpPr>
      <p:grpSpPr>
        <a:xfrm>
          <a:off x="0" y="0"/>
          <a:ext cx="0" cy="0"/>
          <a:chOff x="0" y="0"/>
          <a:chExt cx="0" cy="0"/>
        </a:xfrm>
      </p:grpSpPr>
      <p:sp>
        <p:nvSpPr>
          <p:cNvPr id="73" name="Google Shape;73;p7"/>
          <p:cNvSpPr/>
          <p:nvPr/>
        </p:nvSpPr>
        <p:spPr>
          <a:xfrm flipH="1">
            <a:off x="7713150" y="188700"/>
            <a:ext cx="4308000" cy="2148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p:nvPr/>
        </p:nvSpPr>
        <p:spPr>
          <a:xfrm flipH="1">
            <a:off x="7713150" y="2336700"/>
            <a:ext cx="4308000" cy="43326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7"/>
          <p:cNvSpPr/>
          <p:nvPr/>
        </p:nvSpPr>
        <p:spPr>
          <a:xfrm flipH="1">
            <a:off x="170850" y="188700"/>
            <a:ext cx="7542300" cy="6480600"/>
          </a:xfrm>
          <a:prstGeom prst="rect">
            <a:avLst/>
          </a:prstGeom>
          <a:gradFill>
            <a:gsLst>
              <a:gs pos="0">
                <a:schemeClr val="accent3"/>
              </a:gs>
              <a:gs pos="50000">
                <a:schemeClr val="accent4"/>
              </a:gs>
              <a:gs pos="100000">
                <a:schemeClr val="accent5"/>
              </a:gs>
            </a:gsLst>
            <a:lin ang="0" scaled="0"/>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7"/>
          <p:cNvSpPr/>
          <p:nvPr/>
        </p:nvSpPr>
        <p:spPr>
          <a:xfrm>
            <a:off x="490775" y="560625"/>
            <a:ext cx="11210400" cy="5772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7"/>
          <p:cNvSpPr/>
          <p:nvPr/>
        </p:nvSpPr>
        <p:spPr>
          <a:xfrm rot="-5400000">
            <a:off x="11165725" y="188900"/>
            <a:ext cx="855600" cy="855300"/>
          </a:xfrm>
          <a:prstGeom prst="rect">
            <a:avLst/>
          </a:pr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7"/>
          <p:cNvSpPr txBox="1">
            <a:spLocks noGrp="1"/>
          </p:cNvSpPr>
          <p:nvPr>
            <p:ph type="sldNum" idx="12"/>
          </p:nvPr>
        </p:nvSpPr>
        <p:spPr>
          <a:xfrm>
            <a:off x="11227670" y="354059"/>
            <a:ext cx="731700" cy="525000"/>
          </a:xfrm>
          <a:prstGeom prst="rect">
            <a:avLst/>
          </a:prstGeom>
        </p:spPr>
        <p:txBody>
          <a:bodyPr spcFirstLastPara="1" wrap="square" lIns="121900" tIns="121900" rIns="121900" bIns="121900" anchor="t" anchorCtr="0">
            <a:noAutofit/>
          </a:bodyPr>
          <a:lstStyle>
            <a:lvl1pPr lvl="0" algn="ctr" rtl="0">
              <a:buNone/>
              <a:defRPr sz="1500" b="1">
                <a:solidFill>
                  <a:schemeClr val="dk1"/>
                </a:solidFill>
                <a:latin typeface="Quicksand"/>
                <a:ea typeface="Quicksand"/>
                <a:cs typeface="Quicksand"/>
                <a:sym typeface="Quicksand"/>
              </a:defRPr>
            </a:lvl1pPr>
            <a:lvl2pPr lvl="1" algn="ctr" rtl="0">
              <a:buNone/>
              <a:defRPr sz="1500" b="1">
                <a:solidFill>
                  <a:schemeClr val="dk1"/>
                </a:solidFill>
                <a:latin typeface="Quicksand"/>
                <a:ea typeface="Quicksand"/>
                <a:cs typeface="Quicksand"/>
                <a:sym typeface="Quicksand"/>
              </a:defRPr>
            </a:lvl2pPr>
            <a:lvl3pPr lvl="2" algn="ctr" rtl="0">
              <a:buNone/>
              <a:defRPr sz="1500" b="1">
                <a:solidFill>
                  <a:schemeClr val="dk1"/>
                </a:solidFill>
                <a:latin typeface="Quicksand"/>
                <a:ea typeface="Quicksand"/>
                <a:cs typeface="Quicksand"/>
                <a:sym typeface="Quicksand"/>
              </a:defRPr>
            </a:lvl3pPr>
            <a:lvl4pPr lvl="3" algn="ctr" rtl="0">
              <a:buNone/>
              <a:defRPr sz="1500" b="1">
                <a:solidFill>
                  <a:schemeClr val="dk1"/>
                </a:solidFill>
                <a:latin typeface="Quicksand"/>
                <a:ea typeface="Quicksand"/>
                <a:cs typeface="Quicksand"/>
                <a:sym typeface="Quicksand"/>
              </a:defRPr>
            </a:lvl4pPr>
            <a:lvl5pPr lvl="4" algn="ctr" rtl="0">
              <a:buNone/>
              <a:defRPr sz="1500" b="1">
                <a:solidFill>
                  <a:schemeClr val="dk1"/>
                </a:solidFill>
                <a:latin typeface="Quicksand"/>
                <a:ea typeface="Quicksand"/>
                <a:cs typeface="Quicksand"/>
                <a:sym typeface="Quicksand"/>
              </a:defRPr>
            </a:lvl5pPr>
            <a:lvl6pPr lvl="5" algn="ctr" rtl="0">
              <a:buNone/>
              <a:defRPr sz="1500" b="1">
                <a:solidFill>
                  <a:schemeClr val="dk1"/>
                </a:solidFill>
                <a:latin typeface="Quicksand"/>
                <a:ea typeface="Quicksand"/>
                <a:cs typeface="Quicksand"/>
                <a:sym typeface="Quicksand"/>
              </a:defRPr>
            </a:lvl6pPr>
            <a:lvl7pPr lvl="6" algn="ctr" rtl="0">
              <a:buNone/>
              <a:defRPr sz="1500" b="1">
                <a:solidFill>
                  <a:schemeClr val="dk1"/>
                </a:solidFill>
                <a:latin typeface="Quicksand"/>
                <a:ea typeface="Quicksand"/>
                <a:cs typeface="Quicksand"/>
                <a:sym typeface="Quicksand"/>
              </a:defRPr>
            </a:lvl7pPr>
            <a:lvl8pPr lvl="7" algn="ctr" rtl="0">
              <a:buNone/>
              <a:defRPr sz="1500" b="1">
                <a:solidFill>
                  <a:schemeClr val="dk1"/>
                </a:solidFill>
                <a:latin typeface="Quicksand"/>
                <a:ea typeface="Quicksand"/>
                <a:cs typeface="Quicksand"/>
                <a:sym typeface="Quicksand"/>
              </a:defRPr>
            </a:lvl8pPr>
            <a:lvl9pPr lvl="8" algn="ctr" rtl="0">
              <a:buNone/>
              <a:defRPr sz="1500" b="1">
                <a:solidFill>
                  <a:schemeClr val="dk1"/>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
              <a:t>‹#›</a:t>
            </a:fld>
            <a:endParaRPr/>
          </a:p>
        </p:txBody>
      </p:sp>
      <p:sp>
        <p:nvSpPr>
          <p:cNvPr id="79" name="Google Shape;79;p7"/>
          <p:cNvSpPr txBox="1">
            <a:spLocks noGrp="1"/>
          </p:cNvSpPr>
          <p:nvPr>
            <p:ph type="title"/>
          </p:nvPr>
        </p:nvSpPr>
        <p:spPr>
          <a:xfrm>
            <a:off x="2401350" y="2621650"/>
            <a:ext cx="7389300" cy="20661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6000"/>
              <a:buFont typeface="Aldrich"/>
              <a:buNone/>
              <a:defRPr sz="6000"/>
            </a:lvl1pPr>
            <a:lvl2pPr lvl="1"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80" name="Google Shape;80;p7"/>
          <p:cNvSpPr txBox="1">
            <a:spLocks noGrp="1"/>
          </p:cNvSpPr>
          <p:nvPr>
            <p:ph type="body" idx="1"/>
          </p:nvPr>
        </p:nvSpPr>
        <p:spPr>
          <a:xfrm>
            <a:off x="2401350" y="4705300"/>
            <a:ext cx="7389300" cy="7635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81" name="Google Shape;81;p7"/>
          <p:cNvSpPr/>
          <p:nvPr/>
        </p:nvSpPr>
        <p:spPr>
          <a:xfrm rot="10800000" flipH="1">
            <a:off x="-1940625" y="4537600"/>
            <a:ext cx="4242000" cy="4242000"/>
          </a:xfrm>
          <a:prstGeom prst="pie">
            <a:avLst>
              <a:gd name="adj1" fmla="val 21572307"/>
              <a:gd name="adj2" fmla="val 5412299"/>
            </a:avLst>
          </a:pr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4417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DA5DFF-CE29-414B-BD5B-3480F6114669}" type="datetimeFigureOut">
              <a:rPr lang="en-US" smtClean="0"/>
              <a:t>9/23/2025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69AE14-6E6C-4522-BED6-FE70E4568B91}" type="slidenum">
              <a:rPr lang="en-US" smtClean="0"/>
              <a:t>‹#›</a:t>
            </a:fld>
            <a:endParaRPr lang="en-US"/>
          </a:p>
        </p:txBody>
      </p:sp>
    </p:spTree>
    <p:extLst>
      <p:ext uri="{BB962C8B-B14F-4D97-AF65-F5344CB8AC3E}">
        <p14:creationId xmlns:p14="http://schemas.microsoft.com/office/powerpoint/2010/main" val="2544991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DA5DFF-CE29-414B-BD5B-3480F6114669}" type="datetimeFigureOut">
              <a:rPr lang="en-US" smtClean="0"/>
              <a:t>9/23/2025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69AE14-6E6C-4522-BED6-FE70E4568B91}" type="slidenum">
              <a:rPr lang="en-US" smtClean="0"/>
              <a:t>‹#›</a:t>
            </a:fld>
            <a:endParaRPr lang="en-US"/>
          </a:p>
        </p:txBody>
      </p:sp>
    </p:spTree>
    <p:extLst>
      <p:ext uri="{BB962C8B-B14F-4D97-AF65-F5344CB8AC3E}">
        <p14:creationId xmlns:p14="http://schemas.microsoft.com/office/powerpoint/2010/main" val="3522339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DA5DFF-CE29-414B-BD5B-3480F6114669}" type="datetimeFigureOut">
              <a:rPr lang="en-US" smtClean="0"/>
              <a:t>9/23/2025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69AE14-6E6C-4522-BED6-FE70E4568B91}" type="slidenum">
              <a:rPr lang="en-US" smtClean="0"/>
              <a:t>‹#›</a:t>
            </a:fld>
            <a:endParaRPr lang="en-US"/>
          </a:p>
        </p:txBody>
      </p:sp>
    </p:spTree>
    <p:extLst>
      <p:ext uri="{BB962C8B-B14F-4D97-AF65-F5344CB8AC3E}">
        <p14:creationId xmlns:p14="http://schemas.microsoft.com/office/powerpoint/2010/main" val="574350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FDA5DFF-CE29-414B-BD5B-3480F6114669}" type="datetimeFigureOut">
              <a:rPr lang="en-US" smtClean="0"/>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69AE14-6E6C-4522-BED6-FE70E4568B91}" type="slidenum">
              <a:rPr lang="en-US" smtClean="0"/>
              <a:t>‹#›</a:t>
            </a:fld>
            <a:endParaRPr lang="en-US"/>
          </a:p>
        </p:txBody>
      </p:sp>
    </p:spTree>
    <p:extLst>
      <p:ext uri="{BB962C8B-B14F-4D97-AF65-F5344CB8AC3E}">
        <p14:creationId xmlns:p14="http://schemas.microsoft.com/office/powerpoint/2010/main" val="4199790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FDA5DFF-CE29-414B-BD5B-3480F6114669}" type="datetimeFigureOut">
              <a:rPr lang="en-US" smtClean="0"/>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69AE14-6E6C-4522-BED6-FE70E4568B91}" type="slidenum">
              <a:rPr lang="en-US" smtClean="0"/>
              <a:t>‹#›</a:t>
            </a:fld>
            <a:endParaRPr lang="en-US"/>
          </a:p>
        </p:txBody>
      </p:sp>
    </p:spTree>
    <p:extLst>
      <p:ext uri="{BB962C8B-B14F-4D97-AF65-F5344CB8AC3E}">
        <p14:creationId xmlns:p14="http://schemas.microsoft.com/office/powerpoint/2010/main" val="2011677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DA5DFF-CE29-414B-BD5B-3480F6114669}" type="datetimeFigureOut">
              <a:rPr lang="en-US" smtClean="0"/>
              <a:t>9/23/2025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69AE14-6E6C-4522-BED6-FE70E4568B91}" type="slidenum">
              <a:rPr lang="en-US" smtClean="0"/>
              <a:t>‹#›</a:t>
            </a:fld>
            <a:endParaRPr lang="en-US"/>
          </a:p>
        </p:txBody>
      </p:sp>
    </p:spTree>
    <p:extLst>
      <p:ext uri="{BB962C8B-B14F-4D97-AF65-F5344CB8AC3E}">
        <p14:creationId xmlns:p14="http://schemas.microsoft.com/office/powerpoint/2010/main" val="1532730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E6D89E-49D8-4A79-A8EA-6E7A040B1ACE}" type="datetimeFigureOut">
              <a:rPr lang="vi-VN" smtClean="0">
                <a:solidFill>
                  <a:prstClr val="black">
                    <a:tint val="75000"/>
                  </a:prstClr>
                </a:solidFill>
              </a:rPr>
              <a:pPr/>
              <a:t>23/09/2025</a:t>
            </a:fld>
            <a:endParaRPr lang="vi-VN">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1D667B-F40C-4BAB-8B0E-5A7D0DACD6E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708714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9/23/2025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9935041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DCCB186-7B2E-74DB-4475-A5C3A2484834}"/>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A1CD23E-AC95-D4F7-340E-97B693623ED5}"/>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2772" name="Rectangle 4">
            <a:extLst>
              <a:ext uri="{FF2B5EF4-FFF2-40B4-BE49-F238E27FC236}">
                <a16:creationId xmlns:a16="http://schemas.microsoft.com/office/drawing/2014/main" id="{C1E55C09-45CD-2012-DAFC-A11EEDDCF35C}"/>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a:p>
        </p:txBody>
      </p:sp>
      <p:sp>
        <p:nvSpPr>
          <p:cNvPr id="32773" name="Rectangle 5">
            <a:extLst>
              <a:ext uri="{FF2B5EF4-FFF2-40B4-BE49-F238E27FC236}">
                <a16:creationId xmlns:a16="http://schemas.microsoft.com/office/drawing/2014/main" id="{91158674-F762-DA06-0D84-E95E541E03CB}"/>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a:p>
        </p:txBody>
      </p:sp>
      <p:sp>
        <p:nvSpPr>
          <p:cNvPr id="32774" name="Rectangle 6">
            <a:extLst>
              <a:ext uri="{FF2B5EF4-FFF2-40B4-BE49-F238E27FC236}">
                <a16:creationId xmlns:a16="http://schemas.microsoft.com/office/drawing/2014/main" id="{587B312F-A887-EAE3-25C3-1635ED3F00B7}"/>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D8E128A-DF5A-440D-B09F-6666C6213DB5}" type="slidenum">
              <a:rPr lang="en-US" altLang="en-US"/>
              <a:pPr/>
              <a:t>‹#›</a:t>
            </a:fld>
            <a:endParaRPr lang="en-US" altLang="en-US"/>
          </a:p>
        </p:txBody>
      </p:sp>
    </p:spTree>
    <p:extLst>
      <p:ext uri="{BB962C8B-B14F-4D97-AF65-F5344CB8AC3E}">
        <p14:creationId xmlns:p14="http://schemas.microsoft.com/office/powerpoint/2010/main" val="288852775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slide" Target="slide30.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slide" Target="slide18.xml"/><Relationship Id="rId5" Type="http://schemas.openxmlformats.org/officeDocument/2006/relationships/slide" Target="slide19.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8.png"/><Relationship Id="rId18" Type="http://schemas.openxmlformats.org/officeDocument/2006/relationships/slide" Target="slide25.xml"/><Relationship Id="rId26" Type="http://schemas.openxmlformats.org/officeDocument/2006/relationships/image" Target="../media/image35.png"/><Relationship Id="rId3" Type="http://schemas.openxmlformats.org/officeDocument/2006/relationships/audio" Target="../media/audio1.wav"/><Relationship Id="rId21" Type="http://schemas.openxmlformats.org/officeDocument/2006/relationships/image" Target="../media/image32.png"/><Relationship Id="rId7" Type="http://schemas.openxmlformats.org/officeDocument/2006/relationships/image" Target="../media/image25.png"/><Relationship Id="rId12" Type="http://schemas.openxmlformats.org/officeDocument/2006/relationships/slide" Target="slide22.xml"/><Relationship Id="rId17" Type="http://schemas.openxmlformats.org/officeDocument/2006/relationships/image" Target="../media/image30.png"/><Relationship Id="rId25" Type="http://schemas.microsoft.com/office/2007/relationships/hdphoto" Target="../media/hdphoto3.wdp"/><Relationship Id="rId2" Type="http://schemas.openxmlformats.org/officeDocument/2006/relationships/notesSlide" Target="../notesSlides/notesSlide13.xml"/><Relationship Id="rId16" Type="http://schemas.openxmlformats.org/officeDocument/2006/relationships/slide" Target="slide24.xml"/><Relationship Id="rId20" Type="http://schemas.openxmlformats.org/officeDocument/2006/relationships/slide" Target="slide26.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27.png"/><Relationship Id="rId24" Type="http://schemas.openxmlformats.org/officeDocument/2006/relationships/image" Target="../media/image34.png"/><Relationship Id="rId5" Type="http://schemas.openxmlformats.org/officeDocument/2006/relationships/image" Target="../media/image24.png"/><Relationship Id="rId15" Type="http://schemas.openxmlformats.org/officeDocument/2006/relationships/image" Target="../media/image29.png"/><Relationship Id="rId23" Type="http://schemas.openxmlformats.org/officeDocument/2006/relationships/slide" Target="slide30.xml"/><Relationship Id="rId10" Type="http://schemas.openxmlformats.org/officeDocument/2006/relationships/slide" Target="slide21.xml"/><Relationship Id="rId19" Type="http://schemas.openxmlformats.org/officeDocument/2006/relationships/image" Target="../media/image31.png"/><Relationship Id="rId4" Type="http://schemas.openxmlformats.org/officeDocument/2006/relationships/image" Target="../media/image23.jpg"/><Relationship Id="rId9" Type="http://schemas.microsoft.com/office/2007/relationships/hdphoto" Target="../media/hdphoto2.wdp"/><Relationship Id="rId14" Type="http://schemas.openxmlformats.org/officeDocument/2006/relationships/slide" Target="slide23.xml"/><Relationship Id="rId22" Type="http://schemas.openxmlformats.org/officeDocument/2006/relationships/image" Target="../media/image33.png"/><Relationship Id="rId27"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7" Type="http://schemas.microsoft.com/office/2007/relationships/hdphoto" Target="../media/hdphoto5.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0.jpg"/><Relationship Id="rId4" Type="http://schemas.openxmlformats.org/officeDocument/2006/relationships/slide" Target="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7" Type="http://schemas.microsoft.com/office/2007/relationships/hdphoto" Target="../media/hdphoto5.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0.jpg"/><Relationship Id="rId4" Type="http://schemas.openxmlformats.org/officeDocument/2006/relationships/slide" Target="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7" Type="http://schemas.microsoft.com/office/2007/relationships/hdphoto" Target="../media/hdphoto5.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0.jpg"/><Relationship Id="rId4" Type="http://schemas.openxmlformats.org/officeDocument/2006/relationships/slide" Target="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7" Type="http://schemas.microsoft.com/office/2007/relationships/hdphoto" Target="../media/hdphoto5.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0.jpg"/><Relationship Id="rId4" Type="http://schemas.openxmlformats.org/officeDocument/2006/relationships/slide" Target="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7" Type="http://schemas.microsoft.com/office/2007/relationships/hdphoto" Target="../media/hdphoto5.wdp"/><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0.jpg"/><Relationship Id="rId4" Type="http://schemas.openxmlformats.org/officeDocument/2006/relationships/slide" Target="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7" Type="http://schemas.microsoft.com/office/2007/relationships/hdphoto" Target="../media/hdphoto5.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0.jpg"/><Relationship Id="rId4" Type="http://schemas.openxmlformats.org/officeDocument/2006/relationships/slide" Target="slide20.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7" Type="http://schemas.microsoft.com/office/2007/relationships/hdphoto" Target="../media/hdphoto5.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0.jpg"/><Relationship Id="rId4" Type="http://schemas.openxmlformats.org/officeDocument/2006/relationships/slide" Target="slide20.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7" Type="http://schemas.microsoft.com/office/2007/relationships/hdphoto" Target="../media/hdphoto5.wdp"/><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0.jpg"/><Relationship Id="rId4" Type="http://schemas.openxmlformats.org/officeDocument/2006/relationships/slide" Target="slide2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14.gif"/><Relationship Id="rId5" Type="http://schemas.openxmlformats.org/officeDocument/2006/relationships/image" Target="../media/image8.jpeg"/><Relationship Id="rId10" Type="http://schemas.openxmlformats.org/officeDocument/2006/relationships/image" Target="../media/image13.gif"/><Relationship Id="rId4" Type="http://schemas.openxmlformats.org/officeDocument/2006/relationships/image" Target="../media/image7.jpeg"/><Relationship Id="rId9" Type="http://schemas.openxmlformats.org/officeDocument/2006/relationships/image" Target="../media/image12.jpeg"/></Relationships>
</file>

<file path=ppt/slides/_rels/slide3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tags" Target="../tags/tag3.xml"/><Relationship Id="rId7" Type="http://schemas.openxmlformats.org/officeDocument/2006/relationships/image" Target="../media/image3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23.xml"/><Relationship Id="rId5" Type="http://schemas.openxmlformats.org/officeDocument/2006/relationships/slideLayout" Target="../slideLayouts/slideLayout2.xml"/><Relationship Id="rId10" Type="http://schemas.openxmlformats.org/officeDocument/2006/relationships/image" Target="../media/image39.png"/><Relationship Id="rId4" Type="http://schemas.openxmlformats.org/officeDocument/2006/relationships/tags" Target="../tags/tag4.xml"/><Relationship Id="rId9"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jpeg"/><Relationship Id="rId7"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0.jpeg"/><Relationship Id="rId7" Type="http://schemas.openxmlformats.org/officeDocument/2006/relationships/image" Target="../media/image13.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8.jpeg"/><Relationship Id="rId5" Type="http://schemas.openxmlformats.org/officeDocument/2006/relationships/image" Target="../media/image6.jpeg"/><Relationship Id="rId10" Type="http://schemas.openxmlformats.org/officeDocument/2006/relationships/image" Target="../media/image14.gif"/><Relationship Id="rId4" Type="http://schemas.openxmlformats.org/officeDocument/2006/relationships/image" Target="../media/image7.jpeg"/><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34F5945A-EA58-FECE-FB4B-621DEB4C147A}"/>
              </a:ext>
            </a:extLst>
          </p:cNvPr>
          <p:cNvSpPr>
            <a:spLocks noGrp="1" noChangeArrowheads="1"/>
          </p:cNvSpPr>
          <p:nvPr>
            <p:ph type="ctrTitle"/>
          </p:nvPr>
        </p:nvSpPr>
        <p:spPr>
          <a:xfrm>
            <a:off x="2209800" y="2130426"/>
            <a:ext cx="7772400" cy="1470025"/>
          </a:xfrm>
        </p:spPr>
        <p:txBody>
          <a:bodyPr/>
          <a:lstStyle/>
          <a:p>
            <a:r>
              <a:rPr lang="en-US" altLang="en-US"/>
              <a:t>p</a:t>
            </a:r>
            <a:endParaRPr lang="vi-VN" altLang="en-US"/>
          </a:p>
        </p:txBody>
      </p:sp>
      <p:sp>
        <p:nvSpPr>
          <p:cNvPr id="17411" name="Rectangle 3">
            <a:extLst>
              <a:ext uri="{FF2B5EF4-FFF2-40B4-BE49-F238E27FC236}">
                <a16:creationId xmlns:a16="http://schemas.microsoft.com/office/drawing/2014/main" id="{E7234D04-F359-26E4-4F09-027CB52F0091}"/>
              </a:ext>
            </a:extLst>
          </p:cNvPr>
          <p:cNvSpPr>
            <a:spLocks noGrp="1" noChangeArrowheads="1"/>
          </p:cNvSpPr>
          <p:nvPr>
            <p:ph type="subTitle" idx="1"/>
          </p:nvPr>
        </p:nvSpPr>
        <p:spPr/>
        <p:txBody>
          <a:bodyPr/>
          <a:lstStyle/>
          <a:p>
            <a:endParaRPr lang="vi-VN" altLang="en-US"/>
          </a:p>
        </p:txBody>
      </p:sp>
      <p:pic>
        <p:nvPicPr>
          <p:cNvPr id="17412" name="Picture 4" descr="TeacherDay">
            <a:extLst>
              <a:ext uri="{FF2B5EF4-FFF2-40B4-BE49-F238E27FC236}">
                <a16:creationId xmlns:a16="http://schemas.microsoft.com/office/drawing/2014/main" id="{A34DD868-9A5D-D8F7-DA0A-CEEE5C6668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6988"/>
            <a:ext cx="9144000" cy="6831012"/>
          </a:xfrm>
          <a:prstGeom prst="rect">
            <a:avLst/>
          </a:prstGeom>
          <a:solidFill>
            <a:srgbClr val="009900"/>
          </a:solidFill>
          <a:ln w="9525">
            <a:solidFill>
              <a:srgbClr val="FF0000"/>
            </a:solidFill>
            <a:miter lim="800000"/>
            <a:headEnd/>
            <a:tailEnd/>
          </a:ln>
        </p:spPr>
      </p:pic>
      <p:sp>
        <p:nvSpPr>
          <p:cNvPr id="40965" name="WordArt 5">
            <a:extLst>
              <a:ext uri="{FF2B5EF4-FFF2-40B4-BE49-F238E27FC236}">
                <a16:creationId xmlns:a16="http://schemas.microsoft.com/office/drawing/2014/main" id="{764352E0-3FC2-94E1-8C09-00114AD3DDD4}"/>
              </a:ext>
            </a:extLst>
          </p:cNvPr>
          <p:cNvSpPr>
            <a:spLocks noChangeArrowheads="1" noChangeShapeType="1" noTextEdit="1"/>
          </p:cNvSpPr>
          <p:nvPr/>
        </p:nvSpPr>
        <p:spPr bwMode="auto">
          <a:xfrm>
            <a:off x="1295400" y="152400"/>
            <a:ext cx="9372600" cy="1447800"/>
          </a:xfrm>
          <a:prstGeom prst="rect">
            <a:avLst/>
          </a:prstGeom>
        </p:spPr>
        <p:txBody>
          <a:bodyPr wrap="none" fromWordArt="1">
            <a:prstTxWarp prst="textDeflate">
              <a:avLst>
                <a:gd name="adj" fmla="val 20301"/>
              </a:avLst>
            </a:prstTxWarp>
            <a:scene3d>
              <a:camera prst="legacyPerspectiveFront">
                <a:rot lat="20819979" lon="780000" rev="0"/>
              </a:camera>
              <a:lightRig rig="legacyHarsh3" dir="l"/>
            </a:scene3d>
            <a:sp3d extrusionH="430200" prstMaterial="legacyMetal">
              <a:extrusionClr>
                <a:srgbClr val="00FFCC"/>
              </a:extrusionClr>
              <a:contourClr>
                <a:srgbClr val="FF0000"/>
              </a:contourClr>
            </a:sp3d>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10" cap="none" spc="0" normalizeH="0" baseline="0" noProof="0">
                <a:ln w="9525">
                  <a:round/>
                  <a:headEnd/>
                  <a:tailEnd/>
                </a:ln>
                <a:solidFill>
                  <a:srgbClr val="FF0000"/>
                </a:solidFill>
                <a:effectLst/>
                <a:uLnTx/>
                <a:uFillTx/>
                <a:latin typeface="Times New Roman" panose="02020603050405020304" pitchFamily="18" charset="0"/>
                <a:cs typeface="Times New Roman" panose="02020603050405020304" pitchFamily="18" charset="0"/>
                <a:sym typeface="Arial"/>
              </a:rPr>
              <a:t>CHÀO MỪNG  QUÝ THẦY CÔ GIÁO VÀ CÁC EM HỌC </a:t>
            </a:r>
            <a:r>
              <a:rPr kumimoji="0" lang="vi-VN" sz="3600" b="1" i="0" u="none" strike="noStrike" kern="10" cap="none" spc="0" normalizeH="0" baseline="0" noProof="0" smtClean="0">
                <a:ln w="9525">
                  <a:round/>
                  <a:headEnd/>
                  <a:tailEnd/>
                </a:ln>
                <a:solidFill>
                  <a:srgbClr val="FF0000"/>
                </a:solidFill>
                <a:effectLst/>
                <a:uLnTx/>
                <a:uFillTx/>
                <a:latin typeface="Times New Roman" panose="02020603050405020304" pitchFamily="18" charset="0"/>
                <a:cs typeface="Times New Roman" panose="02020603050405020304" pitchFamily="18" charset="0"/>
                <a:sym typeface="Arial"/>
              </a:rPr>
              <a:t>SINH</a:t>
            </a:r>
            <a:endParaRPr kumimoji="0" lang="en-SG" sz="3600" b="1" i="0" u="none" strike="noStrike" kern="10" cap="none" spc="0" normalizeH="0" baseline="0" noProof="0">
              <a:ln w="9525">
                <a:round/>
                <a:headEnd/>
                <a:tailEnd/>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17414" name="WordArt 8">
            <a:extLst>
              <a:ext uri="{FF2B5EF4-FFF2-40B4-BE49-F238E27FC236}">
                <a16:creationId xmlns:a16="http://schemas.microsoft.com/office/drawing/2014/main" id="{8066E08D-0D68-DC80-5335-BF6F50D70D9B}"/>
              </a:ext>
            </a:extLst>
          </p:cNvPr>
          <p:cNvSpPr>
            <a:spLocks noChangeArrowheads="1" noChangeShapeType="1" noTextEdit="1"/>
          </p:cNvSpPr>
          <p:nvPr/>
        </p:nvSpPr>
        <p:spPr bwMode="auto">
          <a:xfrm>
            <a:off x="3733800" y="1828800"/>
            <a:ext cx="4114800" cy="68580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3600" b="1" i="0" u="none" strike="noStrike" kern="10" cap="none" spc="0" normalizeH="0" baseline="0" noProof="0" dirty="0">
                <a:ln w="9525">
                  <a:solidFill>
                    <a:srgbClr val="800000"/>
                  </a:solidFill>
                  <a:round/>
                  <a:headEnd/>
                  <a:tailEnd/>
                </a:ln>
                <a:gradFill rotWithShape="1">
                  <a:gsLst>
                    <a:gs pos="0">
                      <a:srgbClr val="760000"/>
                    </a:gs>
                    <a:gs pos="50000">
                      <a:srgbClr val="FF0000"/>
                    </a:gs>
                    <a:gs pos="100000">
                      <a:srgbClr val="760000"/>
                    </a:gs>
                  </a:gsLst>
                  <a:lin ang="5400000" scaled="1"/>
                </a:gradFill>
                <a:effectLst>
                  <a:outerShdw dist="107763" dir="13500000" algn="ctr" rotWithShape="0">
                    <a:srgbClr val="868686">
                      <a:alpha val="50000"/>
                    </a:srgbClr>
                  </a:outerShdw>
                </a:effectLst>
                <a:uLnTx/>
                <a:uFillTx/>
                <a:latin typeface="Times New Roman" panose="02020603050405020304" pitchFamily="18" charset="0"/>
                <a:cs typeface="Times New Roman" panose="02020603050405020304" pitchFamily="18" charset="0"/>
                <a:sym typeface="Arial"/>
              </a:rPr>
              <a:t>Môn: </a:t>
            </a:r>
            <a:r>
              <a:rPr kumimoji="0" lang="en-SG" sz="3600" b="1" i="0" u="none" strike="noStrike" kern="10" cap="none" spc="0" normalizeH="0" baseline="0" noProof="0" dirty="0" err="1">
                <a:ln w="9525">
                  <a:solidFill>
                    <a:srgbClr val="800000"/>
                  </a:solidFill>
                  <a:round/>
                  <a:headEnd/>
                  <a:tailEnd/>
                </a:ln>
                <a:gradFill rotWithShape="1">
                  <a:gsLst>
                    <a:gs pos="0">
                      <a:srgbClr val="760000"/>
                    </a:gs>
                    <a:gs pos="50000">
                      <a:srgbClr val="FF0000"/>
                    </a:gs>
                    <a:gs pos="100000">
                      <a:srgbClr val="760000"/>
                    </a:gs>
                  </a:gsLst>
                  <a:lin ang="5400000" scaled="1"/>
                </a:gradFill>
                <a:effectLst>
                  <a:outerShdw dist="107763" dir="13500000" algn="ctr" rotWithShape="0">
                    <a:srgbClr val="868686">
                      <a:alpha val="50000"/>
                    </a:srgbClr>
                  </a:outerShdw>
                </a:effectLst>
                <a:uLnTx/>
                <a:uFillTx/>
                <a:latin typeface="Times New Roman" panose="02020603050405020304" pitchFamily="18" charset="0"/>
                <a:cs typeface="Times New Roman" panose="02020603050405020304" pitchFamily="18" charset="0"/>
                <a:sym typeface="Arial"/>
              </a:rPr>
              <a:t>Ngữ</a:t>
            </a:r>
            <a:r>
              <a:rPr kumimoji="0" lang="en-SG" sz="3600" b="1" i="0" u="none" strike="noStrike" kern="10" cap="none" spc="0" normalizeH="0" baseline="0" noProof="0" dirty="0">
                <a:ln w="9525">
                  <a:solidFill>
                    <a:srgbClr val="800000"/>
                  </a:solidFill>
                  <a:round/>
                  <a:headEnd/>
                  <a:tailEnd/>
                </a:ln>
                <a:gradFill rotWithShape="1">
                  <a:gsLst>
                    <a:gs pos="0">
                      <a:srgbClr val="760000"/>
                    </a:gs>
                    <a:gs pos="50000">
                      <a:srgbClr val="FF0000"/>
                    </a:gs>
                    <a:gs pos="100000">
                      <a:srgbClr val="760000"/>
                    </a:gs>
                  </a:gsLst>
                  <a:lin ang="5400000" scaled="1"/>
                </a:gradFill>
                <a:effectLst>
                  <a:outerShdw dist="107763" dir="13500000" algn="ctr" rotWithShape="0">
                    <a:srgbClr val="868686">
                      <a:alpha val="50000"/>
                    </a:srgbClr>
                  </a:outerShdw>
                </a:effectLst>
                <a:uLnTx/>
                <a:uFillTx/>
                <a:latin typeface="Times New Roman" panose="02020603050405020304" pitchFamily="18" charset="0"/>
                <a:cs typeface="Times New Roman" panose="02020603050405020304" pitchFamily="18" charset="0"/>
                <a:sym typeface="Arial"/>
              </a:rPr>
              <a:t> Văn 6</a:t>
            </a:r>
          </a:p>
        </p:txBody>
      </p:sp>
      <p:sp>
        <p:nvSpPr>
          <p:cNvPr id="17415" name="WordArt 9">
            <a:extLst>
              <a:ext uri="{FF2B5EF4-FFF2-40B4-BE49-F238E27FC236}">
                <a16:creationId xmlns:a16="http://schemas.microsoft.com/office/drawing/2014/main" id="{37DC0E2C-0700-1574-A22C-5670C1FC3D51}"/>
              </a:ext>
            </a:extLst>
          </p:cNvPr>
          <p:cNvSpPr>
            <a:spLocks noChangeArrowheads="1" noChangeShapeType="1" noTextEdit="1"/>
          </p:cNvSpPr>
          <p:nvPr/>
        </p:nvSpPr>
        <p:spPr bwMode="auto">
          <a:xfrm>
            <a:off x="4460876" y="2667000"/>
            <a:ext cx="2778125" cy="38100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3600" b="1" i="0" u="none" strike="noStrike" kern="10" cap="none" spc="0" normalizeH="0" baseline="0" noProof="0" err="1">
                <a:ln w="9525">
                  <a:solidFill>
                    <a:srgbClr val="0000FF"/>
                  </a:solidFill>
                  <a:round/>
                  <a:headEnd/>
                  <a:tailEnd/>
                </a:ln>
                <a:solidFill>
                  <a:srgbClr val="0000FF"/>
                </a:solidFill>
                <a:effectLst/>
                <a:uLnTx/>
                <a:uFillTx/>
                <a:latin typeface="Times New Roman" panose="02020603050405020304" pitchFamily="18" charset="0"/>
                <a:cs typeface="Times New Roman" panose="02020603050405020304" pitchFamily="18" charset="0"/>
                <a:sym typeface="Arial"/>
              </a:rPr>
              <a:t>LỚP</a:t>
            </a:r>
            <a:r>
              <a:rPr kumimoji="0" lang="en-SG" sz="3600" b="1" i="0" u="none" strike="noStrike" kern="10" cap="none" spc="0" normalizeH="0" baseline="0" noProof="0">
                <a:ln w="9525">
                  <a:solidFill>
                    <a:srgbClr val="0000FF"/>
                  </a:solidFill>
                  <a:round/>
                  <a:headEnd/>
                  <a:tailEnd/>
                </a:ln>
                <a:solidFill>
                  <a:srgbClr val="0000FF"/>
                </a:solidFill>
                <a:effectLst/>
                <a:uLnTx/>
                <a:uFillTx/>
                <a:latin typeface="Times New Roman" panose="02020603050405020304" pitchFamily="18" charset="0"/>
                <a:cs typeface="Times New Roman" panose="02020603050405020304" pitchFamily="18" charset="0"/>
                <a:sym typeface="Arial"/>
              </a:rPr>
              <a:t> </a:t>
            </a:r>
            <a:r>
              <a:rPr kumimoji="0" lang="en-SG" sz="3600" b="1" i="0" u="none" strike="noStrike" kern="10" cap="none" spc="0" normalizeH="0" baseline="0" noProof="0" smtClean="0">
                <a:ln w="9525">
                  <a:solidFill>
                    <a:srgbClr val="0000FF"/>
                  </a:solidFill>
                  <a:round/>
                  <a:headEnd/>
                  <a:tailEnd/>
                </a:ln>
                <a:solidFill>
                  <a:srgbClr val="0000FF"/>
                </a:solidFill>
                <a:effectLst/>
                <a:uLnTx/>
                <a:uFillTx/>
                <a:latin typeface="Times New Roman" panose="02020603050405020304" pitchFamily="18" charset="0"/>
                <a:cs typeface="Times New Roman" panose="02020603050405020304" pitchFamily="18" charset="0"/>
                <a:sym typeface="Arial"/>
              </a:rPr>
              <a:t>6A2,3</a:t>
            </a:r>
            <a:endParaRPr kumimoji="0" lang="en-SG" sz="3600" b="1" i="0" u="none" strike="noStrike" kern="10" cap="none" spc="0" normalizeH="0" baseline="0" noProof="0" dirty="0">
              <a:ln w="9525">
                <a:solidFill>
                  <a:srgbClr val="0000FF"/>
                </a:solidFill>
                <a:round/>
                <a:headEnd/>
                <a:tailEnd/>
              </a:ln>
              <a:solidFill>
                <a:srgbClr val="0000FF"/>
              </a:solidFill>
              <a:effectLst/>
              <a:uLnTx/>
              <a:uFillTx/>
              <a:latin typeface="Times New Roman" panose="02020603050405020304" pitchFamily="18" charset="0"/>
              <a:cs typeface="Times New Roman" panose="02020603050405020304" pitchFamily="18" charset="0"/>
              <a:sym typeface="Arial"/>
            </a:endParaRPr>
          </a:p>
        </p:txBody>
      </p:sp>
      <p:pic>
        <p:nvPicPr>
          <p:cNvPr id="17416" name="Picture 6" descr="image">
            <a:extLst>
              <a:ext uri="{FF2B5EF4-FFF2-40B4-BE49-F238E27FC236}">
                <a16:creationId xmlns:a16="http://schemas.microsoft.com/office/drawing/2014/main" id="{140235EF-EC75-25C0-2EDC-6BBB687AA0B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287714"/>
            <a:ext cx="1379538" cy="379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WordArt 9">
            <a:extLst>
              <a:ext uri="{FF2B5EF4-FFF2-40B4-BE49-F238E27FC236}">
                <a16:creationId xmlns:a16="http://schemas.microsoft.com/office/drawing/2014/main" id="{43EC8755-2421-2AB0-E81D-F1997CB1CEE9}"/>
              </a:ext>
            </a:extLst>
          </p:cNvPr>
          <p:cNvSpPr>
            <a:spLocks noChangeArrowheads="1" noChangeShapeType="1" noTextEdit="1"/>
          </p:cNvSpPr>
          <p:nvPr/>
        </p:nvSpPr>
        <p:spPr bwMode="auto">
          <a:xfrm>
            <a:off x="3962400" y="5181600"/>
            <a:ext cx="3352800" cy="53340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3600" b="1" i="0" u="none" strike="noStrike" kern="10" cap="none" spc="0" normalizeH="0" baseline="0" noProof="0">
                <a:ln w="9525">
                  <a:solidFill>
                    <a:srgbClr val="0000FF"/>
                  </a:solidFill>
                  <a:round/>
                  <a:headEnd/>
                  <a:tailEnd/>
                </a:ln>
                <a:solidFill>
                  <a:srgbClr val="0000FF"/>
                </a:solidFill>
                <a:effectLst/>
                <a:uLnTx/>
                <a:uFillTx/>
                <a:latin typeface="Times New Roman" panose="02020603050405020304" pitchFamily="18" charset="0"/>
                <a:cs typeface="Times New Roman" panose="02020603050405020304" pitchFamily="18" charset="0"/>
                <a:sym typeface="Arial"/>
              </a:rPr>
              <a:t>GV: Đỗ Thị Lệ Hoa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indefinite" fill="hold" nodeType="withEffect">
                                  <p:stCondLst>
                                    <p:cond delay="0"/>
                                  </p:stCondLst>
                                  <p:childTnLst>
                                    <p:set>
                                      <p:cBhvr>
                                        <p:cTn id="6" dur="1" fill="hold">
                                          <p:stCondLst>
                                            <p:cond delay="0"/>
                                          </p:stCondLst>
                                        </p:cTn>
                                        <p:tgtEl>
                                          <p:spTgt spid="40965"/>
                                        </p:tgtEl>
                                        <p:attrNameLst>
                                          <p:attrName>style.visibility</p:attrName>
                                        </p:attrNameLst>
                                      </p:cBhvr>
                                      <p:to>
                                        <p:strVal val="visible"/>
                                      </p:to>
                                    </p:set>
                                    <p:anim calcmode="lin" valueType="num">
                                      <p:cBhvr>
                                        <p:cTn id="7" dur="5000" fill="hold"/>
                                        <p:tgtEl>
                                          <p:spTgt spid="40965"/>
                                        </p:tgtEl>
                                        <p:attrNameLst>
                                          <p:attrName>ppt_w</p:attrName>
                                        </p:attrNameLst>
                                      </p:cBhvr>
                                      <p:tavLst>
                                        <p:tav tm="0">
                                          <p:val>
                                            <p:fltVal val="0"/>
                                          </p:val>
                                        </p:tav>
                                        <p:tav tm="100000">
                                          <p:val>
                                            <p:strVal val="#ppt_w"/>
                                          </p:val>
                                        </p:tav>
                                      </p:tavLst>
                                    </p:anim>
                                    <p:anim calcmode="lin" valueType="num">
                                      <p:cBhvr>
                                        <p:cTn id="8" dur="5000" fill="hold"/>
                                        <p:tgtEl>
                                          <p:spTgt spid="40965"/>
                                        </p:tgtEl>
                                        <p:attrNameLst>
                                          <p:attrName>ppt_h</p:attrName>
                                        </p:attrNameLst>
                                      </p:cBhvr>
                                      <p:tavLst>
                                        <p:tav tm="0">
                                          <p:val>
                                            <p:fltVal val="0"/>
                                          </p:val>
                                        </p:tav>
                                        <p:tav tm="100000">
                                          <p:val>
                                            <p:strVal val="#ppt_h"/>
                                          </p:val>
                                        </p:tav>
                                      </p:tavLst>
                                    </p:anim>
                                    <p:animEffect transition="in" filter="fade">
                                      <p:cBhvr>
                                        <p:cTn id="9" dur="5000"/>
                                        <p:tgtEl>
                                          <p:spTgt spid="40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1318" y="609600"/>
            <a:ext cx="3187824" cy="1447800"/>
          </a:xfrm>
          <a:solidFill>
            <a:srgbClr val="00B050"/>
          </a:solidFill>
          <a:ln>
            <a:solidFill>
              <a:schemeClr val="tx1"/>
            </a:solidFill>
          </a:ln>
        </p:spPr>
        <p:txBody>
          <a:bodyPr>
            <a:normAutofit fontScale="90000"/>
          </a:bodyPr>
          <a:lstStyle/>
          <a:p>
            <a:r>
              <a:rPr lang="en-US" sz="3200" b="1" dirty="0" err="1">
                <a:solidFill>
                  <a:schemeClr val="bg1"/>
                </a:solidFill>
                <a:latin typeface="Times New Roman"/>
                <a:ea typeface="Times New Roman"/>
              </a:rPr>
              <a:t>Nguyên</a:t>
            </a:r>
            <a:r>
              <a:rPr lang="en-US" sz="3200" b="1" dirty="0">
                <a:solidFill>
                  <a:schemeClr val="bg1"/>
                </a:solidFill>
                <a:latin typeface="Times New Roman"/>
                <a:ea typeface="Times New Roman"/>
              </a:rPr>
              <a:t> </a:t>
            </a:r>
            <a:r>
              <a:rPr lang="en-US" sz="3200" b="1" dirty="0" err="1">
                <a:solidFill>
                  <a:schemeClr val="bg1"/>
                </a:solidFill>
                <a:latin typeface="Times New Roman"/>
                <a:ea typeface="Times New Roman"/>
              </a:rPr>
              <a:t>nhân</a:t>
            </a:r>
            <a:r>
              <a:rPr lang="en-US" sz="3200" b="1" dirty="0">
                <a:solidFill>
                  <a:schemeClr val="bg1"/>
                </a:solidFill>
                <a:latin typeface="Times New Roman"/>
                <a:ea typeface="Times New Roman"/>
              </a:rPr>
              <a:t> </a:t>
            </a:r>
            <a:r>
              <a:rPr lang="en-US" sz="3200" b="1" dirty="0" err="1">
                <a:solidFill>
                  <a:schemeClr val="bg1"/>
                </a:solidFill>
                <a:latin typeface="Times New Roman"/>
                <a:ea typeface="Times New Roman"/>
              </a:rPr>
              <a:t>những</a:t>
            </a:r>
            <a:r>
              <a:rPr lang="en-US" sz="3200" b="1" dirty="0">
                <a:solidFill>
                  <a:schemeClr val="bg1"/>
                </a:solidFill>
                <a:latin typeface="Times New Roman"/>
                <a:ea typeface="Times New Roman"/>
              </a:rPr>
              <a:t> </a:t>
            </a:r>
            <a:r>
              <a:rPr lang="en-US" sz="3200" b="1" dirty="0" err="1">
                <a:solidFill>
                  <a:schemeClr val="bg1"/>
                </a:solidFill>
                <a:latin typeface="Times New Roman"/>
                <a:ea typeface="Times New Roman"/>
              </a:rPr>
              <a:t>chiến</a:t>
            </a:r>
            <a:r>
              <a:rPr lang="en-US" sz="3200" b="1" dirty="0">
                <a:solidFill>
                  <a:schemeClr val="bg1"/>
                </a:solidFill>
                <a:latin typeface="Times New Roman"/>
                <a:ea typeface="Times New Roman"/>
              </a:rPr>
              <a:t> </a:t>
            </a:r>
            <a:r>
              <a:rPr lang="en-US" sz="3200" b="1" dirty="0" err="1">
                <a:solidFill>
                  <a:schemeClr val="bg1"/>
                </a:solidFill>
                <a:latin typeface="Times New Roman"/>
                <a:ea typeface="Times New Roman"/>
              </a:rPr>
              <a:t>công</a:t>
            </a:r>
            <a:r>
              <a:rPr lang="en-US" sz="3200" b="1" dirty="0">
                <a:solidFill>
                  <a:schemeClr val="bg1"/>
                </a:solidFill>
                <a:latin typeface="Times New Roman"/>
                <a:ea typeface="Times New Roman"/>
              </a:rPr>
              <a:t> </a:t>
            </a:r>
            <a:r>
              <a:rPr lang="en-US" sz="3200" b="1" dirty="0" err="1">
                <a:solidFill>
                  <a:schemeClr val="bg1"/>
                </a:solidFill>
                <a:latin typeface="Times New Roman"/>
                <a:ea typeface="Times New Roman"/>
              </a:rPr>
              <a:t>của</a:t>
            </a:r>
            <a:r>
              <a:rPr lang="en-US" sz="3200" b="1" dirty="0">
                <a:solidFill>
                  <a:schemeClr val="bg1"/>
                </a:solidFill>
                <a:latin typeface="Times New Roman"/>
                <a:ea typeface="Times New Roman"/>
              </a:rPr>
              <a:t> </a:t>
            </a:r>
            <a:r>
              <a:rPr lang="en-US" sz="3200" b="1" dirty="0" err="1">
                <a:solidFill>
                  <a:schemeClr val="bg1"/>
                </a:solidFill>
                <a:latin typeface="Times New Roman"/>
                <a:ea typeface="Times New Roman"/>
              </a:rPr>
              <a:t>Thạch</a:t>
            </a:r>
            <a:r>
              <a:rPr lang="en-US" sz="3200" b="1" dirty="0">
                <a:solidFill>
                  <a:schemeClr val="bg1"/>
                </a:solidFill>
                <a:latin typeface="Times New Roman"/>
                <a:ea typeface="Times New Roman"/>
              </a:rPr>
              <a:t> </a:t>
            </a:r>
            <a:r>
              <a:rPr lang="en-US" sz="3200" b="1" dirty="0" err="1">
                <a:solidFill>
                  <a:schemeClr val="bg1"/>
                </a:solidFill>
                <a:latin typeface="Times New Roman"/>
                <a:ea typeface="Times New Roman"/>
              </a:rPr>
              <a:t>Sanh</a:t>
            </a:r>
            <a:endParaRPr lang="en-US" sz="3200" dirty="0">
              <a:solidFill>
                <a:schemeClr val="bg1"/>
              </a:solidFill>
            </a:endParaRPr>
          </a:p>
        </p:txBody>
      </p:sp>
      <p:sp>
        <p:nvSpPr>
          <p:cNvPr id="3" name="Content Placeholder 2"/>
          <p:cNvSpPr>
            <a:spLocks noGrp="1"/>
          </p:cNvSpPr>
          <p:nvPr>
            <p:ph idx="1"/>
          </p:nvPr>
        </p:nvSpPr>
        <p:spPr>
          <a:xfrm>
            <a:off x="4490909" y="3937532"/>
            <a:ext cx="2204892" cy="2347275"/>
          </a:xfrm>
          <a:solidFill>
            <a:srgbClr val="FFFF00"/>
          </a:solidFill>
          <a:ln w="6350">
            <a:solidFill>
              <a:schemeClr val="tx1"/>
            </a:solidFill>
          </a:ln>
        </p:spPr>
        <p:txBody>
          <a:bodyPr>
            <a:noAutofit/>
          </a:bodyPr>
          <a:lstStyle/>
          <a:p>
            <a:pPr marL="0" lvl="0" indent="0" algn="ctr">
              <a:lnSpc>
                <a:spcPct val="150000"/>
              </a:lnSpc>
              <a:spcBef>
                <a:spcPts val="0"/>
              </a:spcBef>
              <a:buNone/>
              <a:defRPr/>
            </a:pPr>
            <a:r>
              <a:rPr lang="nl-NL" sz="2800" b="1" dirty="0">
                <a:solidFill>
                  <a:prstClr val="black"/>
                </a:solidFill>
                <a:latin typeface="Times New Roman"/>
                <a:ea typeface="Calibri"/>
                <a:cs typeface="Times New Roman"/>
              </a:rPr>
              <a:t>Có sức khỏe, tài năng đặc biệt.</a:t>
            </a:r>
            <a:endParaRPr lang="en-US" sz="2000" b="1" dirty="0">
              <a:solidFill>
                <a:prstClr val="black"/>
              </a:solidFill>
              <a:ea typeface="Calibri"/>
              <a:cs typeface="Times New Roman"/>
            </a:endParaRPr>
          </a:p>
        </p:txBody>
      </p:sp>
      <p:sp>
        <p:nvSpPr>
          <p:cNvPr id="4" name="Rectangle 3"/>
          <p:cNvSpPr/>
          <p:nvPr/>
        </p:nvSpPr>
        <p:spPr>
          <a:xfrm>
            <a:off x="923033" y="2837709"/>
            <a:ext cx="2204892" cy="2308324"/>
          </a:xfrm>
          <a:prstGeom prst="rect">
            <a:avLst/>
          </a:prstGeom>
          <a:solidFill>
            <a:srgbClr val="00B0F0"/>
          </a:solidFill>
          <a:ln>
            <a:solidFill>
              <a:schemeClr val="tx1"/>
            </a:solidFill>
          </a:ln>
        </p:spPr>
        <p:txBody>
          <a:bodyPr wrap="square">
            <a:spAutoFit/>
          </a:bodyPr>
          <a:lstStyle/>
          <a:p>
            <a:pPr lvl="0" algn="ctr">
              <a:spcBef>
                <a:spcPct val="20000"/>
              </a:spcBef>
              <a:defRPr/>
            </a:pPr>
            <a:r>
              <a:rPr lang="vi-VN" sz="2800" b="1" dirty="0">
                <a:latin typeface="Times New Roman"/>
                <a:ea typeface="Times New Roman"/>
              </a:rPr>
              <a:t>Mục đích chiến đấu</a:t>
            </a:r>
            <a:r>
              <a:rPr lang="en-US" sz="2800" b="1" dirty="0">
                <a:latin typeface="Times New Roman"/>
                <a:ea typeface="Times New Roman"/>
              </a:rPr>
              <a:t> </a:t>
            </a:r>
            <a:r>
              <a:rPr lang="en-US" sz="2800" b="1" dirty="0" err="1">
                <a:latin typeface="Times New Roman"/>
                <a:ea typeface="Times New Roman"/>
              </a:rPr>
              <a:t>vì</a:t>
            </a:r>
            <a:r>
              <a:rPr lang="vi-VN" sz="2800" b="1" dirty="0">
                <a:latin typeface="Times New Roman"/>
                <a:ea typeface="Times New Roman"/>
              </a:rPr>
              <a:t> chính nghĩa</a:t>
            </a:r>
            <a:r>
              <a:rPr lang="vi-VN" sz="2800" kern="0" dirty="0">
                <a:latin typeface="Times New Roman" panose="02020603050405020304" pitchFamily="18" charset="0"/>
                <a:cs typeface="Times New Roman" panose="02020603050405020304" pitchFamily="18" charset="0"/>
              </a:rPr>
              <a:t> </a:t>
            </a:r>
            <a:r>
              <a:rPr lang="en-US" sz="2000" kern="0" dirty="0">
                <a:latin typeface="Times New Roman" panose="02020603050405020304" pitchFamily="18" charset="0"/>
                <a:cs typeface="Times New Roman" panose="02020603050405020304" pitchFamily="18" charset="0"/>
              </a:rPr>
              <a:t>(</a:t>
            </a:r>
            <a:r>
              <a:rPr lang="vi-VN" sz="2000" kern="0" dirty="0">
                <a:latin typeface="Times New Roman" panose="02020603050405020304" pitchFamily="18" charset="0"/>
                <a:cs typeface="Times New Roman" panose="02020603050405020304" pitchFamily="18" charset="0"/>
              </a:rPr>
              <a:t>cứu người bị hại, cứu dân, bảo vệ đất nước</a:t>
            </a:r>
            <a:r>
              <a:rPr lang="en-US" sz="2000" kern="0" dirty="0">
                <a:latin typeface="Times New Roman" panose="02020603050405020304" pitchFamily="18" charset="0"/>
                <a:cs typeface="Times New Roman" panose="02020603050405020304" pitchFamily="18" charset="0"/>
              </a:rPr>
              <a:t>)</a:t>
            </a:r>
            <a:endParaRPr lang="en-US" sz="2000" b="1" dirty="0">
              <a:latin typeface="Times New Roman"/>
              <a:ea typeface="Times New Roman"/>
            </a:endParaRPr>
          </a:p>
        </p:txBody>
      </p:sp>
      <p:sp>
        <p:nvSpPr>
          <p:cNvPr id="5" name="Rectangle 4"/>
          <p:cNvSpPr/>
          <p:nvPr/>
        </p:nvSpPr>
        <p:spPr>
          <a:xfrm>
            <a:off x="7881957" y="3081959"/>
            <a:ext cx="2035044" cy="3021276"/>
          </a:xfrm>
          <a:prstGeom prst="rect">
            <a:avLst/>
          </a:prstGeom>
          <a:solidFill>
            <a:schemeClr val="accent6">
              <a:lumMod val="60000"/>
              <a:lumOff val="40000"/>
            </a:schemeClr>
          </a:solidFill>
          <a:ln>
            <a:solidFill>
              <a:schemeClr val="tx1"/>
            </a:solidFill>
          </a:ln>
        </p:spPr>
        <p:txBody>
          <a:bodyPr wrap="square">
            <a:spAutoFit/>
          </a:bodyPr>
          <a:lstStyle/>
          <a:p>
            <a:pPr lvl="0" algn="ctr">
              <a:lnSpc>
                <a:spcPct val="150000"/>
              </a:lnSpc>
              <a:spcBef>
                <a:spcPct val="20000"/>
              </a:spcBef>
            </a:pPr>
            <a:r>
              <a:rPr lang="vi-VN" sz="2600" b="1" kern="0" dirty="0">
                <a:solidFill>
                  <a:prstClr val="black"/>
                </a:solidFill>
                <a:latin typeface="Times New Roman" panose="02020603050405020304" pitchFamily="18" charset="0"/>
                <a:cs typeface="Times New Roman" panose="02020603050405020304" pitchFamily="18" charset="0"/>
              </a:rPr>
              <a:t>Có trong tay những vũ khí, phương tiện chiến đấu </a:t>
            </a:r>
            <a:r>
              <a:rPr lang="en-US" sz="2600" b="1" kern="0" dirty="0" err="1">
                <a:solidFill>
                  <a:prstClr val="black"/>
                </a:solidFill>
                <a:latin typeface="Times New Roman" panose="02020603050405020304" pitchFamily="18" charset="0"/>
                <a:cs typeface="Times New Roman" panose="02020603050405020304" pitchFamily="18" charset="0"/>
              </a:rPr>
              <a:t>thần</a:t>
            </a:r>
            <a:r>
              <a:rPr lang="en-US" sz="2600" b="1" kern="0" dirty="0">
                <a:solidFill>
                  <a:prstClr val="black"/>
                </a:solidFill>
                <a:latin typeface="Times New Roman" panose="02020603050405020304" pitchFamily="18" charset="0"/>
                <a:cs typeface="Times New Roman" panose="02020603050405020304" pitchFamily="18" charset="0"/>
              </a:rPr>
              <a:t> </a:t>
            </a:r>
            <a:r>
              <a:rPr lang="vi-VN" sz="2600" b="1" kern="0" dirty="0">
                <a:solidFill>
                  <a:prstClr val="black"/>
                </a:solidFill>
                <a:latin typeface="Times New Roman" panose="02020603050405020304" pitchFamily="18" charset="0"/>
                <a:cs typeface="Times New Roman" panose="02020603050405020304" pitchFamily="18" charset="0"/>
              </a:rPr>
              <a:t>kì</a:t>
            </a:r>
            <a:r>
              <a:rPr lang="en-US" sz="2600" b="1" kern="0" dirty="0">
                <a:solidFill>
                  <a:prstClr val="black"/>
                </a:solidFill>
                <a:latin typeface="Times New Roman" panose="02020603050405020304" pitchFamily="18" charset="0"/>
                <a:cs typeface="Times New Roman" panose="02020603050405020304" pitchFamily="18" charset="0"/>
              </a:rPr>
              <a:t> .</a:t>
            </a:r>
            <a:endParaRPr lang="en-US" sz="2600" b="1" dirty="0">
              <a:solidFill>
                <a:srgbClr val="FF0000"/>
              </a:solidFill>
              <a:latin typeface="Times New Roman"/>
              <a:ea typeface="Times New Roman"/>
            </a:endParaRPr>
          </a:p>
        </p:txBody>
      </p:sp>
      <p:cxnSp>
        <p:nvCxnSpPr>
          <p:cNvPr id="8" name="Straight Arrow Connector 7"/>
          <p:cNvCxnSpPr>
            <a:stCxn id="2" idx="2"/>
          </p:cNvCxnSpPr>
          <p:nvPr/>
        </p:nvCxnSpPr>
        <p:spPr>
          <a:xfrm flipH="1">
            <a:off x="2479166" y="2057401"/>
            <a:ext cx="3206065" cy="78657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a:off x="5643424" y="2057399"/>
            <a:ext cx="0" cy="189243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a:off x="5756837" y="2048213"/>
            <a:ext cx="2764992" cy="103374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E91539E9-7367-F0E2-EA17-5EFF8AF871AF}"/>
              </a:ext>
            </a:extLst>
          </p:cNvPr>
          <p:cNvSpPr/>
          <p:nvPr/>
        </p:nvSpPr>
        <p:spPr>
          <a:xfrm>
            <a:off x="8757501" y="0"/>
            <a:ext cx="3245962" cy="2709584"/>
          </a:xfrm>
          <a:prstGeom prst="roundRect">
            <a:avLst/>
          </a:prstGeom>
          <a:solidFill>
            <a:srgbClr val="FFFF00"/>
          </a:solidFill>
          <a:ln w="12700" cap="flat" cmpd="sng" algn="ctr">
            <a:solidFill>
              <a:srgbClr val="5B9BD5">
                <a:shade val="15000"/>
              </a:srgbClr>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Trong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những</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thứ</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vũ</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khí</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phương</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tiện</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mà</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Thạch</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Sanh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có</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được</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em</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thấy</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ấn</a:t>
            </a:r>
            <a:r>
              <a:rPr kumimoji="0" lang="en-US" sz="2400" b="1" i="0" u="none" strike="noStrike" kern="0" cap="none" spc="0" normalizeH="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a:t>
            </a:r>
            <a:r>
              <a:rPr kumimoji="0" lang="en-US" sz="2400" b="1" i="0" u="none" strike="noStrike" kern="0" cap="none" spc="0" normalizeH="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tựơng</a:t>
            </a:r>
            <a:r>
              <a:rPr kumimoji="0" lang="en-US" sz="2400" b="1" i="0" u="none" strike="noStrike" kern="0" cap="none" spc="0" normalizeH="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a:t>
            </a:r>
            <a:r>
              <a:rPr kumimoji="0" lang="en-US" sz="2400" b="1" i="0" u="none" strike="noStrike" kern="0" cap="none" spc="0" normalizeH="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đặc</a:t>
            </a:r>
            <a:r>
              <a:rPr kumimoji="0" lang="en-US" sz="2400" b="1" i="0" u="none" strike="noStrike" kern="0" cap="none" spc="0" normalizeH="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a:t>
            </a:r>
            <a:r>
              <a:rPr kumimoji="0" lang="en-US" sz="2400" b="1" i="0" u="none" strike="noStrike" kern="0" cap="none" spc="0" normalizeH="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biệt</a:t>
            </a:r>
            <a:r>
              <a:rPr kumimoji="0" lang="en-US" sz="2400" b="1" i="0" u="none" strike="noStrike" kern="0" cap="none" spc="0" normalizeH="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a:t>
            </a:r>
            <a:r>
              <a:rPr kumimoji="0" lang="en-US" sz="2400" b="1" i="0" u="none" strike="noStrike" kern="0" cap="none" spc="0" normalizeH="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với</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vũ</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khí</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phương</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tiện</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nào</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 </a:t>
            </a:r>
            <a:endParaRPr kumimoji="0" lang="en-SG" sz="2400" b="1" i="0" u="none" strike="noStrike" kern="0" cap="none" spc="0" normalizeH="0" baseline="0" noProof="0" dirty="0">
              <a:ln>
                <a:noFill/>
              </a:ln>
              <a:solidFill>
                <a:prstClr val="black"/>
              </a:solidFill>
              <a:effectLst/>
              <a:uLnTx/>
              <a:uFillTx/>
              <a:latin typeface="VNI-Times" pitchFamily="2" charset="0"/>
              <a:ea typeface="SimSun" panose="02010600030101010101" pitchFamily="2" charset="-122"/>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32730A98-40CB-456E-0C71-26791C63E3E1}"/>
              </a:ext>
            </a:extLst>
          </p:cNvPr>
          <p:cNvCxnSpPr>
            <a:cxnSpLocks/>
          </p:cNvCxnSpPr>
          <p:nvPr/>
        </p:nvCxnSpPr>
        <p:spPr>
          <a:xfrm flipV="1">
            <a:off x="9360817" y="2651521"/>
            <a:ext cx="0" cy="430438"/>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93672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bg/>
                                          </p:spTgt>
                                        </p:tgtEl>
                                        <p:attrNameLst>
                                          <p:attrName>style.visibility</p:attrName>
                                        </p:attrNameLst>
                                      </p:cBhvr>
                                      <p:to>
                                        <p:strVal val="visible"/>
                                      </p:to>
                                    </p:set>
                                    <p:animEffect transition="in" filter="barn(inVertical)">
                                      <p:cBhvr>
                                        <p:cTn id="23" dur="500"/>
                                        <p:tgtEl>
                                          <p:spTgt spid="3">
                                            <p:bg/>
                                          </p:spTgt>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barn(inVertical)">
                                      <p:cBhvr>
                                        <p:cTn id="26" dur="500"/>
                                        <p:tgtEl>
                                          <p:spTgt spid="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circle(in)">
                                      <p:cBhvr>
                                        <p:cTn id="34" dur="2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4" grpId="0" animBg="1"/>
      <p:bldP spid="5"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115000"/>
              </a:lnSpc>
            </a:pPr>
            <a:r>
              <a:rPr lang="nl-NL" sz="3200" b="1" dirty="0">
                <a:solidFill>
                  <a:srgbClr val="FF0000"/>
                </a:solidFill>
                <a:latin typeface="Times New Roman"/>
                <a:ea typeface="Calibri"/>
                <a:cs typeface="Times New Roman"/>
              </a:rPr>
              <a:t>Những vũ khí thần kì của Thạch Sanh.</a:t>
            </a:r>
            <a:r>
              <a:rPr lang="en-US" sz="3200" dirty="0">
                <a:solidFill>
                  <a:srgbClr val="FF0000"/>
                </a:solidFill>
                <a:ea typeface="Calibri"/>
                <a:cs typeface="Times New Roman"/>
              </a:rPr>
              <a:t/>
            </a:r>
            <a:br>
              <a:rPr lang="en-US" sz="3200" dirty="0">
                <a:solidFill>
                  <a:srgbClr val="FF0000"/>
                </a:solidFill>
                <a:ea typeface="Calibri"/>
                <a:cs typeface="Times New Roman"/>
              </a:rPr>
            </a:br>
            <a:endParaRPr lang="en-US" sz="3200" dirty="0">
              <a:solidFill>
                <a:srgbClr val="FF0000"/>
              </a:solidFill>
            </a:endParaRPr>
          </a:p>
        </p:txBody>
      </p:sp>
      <p:pic>
        <p:nvPicPr>
          <p:cNvPr id="4" name="Content Placeholder 3" descr="13b"/>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41136" y="1143000"/>
            <a:ext cx="4191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720645" y="5870543"/>
            <a:ext cx="3695308" cy="523220"/>
          </a:xfrm>
          <a:prstGeom prst="rect">
            <a:avLst/>
          </a:prstGeom>
          <a:noFill/>
        </p:spPr>
        <p:txBody>
          <a:bodyPr wrap="square" rtlCol="0">
            <a:spAutoFit/>
          </a:bodyPr>
          <a:lstStyle/>
          <a:p>
            <a:pPr algn="ctr"/>
            <a:r>
              <a:rPr lang="en-US" sz="2800" b="1" dirty="0" err="1">
                <a:solidFill>
                  <a:srgbClr val="0000FF"/>
                </a:solidFill>
                <a:latin typeface="Times New Roman" pitchFamily="18" charset="0"/>
                <a:cs typeface="Times New Roman" pitchFamily="18" charset="0"/>
              </a:rPr>
              <a:t>Cây</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đàn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thần</a:t>
            </a:r>
            <a:endParaRPr lang="en-US" sz="2800" b="1" dirty="0">
              <a:solidFill>
                <a:srgbClr val="0000FF"/>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19231056-32AC-7296-8E15-4BE9495AC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9229" y="1143000"/>
            <a:ext cx="4572000" cy="4572000"/>
          </a:xfrm>
          <a:prstGeom prst="rect">
            <a:avLst/>
          </a:prstGeom>
        </p:spPr>
      </p:pic>
      <p:sp>
        <p:nvSpPr>
          <p:cNvPr id="7" name="TextBox 6">
            <a:extLst>
              <a:ext uri="{FF2B5EF4-FFF2-40B4-BE49-F238E27FC236}">
                <a16:creationId xmlns:a16="http://schemas.microsoft.com/office/drawing/2014/main" id="{84A8797F-0DFD-81EA-59B5-5E5A36DD0C06}"/>
              </a:ext>
            </a:extLst>
          </p:cNvPr>
          <p:cNvSpPr txBox="1"/>
          <p:nvPr/>
        </p:nvSpPr>
        <p:spPr>
          <a:xfrm>
            <a:off x="6776047" y="5762391"/>
            <a:ext cx="3695308" cy="523220"/>
          </a:xfrm>
          <a:prstGeom prst="rect">
            <a:avLst/>
          </a:prstGeom>
          <a:noFill/>
        </p:spPr>
        <p:txBody>
          <a:bodyPr wrap="square" rtlCol="0">
            <a:spAutoFit/>
          </a:bodyPr>
          <a:lstStyle/>
          <a:p>
            <a:pPr algn="ctr"/>
            <a:r>
              <a:rPr lang="en-US" sz="2800" b="1" dirty="0" err="1">
                <a:solidFill>
                  <a:srgbClr val="0000FF"/>
                </a:solidFill>
                <a:latin typeface="Times New Roman" pitchFamily="18" charset="0"/>
                <a:cs typeface="Times New Roman" pitchFamily="18" charset="0"/>
              </a:rPr>
              <a:t>Niêu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cơm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thần</a:t>
            </a:r>
            <a:endParaRPr lang="en-US" sz="28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425786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1" name="TextBox 20"/>
          <p:cNvSpPr txBox="1"/>
          <p:nvPr/>
        </p:nvSpPr>
        <p:spPr>
          <a:xfrm>
            <a:off x="294246" y="1142704"/>
            <a:ext cx="5337352" cy="479674"/>
          </a:xfrm>
          <a:prstGeom prst="rect">
            <a:avLst/>
          </a:prstGeom>
          <a:noFill/>
        </p:spPr>
        <p:txBody>
          <a:bodyPr wrap="none" lIns="121917" tIns="60958" rIns="121917" bIns="60958"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Sự</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ra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đời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lớn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Thạch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Sanh</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5" name="Pentagon 14">
            <a:extLst>
              <a:ext uri="{FF2B5EF4-FFF2-40B4-BE49-F238E27FC236}">
                <a16:creationId xmlns:a16="http://schemas.microsoft.com/office/drawing/2014/main" id="{FC099680-203F-7B40-A51C-91FC77178AAE}"/>
              </a:ext>
            </a:extLst>
          </p:cNvPr>
          <p:cNvSpPr/>
          <p:nvPr/>
        </p:nvSpPr>
        <p:spPr>
          <a:xfrm>
            <a:off x="141402" y="664434"/>
            <a:ext cx="5024481" cy="540171"/>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srgbClr val="941100"/>
                </a:solidFill>
                <a:effectLst/>
                <a:uLnTx/>
                <a:uFillTx/>
                <a:latin typeface="Times New Roman" panose="02020603050405020304" pitchFamily="18" charset="0"/>
                <a:ea typeface="+mn-ea"/>
                <a:cs typeface="Times New Roman" panose="02020603050405020304" pitchFamily="18" charset="0"/>
              </a:rPr>
              <a:t>1. Nhân vật Thạch Sanh</a:t>
            </a:r>
          </a:p>
        </p:txBody>
      </p:sp>
      <p:sp>
        <p:nvSpPr>
          <p:cNvPr id="4" name="TextBox 3">
            <a:extLst>
              <a:ext uri="{FF2B5EF4-FFF2-40B4-BE49-F238E27FC236}">
                <a16:creationId xmlns:a16="http://schemas.microsoft.com/office/drawing/2014/main" id="{B5E1A1D4-3982-16BE-75A9-5B01DE56D0F7}"/>
              </a:ext>
            </a:extLst>
          </p:cNvPr>
          <p:cNvSpPr txBox="1"/>
          <p:nvPr/>
        </p:nvSpPr>
        <p:spPr>
          <a:xfrm>
            <a:off x="294246" y="1540284"/>
            <a:ext cx="822758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Những thử thách và chiến công của Thạch Sanh</a:t>
            </a:r>
          </a:p>
        </p:txBody>
      </p:sp>
      <p:sp>
        <p:nvSpPr>
          <p:cNvPr id="5" name="Title 1">
            <a:extLst>
              <a:ext uri="{FF2B5EF4-FFF2-40B4-BE49-F238E27FC236}">
                <a16:creationId xmlns:a16="http://schemas.microsoft.com/office/drawing/2014/main" id="{86BFA2C1-6F4D-20AF-8C2D-A86801E4CCC9}"/>
              </a:ext>
            </a:extLst>
          </p:cNvPr>
          <p:cNvSpPr txBox="1">
            <a:spLocks/>
          </p:cNvSpPr>
          <p:nvPr/>
        </p:nvSpPr>
        <p:spPr>
          <a:xfrm>
            <a:off x="2450970" y="-158269"/>
            <a:ext cx="6070862" cy="629616"/>
          </a:xfrm>
          <a:prstGeom prst="rect">
            <a:avLst/>
          </a:prstGeom>
          <a:solidFill>
            <a:srgbClr val="FFFF00"/>
          </a:solidFill>
          <a:ln>
            <a:solidFill>
              <a:srgbClr val="FF0000"/>
            </a:solidFill>
          </a:ln>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i="0" u="none"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sng" strike="noStrike" kern="1200" cap="none" spc="0" normalizeH="0" baseline="0" noProof="0" dirty="0" err="1">
                <a:ln>
                  <a:noFill/>
                </a:ln>
                <a:solidFill>
                  <a:srgbClr val="FF0000"/>
                </a:solidFill>
                <a:effectLst/>
                <a:uLnTx/>
                <a:uFillTx/>
                <a:latin typeface="Times New Roman" pitchFamily="18" charset="0"/>
                <a:ea typeface="+mj-ea"/>
                <a:cs typeface="Times New Roman" pitchFamily="18" charset="0"/>
              </a:rPr>
              <a:t>Bài</a:t>
            </a:r>
            <a:r>
              <a:rPr kumimoji="0" lang="en-US" sz="2400" b="1" i="0" u="sng"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 1- </a:t>
            </a:r>
            <a:r>
              <a:rPr kumimoji="0" lang="en-US" sz="2400" b="1" i="0" u="sng" strike="noStrike" kern="1200" cap="none" spc="0" normalizeH="0" baseline="0" noProof="0" dirty="0" err="1">
                <a:ln>
                  <a:noFill/>
                </a:ln>
                <a:solidFill>
                  <a:srgbClr val="FF0000"/>
                </a:solidFill>
                <a:effectLst/>
                <a:uLnTx/>
                <a:uFillTx/>
                <a:latin typeface="Times New Roman" pitchFamily="18" charset="0"/>
                <a:ea typeface="+mj-ea"/>
                <a:cs typeface="Times New Roman" pitchFamily="18" charset="0"/>
              </a:rPr>
              <a:t>Tiết</a:t>
            </a:r>
            <a:r>
              <a:rPr kumimoji="0" lang="en-US" sz="2400" b="1" i="0" u="sng"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 7: </a:t>
            </a:r>
            <a:r>
              <a:rPr kumimoji="0" lang="en-US" sz="28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T</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mj-ea"/>
                <a:cs typeface="Times New Roman" pitchFamily="18" charset="0"/>
              </a:rPr>
              <a:t>HẠCH</a:t>
            </a:r>
            <a:r>
              <a:rPr kumimoji="0" lang="en-US" sz="28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 SANH </a:t>
            </a:r>
            <a:r>
              <a:rPr kumimoji="0" lang="en-US" sz="20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a:t>
            </a:r>
            <a:r>
              <a:rPr kumimoji="0" lang="en-US" sz="2000" b="1" i="0" u="none" strike="noStrike" kern="1200" cap="none" spc="0" normalizeH="0" baseline="0" noProof="0" dirty="0" err="1">
                <a:ln>
                  <a:noFill/>
                </a:ln>
                <a:solidFill>
                  <a:srgbClr val="FF0000"/>
                </a:solidFill>
                <a:effectLst/>
                <a:uLnTx/>
                <a:uFillTx/>
                <a:latin typeface="Times New Roman" pitchFamily="18" charset="0"/>
                <a:ea typeface="+mj-ea"/>
                <a:cs typeface="Times New Roman" pitchFamily="18" charset="0"/>
              </a:rPr>
              <a:t>tiếp</a:t>
            </a:r>
            <a:r>
              <a:rPr kumimoji="0" lang="en-US" sz="20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 </a:t>
            </a:r>
            <a:r>
              <a:rPr kumimoji="0" lang="en-US" sz="2000" b="1" i="0" u="none" strike="noStrike" kern="1200" cap="none" spc="0" normalizeH="0" baseline="0" noProof="0" dirty="0" err="1">
                <a:ln>
                  <a:noFill/>
                </a:ln>
                <a:solidFill>
                  <a:srgbClr val="FF0000"/>
                </a:solidFill>
                <a:effectLst/>
                <a:uLnTx/>
                <a:uFillTx/>
                <a:latin typeface="Times New Roman" pitchFamily="18" charset="0"/>
                <a:ea typeface="+mj-ea"/>
                <a:cs typeface="Times New Roman" pitchFamily="18" charset="0"/>
              </a:rPr>
              <a:t>theo</a:t>
            </a:r>
            <a:r>
              <a:rPr kumimoji="0" lang="en-US" sz="20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a:t>
            </a:r>
          </a:p>
        </p:txBody>
      </p:sp>
      <p:sp>
        <p:nvSpPr>
          <p:cNvPr id="2" name="TextBox 1">
            <a:extLst>
              <a:ext uri="{FF2B5EF4-FFF2-40B4-BE49-F238E27FC236}">
                <a16:creationId xmlns:a16="http://schemas.microsoft.com/office/drawing/2014/main" id="{3F06421A-C5CB-2D73-6767-3F927D8B3564}"/>
              </a:ext>
            </a:extLst>
          </p:cNvPr>
          <p:cNvSpPr txBox="1"/>
          <p:nvPr/>
        </p:nvSpPr>
        <p:spPr>
          <a:xfrm>
            <a:off x="286387" y="1956631"/>
            <a:ext cx="426675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a:t>
            </a:r>
            <a:r>
              <a:rPr kumimoji="0" 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chi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thần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kì</a:t>
            </a:r>
            <a:endParaRPr kumimoji="0" 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127AA900-4981-4F8F-6551-7E9D05430B9E}"/>
              </a:ext>
            </a:extLst>
          </p:cNvPr>
          <p:cNvSpPr txBox="1"/>
          <p:nvPr/>
        </p:nvSpPr>
        <p:spPr>
          <a:xfrm>
            <a:off x="438787" y="2410687"/>
            <a:ext cx="426675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lang="en-US" sz="2800" b="1" dirty="0">
                <a:solidFill>
                  <a:srgbClr val="FF0000"/>
                </a:solidFill>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đàn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thần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kì</a:t>
            </a:r>
            <a:endParaRPr kumimoji="0" 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5182AEA4-8405-B3A3-0904-567E48EDA958}"/>
              </a:ext>
            </a:extLst>
          </p:cNvPr>
          <p:cNvPicPr>
            <a:picLocks noChangeAspect="1"/>
          </p:cNvPicPr>
          <p:nvPr/>
        </p:nvPicPr>
        <p:blipFill>
          <a:blip r:embed="rId3"/>
          <a:stretch>
            <a:fillRect/>
          </a:stretch>
        </p:blipFill>
        <p:spPr>
          <a:xfrm>
            <a:off x="4705546" y="2267611"/>
            <a:ext cx="6644326" cy="4472554"/>
          </a:xfrm>
          <a:prstGeom prst="rect">
            <a:avLst/>
          </a:prstGeom>
        </p:spPr>
      </p:pic>
    </p:spTree>
    <p:extLst>
      <p:ext uri="{BB962C8B-B14F-4D97-AF65-F5344CB8AC3E}">
        <p14:creationId xmlns:p14="http://schemas.microsoft.com/office/powerpoint/2010/main" val="2530254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752598" y="1814935"/>
            <a:ext cx="1524002" cy="34290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Times New Roman" pitchFamily="18" charset="0"/>
                <a:cs typeface="Times New Roman" pitchFamily="18" charset="0"/>
              </a:rPr>
              <a:t>TIẾNG </a:t>
            </a:r>
          </a:p>
          <a:p>
            <a:pPr algn="ctr"/>
            <a:r>
              <a:rPr lang="en-US" sz="2800" b="1" dirty="0">
                <a:solidFill>
                  <a:prstClr val="white"/>
                </a:solidFill>
                <a:latin typeface="Times New Roman" pitchFamily="18" charset="0"/>
                <a:cs typeface="Times New Roman" pitchFamily="18" charset="0"/>
              </a:rPr>
              <a:t>ĐÀN </a:t>
            </a:r>
          </a:p>
          <a:p>
            <a:pPr algn="ctr"/>
            <a:r>
              <a:rPr lang="en-US" sz="2800" b="1" dirty="0">
                <a:solidFill>
                  <a:prstClr val="white"/>
                </a:solidFill>
                <a:latin typeface="Times New Roman" pitchFamily="18" charset="0"/>
                <a:cs typeface="Times New Roman" pitchFamily="18" charset="0"/>
              </a:rPr>
              <a:t>THẦN</a:t>
            </a:r>
          </a:p>
        </p:txBody>
      </p:sp>
      <p:sp>
        <p:nvSpPr>
          <p:cNvPr id="5" name="Oval 4"/>
          <p:cNvSpPr/>
          <p:nvPr/>
        </p:nvSpPr>
        <p:spPr>
          <a:xfrm>
            <a:off x="4204856" y="228600"/>
            <a:ext cx="3872344" cy="12954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prstClr val="white"/>
                </a:solidFill>
                <a:latin typeface="Times New Roman" pitchFamily="18" charset="0"/>
                <a:ea typeface="Times New Roman"/>
                <a:cs typeface="Times New Roman" pitchFamily="18" charset="0"/>
              </a:rPr>
              <a:t>Công</a:t>
            </a:r>
            <a:r>
              <a:rPr lang="en-US" sz="2600" b="1" dirty="0">
                <a:solidFill>
                  <a:prstClr val="white"/>
                </a:solidFill>
                <a:latin typeface="Times New Roman" pitchFamily="18" charset="0"/>
                <a:ea typeface="Times New Roman"/>
                <a:cs typeface="Times New Roman" pitchFamily="18" charset="0"/>
              </a:rPr>
              <a:t> </a:t>
            </a:r>
            <a:r>
              <a:rPr lang="en-US" sz="2600" b="1" dirty="0" err="1">
                <a:solidFill>
                  <a:prstClr val="white"/>
                </a:solidFill>
                <a:latin typeface="Times New Roman" pitchFamily="18" charset="0"/>
                <a:ea typeface="Times New Roman"/>
                <a:cs typeface="Times New Roman" pitchFamily="18" charset="0"/>
              </a:rPr>
              <a:t>chúa</a:t>
            </a:r>
            <a:r>
              <a:rPr lang="en-US" sz="2600" b="1" dirty="0">
                <a:solidFill>
                  <a:prstClr val="white"/>
                </a:solidFill>
                <a:latin typeface="Times New Roman" pitchFamily="18" charset="0"/>
                <a:ea typeface="Times New Roman"/>
                <a:cs typeface="Times New Roman" pitchFamily="18" charset="0"/>
              </a:rPr>
              <a:t> </a:t>
            </a:r>
            <a:r>
              <a:rPr lang="en-US" sz="2600" b="1" dirty="0" err="1">
                <a:solidFill>
                  <a:prstClr val="white"/>
                </a:solidFill>
                <a:latin typeface="Times New Roman" pitchFamily="18" charset="0"/>
                <a:ea typeface="Times New Roman"/>
                <a:cs typeface="Times New Roman" pitchFamily="18" charset="0"/>
              </a:rPr>
              <a:t>khỏi</a:t>
            </a:r>
            <a:r>
              <a:rPr lang="en-US" sz="2600" b="1" dirty="0">
                <a:solidFill>
                  <a:prstClr val="white"/>
                </a:solidFill>
                <a:latin typeface="Times New Roman" pitchFamily="18" charset="0"/>
                <a:ea typeface="Times New Roman"/>
                <a:cs typeface="Times New Roman" pitchFamily="18" charset="0"/>
              </a:rPr>
              <a:t> </a:t>
            </a:r>
            <a:r>
              <a:rPr lang="en-US" sz="2600" b="1" dirty="0" err="1">
                <a:solidFill>
                  <a:prstClr val="white"/>
                </a:solidFill>
                <a:latin typeface="Times New Roman" pitchFamily="18" charset="0"/>
                <a:ea typeface="Times New Roman"/>
                <a:cs typeface="Times New Roman" pitchFamily="18" charset="0"/>
              </a:rPr>
              <a:t>bệnh</a:t>
            </a:r>
            <a:endParaRPr lang="en-US" sz="2600" b="1" dirty="0">
              <a:solidFill>
                <a:prstClr val="white"/>
              </a:solidFill>
              <a:latin typeface="Times New Roman" pitchFamily="18" charset="0"/>
              <a:cs typeface="Times New Roman" pitchFamily="18" charset="0"/>
            </a:endParaRPr>
          </a:p>
        </p:txBody>
      </p:sp>
      <p:sp>
        <p:nvSpPr>
          <p:cNvPr id="6" name="Oval 5"/>
          <p:cNvSpPr/>
          <p:nvPr/>
        </p:nvSpPr>
        <p:spPr>
          <a:xfrm>
            <a:off x="4204857" y="1814936"/>
            <a:ext cx="3872343" cy="128640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dirty="0">
                <a:solidFill>
                  <a:srgbClr val="FFFF00"/>
                </a:solidFill>
                <a:latin typeface="Times New Roman" pitchFamily="18" charset="0"/>
                <a:cs typeface="Times New Roman" pitchFamily="18" charset="0"/>
              </a:rPr>
              <a:t>T</a:t>
            </a:r>
            <a:r>
              <a:rPr lang="en-US" sz="2600" b="1" dirty="0" err="1">
                <a:solidFill>
                  <a:srgbClr val="FFFF00"/>
                </a:solidFill>
                <a:latin typeface="Times New Roman" pitchFamily="18" charset="0"/>
                <a:cs typeface="Times New Roman" pitchFamily="18" charset="0"/>
              </a:rPr>
              <a:t>hạch</a:t>
            </a:r>
            <a:r>
              <a:rPr lang="en-US" sz="2600" b="1" dirty="0">
                <a:solidFill>
                  <a:srgbClr val="FFFF00"/>
                </a:solidFill>
                <a:latin typeface="Times New Roman" pitchFamily="18" charset="0"/>
                <a:cs typeface="Times New Roman" pitchFamily="18" charset="0"/>
              </a:rPr>
              <a:t> </a:t>
            </a:r>
            <a:r>
              <a:rPr lang="en-US" sz="2600" b="1" dirty="0" err="1">
                <a:solidFill>
                  <a:srgbClr val="FFFF00"/>
                </a:solidFill>
                <a:latin typeface="Times New Roman" pitchFamily="18" charset="0"/>
                <a:cs typeface="Times New Roman" pitchFamily="18" charset="0"/>
              </a:rPr>
              <a:t>Sanh</a:t>
            </a:r>
            <a:r>
              <a:rPr lang="vi-VN" sz="2600" b="1" dirty="0">
                <a:solidFill>
                  <a:srgbClr val="FFFF00"/>
                </a:solidFill>
                <a:latin typeface="Times New Roman" pitchFamily="18" charset="0"/>
                <a:cs typeface="Times New Roman" pitchFamily="18" charset="0"/>
              </a:rPr>
              <a:t> được giải oan</a:t>
            </a:r>
            <a:endParaRPr lang="en-US" sz="2600" b="1" dirty="0">
              <a:solidFill>
                <a:srgbClr val="FFFF00"/>
              </a:solidFill>
              <a:latin typeface="Times New Roman" pitchFamily="18" charset="0"/>
              <a:cs typeface="Times New Roman" pitchFamily="18" charset="0"/>
            </a:endParaRPr>
          </a:p>
        </p:txBody>
      </p:sp>
      <p:sp>
        <p:nvSpPr>
          <p:cNvPr id="7" name="Oval 6"/>
          <p:cNvSpPr/>
          <p:nvPr/>
        </p:nvSpPr>
        <p:spPr>
          <a:xfrm>
            <a:off x="4204855" y="3433239"/>
            <a:ext cx="3872345" cy="135756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prstClr val="black"/>
                </a:solidFill>
                <a:latin typeface="Times New Roman" pitchFamily="18" charset="0"/>
                <a:cs typeface="Times New Roman" pitchFamily="18" charset="0"/>
              </a:rPr>
              <a:t>Lý</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Thông</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bị</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vạch</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mặt</a:t>
            </a:r>
            <a:r>
              <a:rPr lang="en-US" sz="2600" b="1" dirty="0">
                <a:solidFill>
                  <a:prstClr val="black"/>
                </a:solidFill>
                <a:latin typeface="Times New Roman" pitchFamily="18" charset="0"/>
                <a:cs typeface="Times New Roman" pitchFamily="18" charset="0"/>
              </a:rPr>
              <a:t> </a:t>
            </a:r>
          </a:p>
        </p:txBody>
      </p:sp>
      <p:cxnSp>
        <p:nvCxnSpPr>
          <p:cNvPr id="9" name="Straight Arrow Connector 8"/>
          <p:cNvCxnSpPr/>
          <p:nvPr/>
        </p:nvCxnSpPr>
        <p:spPr>
          <a:xfrm flipV="1">
            <a:off x="3276598" y="1307370"/>
            <a:ext cx="1495348" cy="219514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cxnSpLocks/>
            <a:stCxn id="4" idx="3"/>
            <a:endCxn id="6" idx="3"/>
          </p:cNvCxnSpPr>
          <p:nvPr/>
        </p:nvCxnSpPr>
        <p:spPr>
          <a:xfrm flipV="1">
            <a:off x="3276600" y="2912951"/>
            <a:ext cx="1495349" cy="61648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a:stCxn id="4" idx="3"/>
            <a:endCxn id="7" idx="1"/>
          </p:cNvCxnSpPr>
          <p:nvPr/>
        </p:nvCxnSpPr>
        <p:spPr>
          <a:xfrm>
            <a:off x="3276600" y="3529435"/>
            <a:ext cx="1495347" cy="10261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8762999" y="494607"/>
            <a:ext cx="2181520" cy="575977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nl-NL" sz="2400" b="1" dirty="0">
                <a:solidFill>
                  <a:prstClr val="white"/>
                </a:solidFill>
                <a:latin typeface="Times New Roman"/>
                <a:ea typeface="Calibri"/>
                <a:cs typeface="Times New Roman"/>
              </a:rPr>
              <a:t>Tiếng đàn tượng trưng cho công lý, cái thiện, tinh thần </a:t>
            </a:r>
          </a:p>
          <a:p>
            <a:pPr algn="ctr">
              <a:lnSpc>
                <a:spcPct val="115000"/>
              </a:lnSpc>
            </a:pPr>
            <a:r>
              <a:rPr lang="nl-NL" sz="2400" b="1" dirty="0">
                <a:solidFill>
                  <a:prstClr val="white"/>
                </a:solidFill>
                <a:latin typeface="Times New Roman"/>
                <a:ea typeface="Calibri"/>
                <a:cs typeface="Times New Roman"/>
              </a:rPr>
              <a:t>yêu chuộng hòa bình.</a:t>
            </a:r>
          </a:p>
          <a:p>
            <a:pPr algn="ctr">
              <a:lnSpc>
                <a:spcPct val="115000"/>
              </a:lnSpc>
            </a:pPr>
            <a:r>
              <a:rPr lang="nl-NL" sz="2400" b="1" dirty="0">
                <a:solidFill>
                  <a:prstClr val="white"/>
                </a:solidFill>
                <a:latin typeface="Times New Roman"/>
                <a:ea typeface="Calibri"/>
                <a:cs typeface="Times New Roman"/>
              </a:rPr>
              <a:t>Là vũ khí  đặc biệt để cảm hoá </a:t>
            </a:r>
          </a:p>
          <a:p>
            <a:pPr algn="ctr">
              <a:lnSpc>
                <a:spcPct val="115000"/>
              </a:lnSpc>
            </a:pPr>
            <a:r>
              <a:rPr lang="nl-NL" sz="2400" b="1" dirty="0">
                <a:solidFill>
                  <a:prstClr val="white"/>
                </a:solidFill>
                <a:latin typeface="Times New Roman"/>
                <a:ea typeface="Calibri"/>
                <a:cs typeface="Times New Roman"/>
              </a:rPr>
              <a:t>kẻ thù </a:t>
            </a:r>
            <a:endParaRPr lang="en-US" sz="2400" b="1" dirty="0">
              <a:solidFill>
                <a:prstClr val="white"/>
              </a:solidFill>
              <a:latin typeface="Calibri"/>
              <a:ea typeface="Calibri"/>
              <a:cs typeface="Times New Roman"/>
            </a:endParaRPr>
          </a:p>
        </p:txBody>
      </p:sp>
      <p:sp>
        <p:nvSpPr>
          <p:cNvPr id="29" name="Oval 28"/>
          <p:cNvSpPr/>
          <p:nvPr/>
        </p:nvSpPr>
        <p:spPr>
          <a:xfrm>
            <a:off x="4204856" y="5105400"/>
            <a:ext cx="3872344" cy="1524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Times New Roman" pitchFamily="18" charset="0"/>
                <a:cs typeface="Times New Roman" pitchFamily="18" charset="0"/>
              </a:rPr>
              <a:t>Q</a:t>
            </a:r>
            <a:r>
              <a:rPr lang="vi-VN" sz="2400" b="1" dirty="0">
                <a:solidFill>
                  <a:prstClr val="white"/>
                </a:solidFill>
                <a:latin typeface="Times New Roman" pitchFamily="18" charset="0"/>
                <a:cs typeface="Times New Roman" pitchFamily="18" charset="0"/>
              </a:rPr>
              <a:t>uân 18 nước chư hầu phải xin hàng</a:t>
            </a:r>
            <a:endParaRPr lang="en-US" sz="2400" b="1" dirty="0">
              <a:solidFill>
                <a:prstClr val="white"/>
              </a:solidFill>
              <a:latin typeface="Times New Roman" pitchFamily="18" charset="0"/>
              <a:cs typeface="Times New Roman" pitchFamily="18" charset="0"/>
            </a:endParaRPr>
          </a:p>
        </p:txBody>
      </p:sp>
      <p:cxnSp>
        <p:nvCxnSpPr>
          <p:cNvPr id="42" name="Straight Arrow Connector 41"/>
          <p:cNvCxnSpPr>
            <a:cxnSpLocks/>
            <a:stCxn id="4" idx="3"/>
            <a:endCxn id="29" idx="1"/>
          </p:cNvCxnSpPr>
          <p:nvPr/>
        </p:nvCxnSpPr>
        <p:spPr>
          <a:xfrm>
            <a:off x="3276600" y="3529435"/>
            <a:ext cx="1495348" cy="179915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4" name="Right Arrow 43"/>
          <p:cNvSpPr/>
          <p:nvPr/>
        </p:nvSpPr>
        <p:spPr>
          <a:xfrm>
            <a:off x="8077199" y="603615"/>
            <a:ext cx="685800" cy="545370"/>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5" name="Right Arrow 44"/>
          <p:cNvSpPr/>
          <p:nvPr/>
        </p:nvSpPr>
        <p:spPr>
          <a:xfrm>
            <a:off x="8077199" y="2150503"/>
            <a:ext cx="685800" cy="615268"/>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6" name="Right Arrow 45"/>
          <p:cNvSpPr/>
          <p:nvPr/>
        </p:nvSpPr>
        <p:spPr>
          <a:xfrm>
            <a:off x="8077200" y="3845323"/>
            <a:ext cx="685800" cy="533400"/>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 name="Right Arrow 46"/>
          <p:cNvSpPr/>
          <p:nvPr/>
        </p:nvSpPr>
        <p:spPr>
          <a:xfrm>
            <a:off x="8077199" y="5562600"/>
            <a:ext cx="685800" cy="609600"/>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03473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barn(inVertical)">
                                      <p:cBhvr>
                                        <p:cTn id="36" dur="500"/>
                                        <p:tgtEl>
                                          <p:spTgt spid="4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barn(inVertical)">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barn(inVertical)">
                                      <p:cBhvr>
                                        <p:cTn id="44" dur="500"/>
                                        <p:tgtEl>
                                          <p:spTgt spid="44"/>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barn(inVertical)">
                                      <p:cBhvr>
                                        <p:cTn id="47" dur="500"/>
                                        <p:tgtEl>
                                          <p:spTgt spid="45"/>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barn(inVertical)">
                                      <p:cBhvr>
                                        <p:cTn id="50" dur="500"/>
                                        <p:tgtEl>
                                          <p:spTgt spid="46"/>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barn(inVertical)">
                                      <p:cBhvr>
                                        <p:cTn id="53" dur="500"/>
                                        <p:tgtEl>
                                          <p:spTgt spid="47"/>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4" grpId="0" animBg="1"/>
      <p:bldP spid="29" grpId="0" animBg="1"/>
      <p:bldP spid="44" grpId="0" animBg="1"/>
      <p:bldP spid="45" grpId="0" animBg="1"/>
      <p:bldP spid="46" grpId="0" animBg="1"/>
      <p:bldP spid="4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1" name="TextBox 20"/>
          <p:cNvSpPr txBox="1"/>
          <p:nvPr/>
        </p:nvSpPr>
        <p:spPr>
          <a:xfrm>
            <a:off x="294246" y="1142704"/>
            <a:ext cx="5337352" cy="479674"/>
          </a:xfrm>
          <a:prstGeom prst="rect">
            <a:avLst/>
          </a:prstGeom>
          <a:noFill/>
        </p:spPr>
        <p:txBody>
          <a:bodyPr wrap="none" lIns="121917" tIns="60958" rIns="121917" bIns="60958"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Sự</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ra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đời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lớn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Thạch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Sanh</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5" name="Pentagon 14">
            <a:extLst>
              <a:ext uri="{FF2B5EF4-FFF2-40B4-BE49-F238E27FC236}">
                <a16:creationId xmlns:a16="http://schemas.microsoft.com/office/drawing/2014/main" id="{FC099680-203F-7B40-A51C-91FC77178AAE}"/>
              </a:ext>
            </a:extLst>
          </p:cNvPr>
          <p:cNvSpPr/>
          <p:nvPr/>
        </p:nvSpPr>
        <p:spPr>
          <a:xfrm>
            <a:off x="141402" y="664434"/>
            <a:ext cx="5024481" cy="540171"/>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srgbClr val="941100"/>
                </a:solidFill>
                <a:effectLst/>
                <a:uLnTx/>
                <a:uFillTx/>
                <a:latin typeface="Times New Roman" panose="02020603050405020304" pitchFamily="18" charset="0"/>
                <a:ea typeface="+mn-ea"/>
                <a:cs typeface="Times New Roman" panose="02020603050405020304" pitchFamily="18" charset="0"/>
              </a:rPr>
              <a:t>1. Nhân vật Thạch Sanh</a:t>
            </a:r>
          </a:p>
        </p:txBody>
      </p:sp>
      <p:sp>
        <p:nvSpPr>
          <p:cNvPr id="4" name="TextBox 3">
            <a:extLst>
              <a:ext uri="{FF2B5EF4-FFF2-40B4-BE49-F238E27FC236}">
                <a16:creationId xmlns:a16="http://schemas.microsoft.com/office/drawing/2014/main" id="{B5E1A1D4-3982-16BE-75A9-5B01DE56D0F7}"/>
              </a:ext>
            </a:extLst>
          </p:cNvPr>
          <p:cNvSpPr txBox="1"/>
          <p:nvPr/>
        </p:nvSpPr>
        <p:spPr>
          <a:xfrm>
            <a:off x="294246" y="1540284"/>
            <a:ext cx="822758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Những thử thách và chiến công của Thạch Sanh</a:t>
            </a:r>
          </a:p>
        </p:txBody>
      </p:sp>
      <p:sp>
        <p:nvSpPr>
          <p:cNvPr id="5" name="Title 1">
            <a:extLst>
              <a:ext uri="{FF2B5EF4-FFF2-40B4-BE49-F238E27FC236}">
                <a16:creationId xmlns:a16="http://schemas.microsoft.com/office/drawing/2014/main" id="{86BFA2C1-6F4D-20AF-8C2D-A86801E4CCC9}"/>
              </a:ext>
            </a:extLst>
          </p:cNvPr>
          <p:cNvSpPr txBox="1">
            <a:spLocks/>
          </p:cNvSpPr>
          <p:nvPr/>
        </p:nvSpPr>
        <p:spPr>
          <a:xfrm>
            <a:off x="2450970" y="-158269"/>
            <a:ext cx="6070862" cy="629616"/>
          </a:xfrm>
          <a:prstGeom prst="rect">
            <a:avLst/>
          </a:prstGeom>
          <a:solidFill>
            <a:srgbClr val="FFFF00"/>
          </a:solidFill>
          <a:ln>
            <a:solidFill>
              <a:srgbClr val="FF0000"/>
            </a:solidFill>
          </a:ln>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i="0" u="none"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sng" strike="noStrike" kern="1200" cap="none" spc="0" normalizeH="0" baseline="0" noProof="0" dirty="0" err="1">
                <a:ln>
                  <a:noFill/>
                </a:ln>
                <a:solidFill>
                  <a:srgbClr val="FF0000"/>
                </a:solidFill>
                <a:effectLst/>
                <a:uLnTx/>
                <a:uFillTx/>
                <a:latin typeface="Times New Roman" pitchFamily="18" charset="0"/>
                <a:ea typeface="+mj-ea"/>
                <a:cs typeface="Times New Roman" pitchFamily="18" charset="0"/>
              </a:rPr>
              <a:t>Bài</a:t>
            </a:r>
            <a:r>
              <a:rPr kumimoji="0" lang="en-US" sz="2400" b="1" i="0" u="sng"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 1- </a:t>
            </a:r>
            <a:r>
              <a:rPr kumimoji="0" lang="en-US" sz="2400" b="1" i="0" u="sng" strike="noStrike" kern="1200" cap="none" spc="0" normalizeH="0" baseline="0" noProof="0" dirty="0" err="1">
                <a:ln>
                  <a:noFill/>
                </a:ln>
                <a:solidFill>
                  <a:srgbClr val="FF0000"/>
                </a:solidFill>
                <a:effectLst/>
                <a:uLnTx/>
                <a:uFillTx/>
                <a:latin typeface="Times New Roman" pitchFamily="18" charset="0"/>
                <a:ea typeface="+mj-ea"/>
                <a:cs typeface="Times New Roman" pitchFamily="18" charset="0"/>
              </a:rPr>
              <a:t>Tiết</a:t>
            </a:r>
            <a:r>
              <a:rPr kumimoji="0" lang="en-US" sz="2400" b="1" i="0" u="sng"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 7: </a:t>
            </a:r>
            <a:r>
              <a:rPr kumimoji="0" lang="en-US" sz="28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T</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mj-ea"/>
                <a:cs typeface="Times New Roman" pitchFamily="18" charset="0"/>
              </a:rPr>
              <a:t>HẠCH</a:t>
            </a:r>
            <a:r>
              <a:rPr kumimoji="0" lang="en-US" sz="28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 SANH </a:t>
            </a:r>
            <a:r>
              <a:rPr kumimoji="0" lang="en-US" sz="20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a:t>
            </a:r>
            <a:r>
              <a:rPr kumimoji="0" lang="en-US" sz="2000" b="1" i="0" u="none" strike="noStrike" kern="1200" cap="none" spc="0" normalizeH="0" baseline="0" noProof="0" dirty="0" err="1">
                <a:ln>
                  <a:noFill/>
                </a:ln>
                <a:solidFill>
                  <a:srgbClr val="FF0000"/>
                </a:solidFill>
                <a:effectLst/>
                <a:uLnTx/>
                <a:uFillTx/>
                <a:latin typeface="Times New Roman" pitchFamily="18" charset="0"/>
                <a:ea typeface="+mj-ea"/>
                <a:cs typeface="Times New Roman" pitchFamily="18" charset="0"/>
              </a:rPr>
              <a:t>tiếp</a:t>
            </a:r>
            <a:r>
              <a:rPr kumimoji="0" lang="en-US" sz="20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 </a:t>
            </a:r>
            <a:r>
              <a:rPr kumimoji="0" lang="en-US" sz="2000" b="1" i="0" u="none" strike="noStrike" kern="1200" cap="none" spc="0" normalizeH="0" baseline="0" noProof="0" dirty="0" err="1">
                <a:ln>
                  <a:noFill/>
                </a:ln>
                <a:solidFill>
                  <a:srgbClr val="FF0000"/>
                </a:solidFill>
                <a:effectLst/>
                <a:uLnTx/>
                <a:uFillTx/>
                <a:latin typeface="Times New Roman" pitchFamily="18" charset="0"/>
                <a:ea typeface="+mj-ea"/>
                <a:cs typeface="Times New Roman" pitchFamily="18" charset="0"/>
              </a:rPr>
              <a:t>theo</a:t>
            </a:r>
            <a:r>
              <a:rPr kumimoji="0" lang="en-US" sz="20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a:t>
            </a:r>
          </a:p>
        </p:txBody>
      </p:sp>
      <p:sp>
        <p:nvSpPr>
          <p:cNvPr id="2" name="TextBox 1">
            <a:extLst>
              <a:ext uri="{FF2B5EF4-FFF2-40B4-BE49-F238E27FC236}">
                <a16:creationId xmlns:a16="http://schemas.microsoft.com/office/drawing/2014/main" id="{3F06421A-C5CB-2D73-6767-3F927D8B3564}"/>
              </a:ext>
            </a:extLst>
          </p:cNvPr>
          <p:cNvSpPr txBox="1"/>
          <p:nvPr/>
        </p:nvSpPr>
        <p:spPr>
          <a:xfrm>
            <a:off x="286387" y="1956631"/>
            <a:ext cx="426675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a:t>
            </a:r>
            <a:r>
              <a:rPr kumimoji="0" 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chi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thần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kì</a:t>
            </a:r>
            <a:endParaRPr kumimoji="0" 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 name="Rectangle: Rounded Corners 6">
            <a:extLst>
              <a:ext uri="{FF2B5EF4-FFF2-40B4-BE49-F238E27FC236}">
                <a16:creationId xmlns:a16="http://schemas.microsoft.com/office/drawing/2014/main" id="{78AC2ABB-7383-17CE-CF4B-FB31F2AB6FA5}"/>
              </a:ext>
            </a:extLst>
          </p:cNvPr>
          <p:cNvSpPr/>
          <p:nvPr/>
        </p:nvSpPr>
        <p:spPr>
          <a:xfrm>
            <a:off x="7334052" y="1540284"/>
            <a:ext cx="4266759" cy="2126743"/>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Cho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biết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nghĩa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chi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tiết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niêu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cơm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thần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trong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truyện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a:t>
            </a:r>
            <a:endParaRPr kumimoji="0" lang="en-SG" sz="2800" b="1" i="0" u="none" strike="noStrike" kern="1200" cap="none" spc="0" normalizeH="0" baseline="0" noProof="0" dirty="0">
              <a:ln>
                <a:noFill/>
              </a:ln>
              <a:solidFill>
                <a:prstClr val="black"/>
              </a:solidFill>
              <a:effectLst/>
              <a:uLnTx/>
              <a:uFillTx/>
              <a:latin typeface="VNI-Times" pitchFamily="2" charset="0"/>
              <a:ea typeface="SimSun" panose="02010600030101010101" pitchFamily="2" charset="-122"/>
              <a:cs typeface="Times New Roman" panose="02020603050405020304" pitchFamily="18" charset="0"/>
            </a:endParaRPr>
          </a:p>
        </p:txBody>
      </p:sp>
      <p:sp>
        <p:nvSpPr>
          <p:cNvPr id="8" name="TextBox 7">
            <a:extLst>
              <a:ext uri="{FF2B5EF4-FFF2-40B4-BE49-F238E27FC236}">
                <a16:creationId xmlns:a16="http://schemas.microsoft.com/office/drawing/2014/main" id="{127AA900-4981-4F8F-6551-7E9D05430B9E}"/>
              </a:ext>
            </a:extLst>
          </p:cNvPr>
          <p:cNvSpPr txBox="1"/>
          <p:nvPr/>
        </p:nvSpPr>
        <p:spPr>
          <a:xfrm>
            <a:off x="438787" y="2410687"/>
            <a:ext cx="426675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đàn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thần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kì</a:t>
            </a:r>
            <a:endParaRPr kumimoji="0" 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10DFC425-F05F-F802-80EA-4846F54288A9}"/>
              </a:ext>
            </a:extLst>
          </p:cNvPr>
          <p:cNvSpPr txBox="1"/>
          <p:nvPr/>
        </p:nvSpPr>
        <p:spPr>
          <a:xfrm>
            <a:off x="449782" y="2845890"/>
            <a:ext cx="426675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Niêu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cơm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thần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kì</a:t>
            </a:r>
            <a:endParaRPr kumimoji="0" 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8530419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29" y="131175"/>
            <a:ext cx="7343480" cy="4876800"/>
          </a:xfrm>
          <a:prstGeom prst="rect">
            <a:avLst/>
          </a:prstGeom>
        </p:spPr>
      </p:pic>
      <p:sp>
        <p:nvSpPr>
          <p:cNvPr id="3" name="TextBox 2"/>
          <p:cNvSpPr txBox="1"/>
          <p:nvPr/>
        </p:nvSpPr>
        <p:spPr>
          <a:xfrm>
            <a:off x="-75415" y="5011698"/>
            <a:ext cx="7569723" cy="1332481"/>
          </a:xfrm>
          <a:prstGeom prst="rect">
            <a:avLst/>
          </a:prstGeom>
          <a:solidFill>
            <a:srgbClr val="FFFF00"/>
          </a:solidFill>
        </p:spPr>
        <p:txBody>
          <a:bodyPr wrap="square" rtlCol="0">
            <a:spAutoFit/>
          </a:bodyPr>
          <a:lstStyle/>
          <a:p>
            <a:pPr algn="just">
              <a:lnSpc>
                <a:spcPct val="115000"/>
              </a:lnSpc>
            </a:pPr>
            <a:r>
              <a:rPr lang="vi-VN" sz="2400" b="1" dirty="0">
                <a:solidFill>
                  <a:srgbClr val="0000FF"/>
                </a:solidFill>
                <a:latin typeface="Times New Roman" pitchFamily="18" charset="0"/>
                <a:cs typeface="Times New Roman" pitchFamily="18" charset="0"/>
              </a:rPr>
              <a:t>Niêu cơm thần k</a:t>
            </a:r>
            <a:r>
              <a:rPr lang="en-US" sz="2400" b="1" dirty="0">
                <a:solidFill>
                  <a:srgbClr val="0000FF"/>
                </a:solidFill>
                <a:latin typeface="Times New Roman" pitchFamily="18" charset="0"/>
                <a:cs typeface="Times New Roman" pitchFamily="18" charset="0"/>
              </a:rPr>
              <a:t>ì:</a:t>
            </a:r>
            <a:r>
              <a:rPr lang="vi-VN" sz="2000" b="1" dirty="0">
                <a:solidFill>
                  <a:srgbClr val="0000FF"/>
                </a:solidFill>
                <a:latin typeface="Times New Roman" pitchFamily="18" charset="0"/>
                <a:cs typeface="Times New Roman" pitchFamily="18" charset="0"/>
              </a:rPr>
              <a:t> </a:t>
            </a:r>
            <a:r>
              <a:rPr lang="en-US" sz="2400" b="1" dirty="0">
                <a:solidFill>
                  <a:srgbClr val="0000FF"/>
                </a:solidFill>
                <a:latin typeface="Times New Roman" pitchFamily="18" charset="0"/>
                <a:cs typeface="Times New Roman" pitchFamily="18" charset="0"/>
              </a:rPr>
              <a:t>Ă</a:t>
            </a:r>
            <a:r>
              <a:rPr lang="vi-VN" sz="2400" b="1" dirty="0">
                <a:solidFill>
                  <a:srgbClr val="0000FF"/>
                </a:solidFill>
                <a:latin typeface="Times New Roman" pitchFamily="18" charset="0"/>
                <a:cs typeface="Times New Roman" pitchFamily="18" charset="0"/>
              </a:rPr>
              <a:t>n hết lại đầy</a:t>
            </a:r>
            <a:r>
              <a:rPr lang="en-US" sz="2400" b="1" dirty="0">
                <a:solidFill>
                  <a:srgbClr val="0000FF"/>
                </a:solidFill>
                <a:latin typeface="Times New Roman" pitchFamily="18" charset="0"/>
                <a:cs typeface="Times New Roman" pitchFamily="18" charset="0"/>
              </a:rPr>
              <a:t> </a:t>
            </a:r>
            <a:r>
              <a:rPr lang="en-US" sz="2400" b="1" dirty="0" err="1">
                <a:latin typeface="Times New Roman" panose="02020603050405020304" pitchFamily="18" charset="0"/>
                <a:ea typeface=".VnTime" panose="020B7200000000000000" pitchFamily="34" charset="0"/>
              </a:rPr>
              <a:t>làm</a:t>
            </a:r>
            <a:r>
              <a:rPr lang="en-US" sz="2400" b="1" dirty="0">
                <a:latin typeface="Times New Roman" panose="02020603050405020304" pitchFamily="18" charset="0"/>
                <a:ea typeface=".VnTime" panose="020B7200000000000000" pitchFamily="34" charset="0"/>
              </a:rPr>
              <a:t> </a:t>
            </a:r>
            <a:r>
              <a:rPr lang="en-US" sz="2400" b="1" dirty="0" err="1">
                <a:latin typeface="Times New Roman" panose="02020603050405020304" pitchFamily="18" charset="0"/>
                <a:ea typeface=".VnTime" panose="020B7200000000000000" pitchFamily="34" charset="0"/>
              </a:rPr>
              <a:t>cho</a:t>
            </a:r>
            <a:r>
              <a:rPr lang="en-US" sz="2400" b="1" dirty="0">
                <a:latin typeface="Times New Roman" panose="02020603050405020304" pitchFamily="18" charset="0"/>
                <a:ea typeface=".VnTime" panose="020B7200000000000000" pitchFamily="34" charset="0"/>
              </a:rPr>
              <a:t> </a:t>
            </a:r>
            <a:r>
              <a:rPr lang="en-US" sz="2400" b="1" dirty="0" err="1">
                <a:latin typeface="Times New Roman" panose="02020603050405020304" pitchFamily="18" charset="0"/>
                <a:ea typeface=".VnTime" panose="020B7200000000000000" pitchFamily="34" charset="0"/>
              </a:rPr>
              <a:t>quân</a:t>
            </a:r>
            <a:r>
              <a:rPr lang="en-US" sz="2400" b="1" dirty="0">
                <a:latin typeface="Times New Roman" panose="02020603050405020304" pitchFamily="18" charset="0"/>
                <a:ea typeface=".VnTime" panose="020B7200000000000000" pitchFamily="34" charset="0"/>
              </a:rPr>
              <a:t> 18 </a:t>
            </a:r>
            <a:r>
              <a:rPr lang="en-US" sz="2400" b="1" dirty="0" err="1">
                <a:latin typeface="Times New Roman" panose="02020603050405020304" pitchFamily="18" charset="0"/>
                <a:ea typeface=".VnTime" panose="020B7200000000000000" pitchFamily="34" charset="0"/>
              </a:rPr>
              <a:t>nước</a:t>
            </a:r>
            <a:r>
              <a:rPr lang="en-US" sz="2400" b="1" dirty="0">
                <a:latin typeface="Times New Roman" panose="02020603050405020304" pitchFamily="18" charset="0"/>
                <a:ea typeface=".VnTime" panose="020B7200000000000000" pitchFamily="34" charset="0"/>
              </a:rPr>
              <a:t> </a:t>
            </a:r>
            <a:r>
              <a:rPr lang="en-US" sz="2400" b="1" dirty="0" err="1">
                <a:latin typeface="Times New Roman" panose="02020603050405020304" pitchFamily="18" charset="0"/>
                <a:ea typeface=".VnTime" panose="020B7200000000000000" pitchFamily="34" charset="0"/>
              </a:rPr>
              <a:t>chư</a:t>
            </a:r>
            <a:r>
              <a:rPr lang="en-US" sz="2400" b="1" dirty="0">
                <a:latin typeface="Times New Roman" panose="02020603050405020304" pitchFamily="18" charset="0"/>
                <a:ea typeface=".VnTime" panose="020B7200000000000000" pitchFamily="34" charset="0"/>
              </a:rPr>
              <a:t> </a:t>
            </a:r>
            <a:r>
              <a:rPr lang="en-US" sz="2400" b="1" dirty="0" err="1">
                <a:latin typeface="Times New Roman" panose="02020603050405020304" pitchFamily="18" charset="0"/>
                <a:ea typeface=".VnTime" panose="020B7200000000000000" pitchFamily="34" charset="0"/>
              </a:rPr>
              <a:t>hầu</a:t>
            </a:r>
            <a:r>
              <a:rPr lang="en-US" sz="2400" b="1" dirty="0">
                <a:latin typeface="Times New Roman" panose="02020603050405020304" pitchFamily="18" charset="0"/>
                <a:ea typeface=".VnTime" panose="020B7200000000000000" pitchFamily="34" charset="0"/>
              </a:rPr>
              <a:t> </a:t>
            </a:r>
            <a:r>
              <a:rPr lang="en-US" sz="2400" b="1" dirty="0" err="1">
                <a:latin typeface="Times New Roman" panose="02020603050405020304" pitchFamily="18" charset="0"/>
                <a:ea typeface=".VnTime" panose="020B7200000000000000" pitchFamily="34" charset="0"/>
              </a:rPr>
              <a:t>phải</a:t>
            </a:r>
            <a:r>
              <a:rPr lang="en-US" sz="2400" b="1" dirty="0">
                <a:latin typeface="Times New Roman" panose="02020603050405020304" pitchFamily="18" charset="0"/>
                <a:ea typeface=".VnTime" panose="020B7200000000000000" pitchFamily="34" charset="0"/>
              </a:rPr>
              <a:t> </a:t>
            </a:r>
            <a:r>
              <a:rPr lang="en-US" sz="2400" b="1" dirty="0" err="1">
                <a:latin typeface="Times New Roman" panose="02020603050405020304" pitchFamily="18" charset="0"/>
                <a:ea typeface=".VnTime" panose="020B7200000000000000" pitchFamily="34" charset="0"/>
              </a:rPr>
              <a:t>từ</a:t>
            </a:r>
            <a:r>
              <a:rPr lang="en-US" sz="2400" b="1" dirty="0">
                <a:latin typeface="Times New Roman" panose="02020603050405020304" pitchFamily="18" charset="0"/>
                <a:ea typeface=".VnTime" panose="020B7200000000000000" pitchFamily="34" charset="0"/>
              </a:rPr>
              <a:t> </a:t>
            </a:r>
            <a:r>
              <a:rPr lang="en-US" sz="2400" b="1" dirty="0" err="1">
                <a:latin typeface="Times New Roman" panose="02020603050405020304" pitchFamily="18" charset="0"/>
                <a:ea typeface=".VnTime" panose="020B7200000000000000" pitchFamily="34" charset="0"/>
              </a:rPr>
              <a:t>chỗ</a:t>
            </a:r>
            <a:r>
              <a:rPr lang="en-US" sz="2400" b="1" dirty="0">
                <a:latin typeface="Times New Roman" panose="02020603050405020304" pitchFamily="18" charset="0"/>
                <a:ea typeface=".VnTime" panose="020B7200000000000000" pitchFamily="34" charset="0"/>
              </a:rPr>
              <a:t> </a:t>
            </a:r>
            <a:r>
              <a:rPr lang="en-US" sz="2400" b="1" dirty="0" err="1">
                <a:latin typeface="Times New Roman" panose="02020603050405020304" pitchFamily="18" charset="0"/>
                <a:ea typeface=".VnTime" panose="020B7200000000000000" pitchFamily="34" charset="0"/>
              </a:rPr>
              <a:t>coi</a:t>
            </a:r>
            <a:r>
              <a:rPr lang="en-US" sz="2400" b="1" dirty="0">
                <a:latin typeface="Times New Roman" panose="02020603050405020304" pitchFamily="18" charset="0"/>
                <a:ea typeface=".VnTime" panose="020B7200000000000000" pitchFamily="34" charset="0"/>
              </a:rPr>
              <a:t> </a:t>
            </a:r>
            <a:r>
              <a:rPr lang="en-US" sz="2400" b="1" dirty="0" err="1">
                <a:latin typeface="Times New Roman" panose="02020603050405020304" pitchFamily="18" charset="0"/>
                <a:ea typeface=".VnTime" panose="020B7200000000000000" pitchFamily="34" charset="0"/>
              </a:rPr>
              <a:t>thường</a:t>
            </a:r>
            <a:r>
              <a:rPr lang="en-US" sz="2400" b="1" dirty="0">
                <a:latin typeface="Times New Roman" panose="02020603050405020304" pitchFamily="18" charset="0"/>
                <a:ea typeface=".VnTime" panose="020B7200000000000000" pitchFamily="34" charset="0"/>
              </a:rPr>
              <a:t>, </a:t>
            </a:r>
            <a:r>
              <a:rPr lang="en-US" sz="2400" b="1" dirty="0" err="1">
                <a:latin typeface="Times New Roman" panose="02020603050405020304" pitchFamily="18" charset="0"/>
                <a:ea typeface=".VnTime" panose="020B7200000000000000" pitchFamily="34" charset="0"/>
              </a:rPr>
              <a:t>chế</a:t>
            </a:r>
            <a:r>
              <a:rPr lang="en-US" sz="2400" b="1" dirty="0">
                <a:latin typeface="Times New Roman" panose="02020603050405020304" pitchFamily="18" charset="0"/>
                <a:ea typeface=".VnTime" panose="020B7200000000000000" pitchFamily="34" charset="0"/>
              </a:rPr>
              <a:t> </a:t>
            </a:r>
            <a:r>
              <a:rPr lang="en-US" sz="2400" b="1" dirty="0" err="1">
                <a:latin typeface="Times New Roman" panose="02020603050405020304" pitchFamily="18" charset="0"/>
                <a:ea typeface=".VnTime" panose="020B7200000000000000" pitchFamily="34" charset="0"/>
              </a:rPr>
              <a:t>giễu</a:t>
            </a:r>
            <a:r>
              <a:rPr lang="en-US" sz="2400" b="1" dirty="0">
                <a:latin typeface="Times New Roman" panose="02020603050405020304" pitchFamily="18" charset="0"/>
                <a:ea typeface=".VnTime" panose="020B7200000000000000" pitchFamily="34" charset="0"/>
              </a:rPr>
              <a:t> </a:t>
            </a:r>
            <a:r>
              <a:rPr lang="en-US" sz="2400" b="1" dirty="0" err="1">
                <a:latin typeface="Times New Roman" panose="02020603050405020304" pitchFamily="18" charset="0"/>
                <a:ea typeface=".VnTime" panose="020B7200000000000000" pitchFamily="34" charset="0"/>
              </a:rPr>
              <a:t>sau</a:t>
            </a:r>
            <a:r>
              <a:rPr lang="en-US" sz="2400" b="1" dirty="0">
                <a:latin typeface="Times New Roman" panose="02020603050405020304" pitchFamily="18" charset="0"/>
                <a:ea typeface=".VnTime" panose="020B7200000000000000" pitchFamily="34" charset="0"/>
              </a:rPr>
              <a:t> </a:t>
            </a:r>
            <a:r>
              <a:rPr lang="en-US" sz="2400" b="1" dirty="0" err="1">
                <a:latin typeface="Times New Roman" panose="02020603050405020304" pitchFamily="18" charset="0"/>
                <a:ea typeface=".VnTime" panose="020B7200000000000000" pitchFamily="34" charset="0"/>
              </a:rPr>
              <a:t>đó</a:t>
            </a:r>
            <a:r>
              <a:rPr lang="en-US" sz="2400" b="1" dirty="0">
                <a:latin typeface="Times New Roman" panose="02020603050405020304" pitchFamily="18" charset="0"/>
                <a:ea typeface=".VnTime" panose="020B7200000000000000" pitchFamily="34" charset="0"/>
              </a:rPr>
              <a:t> </a:t>
            </a:r>
            <a:r>
              <a:rPr lang="en-US" sz="2400" b="1" dirty="0" err="1">
                <a:latin typeface="Times New Roman" panose="02020603050405020304" pitchFamily="18" charset="0"/>
                <a:ea typeface=".VnTime" panose="020B7200000000000000" pitchFamily="34" charset="0"/>
              </a:rPr>
              <a:t>phải</a:t>
            </a:r>
            <a:r>
              <a:rPr lang="en-US" sz="2400" b="1" dirty="0">
                <a:latin typeface="Times New Roman" panose="02020603050405020304" pitchFamily="18" charset="0"/>
                <a:ea typeface=".VnTime" panose="020B7200000000000000" pitchFamily="34" charset="0"/>
              </a:rPr>
              <a:t> </a:t>
            </a:r>
            <a:r>
              <a:rPr lang="en-US" sz="2400" b="1" dirty="0" err="1">
                <a:latin typeface="Times New Roman" panose="02020603050405020304" pitchFamily="18" charset="0"/>
                <a:ea typeface=".VnTime" panose="020B7200000000000000" pitchFamily="34" charset="0"/>
              </a:rPr>
              <a:t>ngạc</a:t>
            </a:r>
            <a:r>
              <a:rPr lang="en-US" sz="2400" b="1" dirty="0">
                <a:latin typeface="Times New Roman" panose="02020603050405020304" pitchFamily="18" charset="0"/>
                <a:ea typeface=".VnTime" panose="020B7200000000000000" pitchFamily="34" charset="0"/>
              </a:rPr>
              <a:t> </a:t>
            </a:r>
            <a:r>
              <a:rPr lang="en-US" sz="2400" b="1" dirty="0" err="1">
                <a:latin typeface="Times New Roman" panose="02020603050405020304" pitchFamily="18" charset="0"/>
                <a:ea typeface=".VnTime" panose="020B7200000000000000" pitchFamily="34" charset="0"/>
              </a:rPr>
              <a:t>nhiên</a:t>
            </a:r>
            <a:r>
              <a:rPr lang="en-US" sz="2400" b="1" dirty="0">
                <a:latin typeface="Times New Roman" panose="02020603050405020304" pitchFamily="18" charset="0"/>
                <a:ea typeface=".VnTime" panose="020B7200000000000000" pitchFamily="34" charset="0"/>
              </a:rPr>
              <a:t>, </a:t>
            </a:r>
            <a:r>
              <a:rPr lang="en-US" sz="2400" b="1" dirty="0" err="1">
                <a:latin typeface="Times New Roman" panose="02020603050405020304" pitchFamily="18" charset="0"/>
                <a:ea typeface=".VnTime" panose="020B7200000000000000" pitchFamily="34" charset="0"/>
              </a:rPr>
              <a:t>khâm</a:t>
            </a:r>
            <a:r>
              <a:rPr lang="en-US" sz="2400" b="1" dirty="0">
                <a:latin typeface="Times New Roman" panose="02020603050405020304" pitchFamily="18" charset="0"/>
                <a:ea typeface=".VnTime" panose="020B7200000000000000" pitchFamily="34" charset="0"/>
              </a:rPr>
              <a:t> </a:t>
            </a:r>
            <a:r>
              <a:rPr lang="en-US" sz="2400" b="1" dirty="0" err="1">
                <a:latin typeface="Times New Roman" panose="02020603050405020304" pitchFamily="18" charset="0"/>
                <a:ea typeface=".VnTime" panose="020B7200000000000000" pitchFamily="34" charset="0"/>
              </a:rPr>
              <a:t>phục</a:t>
            </a:r>
            <a:r>
              <a:rPr lang="vi-VN" sz="2400" b="1" dirty="0">
                <a:solidFill>
                  <a:srgbClr val="0000FF"/>
                </a:solidFill>
                <a:latin typeface="Times New Roman" pitchFamily="18" charset="0"/>
                <a:cs typeface="Times New Roman" pitchFamily="18" charset="0"/>
              </a:rPr>
              <a:t> </a:t>
            </a:r>
            <a:endParaRPr lang="en-US" sz="2400" b="1" dirty="0">
              <a:solidFill>
                <a:srgbClr val="0000FF"/>
              </a:solidFill>
              <a:latin typeface="Times New Roman" pitchFamily="18" charset="0"/>
              <a:cs typeface="Times New Roman" pitchFamily="18" charset="0"/>
            </a:endParaRPr>
          </a:p>
        </p:txBody>
      </p:sp>
      <p:sp>
        <p:nvSpPr>
          <p:cNvPr id="8" name="Rounded Rectangle 7"/>
          <p:cNvSpPr/>
          <p:nvPr/>
        </p:nvSpPr>
        <p:spPr>
          <a:xfrm>
            <a:off x="8050492" y="528688"/>
            <a:ext cx="2743200" cy="559276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b="1" dirty="0">
                <a:solidFill>
                  <a:prstClr val="white"/>
                </a:solidFill>
                <a:latin typeface="Times New Roman" pitchFamily="18" charset="0"/>
                <a:cs typeface="Times New Roman" pitchFamily="18" charset="0"/>
              </a:rPr>
              <a:t>Tượng trưng cho tấm lòng nhân đạo,</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vị</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tha</a:t>
            </a:r>
            <a:r>
              <a:rPr lang="en-US" sz="2800" b="1" dirty="0">
                <a:solidFill>
                  <a:prstClr val="white"/>
                </a:solidFill>
                <a:latin typeface="Times New Roman" pitchFamily="18" charset="0"/>
                <a:cs typeface="Times New Roman" pitchFamily="18" charset="0"/>
              </a:rPr>
              <a:t>,</a:t>
            </a:r>
            <a:r>
              <a:rPr lang="vi-VN" sz="2800" b="1" dirty="0">
                <a:solidFill>
                  <a:prstClr val="white"/>
                </a:solidFill>
                <a:latin typeface="Times New Roman" pitchFamily="18" charset="0"/>
                <a:cs typeface="Times New Roman" pitchFamily="18" charset="0"/>
              </a:rPr>
              <a:t> khát vọng đoàn kết, </a:t>
            </a:r>
            <a:r>
              <a:rPr lang="en-US" sz="2800" b="1" dirty="0" err="1">
                <a:solidFill>
                  <a:prstClr val="white"/>
                </a:solidFill>
                <a:latin typeface="Times New Roman" pitchFamily="18" charset="0"/>
                <a:cs typeface="Times New Roman" pitchFamily="18" charset="0"/>
              </a:rPr>
              <a:t>tư</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tưởng</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yêu</a:t>
            </a:r>
            <a:r>
              <a:rPr lang="en-US" sz="2800" b="1" dirty="0">
                <a:solidFill>
                  <a:prstClr val="white"/>
                </a:solidFill>
                <a:latin typeface="Times New Roman" pitchFamily="18" charset="0"/>
                <a:cs typeface="Times New Roman" pitchFamily="18" charset="0"/>
              </a:rPr>
              <a:t> </a:t>
            </a:r>
            <a:r>
              <a:rPr lang="vi-VN" sz="2800" b="1" dirty="0">
                <a:solidFill>
                  <a:prstClr val="white"/>
                </a:solidFill>
                <a:latin typeface="Times New Roman" pitchFamily="18" charset="0"/>
                <a:cs typeface="Times New Roman" pitchFamily="18" charset="0"/>
              </a:rPr>
              <a:t>hòa bình của nhân dân ta.</a:t>
            </a:r>
            <a:endParaRPr lang="en-US" sz="28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78797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Pentagon 7">
            <a:extLst>
              <a:ext uri="{FF2B5EF4-FFF2-40B4-BE49-F238E27FC236}">
                <a16:creationId xmlns:a16="http://schemas.microsoft.com/office/drawing/2014/main" id="{DDFF1CA1-3405-A74F-BC5E-6643B69C6C26}"/>
              </a:ext>
            </a:extLst>
          </p:cNvPr>
          <p:cNvSpPr/>
          <p:nvPr/>
        </p:nvSpPr>
        <p:spPr>
          <a:xfrm>
            <a:off x="0" y="297712"/>
            <a:ext cx="7506585" cy="701748"/>
          </a:xfrm>
          <a:prstGeom prst="homePlate">
            <a:avLst/>
          </a:prstGeom>
          <a:solidFill>
            <a:srgbClr val="FAE2E9"/>
          </a:solidFill>
          <a:ln w="38100">
            <a:solidFill>
              <a:schemeClr val="bg1"/>
            </a:solidFill>
            <a:prstDash val="solid"/>
          </a:ln>
        </p:spPr>
        <p:style>
          <a:lnRef idx="2">
            <a:schemeClr val="accent6"/>
          </a:lnRef>
          <a:fillRef idx="1">
            <a:schemeClr val="lt1"/>
          </a:fillRef>
          <a:effectRef idx="0">
            <a:schemeClr val="accent6"/>
          </a:effectRef>
          <a:fontRef idx="minor">
            <a:schemeClr val="dk1"/>
          </a:fontRef>
        </p:style>
        <p:txBody>
          <a:bodyPr rtlCol="0" anchor="b"/>
          <a:lstStyle/>
          <a:p>
            <a:pPr algn="ctr"/>
            <a:r>
              <a:rPr lang="en-US" sz="3000" b="1" dirty="0">
                <a:solidFill>
                  <a:schemeClr val="tx1"/>
                </a:solidFill>
                <a:latin typeface="Times New Roman" panose="02020603050405020304" pitchFamily="18" charset="0"/>
                <a:cs typeface="Times New Roman" panose="02020603050405020304" pitchFamily="18" charset="0"/>
              </a:rPr>
              <a:t>*-</a:t>
            </a:r>
            <a:r>
              <a:rPr lang="en-VN" sz="3000" b="1" dirty="0">
                <a:solidFill>
                  <a:schemeClr val="tx1"/>
                </a:solidFill>
                <a:latin typeface="Times New Roman" panose="02020603050405020304" pitchFamily="18" charset="0"/>
                <a:cs typeface="Times New Roman" panose="02020603050405020304" pitchFamily="18" charset="0"/>
              </a:rPr>
              <a:t>Trò chơi “</a:t>
            </a:r>
            <a:r>
              <a:rPr lang="en-US" sz="3000" b="1" dirty="0">
                <a:solidFill>
                  <a:schemeClr val="tx1"/>
                </a:solidFill>
                <a:latin typeface="Times New Roman" panose="02020603050405020304" pitchFamily="18" charset="0"/>
                <a:cs typeface="Times New Roman" panose="02020603050405020304" pitchFamily="18" charset="0"/>
              </a:rPr>
              <a:t>Em </a:t>
            </a:r>
            <a:r>
              <a:rPr lang="en-US" sz="3000" b="1" dirty="0" err="1">
                <a:solidFill>
                  <a:schemeClr val="tx1"/>
                </a:solidFill>
                <a:latin typeface="Times New Roman" panose="02020603050405020304" pitchFamily="18" charset="0"/>
                <a:cs typeface="Times New Roman" panose="02020603050405020304" pitchFamily="18" charset="0"/>
              </a:rPr>
              <a:t>làm</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phóng</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viên</a:t>
            </a:r>
            <a:r>
              <a:rPr lang="en-VN" sz="3000" b="1" dirty="0">
                <a:solidFill>
                  <a:schemeClr val="tx1"/>
                </a:solidFill>
                <a:latin typeface="Times New Roman" panose="02020603050405020304" pitchFamily="18" charset="0"/>
                <a:cs typeface="Times New Roman" panose="02020603050405020304" pitchFamily="18" charset="0"/>
              </a:rPr>
              <a:t>”</a:t>
            </a:r>
          </a:p>
        </p:txBody>
      </p:sp>
      <p:sp>
        <p:nvSpPr>
          <p:cNvPr id="17" name="Rounded Rectangle 16">
            <a:extLst>
              <a:ext uri="{FF2B5EF4-FFF2-40B4-BE49-F238E27FC236}">
                <a16:creationId xmlns:a16="http://schemas.microsoft.com/office/drawing/2014/main" id="{0003D8E5-7596-A943-8284-DA263C5E8AD3}"/>
              </a:ext>
            </a:extLst>
          </p:cNvPr>
          <p:cNvSpPr/>
          <p:nvPr/>
        </p:nvSpPr>
        <p:spPr>
          <a:xfrm>
            <a:off x="1282045" y="1161337"/>
            <a:ext cx="9987450" cy="3278688"/>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buAutoNum type="arabicPeriod"/>
              <a:tabLst>
                <a:tab pos="1571625" algn="l"/>
              </a:tabLst>
            </a:pPr>
            <a:r>
              <a:rPr lang="en-US" sz="2800"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Bạn</a:t>
            </a:r>
            <a:r>
              <a:rPr lang="en-US" sz="28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có</a:t>
            </a:r>
            <a:r>
              <a:rPr lang="en-US" sz="28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yêu</a:t>
            </a:r>
            <a:r>
              <a:rPr lang="en-US" sz="28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thích</a:t>
            </a:r>
            <a:r>
              <a:rPr lang="en-US" sz="28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nhân</a:t>
            </a:r>
            <a:r>
              <a:rPr lang="en-US" sz="28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vật</a:t>
            </a:r>
            <a:r>
              <a:rPr lang="en-US" sz="28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Thach Sanh </a:t>
            </a:r>
            <a:r>
              <a:rPr lang="en-US" sz="2800"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không</a:t>
            </a:r>
            <a:r>
              <a:rPr lang="en-US" sz="28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a:t>
            </a:r>
          </a:p>
          <a:p>
            <a:pPr marL="514350" indent="-514350" algn="just">
              <a:buAutoNum type="arabicPeriod"/>
              <a:tabLst>
                <a:tab pos="1571625" algn="l"/>
              </a:tabLst>
            </a:pPr>
            <a:r>
              <a:rPr lang="en-US" sz="2800" dirty="0" err="1">
                <a:solidFill>
                  <a:schemeClr val="tx1"/>
                </a:solidFill>
                <a:latin typeface="Times New Roman" panose="02020603050405020304" pitchFamily="18" charset="0"/>
                <a:ea typeface="SimSun" panose="02010600030101010101" pitchFamily="2" charset="-122"/>
                <a:cs typeface="Times New Roman" panose="02020603050405020304" pitchFamily="18" charset="0"/>
              </a:rPr>
              <a:t>Bạn</a:t>
            </a:r>
            <a:r>
              <a:rPr lang="en-US" sz="28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chemeClr val="tx1"/>
                </a:solidFill>
                <a:latin typeface="Times New Roman" panose="02020603050405020304" pitchFamily="18" charset="0"/>
                <a:ea typeface="SimSun" panose="02010600030101010101" pitchFamily="2" charset="-122"/>
                <a:cs typeface="Times New Roman" panose="02020603050405020304" pitchFamily="18" charset="0"/>
              </a:rPr>
              <a:t>thích</a:t>
            </a:r>
            <a:r>
              <a:rPr lang="en-US" sz="28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chemeClr val="tx1"/>
                </a:solidFill>
                <a:latin typeface="Times New Roman" panose="02020603050405020304" pitchFamily="18" charset="0"/>
                <a:ea typeface="SimSun" panose="02010600030101010101" pitchFamily="2" charset="-122"/>
                <a:cs typeface="Times New Roman" panose="02020603050405020304" pitchFamily="18" charset="0"/>
              </a:rPr>
              <a:t>Thạch</a:t>
            </a:r>
            <a:r>
              <a:rPr lang="en-US" sz="28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Sanh ở </a:t>
            </a:r>
            <a:r>
              <a:rPr lang="en-US" sz="2800" dirty="0" err="1">
                <a:solidFill>
                  <a:schemeClr val="tx1"/>
                </a:solidFill>
                <a:latin typeface="Times New Roman" panose="02020603050405020304" pitchFamily="18" charset="0"/>
                <a:ea typeface="SimSun" panose="02010600030101010101" pitchFamily="2" charset="-122"/>
                <a:cs typeface="Times New Roman" panose="02020603050405020304" pitchFamily="18" charset="0"/>
              </a:rPr>
              <a:t>điểm</a:t>
            </a:r>
            <a:r>
              <a:rPr lang="en-US" sz="28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schemeClr val="tx1"/>
                </a:solidFill>
                <a:latin typeface="Times New Roman" panose="02020603050405020304" pitchFamily="18" charset="0"/>
                <a:ea typeface="SimSun" panose="02010600030101010101" pitchFamily="2" charset="-122"/>
                <a:cs typeface="Times New Roman" panose="02020603050405020304" pitchFamily="18" charset="0"/>
              </a:rPr>
              <a:t>nào</a:t>
            </a:r>
            <a:r>
              <a:rPr lang="en-US" sz="28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a:t>
            </a:r>
          </a:p>
          <a:p>
            <a:pPr marL="514350" indent="-514350" algn="just">
              <a:buAutoNum type="arabicPeriod"/>
              <a:tabLst>
                <a:tab pos="1571625" algn="l"/>
              </a:tabLst>
            </a:pPr>
            <a:r>
              <a:rPr lang="vi-VN" sz="28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Có ý kiến cho rằng: Thạch Sanh chỉ tồn tại trong truyện cổ tích. </a:t>
            </a:r>
            <a:r>
              <a:rPr lang="en-US" sz="28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Ý </a:t>
            </a:r>
            <a:r>
              <a:rPr lang="en-US" sz="28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kiến</a:t>
            </a:r>
            <a:r>
              <a:rPr lang="en-US" sz="28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của</a:t>
            </a:r>
            <a:r>
              <a:rPr lang="en-US" sz="28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bạn</a:t>
            </a:r>
            <a:r>
              <a:rPr lang="en-US" sz="28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thế</a:t>
            </a:r>
            <a:r>
              <a:rPr lang="en-US" sz="28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nào</a:t>
            </a:r>
            <a:r>
              <a:rPr lang="en-US" sz="28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về</a:t>
            </a:r>
            <a:r>
              <a:rPr lang="en-US" sz="28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vấn</a:t>
            </a:r>
            <a:r>
              <a:rPr lang="en-US" sz="28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đề</a:t>
            </a:r>
            <a:r>
              <a:rPr lang="en-US" sz="28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8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này</a:t>
            </a:r>
            <a:r>
              <a:rPr lang="en-US" sz="28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vi-VN" sz="28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a:t>
            </a:r>
            <a:endParaRPr lang="en-US" sz="28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a:p>
            <a:pPr lvl="0"/>
            <a:r>
              <a:rPr lang="en-US" sz="2800" dirty="0">
                <a:solidFill>
                  <a:prstClr val="black"/>
                </a:solidFill>
                <a:latin typeface="Times New Roman" panose="02020603050405020304" pitchFamily="18" charset="0"/>
                <a:cs typeface="Times New Roman" panose="02020603050405020304" pitchFamily="18" charset="0"/>
              </a:rPr>
              <a:t>4. </a:t>
            </a:r>
            <a:r>
              <a:rPr lang="en-US" sz="2800" dirty="0" err="1">
                <a:solidFill>
                  <a:prstClr val="black"/>
                </a:solidFill>
                <a:latin typeface="Times New Roman" panose="02020603050405020304" pitchFamily="18" charset="0"/>
                <a:cs typeface="Times New Roman" panose="02020603050405020304" pitchFamily="18" charset="0"/>
              </a:rPr>
              <a:t>Bạn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tập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cs typeface="Times New Roman" panose="02020603050405020304" pitchFamily="18" charset="0"/>
              </a:rPr>
              <a:t> </a:t>
            </a:r>
            <a:r>
              <a:rPr lang="en-VN" sz="2800" dirty="0">
                <a:solidFill>
                  <a:prstClr val="black"/>
                </a:solidFill>
                <a:latin typeface="Times New Roman" panose="02020603050405020304" pitchFamily="18" charset="0"/>
                <a:cs typeface="Times New Roman" panose="02020603050405020304" pitchFamily="18" charset="0"/>
              </a:rPr>
              <a:t>gì</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từ</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Thạch</a:t>
            </a:r>
            <a:r>
              <a:rPr lang="en-US" sz="2800" dirty="0">
                <a:solidFill>
                  <a:prstClr val="black"/>
                </a:solidFill>
                <a:latin typeface="Times New Roman" panose="02020603050405020304" pitchFamily="18" charset="0"/>
                <a:cs typeface="Times New Roman" panose="02020603050405020304" pitchFamily="18" charset="0"/>
              </a:rPr>
              <a:t> Sanh </a:t>
            </a:r>
            <a:r>
              <a:rPr lang="en-VN" sz="2800" dirty="0">
                <a:solidFill>
                  <a:prstClr val="black"/>
                </a:solidFill>
                <a:latin typeface="Times New Roman" panose="02020603050405020304" pitchFamily="18" charset="0"/>
                <a:cs typeface="Times New Roman" panose="02020603050405020304" pitchFamily="18" charset="0"/>
              </a:rPr>
              <a:t>?</a:t>
            </a:r>
          </a:p>
          <a:p>
            <a:pPr marL="514350" indent="-514350" algn="just">
              <a:buAutoNum type="arabicPeriod"/>
              <a:tabLst>
                <a:tab pos="1571625" algn="l"/>
              </a:tabLst>
            </a:pPr>
            <a:endParaRPr lang="en-SG" sz="2800" dirty="0">
              <a:solidFill>
                <a:schemeClr val="tx1"/>
              </a:solidFill>
              <a:effectLst/>
              <a:latin typeface="VNI-Times" pitchFamily="2"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05561115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376FCA-69BA-697D-A7F3-A460D09ABF42}"/>
              </a:ext>
            </a:extLst>
          </p:cNvPr>
          <p:cNvSpPr txBox="1"/>
          <p:nvPr/>
        </p:nvSpPr>
        <p:spPr>
          <a:xfrm>
            <a:off x="3374795" y="1988585"/>
            <a:ext cx="6127422"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64D"/>
                </a:solidFill>
                <a:effectLst/>
                <a:uLnTx/>
                <a:uFillTx/>
                <a:latin typeface="Times New Roman" panose="02020603050405020304" pitchFamily="18" charset="0"/>
                <a:ea typeface="+mn-ea"/>
                <a:cs typeface="+mn-cs"/>
              </a:rPr>
              <a:t>BÀI</a:t>
            </a:r>
            <a:r>
              <a:rPr kumimoji="0" lang="en-US" sz="24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 CA XUÂN 68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Hoan hô anh Giải phóng quân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r>
            <a:b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4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Kính chào Anh, con người đẹp nhất!</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r>
            <a:b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4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Lịch sử hôn Anh, chàng trai chân đất</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r>
            <a:b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4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Sống hiên ngang, bất khuất trên đời</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r>
            <a:b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4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Như Thạch Sanh của thế kỷ hai mươi</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r>
            <a:b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4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Một dây ná, mót cây chông, cùng tiến công giặc Mỹ.</a:t>
            </a:r>
            <a:endParaRPr kumimoji="0" lang="en-SG" sz="24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1485403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5" name="Picture 3" descr="D:\GIAO AN 2018\GAME PP\08 Cu Cai Khong Lo (5 cau)\HinhAnh\66643296_397698837756549_8786211599540027392_n.jpg"/>
          <p:cNvPicPr>
            <a:picLocks noChangeAspect="1" noChangeArrowheads="1"/>
          </p:cNvPicPr>
          <p:nvPr/>
        </p:nvPicPr>
        <p:blipFill>
          <a:blip r:embed="rId4">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8371114" y="3766458"/>
            <a:ext cx="2143734" cy="309154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hlinkClick r:id="rId5" action="ppaction://hlinksldjump"/>
          </p:cNvPr>
          <p:cNvSpPr txBox="1"/>
          <p:nvPr/>
        </p:nvSpPr>
        <p:spPr>
          <a:xfrm>
            <a:off x="8872842" y="4068061"/>
            <a:ext cx="1300163" cy="369332"/>
          </a:xfrm>
          <a:prstGeom prst="rect">
            <a:avLst/>
          </a:prstGeom>
          <a:noFill/>
        </p:spPr>
        <p:txBody>
          <a:bodyPr wrap="square" rtlCol="0">
            <a:spAutoFit/>
          </a:bodyPr>
          <a:lstStyle/>
          <a:p>
            <a:pPr algn="ctr"/>
            <a:r>
              <a:rPr lang="en-US" b="1" i="1" dirty="0" err="1">
                <a:solidFill>
                  <a:srgbClr val="FF0000"/>
                </a:solidFill>
              </a:rPr>
              <a:t>Bắt</a:t>
            </a:r>
            <a:r>
              <a:rPr lang="en-US" b="1" i="1" dirty="0">
                <a:solidFill>
                  <a:srgbClr val="FF0000"/>
                </a:solidFill>
              </a:rPr>
              <a:t> </a:t>
            </a:r>
            <a:r>
              <a:rPr lang="en-US" b="1" i="1" dirty="0" err="1">
                <a:solidFill>
                  <a:srgbClr val="FF0000"/>
                </a:solidFill>
              </a:rPr>
              <a:t>đầu</a:t>
            </a:r>
            <a:endParaRPr lang="en-US" b="1" i="1" dirty="0">
              <a:solidFill>
                <a:srgbClr val="FF0000"/>
              </a:solidFill>
            </a:endParaRPr>
          </a:p>
        </p:txBody>
      </p:sp>
      <p:sp>
        <p:nvSpPr>
          <p:cNvPr id="7" name="TextBox 6">
            <a:hlinkClick r:id="rId6" action="ppaction://hlinksldjump"/>
          </p:cNvPr>
          <p:cNvSpPr txBox="1"/>
          <p:nvPr/>
        </p:nvSpPr>
        <p:spPr>
          <a:xfrm>
            <a:off x="8872842" y="4574856"/>
            <a:ext cx="1300163" cy="369332"/>
          </a:xfrm>
          <a:prstGeom prst="rect">
            <a:avLst/>
          </a:prstGeom>
          <a:noFill/>
        </p:spPr>
        <p:txBody>
          <a:bodyPr wrap="square" rtlCol="0">
            <a:spAutoFit/>
          </a:bodyPr>
          <a:lstStyle/>
          <a:p>
            <a:pPr algn="ctr"/>
            <a:r>
              <a:rPr lang="en-US" b="1" i="1">
                <a:solidFill>
                  <a:srgbClr val="FF0000"/>
                </a:solidFill>
              </a:rPr>
              <a:t>Giới thiệu</a:t>
            </a:r>
          </a:p>
        </p:txBody>
      </p:sp>
      <p:sp>
        <p:nvSpPr>
          <p:cNvPr id="8" name="TextBox 7">
            <a:hlinkClick r:id="rId7" action="ppaction://hlinksldjump"/>
          </p:cNvPr>
          <p:cNvSpPr txBox="1"/>
          <p:nvPr/>
        </p:nvSpPr>
        <p:spPr>
          <a:xfrm>
            <a:off x="8792900" y="5189225"/>
            <a:ext cx="1300163" cy="369332"/>
          </a:xfrm>
          <a:prstGeom prst="rect">
            <a:avLst/>
          </a:prstGeom>
          <a:noFill/>
        </p:spPr>
        <p:txBody>
          <a:bodyPr wrap="square" rtlCol="0">
            <a:spAutoFit/>
          </a:bodyPr>
          <a:lstStyle/>
          <a:p>
            <a:pPr algn="ctr"/>
            <a:r>
              <a:rPr lang="en-US" b="1" i="1">
                <a:solidFill>
                  <a:srgbClr val="FF0000"/>
                </a:solidFill>
              </a:rPr>
              <a:t>Thoát</a:t>
            </a:r>
          </a:p>
        </p:txBody>
      </p:sp>
      <p:sp>
        <p:nvSpPr>
          <p:cNvPr id="2" name="TextBox 1"/>
          <p:cNvSpPr txBox="1"/>
          <p:nvPr/>
        </p:nvSpPr>
        <p:spPr>
          <a:xfrm>
            <a:off x="1694542" y="5483495"/>
            <a:ext cx="7229100" cy="830997"/>
          </a:xfrm>
          <a:prstGeom prst="rect">
            <a:avLst/>
          </a:prstGeom>
          <a:noFill/>
        </p:spPr>
        <p:txBody>
          <a:bodyPr wrap="square" rtlCol="0">
            <a:spAutoFit/>
          </a:bodyPr>
          <a:lstStyle/>
          <a:p>
            <a:pPr algn="ctr"/>
            <a:r>
              <a:rPr lang="en-US" sz="4800" b="1">
                <a:solidFill>
                  <a:srgbClr val="FFFF00"/>
                </a:solidFill>
                <a:latin typeface="Times New Roman" panose="02020603050405020304" pitchFamily="18" charset="0"/>
                <a:cs typeface="Times New Roman" panose="02020603050405020304" pitchFamily="18" charset="0"/>
              </a:rPr>
              <a:t>GIẢI CỨU CÔNG CHÚA</a:t>
            </a:r>
            <a:endParaRPr lang="vi-VN" sz="4800" b="1">
              <a:solidFill>
                <a:srgbClr val="FFFF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9D9317C-D6E6-AE49-A660-98E37116D340}"/>
              </a:ext>
            </a:extLst>
          </p:cNvPr>
          <p:cNvSpPr/>
          <p:nvPr/>
        </p:nvSpPr>
        <p:spPr>
          <a:xfrm>
            <a:off x="2912076" y="7305733"/>
            <a:ext cx="6096000" cy="646331"/>
          </a:xfrm>
          <a:prstGeom prst="rect">
            <a:avLst/>
          </a:prstGeom>
        </p:spPr>
        <p:txBody>
          <a:bodyPr>
            <a:spAutoFit/>
          </a:bodyPr>
          <a:lstStyle/>
          <a:p>
            <a:pPr lvl="0">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358289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repeatCount="indefinite" fill="hold" grpId="0" nodeType="withEffect">
                                  <p:stCondLst>
                                    <p:cond delay="0"/>
                                  </p:stCondLst>
                                  <p:iterate type="lt">
                                    <p:tmPct val="4000"/>
                                  </p:iterate>
                                  <p:childTnLst>
                                    <p:set>
                                      <p:cBhvr override="childStyle">
                                        <p:cTn id="6" dur="500" fill="hold"/>
                                        <p:tgtEl>
                                          <p:spTgt spid="2"/>
                                        </p:tgtEl>
                                        <p:attrNameLst>
                                          <p:attrName>style.color</p:attrName>
                                        </p:attrNameLst>
                                      </p:cBhvr>
                                      <p:to>
                                        <p:clrVal>
                                          <a:schemeClr val="bg1"/>
                                        </p:clrVal>
                                      </p:to>
                                    </p:set>
                                    <p:set>
                                      <p:cBhvr>
                                        <p:cTn id="7" dur="500" fill="hold"/>
                                        <p:tgtEl>
                                          <p:spTgt spid="2"/>
                                        </p:tgtEl>
                                        <p:attrNameLst>
                                          <p:attrName>fillcolor</p:attrName>
                                        </p:attrNameLst>
                                      </p:cBhvr>
                                      <p:to>
                                        <p:clrVal>
                                          <a:schemeClr val="bg1"/>
                                        </p:clrVal>
                                      </p:to>
                                    </p:set>
                                    <p:set>
                                      <p:cBhvr>
                                        <p:cTn id="8"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A waterfall in a forest&#10;&#10;Description automatically generated with medium confidence">
            <a:extLst>
              <a:ext uri="{FF2B5EF4-FFF2-40B4-BE49-F238E27FC236}">
                <a16:creationId xmlns:a16="http://schemas.microsoft.com/office/drawing/2014/main" id="{D9E04D48-64AE-394E-8E95-6AD031D16B1E}"/>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 y="-1"/>
            <a:ext cx="12192001" cy="6879771"/>
          </a:xfrm>
          <a:prstGeom prst="rect">
            <a:avLst/>
          </a:prstGeom>
        </p:spPr>
      </p:pic>
      <p:sp>
        <p:nvSpPr>
          <p:cNvPr id="2" name="Title 1"/>
          <p:cNvSpPr>
            <a:spLocks noGrp="1"/>
          </p:cNvSpPr>
          <p:nvPr>
            <p:ph type="title"/>
          </p:nvPr>
        </p:nvSpPr>
        <p:spPr>
          <a:xfrm>
            <a:off x="4359727" y="481574"/>
            <a:ext cx="3472543" cy="820580"/>
          </a:xfrm>
        </p:spPr>
        <p:txBody>
          <a:bodyPr>
            <a:normAutofit fontScale="90000"/>
          </a:bodyPr>
          <a:lstStyle/>
          <a:p>
            <a:pPr algn="ctr"/>
            <a:r>
              <a:rPr lang="en-US" sz="4500" b="1" dirty="0">
                <a:solidFill>
                  <a:schemeClr val="bg1"/>
                </a:solidFill>
                <a:latin typeface="Times New Roman" panose="02020603050405020304" pitchFamily="18" charset="0"/>
                <a:cs typeface="Times New Roman" panose="02020603050405020304" pitchFamily="18" charset="0"/>
              </a:rPr>
              <a:t>GIỚI THIỆU</a:t>
            </a:r>
            <a:endParaRPr lang="vi-VN" sz="45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53143" y="1334865"/>
            <a:ext cx="11093379" cy="5142190"/>
          </a:xfrm>
        </p:spPr>
        <p:txBody>
          <a:bodyPr>
            <a:noAutofit/>
          </a:bodyPr>
          <a:lstStyle/>
          <a:p>
            <a:r>
              <a:rPr lang="en-US" sz="3500" dirty="0">
                <a:solidFill>
                  <a:schemeClr val="bg1"/>
                </a:solidFill>
                <a:latin typeface="Times New Roman" panose="02020603050405020304" pitchFamily="18" charset="0"/>
                <a:cs typeface="Times New Roman" panose="02020603050405020304" pitchFamily="18" charset="0"/>
              </a:rPr>
              <a:t>Sau </a:t>
            </a:r>
            <a:r>
              <a:rPr lang="en-US" sz="3500" dirty="0" err="1">
                <a:solidFill>
                  <a:schemeClr val="bg1"/>
                </a:solidFill>
                <a:latin typeface="Times New Roman" panose="02020603050405020304" pitchFamily="18" charset="0"/>
                <a:cs typeface="Times New Roman" panose="02020603050405020304" pitchFamily="18" charset="0"/>
              </a:rPr>
              <a:t>khi</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bị</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đại</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bàng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bắt</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công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chúa</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Thạch</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Sanh</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cùng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anh</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là</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Lý</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Thông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tìm</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được</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đến</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chỗ</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ở</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của</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quái</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vật</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là</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một</a:t>
            </a:r>
            <a:r>
              <a:rPr lang="en-US" sz="3500" dirty="0">
                <a:solidFill>
                  <a:schemeClr val="bg1"/>
                </a:solidFill>
                <a:latin typeface="Times New Roman" panose="02020603050405020304" pitchFamily="18" charset="0"/>
                <a:cs typeface="Times New Roman" panose="02020603050405020304" pitchFamily="18" charset="0"/>
              </a:rPr>
              <a:t> hang </a:t>
            </a:r>
            <a:r>
              <a:rPr lang="en-US" sz="3500" dirty="0" err="1">
                <a:solidFill>
                  <a:schemeClr val="bg1"/>
                </a:solidFill>
                <a:latin typeface="Times New Roman" panose="02020603050405020304" pitchFamily="18" charset="0"/>
                <a:cs typeface="Times New Roman" panose="02020603050405020304" pitchFamily="18" charset="0"/>
              </a:rPr>
              <a:t>sâu</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không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đáy</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Lúc</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này</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Thạch</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Sanh</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tình</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nguyện</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buộc</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dây</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ở</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lưng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cho</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người</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dòng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xuống</a:t>
            </a:r>
            <a:r>
              <a:rPr lang="en-US" sz="3500" dirty="0">
                <a:solidFill>
                  <a:schemeClr val="bg1"/>
                </a:solidFill>
                <a:latin typeface="Times New Roman" panose="02020603050405020304" pitchFamily="18" charset="0"/>
                <a:cs typeface="Times New Roman" panose="02020603050405020304" pitchFamily="18" charset="0"/>
              </a:rPr>
              <a:t> hang </a:t>
            </a:r>
            <a:r>
              <a:rPr lang="en-US" sz="3500" dirty="0" err="1">
                <a:solidFill>
                  <a:schemeClr val="bg1"/>
                </a:solidFill>
                <a:latin typeface="Times New Roman" panose="02020603050405020304" pitchFamily="18" charset="0"/>
                <a:cs typeface="Times New Roman" panose="02020603050405020304" pitchFamily="18" charset="0"/>
              </a:rPr>
              <a:t>để</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thám</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thính</a:t>
            </a:r>
            <a:r>
              <a:rPr lang="en-US" sz="3500" dirty="0">
                <a:solidFill>
                  <a:schemeClr val="bg1"/>
                </a:solidFill>
                <a:latin typeface="Times New Roman" panose="02020603050405020304" pitchFamily="18" charset="0"/>
                <a:cs typeface="Times New Roman" panose="02020603050405020304" pitchFamily="18" charset="0"/>
              </a:rPr>
              <a:t>.</a:t>
            </a:r>
          </a:p>
          <a:p>
            <a:r>
              <a:rPr lang="en-US" sz="3500" dirty="0">
                <a:solidFill>
                  <a:schemeClr val="bg1"/>
                </a:solidFill>
                <a:latin typeface="Times New Roman" panose="02020603050405020304" pitchFamily="18" charset="0"/>
                <a:cs typeface="Times New Roman" panose="02020603050405020304" pitchFamily="18" charset="0"/>
              </a:rPr>
              <a:t>Trong </a:t>
            </a:r>
            <a:r>
              <a:rPr lang="en-US" sz="3500" dirty="0" err="1">
                <a:solidFill>
                  <a:schemeClr val="bg1"/>
                </a:solidFill>
                <a:latin typeface="Times New Roman" panose="02020603050405020304" pitchFamily="18" charset="0"/>
                <a:cs typeface="Times New Roman" panose="02020603050405020304" pitchFamily="18" charset="0"/>
              </a:rPr>
              <a:t>quá</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trình</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xuống</a:t>
            </a:r>
            <a:r>
              <a:rPr lang="en-US" sz="3500" dirty="0">
                <a:solidFill>
                  <a:schemeClr val="bg1"/>
                </a:solidFill>
                <a:latin typeface="Times New Roman" panose="02020603050405020304" pitchFamily="18" charset="0"/>
                <a:cs typeface="Times New Roman" panose="02020603050405020304" pitchFamily="18" charset="0"/>
              </a:rPr>
              <a:t> hang, </a:t>
            </a:r>
            <a:r>
              <a:rPr lang="en-US" sz="3500" dirty="0" err="1">
                <a:solidFill>
                  <a:schemeClr val="bg1"/>
                </a:solidFill>
                <a:latin typeface="Times New Roman" panose="02020603050405020304" pitchFamily="18" charset="0"/>
                <a:cs typeface="Times New Roman" panose="02020603050405020304" pitchFamily="18" charset="0"/>
              </a:rPr>
              <a:t>Thạch</a:t>
            </a:r>
            <a:r>
              <a:rPr lang="en-US" sz="3500" dirty="0">
                <a:solidFill>
                  <a:schemeClr val="bg1"/>
                </a:solidFill>
                <a:latin typeface="Times New Roman" panose="02020603050405020304" pitchFamily="18" charset="0"/>
                <a:cs typeface="Times New Roman" panose="02020603050405020304" pitchFamily="18" charset="0"/>
              </a:rPr>
              <a:t> Sanh </a:t>
            </a:r>
            <a:r>
              <a:rPr lang="en-US" sz="3500" dirty="0" err="1">
                <a:solidFill>
                  <a:schemeClr val="bg1"/>
                </a:solidFill>
                <a:latin typeface="Times New Roman" panose="02020603050405020304" pitchFamily="18" charset="0"/>
                <a:cs typeface="Times New Roman" panose="02020603050405020304" pitchFamily="18" charset="0"/>
              </a:rPr>
              <a:t>gặp</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rất</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nhiều</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chướng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ngại</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vật</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là</a:t>
            </a:r>
            <a:r>
              <a:rPr lang="en-US" sz="3500" dirty="0">
                <a:solidFill>
                  <a:schemeClr val="bg1"/>
                </a:solidFill>
                <a:latin typeface="Times New Roman" panose="02020603050405020304" pitchFamily="18" charset="0"/>
                <a:cs typeface="Times New Roman" panose="02020603050405020304" pitchFamily="18" charset="0"/>
              </a:rPr>
              <a:t> 6 </a:t>
            </a:r>
            <a:r>
              <a:rPr lang="en-US" sz="3500" dirty="0" err="1">
                <a:solidFill>
                  <a:schemeClr val="bg1"/>
                </a:solidFill>
                <a:latin typeface="Times New Roman" panose="02020603050405020304" pitchFamily="18" charset="0"/>
                <a:cs typeface="Times New Roman" panose="02020603050405020304" pitchFamily="18" charset="0"/>
              </a:rPr>
              <a:t>câu</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hỏi</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được</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đặt</a:t>
            </a:r>
            <a:r>
              <a:rPr lang="en-US" sz="3500" dirty="0">
                <a:solidFill>
                  <a:schemeClr val="bg1"/>
                </a:solidFill>
                <a:latin typeface="Times New Roman" panose="02020603050405020304" pitchFamily="18" charset="0"/>
                <a:cs typeface="Times New Roman" panose="02020603050405020304" pitchFamily="18" charset="0"/>
              </a:rPr>
              <a:t> ra. </a:t>
            </a:r>
            <a:r>
              <a:rPr lang="en-US" sz="3500" dirty="0" err="1">
                <a:solidFill>
                  <a:schemeClr val="bg1"/>
                </a:solidFill>
                <a:latin typeface="Times New Roman" panose="02020603050405020304" pitchFamily="18" charset="0"/>
                <a:cs typeface="Times New Roman" panose="02020603050405020304" pitchFamily="18" charset="0"/>
              </a:rPr>
              <a:t>Em</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hãy</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giúp</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Thạch</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Sanh</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vượt</a:t>
            </a:r>
            <a:r>
              <a:rPr lang="en-US" sz="3500" dirty="0">
                <a:solidFill>
                  <a:schemeClr val="bg1"/>
                </a:solidFill>
                <a:latin typeface="Times New Roman" panose="02020603050405020304" pitchFamily="18" charset="0"/>
                <a:cs typeface="Times New Roman" panose="02020603050405020304" pitchFamily="18" charset="0"/>
              </a:rPr>
              <a:t> qua </a:t>
            </a:r>
            <a:r>
              <a:rPr lang="en-US" sz="3500" dirty="0" err="1">
                <a:solidFill>
                  <a:schemeClr val="bg1"/>
                </a:solidFill>
                <a:latin typeface="Times New Roman" panose="02020603050405020304" pitchFamily="18" charset="0"/>
                <a:cs typeface="Times New Roman" panose="02020603050405020304" pitchFamily="18" charset="0"/>
              </a:rPr>
              <a:t>các</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chướng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ngại</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để</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giải</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cứu</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công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chúa</a:t>
            </a:r>
            <a:endParaRPr lang="en-US" sz="3500" dirty="0">
              <a:solidFill>
                <a:schemeClr val="bg1"/>
              </a:solidFill>
              <a:latin typeface="Times New Roman" panose="02020603050405020304" pitchFamily="18" charset="0"/>
              <a:cs typeface="Times New Roman" panose="02020603050405020304" pitchFamily="18" charset="0"/>
            </a:endParaRPr>
          </a:p>
          <a:p>
            <a:r>
              <a:rPr lang="en-US" sz="3500" dirty="0" err="1">
                <a:solidFill>
                  <a:schemeClr val="bg1"/>
                </a:solidFill>
                <a:latin typeface="Times New Roman" panose="02020603050405020304" pitchFamily="18" charset="0"/>
                <a:cs typeface="Times New Roman" panose="02020603050405020304" pitchFamily="18" charset="0"/>
              </a:rPr>
              <a:t>Mỗi</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chướng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ngại</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vật</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vượt</a:t>
            </a:r>
            <a:r>
              <a:rPr lang="en-US" sz="3500" dirty="0">
                <a:solidFill>
                  <a:schemeClr val="bg1"/>
                </a:solidFill>
                <a:latin typeface="Times New Roman" panose="02020603050405020304" pitchFamily="18" charset="0"/>
                <a:cs typeface="Times New Roman" panose="02020603050405020304" pitchFamily="18" charset="0"/>
              </a:rPr>
              <a:t> qua </a:t>
            </a:r>
            <a:r>
              <a:rPr lang="en-US" sz="3500" dirty="0" err="1">
                <a:solidFill>
                  <a:schemeClr val="bg1"/>
                </a:solidFill>
                <a:latin typeface="Times New Roman" panose="02020603050405020304" pitchFamily="18" charset="0"/>
                <a:cs typeface="Times New Roman" panose="02020603050405020304" pitchFamily="18" charset="0"/>
              </a:rPr>
              <a:t>được</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ứng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với</a:t>
            </a:r>
            <a:r>
              <a:rPr lang="en-US" sz="3500" dirty="0">
                <a:solidFill>
                  <a:schemeClr val="bg1"/>
                </a:solidFill>
                <a:latin typeface="Times New Roman" panose="02020603050405020304" pitchFamily="18" charset="0"/>
                <a:cs typeface="Times New Roman" panose="02020603050405020304" pitchFamily="18" charset="0"/>
              </a:rPr>
              <a:t> 10 </a:t>
            </a:r>
            <a:r>
              <a:rPr lang="en-US" sz="3500" dirty="0" err="1">
                <a:solidFill>
                  <a:schemeClr val="bg1"/>
                </a:solidFill>
                <a:latin typeface="Times New Roman" panose="02020603050405020304" pitchFamily="18" charset="0"/>
                <a:cs typeface="Times New Roman" panose="02020603050405020304" pitchFamily="18" charset="0"/>
              </a:rPr>
              <a:t>điểm</a:t>
            </a:r>
            <a:r>
              <a:rPr lang="en-US" sz="3500" dirty="0">
                <a:solidFill>
                  <a:schemeClr val="bg1"/>
                </a:solidFill>
                <a:latin typeface="Times New Roman" panose="02020603050405020304" pitchFamily="18" charset="0"/>
                <a:cs typeface="Times New Roman" panose="02020603050405020304" pitchFamily="18" charset="0"/>
              </a:rPr>
              <a:t>.</a:t>
            </a:r>
          </a:p>
          <a:p>
            <a:endParaRPr lang="en-US" sz="3500" dirty="0">
              <a:solidFill>
                <a:schemeClr val="bg1"/>
              </a:solidFill>
              <a:latin typeface="Times New Roman" panose="02020603050405020304" pitchFamily="18" charset="0"/>
              <a:cs typeface="Times New Roman" panose="02020603050405020304" pitchFamily="18" charset="0"/>
            </a:endParaRPr>
          </a:p>
          <a:p>
            <a:endParaRPr lang="vi-VN" sz="35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2364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0" y="3855563"/>
            <a:ext cx="9144000" cy="3002437"/>
          </a:xfrm>
          <a:prstGeom prst="rect">
            <a:avLst/>
          </a:prstGeom>
          <a:solidFill>
            <a:schemeClr val="bg1"/>
          </a:solidFill>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i="0" u="none"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200" b="1" i="0" u="sng"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BÀI</a:t>
            </a:r>
            <a:r>
              <a:rPr kumimoji="0" lang="en-US" sz="4200" b="1" i="0" u="sng"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 1- </a:t>
            </a:r>
            <a:r>
              <a:rPr kumimoji="0" lang="en-US" sz="4200" b="1" i="0" u="sng"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Tiết</a:t>
            </a:r>
            <a:r>
              <a:rPr kumimoji="0" lang="en-US" sz="4200" b="1" i="0" u="sng"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 7:  </a:t>
            </a:r>
            <a:r>
              <a:rPr kumimoji="0" lang="en-US" sz="4200" b="1" i="0" u="sng"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Đọc</a:t>
            </a:r>
            <a:r>
              <a:rPr kumimoji="0" lang="en-US" sz="4200" b="1" i="0" u="sng"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 </a:t>
            </a:r>
            <a:r>
              <a:rPr kumimoji="0" lang="en-US" sz="4200" b="1" i="0" u="sng"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hiểu</a:t>
            </a:r>
            <a:r>
              <a:rPr kumimoji="0" lang="en-US" sz="4200" b="1" i="0" u="sng"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 </a:t>
            </a:r>
            <a:r>
              <a:rPr kumimoji="0" lang="en-US" sz="4200" b="1" i="0" u="sng"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văn</a:t>
            </a:r>
            <a:r>
              <a:rPr kumimoji="0" lang="en-US" sz="4200" b="1" i="0" u="sng"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 </a:t>
            </a:r>
            <a:r>
              <a:rPr kumimoji="0" lang="en-US" sz="4200" b="1" i="0" u="sng"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bản</a:t>
            </a:r>
            <a:r>
              <a:rPr kumimoji="0" lang="en-US" sz="4200" b="1" i="0" u="sng"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 </a:t>
            </a:r>
            <a:r>
              <a:rPr kumimoji="0" lang="en-US" sz="8000" b="1" i="0" u="none" strike="noStrike" kern="1200" cap="none" spc="0" normalizeH="0" baseline="0" noProof="0" dirty="0" err="1">
                <a:ln>
                  <a:noFill/>
                </a:ln>
                <a:solidFill>
                  <a:srgbClr val="FF0000"/>
                </a:solidFill>
                <a:effectLst/>
                <a:uLnTx/>
                <a:uFillTx/>
                <a:latin typeface="Times New Roman" pitchFamily="18" charset="0"/>
                <a:ea typeface="+mj-ea"/>
                <a:cs typeface="Times New Roman" pitchFamily="18" charset="0"/>
              </a:rPr>
              <a:t>Thạch</a:t>
            </a:r>
            <a:r>
              <a:rPr kumimoji="0" lang="en-US" sz="80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 Sanh </a:t>
            </a:r>
            <a:r>
              <a:rPr kumimoji="0" lang="en-US" sz="30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a:t>
            </a:r>
            <a:r>
              <a:rPr kumimoji="0" lang="en-US" sz="3000" b="1" i="0" u="none" strike="noStrike" kern="1200" cap="none" spc="0" normalizeH="0" baseline="0" noProof="0" dirty="0" err="1">
                <a:ln>
                  <a:noFill/>
                </a:ln>
                <a:solidFill>
                  <a:srgbClr val="FF0000"/>
                </a:solidFill>
                <a:effectLst/>
                <a:uLnTx/>
                <a:uFillTx/>
                <a:latin typeface="Times New Roman" pitchFamily="18" charset="0"/>
                <a:ea typeface="+mj-ea"/>
                <a:cs typeface="Times New Roman" pitchFamily="18" charset="0"/>
              </a:rPr>
              <a:t>tiếp</a:t>
            </a:r>
            <a:r>
              <a:rPr kumimoji="0" lang="en-US" sz="30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300" b="1" i="1"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a:t>
            </a:r>
            <a:r>
              <a:rPr kumimoji="0" lang="en-US" sz="4300" b="1" i="1"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Truyện</a:t>
            </a:r>
            <a:r>
              <a:rPr kumimoji="0" lang="en-US" sz="4300" b="1" i="1"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 </a:t>
            </a:r>
            <a:r>
              <a:rPr kumimoji="0" lang="en-US" sz="4300" b="1" i="1"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cổ</a:t>
            </a:r>
            <a:r>
              <a:rPr kumimoji="0" lang="en-US" sz="4300" b="1" i="1"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 </a:t>
            </a:r>
            <a:r>
              <a:rPr kumimoji="0" lang="en-US" sz="4300" b="1" i="1"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tích</a:t>
            </a:r>
            <a:r>
              <a:rPr kumimoji="0" lang="en-US" sz="4300" b="1" i="1"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a:t>
            </a:r>
            <a:endParaRPr kumimoji="0" lang="vi-VN" sz="4300" b="1" i="1"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
            <a:ext cx="9144000" cy="3949831"/>
          </a:xfrm>
          <a:prstGeom prst="rect">
            <a:avLst/>
          </a:prstGeom>
        </p:spPr>
      </p:pic>
    </p:spTree>
    <p:extLst>
      <p:ext uri="{BB962C8B-B14F-4D97-AF65-F5344CB8AC3E}">
        <p14:creationId xmlns:p14="http://schemas.microsoft.com/office/powerpoint/2010/main" val="999968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007"/>
            <a:ext cx="12192000" cy="6899423"/>
          </a:xfrm>
          <a:prstGeom prst="rect">
            <a:avLst/>
          </a:prstGeom>
        </p:spPr>
      </p:pic>
      <p:pic>
        <p:nvPicPr>
          <p:cNvPr id="10" name="Picture 2" descr="HÃ¬nh áº£nh cÃ³ liÃªn qua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417" b="63083" l="10000" r="90000"/>
                    </a14:imgEffect>
                  </a14:imgLayer>
                </a14:imgProps>
              </a:ext>
              <a:ext uri="{28A0092B-C50C-407E-A947-70E740481C1C}">
                <a14:useLocalDpi xmlns:a14="http://schemas.microsoft.com/office/drawing/2010/main" val="0"/>
              </a:ext>
            </a:extLst>
          </a:blip>
          <a:srcRect t="35484" b="35777"/>
          <a:stretch/>
        </p:blipFill>
        <p:spPr bwMode="auto">
          <a:xfrm rot="16200000">
            <a:off x="2896812" y="3166725"/>
            <a:ext cx="6899422" cy="483129"/>
          </a:xfrm>
          <a:prstGeom prst="rect">
            <a:avLst/>
          </a:prstGeom>
          <a:noFill/>
          <a:extLst>
            <a:ext uri="{909E8E84-426E-40DD-AFC4-6F175D3DCCD1}">
              <a14:hiddenFill xmlns:a14="http://schemas.microsoft.com/office/drawing/2010/main">
                <a:solidFill>
                  <a:srgbClr val="FFFFFF"/>
                </a:solidFill>
              </a14:hiddenFill>
            </a:ext>
          </a:extLst>
        </p:spPr>
      </p:pic>
      <p:pic>
        <p:nvPicPr>
          <p:cNvPr id="11" name="Thach Sanh"/>
          <p:cNvPicPr>
            <a:picLocks noChangeAspect="1"/>
          </p:cNvPicPr>
          <p:nvPr/>
        </p:nvPicPr>
        <p:blipFill>
          <a:blip r:embed="rId7"/>
          <a:stretch>
            <a:fillRect/>
          </a:stretch>
        </p:blipFill>
        <p:spPr>
          <a:xfrm>
            <a:off x="6045031" y="558798"/>
            <a:ext cx="842434" cy="1895474"/>
          </a:xfrm>
          <a:prstGeom prst="rect">
            <a:avLst/>
          </a:prstGeom>
        </p:spPr>
      </p:pic>
      <p:pic>
        <p:nvPicPr>
          <p:cNvPr id="1028" name="Cong Chua" descr="Káº¿t quáº£ hÃ¬nh áº£nh cho cÃ´ng chÃºa hoáº¡t hÃ¬nh"/>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500" b="94500" l="10000" r="90000"/>
                    </a14:imgEffect>
                  </a14:imgLayer>
                </a14:imgProps>
              </a:ext>
              <a:ext uri="{28A0092B-C50C-407E-A947-70E740481C1C}">
                <a14:useLocalDpi xmlns:a14="http://schemas.microsoft.com/office/drawing/2010/main" val="0"/>
              </a:ext>
            </a:extLst>
          </a:blip>
          <a:srcRect/>
          <a:stretch>
            <a:fillRect/>
          </a:stretch>
        </p:blipFill>
        <p:spPr bwMode="auto">
          <a:xfrm>
            <a:off x="7528589" y="4895851"/>
            <a:ext cx="1644647" cy="1644647"/>
          </a:xfrm>
          <a:prstGeom prst="rect">
            <a:avLst/>
          </a:prstGeom>
          <a:noFill/>
          <a:extLst>
            <a:ext uri="{909E8E84-426E-40DD-AFC4-6F175D3DCCD1}">
              <a14:hiddenFill xmlns:a14="http://schemas.microsoft.com/office/drawing/2010/main">
                <a:solidFill>
                  <a:srgbClr val="FFFFFF"/>
                </a:solidFill>
              </a14:hiddenFill>
            </a:ext>
          </a:extLst>
        </p:spPr>
      </p:pic>
      <p:pic>
        <p:nvPicPr>
          <p:cNvPr id="13" name="1">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51905" y="300201"/>
            <a:ext cx="798645" cy="664522"/>
          </a:xfrm>
          <a:prstGeom prst="rect">
            <a:avLst/>
          </a:prstGeom>
        </p:spPr>
      </p:pic>
      <p:pic>
        <p:nvPicPr>
          <p:cNvPr id="63" name="2">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02387" y="300201"/>
            <a:ext cx="792549" cy="664522"/>
          </a:xfrm>
          <a:prstGeom prst="rect">
            <a:avLst/>
          </a:prstGeom>
        </p:spPr>
      </p:pic>
      <p:pic>
        <p:nvPicPr>
          <p:cNvPr id="1024" name="3">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706706" y="257528"/>
            <a:ext cx="792549" cy="707197"/>
          </a:xfrm>
          <a:prstGeom prst="rect">
            <a:avLst/>
          </a:prstGeom>
        </p:spPr>
      </p:pic>
      <p:pic>
        <p:nvPicPr>
          <p:cNvPr id="1025" name="4">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638604" y="257528"/>
            <a:ext cx="792549" cy="658425"/>
          </a:xfrm>
          <a:prstGeom prst="rect">
            <a:avLst/>
          </a:prstGeom>
        </p:spPr>
      </p:pic>
      <p:pic>
        <p:nvPicPr>
          <p:cNvPr id="1027" name="5">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95479" y="257527"/>
            <a:ext cx="792549" cy="664522"/>
          </a:xfrm>
          <a:prstGeom prst="rect">
            <a:avLst/>
          </a:prstGeom>
        </p:spPr>
      </p:pic>
      <p:pic>
        <p:nvPicPr>
          <p:cNvPr id="1029" name="6">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941912" y="241548"/>
            <a:ext cx="792549" cy="658425"/>
          </a:xfrm>
          <a:prstGeom prst="rect">
            <a:avLst/>
          </a:prstGeom>
        </p:spPr>
      </p:pic>
      <p:pic>
        <p:nvPicPr>
          <p:cNvPr id="1033" name="Picture 1032"/>
          <p:cNvPicPr>
            <a:picLocks noChangeAspect="1"/>
          </p:cNvPicPr>
          <p:nvPr/>
        </p:nvPicPr>
        <p:blipFill>
          <a:blip r:embed="rId22">
            <a:clrChange>
              <a:clrFrom>
                <a:srgbClr val="EEF1F3"/>
              </a:clrFrom>
              <a:clrTo>
                <a:srgbClr val="EEF1F3">
                  <a:alpha val="0"/>
                </a:srgbClr>
              </a:clrTo>
            </a:clrChange>
          </a:blip>
          <a:stretch>
            <a:fillRect/>
          </a:stretch>
        </p:blipFill>
        <p:spPr>
          <a:xfrm>
            <a:off x="2366892" y="6107967"/>
            <a:ext cx="435494" cy="432531"/>
          </a:xfrm>
          <a:prstGeom prst="rect">
            <a:avLst/>
          </a:prstGeom>
        </p:spPr>
      </p:pic>
      <p:pic>
        <p:nvPicPr>
          <p:cNvPr id="74" name="Picture 73"/>
          <p:cNvPicPr>
            <a:picLocks noChangeAspect="1"/>
          </p:cNvPicPr>
          <p:nvPr/>
        </p:nvPicPr>
        <p:blipFill>
          <a:blip r:embed="rId22">
            <a:clrChange>
              <a:clrFrom>
                <a:srgbClr val="EEF1F3"/>
              </a:clrFrom>
              <a:clrTo>
                <a:srgbClr val="EEF1F3">
                  <a:alpha val="0"/>
                </a:srgbClr>
              </a:clrTo>
            </a:clrChange>
          </a:blip>
          <a:stretch>
            <a:fillRect/>
          </a:stretch>
        </p:blipFill>
        <p:spPr>
          <a:xfrm>
            <a:off x="2829478" y="6140255"/>
            <a:ext cx="435494" cy="432531"/>
          </a:xfrm>
          <a:prstGeom prst="rect">
            <a:avLst/>
          </a:prstGeom>
        </p:spPr>
      </p:pic>
      <p:pic>
        <p:nvPicPr>
          <p:cNvPr id="1034" name="Picture 1033">
            <a:hlinkClick r:id="rId23" action="ppaction://hlinksldjump"/>
          </p:cNvPr>
          <p:cNvPicPr>
            <a:picLocks noChangeAspect="1"/>
          </p:cNvPicPr>
          <p:nvPr/>
        </p:nvPicPr>
        <p:blipFill>
          <a:blip r:embed="rId24">
            <a:extLst>
              <a:ext uri="{BEBA8EAE-BF5A-486C-A8C5-ECC9F3942E4B}">
                <a14:imgProps xmlns:a14="http://schemas.microsoft.com/office/drawing/2010/main">
                  <a14:imgLayer r:embed="rId25">
                    <a14:imgEffect>
                      <a14:backgroundRemoval t="0" b="100000" l="0" r="100000"/>
                    </a14:imgEffect>
                  </a14:imgLayer>
                </a14:imgProps>
              </a:ext>
            </a:extLst>
          </a:blip>
          <a:stretch>
            <a:fillRect/>
          </a:stretch>
        </p:blipFill>
        <p:spPr>
          <a:xfrm>
            <a:off x="9667233" y="6098025"/>
            <a:ext cx="907598" cy="595559"/>
          </a:xfrm>
          <a:prstGeom prst="rect">
            <a:avLst/>
          </a:prstGeom>
        </p:spPr>
      </p:pic>
      <p:pic>
        <p:nvPicPr>
          <p:cNvPr id="76" name="Tang Da"/>
          <p:cNvPicPr>
            <a:picLocks noChangeAspect="1"/>
          </p:cNvPicPr>
          <p:nvPr/>
        </p:nvPicPr>
        <p:blipFill>
          <a:blip r:embed="rId24">
            <a:extLst>
              <a:ext uri="{BEBA8EAE-BF5A-486C-A8C5-ECC9F3942E4B}">
                <a14:imgProps xmlns:a14="http://schemas.microsoft.com/office/drawing/2010/main">
                  <a14:imgLayer r:embed="rId25">
                    <a14:imgEffect>
                      <a14:backgroundRemoval t="0" b="100000" l="0" r="100000"/>
                    </a14:imgEffect>
                  </a14:imgLayer>
                </a14:imgProps>
              </a:ext>
            </a:extLst>
          </a:blip>
          <a:stretch>
            <a:fillRect/>
          </a:stretch>
        </p:blipFill>
        <p:spPr>
          <a:xfrm>
            <a:off x="3818887" y="6209385"/>
            <a:ext cx="568184" cy="372838"/>
          </a:xfrm>
          <a:prstGeom prst="rect">
            <a:avLst/>
          </a:prstGeom>
        </p:spPr>
      </p:pic>
      <p:pic>
        <p:nvPicPr>
          <p:cNvPr id="1036" name="Picture 1035"/>
          <p:cNvPicPr>
            <a:picLocks noChangeAspect="1"/>
          </p:cNvPicPr>
          <p:nvPr/>
        </p:nvPicPr>
        <p:blipFill>
          <a:blip r:embed="rId26">
            <a:extLst>
              <a:ext uri="{BEBA8EAE-BF5A-486C-A8C5-ECC9F3942E4B}">
                <a14:imgProps xmlns:a14="http://schemas.microsoft.com/office/drawing/2010/main">
                  <a14:imgLayer r:embed="rId27">
                    <a14:imgEffect>
                      <a14:backgroundRemoval t="1156" b="97977" l="0" r="100000"/>
                    </a14:imgEffect>
                    <a14:imgEffect>
                      <a14:colorTemperature colorTemp="5900"/>
                    </a14:imgEffect>
                  </a14:imgLayer>
                </a14:imgProps>
              </a:ext>
            </a:extLst>
          </a:blip>
          <a:stretch>
            <a:fillRect/>
          </a:stretch>
        </p:blipFill>
        <p:spPr>
          <a:xfrm>
            <a:off x="5733570" y="570759"/>
            <a:ext cx="2164752" cy="992432"/>
          </a:xfrm>
          <a:prstGeom prst="rect">
            <a:avLst/>
          </a:prstGeom>
        </p:spPr>
      </p:pic>
    </p:spTree>
    <p:extLst>
      <p:ext uri="{BB962C8B-B14F-4D97-AF65-F5344CB8AC3E}">
        <p14:creationId xmlns:p14="http://schemas.microsoft.com/office/powerpoint/2010/main" val="4991811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039 -0.01806 L -0.00143 0.04699 " pathEditMode="relative" rAng="0" ptsTypes="AA">
                                      <p:cBhvr>
                                        <p:cTn id="6" dur="2000" fill="hold"/>
                                        <p:tgtEl>
                                          <p:spTgt spid="11"/>
                                        </p:tgtEl>
                                        <p:attrNameLst>
                                          <p:attrName>ppt_x</p:attrName>
                                          <p:attrName>ppt_y</p:attrName>
                                        </p:attrNameLst>
                                      </p:cBhvr>
                                      <p:rCtr x="-91" y="324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00143 0.04699 L 0.00065 0.12615 " pathEditMode="relative" rAng="0" ptsTypes="AA">
                                      <p:cBhvr>
                                        <p:cTn id="10" dur="2000" fill="hold"/>
                                        <p:tgtEl>
                                          <p:spTgt spid="11"/>
                                        </p:tgtEl>
                                        <p:attrNameLst>
                                          <p:attrName>ppt_x</p:attrName>
                                          <p:attrName>ppt_y</p:attrName>
                                        </p:attrNameLst>
                                      </p:cBhvr>
                                      <p:rCtr x="104" y="3958"/>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00065 0.12615 L 0.00273 0.21365 " pathEditMode="relative" rAng="0" ptsTypes="AA">
                                      <p:cBhvr>
                                        <p:cTn id="14" dur="2000" fill="hold"/>
                                        <p:tgtEl>
                                          <p:spTgt spid="11"/>
                                        </p:tgtEl>
                                        <p:attrNameLst>
                                          <p:attrName>ppt_x</p:attrName>
                                          <p:attrName>ppt_y</p:attrName>
                                        </p:attrNameLst>
                                      </p:cBhvr>
                                      <p:rCtr x="104" y="4375"/>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00273 0.21365 L 0.00273 0.2824 " pathEditMode="relative" rAng="0" ptsTypes="AA">
                                      <p:cBhvr>
                                        <p:cTn id="18" dur="2000" fill="hold"/>
                                        <p:tgtEl>
                                          <p:spTgt spid="11"/>
                                        </p:tgtEl>
                                        <p:attrNameLst>
                                          <p:attrName>ppt_x</p:attrName>
                                          <p:attrName>ppt_y</p:attrName>
                                        </p:attrNameLst>
                                      </p:cBhvr>
                                      <p:rCtr x="0" y="3426"/>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0.00273 0.2824 L 0.00273 0.35115 " pathEditMode="relative" rAng="0" ptsTypes="AA">
                                      <p:cBhvr>
                                        <p:cTn id="22" dur="2000" fill="hold"/>
                                        <p:tgtEl>
                                          <p:spTgt spid="11"/>
                                        </p:tgtEl>
                                        <p:attrNameLst>
                                          <p:attrName>ppt_x</p:attrName>
                                          <p:attrName>ppt_y</p:attrName>
                                        </p:attrNameLst>
                                      </p:cBhvr>
                                      <p:rCtr x="0" y="3426"/>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00273 0.35115 L -0.00143 0.41782 " pathEditMode="relative" rAng="0" ptsTypes="AA">
                                      <p:cBhvr>
                                        <p:cTn id="26" dur="2000" fill="hold"/>
                                        <p:tgtEl>
                                          <p:spTgt spid="11"/>
                                        </p:tgtEl>
                                        <p:attrNameLst>
                                          <p:attrName>ppt_x</p:attrName>
                                          <p:attrName>ppt_y</p:attrName>
                                        </p:attrNameLst>
                                      </p:cBhvr>
                                      <p:rCtr x="-208" y="3333"/>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00143 0.41782 L 0.00013 0.53912 " pathEditMode="relative" rAng="0" ptsTypes="AA">
                                      <p:cBhvr>
                                        <p:cTn id="30" dur="2000" fill="hold"/>
                                        <p:tgtEl>
                                          <p:spTgt spid="11"/>
                                        </p:tgtEl>
                                        <p:attrNameLst>
                                          <p:attrName>ppt_x</p:attrName>
                                          <p:attrName>ppt_y</p:attrName>
                                        </p:attrNameLst>
                                      </p:cBhvr>
                                      <p:rCtr x="78" y="6065"/>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0.00013 0.53912 L -0.0082 0.64074 " pathEditMode="relative" rAng="0" ptsTypes="AA">
                                      <p:cBhvr>
                                        <p:cTn id="34" dur="2000" fill="hold"/>
                                        <p:tgtEl>
                                          <p:spTgt spid="11"/>
                                        </p:tgtEl>
                                        <p:attrNameLst>
                                          <p:attrName>ppt_x</p:attrName>
                                          <p:attrName>ppt_y</p:attrName>
                                        </p:attrNameLst>
                                      </p:cBhvr>
                                      <p:rCtr x="-417" y="5069"/>
                                    </p:animMotion>
                                  </p:childTnLst>
                                </p:cTn>
                              </p:par>
                              <p:par>
                                <p:cTn id="35" presetID="35" presetClass="path" presetSubtype="0" accel="50000" decel="50000" fill="hold" nodeType="withEffect">
                                  <p:stCondLst>
                                    <p:cond delay="0"/>
                                  </p:stCondLst>
                                  <p:childTnLst>
                                    <p:animMotion origin="layout" path="M -0.0082 0.64074 L -0.14258 0.62199 " pathEditMode="relative" rAng="0" ptsTypes="AA">
                                      <p:cBhvr>
                                        <p:cTn id="36" dur="2000" fill="hold"/>
                                        <p:tgtEl>
                                          <p:spTgt spid="11"/>
                                        </p:tgtEl>
                                        <p:attrNameLst>
                                          <p:attrName>ppt_x</p:attrName>
                                          <p:attrName>ppt_y</p:attrName>
                                        </p:attrNameLst>
                                      </p:cBhvr>
                                      <p:rCtr x="-6719" y="-949"/>
                                    </p:animMotion>
                                  </p:childTnLst>
                                </p:cTn>
                              </p:par>
                            </p:childTnLst>
                          </p:cTn>
                        </p:par>
                      </p:childTnLst>
                    </p:cTn>
                  </p:par>
                </p:childTnLst>
              </p:cTn>
              <p:nextCondLst>
                <p:cond evt="onClick" delay="0">
                  <p:tgtEl>
                    <p:spTgt spid="11"/>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13"/>
                                        </p:tgtEl>
                                      </p:cBhvr>
                                    </p:animEffect>
                                    <p:anim calcmode="lin" valueType="num">
                                      <p:cBhvr>
                                        <p:cTn id="42" dur="1000"/>
                                        <p:tgtEl>
                                          <p:spTgt spid="13"/>
                                        </p:tgtEl>
                                        <p:attrNameLst>
                                          <p:attrName>ppt_x</p:attrName>
                                        </p:attrNameLst>
                                      </p:cBhvr>
                                      <p:tavLst>
                                        <p:tav tm="0">
                                          <p:val>
                                            <p:strVal val="ppt_x"/>
                                          </p:val>
                                        </p:tav>
                                        <p:tav tm="100000">
                                          <p:val>
                                            <p:strVal val="ppt_x"/>
                                          </p:val>
                                        </p:tav>
                                      </p:tavLst>
                                    </p:anim>
                                    <p:anim calcmode="lin" valueType="num">
                                      <p:cBhvr>
                                        <p:cTn id="43" dur="1000"/>
                                        <p:tgtEl>
                                          <p:spTgt spid="13"/>
                                        </p:tgtEl>
                                        <p:attrNameLst>
                                          <p:attrName>ppt_y</p:attrName>
                                        </p:attrNameLst>
                                      </p:cBhvr>
                                      <p:tavLst>
                                        <p:tav tm="0">
                                          <p:val>
                                            <p:strVal val="ppt_y"/>
                                          </p:val>
                                        </p:tav>
                                        <p:tav tm="100000">
                                          <p:val>
                                            <p:strVal val="ppt_y+.1"/>
                                          </p:val>
                                        </p:tav>
                                      </p:tavLst>
                                    </p:anim>
                                    <p:set>
                                      <p:cBhvr>
                                        <p:cTn id="44"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3"/>
                  </p:tgtEl>
                </p:cond>
              </p:nextCondLst>
            </p:seq>
            <p:seq concurrent="1" nextAc="seek">
              <p:cTn id="45" restart="whenNotActive" fill="hold" evtFilter="cancelBubble" nodeType="interactiveSeq">
                <p:stCondLst>
                  <p:cond evt="onClick" delay="0">
                    <p:tgtEl>
                      <p:spTgt spid="63"/>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nodeType="clickEffect">
                                  <p:stCondLst>
                                    <p:cond delay="0"/>
                                  </p:stCondLst>
                                  <p:childTnLst>
                                    <p:animEffect transition="out" filter="fade">
                                      <p:cBhvr>
                                        <p:cTn id="49" dur="1000"/>
                                        <p:tgtEl>
                                          <p:spTgt spid="63"/>
                                        </p:tgtEl>
                                      </p:cBhvr>
                                    </p:animEffect>
                                    <p:anim calcmode="lin" valueType="num">
                                      <p:cBhvr>
                                        <p:cTn id="50" dur="1000"/>
                                        <p:tgtEl>
                                          <p:spTgt spid="63"/>
                                        </p:tgtEl>
                                        <p:attrNameLst>
                                          <p:attrName>ppt_x</p:attrName>
                                        </p:attrNameLst>
                                      </p:cBhvr>
                                      <p:tavLst>
                                        <p:tav tm="0">
                                          <p:val>
                                            <p:strVal val="ppt_x"/>
                                          </p:val>
                                        </p:tav>
                                        <p:tav tm="100000">
                                          <p:val>
                                            <p:strVal val="ppt_x"/>
                                          </p:val>
                                        </p:tav>
                                      </p:tavLst>
                                    </p:anim>
                                    <p:anim calcmode="lin" valueType="num">
                                      <p:cBhvr>
                                        <p:cTn id="51" dur="1000"/>
                                        <p:tgtEl>
                                          <p:spTgt spid="63"/>
                                        </p:tgtEl>
                                        <p:attrNameLst>
                                          <p:attrName>ppt_y</p:attrName>
                                        </p:attrNameLst>
                                      </p:cBhvr>
                                      <p:tavLst>
                                        <p:tav tm="0">
                                          <p:val>
                                            <p:strVal val="ppt_y"/>
                                          </p:val>
                                        </p:tav>
                                        <p:tav tm="100000">
                                          <p:val>
                                            <p:strVal val="ppt_y+.1"/>
                                          </p:val>
                                        </p:tav>
                                      </p:tavLst>
                                    </p:anim>
                                    <p:set>
                                      <p:cBhvr>
                                        <p:cTn id="52" dur="1" fill="hold">
                                          <p:stCondLst>
                                            <p:cond delay="999"/>
                                          </p:stCondLst>
                                        </p:cTn>
                                        <p:tgtEl>
                                          <p:spTgt spid="63"/>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63"/>
                  </p:tgtEl>
                </p:cond>
              </p:nextCondLst>
            </p:seq>
            <p:seq concurrent="1" nextAc="seek">
              <p:cTn id="53" restart="whenNotActive" fill="hold" evtFilter="cancelBubble" nodeType="interactiveSeq">
                <p:stCondLst>
                  <p:cond evt="onClick" delay="0">
                    <p:tgtEl>
                      <p:spTgt spid="1024"/>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nodeType="clickEffect">
                                  <p:stCondLst>
                                    <p:cond delay="0"/>
                                  </p:stCondLst>
                                  <p:childTnLst>
                                    <p:animEffect transition="out" filter="fade">
                                      <p:cBhvr>
                                        <p:cTn id="57" dur="1000"/>
                                        <p:tgtEl>
                                          <p:spTgt spid="1024"/>
                                        </p:tgtEl>
                                      </p:cBhvr>
                                    </p:animEffect>
                                    <p:anim calcmode="lin" valueType="num">
                                      <p:cBhvr>
                                        <p:cTn id="58" dur="1000"/>
                                        <p:tgtEl>
                                          <p:spTgt spid="1024"/>
                                        </p:tgtEl>
                                        <p:attrNameLst>
                                          <p:attrName>ppt_x</p:attrName>
                                        </p:attrNameLst>
                                      </p:cBhvr>
                                      <p:tavLst>
                                        <p:tav tm="0">
                                          <p:val>
                                            <p:strVal val="ppt_x"/>
                                          </p:val>
                                        </p:tav>
                                        <p:tav tm="100000">
                                          <p:val>
                                            <p:strVal val="ppt_x"/>
                                          </p:val>
                                        </p:tav>
                                      </p:tavLst>
                                    </p:anim>
                                    <p:anim calcmode="lin" valueType="num">
                                      <p:cBhvr>
                                        <p:cTn id="59" dur="1000"/>
                                        <p:tgtEl>
                                          <p:spTgt spid="1024"/>
                                        </p:tgtEl>
                                        <p:attrNameLst>
                                          <p:attrName>ppt_y</p:attrName>
                                        </p:attrNameLst>
                                      </p:cBhvr>
                                      <p:tavLst>
                                        <p:tav tm="0">
                                          <p:val>
                                            <p:strVal val="ppt_y"/>
                                          </p:val>
                                        </p:tav>
                                        <p:tav tm="100000">
                                          <p:val>
                                            <p:strVal val="ppt_y+.1"/>
                                          </p:val>
                                        </p:tav>
                                      </p:tavLst>
                                    </p:anim>
                                    <p:set>
                                      <p:cBhvr>
                                        <p:cTn id="60" dur="1" fill="hold">
                                          <p:stCondLst>
                                            <p:cond delay="999"/>
                                          </p:stCondLst>
                                        </p:cTn>
                                        <p:tgtEl>
                                          <p:spTgt spid="1024"/>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024"/>
                  </p:tgtEl>
                </p:cond>
              </p:nextCondLst>
            </p:seq>
            <p:seq concurrent="1" nextAc="seek">
              <p:cTn id="61" restart="whenNotActive" fill="hold" evtFilter="cancelBubble" nodeType="interactiveSeq">
                <p:stCondLst>
                  <p:cond evt="onClick" delay="0">
                    <p:tgtEl>
                      <p:spTgt spid="1025"/>
                    </p:tgtEl>
                  </p:cond>
                </p:stCondLst>
                <p:endSync evt="end" delay="0">
                  <p:rtn val="all"/>
                </p:endSync>
                <p:childTnLst>
                  <p:par>
                    <p:cTn id="62" fill="hold">
                      <p:stCondLst>
                        <p:cond delay="0"/>
                      </p:stCondLst>
                      <p:childTnLst>
                        <p:par>
                          <p:cTn id="63" fill="hold">
                            <p:stCondLst>
                              <p:cond delay="0"/>
                            </p:stCondLst>
                            <p:childTnLst>
                              <p:par>
                                <p:cTn id="64" presetID="42" presetClass="exit" presetSubtype="0" fill="hold" nodeType="clickEffect">
                                  <p:stCondLst>
                                    <p:cond delay="0"/>
                                  </p:stCondLst>
                                  <p:childTnLst>
                                    <p:animEffect transition="out" filter="fade">
                                      <p:cBhvr>
                                        <p:cTn id="65" dur="1000"/>
                                        <p:tgtEl>
                                          <p:spTgt spid="1025"/>
                                        </p:tgtEl>
                                      </p:cBhvr>
                                    </p:animEffect>
                                    <p:anim calcmode="lin" valueType="num">
                                      <p:cBhvr>
                                        <p:cTn id="66" dur="1000"/>
                                        <p:tgtEl>
                                          <p:spTgt spid="1025"/>
                                        </p:tgtEl>
                                        <p:attrNameLst>
                                          <p:attrName>ppt_x</p:attrName>
                                        </p:attrNameLst>
                                      </p:cBhvr>
                                      <p:tavLst>
                                        <p:tav tm="0">
                                          <p:val>
                                            <p:strVal val="ppt_x"/>
                                          </p:val>
                                        </p:tav>
                                        <p:tav tm="100000">
                                          <p:val>
                                            <p:strVal val="ppt_x"/>
                                          </p:val>
                                        </p:tav>
                                      </p:tavLst>
                                    </p:anim>
                                    <p:anim calcmode="lin" valueType="num">
                                      <p:cBhvr>
                                        <p:cTn id="67" dur="1000"/>
                                        <p:tgtEl>
                                          <p:spTgt spid="1025"/>
                                        </p:tgtEl>
                                        <p:attrNameLst>
                                          <p:attrName>ppt_y</p:attrName>
                                        </p:attrNameLst>
                                      </p:cBhvr>
                                      <p:tavLst>
                                        <p:tav tm="0">
                                          <p:val>
                                            <p:strVal val="ppt_y"/>
                                          </p:val>
                                        </p:tav>
                                        <p:tav tm="100000">
                                          <p:val>
                                            <p:strVal val="ppt_y+.1"/>
                                          </p:val>
                                        </p:tav>
                                      </p:tavLst>
                                    </p:anim>
                                    <p:set>
                                      <p:cBhvr>
                                        <p:cTn id="68" dur="1" fill="hold">
                                          <p:stCondLst>
                                            <p:cond delay="999"/>
                                          </p:stCondLst>
                                        </p:cTn>
                                        <p:tgtEl>
                                          <p:spTgt spid="1025"/>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025"/>
                  </p:tgtEl>
                </p:cond>
              </p:nextCondLst>
            </p:seq>
            <p:seq concurrent="1" nextAc="seek">
              <p:cTn id="69" restart="whenNotActive" fill="hold" evtFilter="cancelBubble" nodeType="interactiveSeq">
                <p:stCondLst>
                  <p:cond evt="onClick" delay="0">
                    <p:tgtEl>
                      <p:spTgt spid="1027"/>
                    </p:tgtEl>
                  </p:cond>
                </p:stCondLst>
                <p:endSync evt="end" delay="0">
                  <p:rtn val="all"/>
                </p:endSync>
                <p:childTnLst>
                  <p:par>
                    <p:cTn id="70" fill="hold">
                      <p:stCondLst>
                        <p:cond delay="0"/>
                      </p:stCondLst>
                      <p:childTnLst>
                        <p:par>
                          <p:cTn id="71" fill="hold">
                            <p:stCondLst>
                              <p:cond delay="0"/>
                            </p:stCondLst>
                            <p:childTnLst>
                              <p:par>
                                <p:cTn id="72" presetID="42" presetClass="exit" presetSubtype="0" fill="hold" nodeType="clickEffect">
                                  <p:stCondLst>
                                    <p:cond delay="0"/>
                                  </p:stCondLst>
                                  <p:childTnLst>
                                    <p:animEffect transition="out" filter="fade">
                                      <p:cBhvr>
                                        <p:cTn id="73" dur="1000"/>
                                        <p:tgtEl>
                                          <p:spTgt spid="1027"/>
                                        </p:tgtEl>
                                      </p:cBhvr>
                                    </p:animEffect>
                                    <p:anim calcmode="lin" valueType="num">
                                      <p:cBhvr>
                                        <p:cTn id="74" dur="1000"/>
                                        <p:tgtEl>
                                          <p:spTgt spid="1027"/>
                                        </p:tgtEl>
                                        <p:attrNameLst>
                                          <p:attrName>ppt_x</p:attrName>
                                        </p:attrNameLst>
                                      </p:cBhvr>
                                      <p:tavLst>
                                        <p:tav tm="0">
                                          <p:val>
                                            <p:strVal val="ppt_x"/>
                                          </p:val>
                                        </p:tav>
                                        <p:tav tm="100000">
                                          <p:val>
                                            <p:strVal val="ppt_x"/>
                                          </p:val>
                                        </p:tav>
                                      </p:tavLst>
                                    </p:anim>
                                    <p:anim calcmode="lin" valueType="num">
                                      <p:cBhvr>
                                        <p:cTn id="75" dur="1000"/>
                                        <p:tgtEl>
                                          <p:spTgt spid="1027"/>
                                        </p:tgtEl>
                                        <p:attrNameLst>
                                          <p:attrName>ppt_y</p:attrName>
                                        </p:attrNameLst>
                                      </p:cBhvr>
                                      <p:tavLst>
                                        <p:tav tm="0">
                                          <p:val>
                                            <p:strVal val="ppt_y"/>
                                          </p:val>
                                        </p:tav>
                                        <p:tav tm="100000">
                                          <p:val>
                                            <p:strVal val="ppt_y+.1"/>
                                          </p:val>
                                        </p:tav>
                                      </p:tavLst>
                                    </p:anim>
                                    <p:set>
                                      <p:cBhvr>
                                        <p:cTn id="76" dur="1" fill="hold">
                                          <p:stCondLst>
                                            <p:cond delay="999"/>
                                          </p:stCondLst>
                                        </p:cTn>
                                        <p:tgtEl>
                                          <p:spTgt spid="1027"/>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027"/>
                  </p:tgtEl>
                </p:cond>
              </p:nextCondLst>
            </p:seq>
            <p:seq concurrent="1" nextAc="seek">
              <p:cTn id="77" restart="whenNotActive" fill="hold" evtFilter="cancelBubble" nodeType="interactiveSeq">
                <p:stCondLst>
                  <p:cond evt="onClick" delay="0">
                    <p:tgtEl>
                      <p:spTgt spid="1029"/>
                    </p:tgtEl>
                  </p:cond>
                </p:stCondLst>
                <p:endSync evt="end" delay="0">
                  <p:rtn val="all"/>
                </p:endSync>
                <p:childTnLst>
                  <p:par>
                    <p:cTn id="78" fill="hold">
                      <p:stCondLst>
                        <p:cond delay="0"/>
                      </p:stCondLst>
                      <p:childTnLst>
                        <p:par>
                          <p:cTn id="79" fill="hold">
                            <p:stCondLst>
                              <p:cond delay="0"/>
                            </p:stCondLst>
                            <p:childTnLst>
                              <p:par>
                                <p:cTn id="80" presetID="42" presetClass="exit" presetSubtype="0" fill="hold" nodeType="clickEffect">
                                  <p:stCondLst>
                                    <p:cond delay="0"/>
                                  </p:stCondLst>
                                  <p:childTnLst>
                                    <p:animEffect transition="out" filter="fade">
                                      <p:cBhvr>
                                        <p:cTn id="81" dur="1000"/>
                                        <p:tgtEl>
                                          <p:spTgt spid="1029"/>
                                        </p:tgtEl>
                                      </p:cBhvr>
                                    </p:animEffect>
                                    <p:anim calcmode="lin" valueType="num">
                                      <p:cBhvr>
                                        <p:cTn id="82" dur="1000"/>
                                        <p:tgtEl>
                                          <p:spTgt spid="1029"/>
                                        </p:tgtEl>
                                        <p:attrNameLst>
                                          <p:attrName>ppt_x</p:attrName>
                                        </p:attrNameLst>
                                      </p:cBhvr>
                                      <p:tavLst>
                                        <p:tav tm="0">
                                          <p:val>
                                            <p:strVal val="ppt_x"/>
                                          </p:val>
                                        </p:tav>
                                        <p:tav tm="100000">
                                          <p:val>
                                            <p:strVal val="ppt_x"/>
                                          </p:val>
                                        </p:tav>
                                      </p:tavLst>
                                    </p:anim>
                                    <p:anim calcmode="lin" valueType="num">
                                      <p:cBhvr>
                                        <p:cTn id="83" dur="1000"/>
                                        <p:tgtEl>
                                          <p:spTgt spid="1029"/>
                                        </p:tgtEl>
                                        <p:attrNameLst>
                                          <p:attrName>ppt_y</p:attrName>
                                        </p:attrNameLst>
                                      </p:cBhvr>
                                      <p:tavLst>
                                        <p:tav tm="0">
                                          <p:val>
                                            <p:strVal val="ppt_y"/>
                                          </p:val>
                                        </p:tav>
                                        <p:tav tm="100000">
                                          <p:val>
                                            <p:strVal val="ppt_y+.1"/>
                                          </p:val>
                                        </p:tav>
                                      </p:tavLst>
                                    </p:anim>
                                    <p:set>
                                      <p:cBhvr>
                                        <p:cTn id="84" dur="1" fill="hold">
                                          <p:stCondLst>
                                            <p:cond delay="999"/>
                                          </p:stCondLst>
                                        </p:cTn>
                                        <p:tgtEl>
                                          <p:spTgt spid="1029"/>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029"/>
                  </p:tgtEl>
                </p:cond>
              </p:nextCondLst>
            </p:seq>
            <p:seq concurrent="1" nextAc="seek">
              <p:cTn id="85" restart="whenNotActive" fill="hold" evtFilter="cancelBubble" nodeType="interactiveSeq">
                <p:stCondLst>
                  <p:cond evt="onClick" delay="0">
                    <p:tgtEl>
                      <p:spTgt spid="1028"/>
                    </p:tgtEl>
                  </p:cond>
                </p:stCondLst>
                <p:endSync evt="end" delay="0">
                  <p:rtn val="all"/>
                </p:endSync>
                <p:childTnLst>
                  <p:par>
                    <p:cTn id="86" fill="hold">
                      <p:stCondLst>
                        <p:cond delay="0"/>
                      </p:stCondLst>
                      <p:childTnLst>
                        <p:par>
                          <p:cTn id="87" fill="hold">
                            <p:stCondLst>
                              <p:cond delay="0"/>
                            </p:stCondLst>
                            <p:childTnLst>
                              <p:par>
                                <p:cTn id="88" presetID="35" presetClass="path" presetSubtype="0" accel="50000" decel="50000" fill="hold" nodeType="clickEffect">
                                  <p:stCondLst>
                                    <p:cond delay="0"/>
                                  </p:stCondLst>
                                  <p:childTnLst>
                                    <p:animMotion origin="layout" path="M 2.22222E-6 3.7037E-6 L -0.1467 0.01689 " pathEditMode="relative" rAng="0" ptsTypes="AA">
                                      <p:cBhvr>
                                        <p:cTn id="89" dur="2000" fill="hold"/>
                                        <p:tgtEl>
                                          <p:spTgt spid="1028"/>
                                        </p:tgtEl>
                                        <p:attrNameLst>
                                          <p:attrName>ppt_x</p:attrName>
                                          <p:attrName>ppt_y</p:attrName>
                                        </p:attrNameLst>
                                      </p:cBhvr>
                                      <p:rCtr x="-7344" y="833"/>
                                    </p:animMotion>
                                  </p:childTnLst>
                                </p:cTn>
                              </p:par>
                            </p:childTnLst>
                          </p:cTn>
                        </p:par>
                        <p:par>
                          <p:cTn id="90" fill="hold">
                            <p:stCondLst>
                              <p:cond delay="2000"/>
                            </p:stCondLst>
                            <p:childTnLst>
                              <p:par>
                                <p:cTn id="91" presetID="64" presetClass="path" presetSubtype="0" accel="50000" decel="50000" fill="hold" nodeType="afterEffect">
                                  <p:stCondLst>
                                    <p:cond delay="0"/>
                                  </p:stCondLst>
                                  <p:childTnLst>
                                    <p:animMotion origin="layout" path="M -0.1467 0.01689 L -0.1717 -1.11991 " pathEditMode="relative" rAng="0" ptsTypes="AA">
                                      <p:cBhvr>
                                        <p:cTn id="92" dur="5000" fill="hold"/>
                                        <p:tgtEl>
                                          <p:spTgt spid="1028"/>
                                        </p:tgtEl>
                                        <p:attrNameLst>
                                          <p:attrName>ppt_x</p:attrName>
                                          <p:attrName>ppt_y</p:attrName>
                                        </p:attrNameLst>
                                      </p:cBhvr>
                                      <p:rCtr x="-1250" y="-56852"/>
                                    </p:animMotion>
                                  </p:childTnLst>
                                </p:cTn>
                              </p:par>
                            </p:childTnLst>
                          </p:cTn>
                        </p:par>
                      </p:childTnLst>
                    </p:cTn>
                  </p:par>
                </p:childTnLst>
              </p:cTn>
              <p:nextCondLst>
                <p:cond evt="onClick" delay="0">
                  <p:tgtEl>
                    <p:spTgt spid="1028"/>
                  </p:tgtEl>
                </p:cond>
              </p:nextCondLst>
            </p:seq>
            <p:seq concurrent="1" nextAc="seek">
              <p:cTn id="93" restart="whenNotActive" fill="hold" evtFilter="cancelBubble" nodeType="interactiveSeq">
                <p:stCondLst>
                  <p:cond evt="onClick" delay="0">
                    <p:tgtEl>
                      <p:spTgt spid="76"/>
                    </p:tgtEl>
                  </p:cond>
                </p:stCondLst>
                <p:endSync evt="end" delay="0">
                  <p:rtn val="all"/>
                </p:endSync>
                <p:childTnLst>
                  <p:par>
                    <p:cTn id="94" fill="hold">
                      <p:stCondLst>
                        <p:cond delay="0"/>
                      </p:stCondLst>
                      <p:childTnLst>
                        <p:par>
                          <p:cTn id="95" fill="hold">
                            <p:stCondLst>
                              <p:cond delay="0"/>
                            </p:stCondLst>
                            <p:childTnLst>
                              <p:par>
                                <p:cTn id="96" presetID="47" presetClass="entr" presetSubtype="0" fill="hold" nodeType="clickEffect">
                                  <p:stCondLst>
                                    <p:cond delay="0"/>
                                  </p:stCondLst>
                                  <p:childTnLst>
                                    <p:set>
                                      <p:cBhvr>
                                        <p:cTn id="97" dur="1" fill="hold">
                                          <p:stCondLst>
                                            <p:cond delay="0"/>
                                          </p:stCondLst>
                                        </p:cTn>
                                        <p:tgtEl>
                                          <p:spTgt spid="1036"/>
                                        </p:tgtEl>
                                        <p:attrNameLst>
                                          <p:attrName>style.visibility</p:attrName>
                                        </p:attrNameLst>
                                      </p:cBhvr>
                                      <p:to>
                                        <p:strVal val="visible"/>
                                      </p:to>
                                    </p:set>
                                    <p:animEffect transition="in" filter="fade">
                                      <p:cBhvr>
                                        <p:cTn id="98" dur="1000"/>
                                        <p:tgtEl>
                                          <p:spTgt spid="1036"/>
                                        </p:tgtEl>
                                      </p:cBhvr>
                                    </p:animEffect>
                                    <p:anim calcmode="lin" valueType="num">
                                      <p:cBhvr>
                                        <p:cTn id="99" dur="1000" fill="hold"/>
                                        <p:tgtEl>
                                          <p:spTgt spid="1036"/>
                                        </p:tgtEl>
                                        <p:attrNameLst>
                                          <p:attrName>ppt_x</p:attrName>
                                        </p:attrNameLst>
                                      </p:cBhvr>
                                      <p:tavLst>
                                        <p:tav tm="0">
                                          <p:val>
                                            <p:strVal val="#ppt_x"/>
                                          </p:val>
                                        </p:tav>
                                        <p:tav tm="100000">
                                          <p:val>
                                            <p:strVal val="#ppt_x"/>
                                          </p:val>
                                        </p:tav>
                                      </p:tavLst>
                                    </p:anim>
                                    <p:anim calcmode="lin" valueType="num">
                                      <p:cBhvr>
                                        <p:cTn id="100" dur="1000" fill="hold"/>
                                        <p:tgtEl>
                                          <p:spTgt spid="1036"/>
                                        </p:tgtEl>
                                        <p:attrNameLst>
                                          <p:attrName>ppt_y</p:attrName>
                                        </p:attrNameLst>
                                      </p:cBhvr>
                                      <p:tavLst>
                                        <p:tav tm="0">
                                          <p:val>
                                            <p:strVal val="#ppt_y-.1"/>
                                          </p:val>
                                        </p:tav>
                                        <p:tav tm="100000">
                                          <p:val>
                                            <p:strVal val="#ppt_y"/>
                                          </p:val>
                                        </p:tav>
                                      </p:tavLst>
                                    </p:anim>
                                  </p:childTnLst>
                                </p:cTn>
                              </p:par>
                            </p:childTnLst>
                          </p:cTn>
                        </p:par>
                        <p:par>
                          <p:cTn id="101" fill="hold">
                            <p:stCondLst>
                              <p:cond delay="1000"/>
                            </p:stCondLst>
                            <p:childTnLst>
                              <p:par>
                                <p:cTn id="102" presetID="16" presetClass="exit" presetSubtype="21" fill="hold" nodeType="afterEffect">
                                  <p:stCondLst>
                                    <p:cond delay="0"/>
                                  </p:stCondLst>
                                  <p:childTnLst>
                                    <p:animEffect transition="out" filter="barn(inVertical)">
                                      <p:cBhvr>
                                        <p:cTn id="103" dur="500"/>
                                        <p:tgtEl>
                                          <p:spTgt spid="10"/>
                                        </p:tgtEl>
                                      </p:cBhvr>
                                    </p:animEffect>
                                    <p:set>
                                      <p:cBhvr>
                                        <p:cTn id="104"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7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descr="A waterfall in a forest&#10;&#10;Description automatically generated with medium confidence">
            <a:extLst>
              <a:ext uri="{FF2B5EF4-FFF2-40B4-BE49-F238E27FC236}">
                <a16:creationId xmlns:a16="http://schemas.microsoft.com/office/drawing/2014/main" id="{465D27CA-F4B3-434B-B27F-CAE3AD20F36E}"/>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 y="-1"/>
            <a:ext cx="12192001" cy="6879771"/>
          </a:xfrm>
          <a:prstGeom prst="rect">
            <a:avLst/>
          </a:prstGeom>
        </p:spPr>
      </p:pic>
      <p:pic>
        <p:nvPicPr>
          <p:cNvPr id="4" name="Picture 3">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035" y="322469"/>
            <a:ext cx="2377016" cy="1834331"/>
          </a:xfrm>
          <a:prstGeom prst="ellipse">
            <a:avLst/>
          </a:prstGeom>
          <a:ln>
            <a:noFill/>
          </a:ln>
          <a:effectLst>
            <a:softEdge rad="112500"/>
          </a:effectLst>
        </p:spPr>
      </p:pic>
      <p:sp>
        <p:nvSpPr>
          <p:cNvPr id="6" name="Rectangle 5"/>
          <p:cNvSpPr/>
          <p:nvPr/>
        </p:nvSpPr>
        <p:spPr>
          <a:xfrm>
            <a:off x="2871701" y="452978"/>
            <a:ext cx="6513459" cy="152654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500" dirty="0" err="1">
                <a:latin typeface="Times New Roman" panose="02020603050405020304" pitchFamily="18" charset="0"/>
                <a:cs typeface="Times New Roman" panose="02020603050405020304" pitchFamily="18" charset="0"/>
              </a:rPr>
              <a:t>Truyện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cổ</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tích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thường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có</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yếu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tố</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nào</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sau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đây</a:t>
            </a:r>
            <a:r>
              <a:rPr lang="en-US" sz="3500" dirty="0">
                <a:latin typeface="Times New Roman" panose="02020603050405020304" pitchFamily="18" charset="0"/>
                <a:cs typeface="Times New Roman" panose="02020603050405020304" pitchFamily="18" charset="0"/>
              </a:rPr>
              <a:t>? </a:t>
            </a:r>
          </a:p>
        </p:txBody>
      </p:sp>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4348" b="99565" l="9778" r="89778">
                        <a14:backgroundMark x1="57778" y1="7391" x2="57778" y2="7391"/>
                        <a14:backgroundMark x1="72000" y1="12609" x2="72000" y2="12609"/>
                        <a14:backgroundMark x1="77333" y1="23478" x2="79111" y2="23478"/>
                        <a14:backgroundMark x1="71556" y1="22609" x2="71556" y2="22609"/>
                        <a14:backgroundMark x1="53778" y1="9130" x2="53778" y2="9130"/>
                      </a14:backgroundRemoval>
                    </a14:imgEffect>
                  </a14:imgLayer>
                </a14:imgProps>
              </a:ext>
            </a:extLst>
          </a:blip>
          <a:stretch>
            <a:fillRect/>
          </a:stretch>
        </p:blipFill>
        <p:spPr>
          <a:xfrm>
            <a:off x="9292377" y="-70355"/>
            <a:ext cx="2096408" cy="2142995"/>
          </a:xfrm>
          <a:prstGeom prst="rect">
            <a:avLst/>
          </a:prstGeom>
        </p:spPr>
      </p:pic>
      <p:grpSp>
        <p:nvGrpSpPr>
          <p:cNvPr id="71" name="组合 2"/>
          <p:cNvGrpSpPr/>
          <p:nvPr/>
        </p:nvGrpSpPr>
        <p:grpSpPr>
          <a:xfrm>
            <a:off x="2115076" y="2613177"/>
            <a:ext cx="8238080" cy="2844396"/>
            <a:chOff x="1326262" y="3434848"/>
            <a:chExt cx="4661569" cy="2844396"/>
          </a:xfrm>
          <a:solidFill>
            <a:srgbClr val="FAE2E9"/>
          </a:solidFill>
        </p:grpSpPr>
        <p:sp>
          <p:nvSpPr>
            <p:cNvPr id="72" name="Rectangle 3"/>
            <p:cNvSpPr/>
            <p:nvPr/>
          </p:nvSpPr>
          <p:spPr bwMode="auto">
            <a:xfrm>
              <a:off x="1326262" y="3434848"/>
              <a:ext cx="4661569" cy="2844396"/>
            </a:xfrm>
            <a:prstGeom prst="rect">
              <a:avLst/>
            </a:prstGeom>
            <a:grp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lIns="68586" tIns="68589" rIns="68586" bIns="68589"/>
            <a:lstStyle/>
            <a:p>
              <a:pPr defTabSz="685558">
                <a:lnSpc>
                  <a:spcPct val="90000"/>
                </a:lnSpc>
                <a:buClr>
                  <a:srgbClr val="FFFFFF">
                    <a:lumMod val="50000"/>
                    <a:lumOff val="50000"/>
                  </a:srgbClr>
                </a:buClr>
                <a:buSzPct val="90000"/>
                <a:defRPr/>
              </a:pPr>
              <a:endParaRPr lang="en-US" sz="2400" spc="-30" dirty="0">
                <a:solidFill>
                  <a:schemeClr val="accent2">
                    <a:lumMod val="20000"/>
                    <a:lumOff val="80000"/>
                  </a:schemeClr>
                </a:solidFill>
                <a:latin typeface="Times New Roman" panose="02020603050405020304" pitchFamily="18" charset="0"/>
                <a:cs typeface="Times New Roman" panose="02020603050405020304" pitchFamily="18" charset="0"/>
              </a:endParaRPr>
            </a:p>
          </p:txBody>
        </p:sp>
        <p:sp>
          <p:nvSpPr>
            <p:cNvPr id="73" name="Freeform 72"/>
            <p:cNvSpPr>
              <a:spLocks noEditPoints="1"/>
            </p:cNvSpPr>
            <p:nvPr/>
          </p:nvSpPr>
          <p:spPr bwMode="auto">
            <a:xfrm>
              <a:off x="5224412" y="4857046"/>
              <a:ext cx="763419" cy="1376841"/>
            </a:xfrm>
            <a:custGeom>
              <a:avLst/>
              <a:gdLst>
                <a:gd name="T0" fmla="*/ 609342 w 411"/>
                <a:gd name="T1" fmla="*/ 357785 h 412"/>
                <a:gd name="T2" fmla="*/ 513511 w 411"/>
                <a:gd name="T3" fmla="*/ 397539 h 412"/>
                <a:gd name="T4" fmla="*/ 450226 w 411"/>
                <a:gd name="T5" fmla="*/ 334294 h 412"/>
                <a:gd name="T6" fmla="*/ 511703 w 411"/>
                <a:gd name="T7" fmla="*/ 193348 h 412"/>
                <a:gd name="T8" fmla="*/ 318232 w 411"/>
                <a:gd name="T9" fmla="*/ 0 h 412"/>
                <a:gd name="T10" fmla="*/ 122953 w 411"/>
                <a:gd name="T11" fmla="*/ 193348 h 412"/>
                <a:gd name="T12" fmla="*/ 209744 w 411"/>
                <a:gd name="T13" fmla="*/ 354171 h 412"/>
                <a:gd name="T14" fmla="*/ 173581 w 411"/>
                <a:gd name="T15" fmla="*/ 480661 h 412"/>
                <a:gd name="T16" fmla="*/ 133802 w 411"/>
                <a:gd name="T17" fmla="*/ 475240 h 412"/>
                <a:gd name="T18" fmla="*/ 0 w 411"/>
                <a:gd name="T19" fmla="*/ 608957 h 412"/>
                <a:gd name="T20" fmla="*/ 133802 w 411"/>
                <a:gd name="T21" fmla="*/ 744482 h 412"/>
                <a:gd name="T22" fmla="*/ 269412 w 411"/>
                <a:gd name="T23" fmla="*/ 608957 h 412"/>
                <a:gd name="T24" fmla="*/ 198895 w 411"/>
                <a:gd name="T25" fmla="*/ 491503 h 412"/>
                <a:gd name="T26" fmla="*/ 235058 w 411"/>
                <a:gd name="T27" fmla="*/ 368627 h 412"/>
                <a:gd name="T28" fmla="*/ 318232 w 411"/>
                <a:gd name="T29" fmla="*/ 386697 h 412"/>
                <a:gd name="T30" fmla="*/ 430336 w 411"/>
                <a:gd name="T31" fmla="*/ 352364 h 412"/>
                <a:gd name="T32" fmla="*/ 497238 w 411"/>
                <a:gd name="T33" fmla="*/ 419223 h 412"/>
                <a:gd name="T34" fmla="*/ 473732 w 411"/>
                <a:gd name="T35" fmla="*/ 493310 h 412"/>
                <a:gd name="T36" fmla="*/ 609342 w 411"/>
                <a:gd name="T37" fmla="*/ 627027 h 412"/>
                <a:gd name="T38" fmla="*/ 743144 w 411"/>
                <a:gd name="T39" fmla="*/ 493310 h 412"/>
                <a:gd name="T40" fmla="*/ 609342 w 411"/>
                <a:gd name="T41" fmla="*/ 357785 h 412"/>
                <a:gd name="T42" fmla="*/ 242290 w 411"/>
                <a:gd name="T43" fmla="*/ 608957 h 412"/>
                <a:gd name="T44" fmla="*/ 133802 w 411"/>
                <a:gd name="T45" fmla="*/ 717377 h 412"/>
                <a:gd name="T46" fmla="*/ 25314 w 411"/>
                <a:gd name="T47" fmla="*/ 608957 h 412"/>
                <a:gd name="T48" fmla="*/ 133802 w 411"/>
                <a:gd name="T49" fmla="*/ 502345 h 412"/>
                <a:gd name="T50" fmla="*/ 242290 w 411"/>
                <a:gd name="T51" fmla="*/ 608957 h 412"/>
                <a:gd name="T52" fmla="*/ 150075 w 411"/>
                <a:gd name="T53" fmla="*/ 193348 h 412"/>
                <a:gd name="T54" fmla="*/ 318232 w 411"/>
                <a:gd name="T55" fmla="*/ 25298 h 412"/>
                <a:gd name="T56" fmla="*/ 484581 w 411"/>
                <a:gd name="T57" fmla="*/ 193348 h 412"/>
                <a:gd name="T58" fmla="*/ 318232 w 411"/>
                <a:gd name="T59" fmla="*/ 361399 h 412"/>
                <a:gd name="T60" fmla="*/ 150075 w 411"/>
                <a:gd name="T61" fmla="*/ 193348 h 412"/>
                <a:gd name="T62" fmla="*/ 609342 w 411"/>
                <a:gd name="T63" fmla="*/ 599922 h 412"/>
                <a:gd name="T64" fmla="*/ 500854 w 411"/>
                <a:gd name="T65" fmla="*/ 493310 h 412"/>
                <a:gd name="T66" fmla="*/ 609342 w 411"/>
                <a:gd name="T67" fmla="*/ 384890 h 412"/>
                <a:gd name="T68" fmla="*/ 717830 w 411"/>
                <a:gd name="T69" fmla="*/ 493310 h 412"/>
                <a:gd name="T70" fmla="*/ 609342 w 411"/>
                <a:gd name="T71" fmla="*/ 599922 h 4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1"/>
                <a:gd name="T109" fmla="*/ 0 h 412"/>
                <a:gd name="T110" fmla="*/ 411 w 411"/>
                <a:gd name="T111" fmla="*/ 412 h 4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9" tIns="34295" rIns="68589" bIns="34295"/>
            <a:lstStyle/>
            <a:p>
              <a:endParaRPr lang="zh-CN" altLang="en-US">
                <a:solidFill>
                  <a:schemeClr val="accent2">
                    <a:lumMod val="20000"/>
                    <a:lumOff val="80000"/>
                  </a:schemeClr>
                </a:solidFill>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0945510C-404C-904E-8FF9-A6B0B9BECFC2}"/>
              </a:ext>
            </a:extLst>
          </p:cNvPr>
          <p:cNvSpPr txBox="1"/>
          <p:nvPr/>
        </p:nvSpPr>
        <p:spPr>
          <a:xfrm>
            <a:off x="2195845" y="2736507"/>
            <a:ext cx="5874359" cy="692493"/>
          </a:xfrm>
          <a:prstGeom prst="rect">
            <a:avLst/>
          </a:prstGeom>
          <a:noFill/>
        </p:spPr>
        <p:txBody>
          <a:bodyPr wrap="none" lIns="121917" tIns="60958" rIns="121917" bIns="60958" rtlCol="0">
            <a:spAutoFit/>
          </a:bodyPr>
          <a:lstStyle/>
          <a:p>
            <a:r>
              <a:rPr lang="en-US" sz="3700" dirty="0">
                <a:latin typeface="Times New Roman" panose="02020603050405020304" pitchFamily="18" charset="0"/>
                <a:cs typeface="Times New Roman" pitchFamily="18" charset="0"/>
              </a:rPr>
              <a:t>A. </a:t>
            </a:r>
            <a:r>
              <a:rPr lang="en-US" sz="3700" dirty="0" err="1">
                <a:latin typeface="Times New Roman" pitchFamily="18" charset="0"/>
                <a:cs typeface="Times New Roman" pitchFamily="18" charset="0"/>
              </a:rPr>
              <a:t>Yếu</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tố</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hoang</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đường</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kì</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ảo</a:t>
            </a:r>
            <a:endParaRPr lang="en-US" sz="3700" dirty="0">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C61B18AA-52F3-6A49-8F67-51A62589323B}"/>
              </a:ext>
            </a:extLst>
          </p:cNvPr>
          <p:cNvSpPr txBox="1"/>
          <p:nvPr/>
        </p:nvSpPr>
        <p:spPr>
          <a:xfrm>
            <a:off x="2195845" y="3352582"/>
            <a:ext cx="3902665" cy="692493"/>
          </a:xfrm>
          <a:prstGeom prst="rect">
            <a:avLst/>
          </a:prstGeom>
          <a:noFill/>
        </p:spPr>
        <p:txBody>
          <a:bodyPr wrap="none" lIns="121917" tIns="60958" rIns="121917" bIns="60958" rtlCol="0">
            <a:spAutoFit/>
          </a:bodyPr>
          <a:lstStyle/>
          <a:p>
            <a:r>
              <a:rPr lang="en-US" sz="3700" dirty="0">
                <a:latin typeface="Times New Roman" panose="02020603050405020304" pitchFamily="18" charset="0"/>
                <a:cs typeface="Times New Roman" pitchFamily="18" charset="0"/>
              </a:rPr>
              <a:t>B. </a:t>
            </a:r>
            <a:r>
              <a:rPr lang="en-US" sz="3700" dirty="0" err="1">
                <a:latin typeface="Times New Roman" pitchFamily="18" charset="0"/>
                <a:cs typeface="Times New Roman" pitchFamily="18" charset="0"/>
              </a:rPr>
              <a:t>Yếu</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tố</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khoa</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học</a:t>
            </a:r>
            <a:endParaRPr lang="en-US" sz="3700" dirty="0">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97D4ED46-020F-CD43-A4D9-70D75FA70082}"/>
              </a:ext>
            </a:extLst>
          </p:cNvPr>
          <p:cNvSpPr txBox="1"/>
          <p:nvPr/>
        </p:nvSpPr>
        <p:spPr>
          <a:xfrm>
            <a:off x="2195845" y="3986234"/>
            <a:ext cx="3947549" cy="692493"/>
          </a:xfrm>
          <a:prstGeom prst="rect">
            <a:avLst/>
          </a:prstGeom>
          <a:noFill/>
        </p:spPr>
        <p:txBody>
          <a:bodyPr wrap="none" lIns="121917" tIns="60958" rIns="121917" bIns="60958" rtlCol="0">
            <a:spAutoFit/>
          </a:bodyPr>
          <a:lstStyle/>
          <a:p>
            <a:r>
              <a:rPr lang="en-US" sz="3700" dirty="0">
                <a:latin typeface="Times New Roman" panose="02020603050405020304" pitchFamily="18" charset="0"/>
                <a:cs typeface="Times New Roman" pitchFamily="18" charset="0"/>
              </a:rPr>
              <a:t>C. </a:t>
            </a:r>
            <a:r>
              <a:rPr lang="en-US" sz="3700" dirty="0" err="1">
                <a:latin typeface="Times New Roman" pitchFamily="18" charset="0"/>
                <a:cs typeface="Times New Roman" pitchFamily="18" charset="0"/>
              </a:rPr>
              <a:t>Yếu</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tố</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hiện</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thực</a:t>
            </a:r>
            <a:endParaRPr lang="en-US" sz="3700" dirty="0">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8B6B578C-8B14-AB44-AD1A-5086DAD52D4C}"/>
              </a:ext>
            </a:extLst>
          </p:cNvPr>
          <p:cNvSpPr txBox="1"/>
          <p:nvPr/>
        </p:nvSpPr>
        <p:spPr>
          <a:xfrm>
            <a:off x="2172889" y="4635306"/>
            <a:ext cx="3857781" cy="692493"/>
          </a:xfrm>
          <a:prstGeom prst="rect">
            <a:avLst/>
          </a:prstGeom>
          <a:noFill/>
        </p:spPr>
        <p:txBody>
          <a:bodyPr wrap="none" lIns="121917" tIns="60958" rIns="121917" bIns="60958" rtlCol="0">
            <a:spAutoFit/>
          </a:bodyPr>
          <a:lstStyle/>
          <a:p>
            <a:r>
              <a:rPr lang="en-US" sz="3700" dirty="0">
                <a:latin typeface="Times New Roman" panose="02020603050405020304" pitchFamily="18" charset="0"/>
                <a:cs typeface="Times New Roman" pitchFamily="18" charset="0"/>
              </a:rPr>
              <a:t>D. </a:t>
            </a:r>
            <a:r>
              <a:rPr lang="en-US" sz="3700" dirty="0" err="1">
                <a:latin typeface="Times New Roman" pitchFamily="18" charset="0"/>
                <a:cs typeface="Times New Roman" pitchFamily="18" charset="0"/>
              </a:rPr>
              <a:t>Yếu</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tố</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gây</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cười</a:t>
            </a:r>
            <a:endParaRPr lang="en-US" sz="3700" dirty="0">
              <a:latin typeface="Times New Roman" pitchFamily="18" charset="0"/>
              <a:cs typeface="Times New Roman" pitchFamily="18" charset="0"/>
            </a:endParaRPr>
          </a:p>
        </p:txBody>
      </p:sp>
    </p:spTree>
    <p:extLst>
      <p:ext uri="{BB962C8B-B14F-4D97-AF65-F5344CB8AC3E}">
        <p14:creationId xmlns:p14="http://schemas.microsoft.com/office/powerpoint/2010/main" val="313451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9"/>
                                        </p:tgtEl>
                                        <p:attrNameLst>
                                          <p:attrName>style.color</p:attrName>
                                        </p:attrNameLst>
                                      </p:cBhvr>
                                      <p:to>
                                        <a:srgbClr val="FF2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descr="A waterfall in a forest&#10;&#10;Description automatically generated with medium confidence">
            <a:extLst>
              <a:ext uri="{FF2B5EF4-FFF2-40B4-BE49-F238E27FC236}">
                <a16:creationId xmlns:a16="http://schemas.microsoft.com/office/drawing/2014/main" id="{34BD9C84-00FE-CE4E-A029-A3C07984341B}"/>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 y="-1"/>
            <a:ext cx="12192001" cy="6879771"/>
          </a:xfrm>
          <a:prstGeom prst="rect">
            <a:avLst/>
          </a:prstGeom>
        </p:spPr>
      </p:pic>
      <p:sp>
        <p:nvSpPr>
          <p:cNvPr id="73" name="Freeform 72"/>
          <p:cNvSpPr>
            <a:spLocks noEditPoints="1"/>
          </p:cNvSpPr>
          <p:nvPr/>
        </p:nvSpPr>
        <p:spPr bwMode="auto">
          <a:xfrm>
            <a:off x="8905583" y="4933994"/>
            <a:ext cx="1262278" cy="1376841"/>
          </a:xfrm>
          <a:custGeom>
            <a:avLst/>
            <a:gdLst>
              <a:gd name="T0" fmla="*/ 609342 w 411"/>
              <a:gd name="T1" fmla="*/ 357785 h 412"/>
              <a:gd name="T2" fmla="*/ 513511 w 411"/>
              <a:gd name="T3" fmla="*/ 397539 h 412"/>
              <a:gd name="T4" fmla="*/ 450226 w 411"/>
              <a:gd name="T5" fmla="*/ 334294 h 412"/>
              <a:gd name="T6" fmla="*/ 511703 w 411"/>
              <a:gd name="T7" fmla="*/ 193348 h 412"/>
              <a:gd name="T8" fmla="*/ 318232 w 411"/>
              <a:gd name="T9" fmla="*/ 0 h 412"/>
              <a:gd name="T10" fmla="*/ 122953 w 411"/>
              <a:gd name="T11" fmla="*/ 193348 h 412"/>
              <a:gd name="T12" fmla="*/ 209744 w 411"/>
              <a:gd name="T13" fmla="*/ 354171 h 412"/>
              <a:gd name="T14" fmla="*/ 173581 w 411"/>
              <a:gd name="T15" fmla="*/ 480661 h 412"/>
              <a:gd name="T16" fmla="*/ 133802 w 411"/>
              <a:gd name="T17" fmla="*/ 475240 h 412"/>
              <a:gd name="T18" fmla="*/ 0 w 411"/>
              <a:gd name="T19" fmla="*/ 608957 h 412"/>
              <a:gd name="T20" fmla="*/ 133802 w 411"/>
              <a:gd name="T21" fmla="*/ 744482 h 412"/>
              <a:gd name="T22" fmla="*/ 269412 w 411"/>
              <a:gd name="T23" fmla="*/ 608957 h 412"/>
              <a:gd name="T24" fmla="*/ 198895 w 411"/>
              <a:gd name="T25" fmla="*/ 491503 h 412"/>
              <a:gd name="T26" fmla="*/ 235058 w 411"/>
              <a:gd name="T27" fmla="*/ 368627 h 412"/>
              <a:gd name="T28" fmla="*/ 318232 w 411"/>
              <a:gd name="T29" fmla="*/ 386697 h 412"/>
              <a:gd name="T30" fmla="*/ 430336 w 411"/>
              <a:gd name="T31" fmla="*/ 352364 h 412"/>
              <a:gd name="T32" fmla="*/ 497238 w 411"/>
              <a:gd name="T33" fmla="*/ 419223 h 412"/>
              <a:gd name="T34" fmla="*/ 473732 w 411"/>
              <a:gd name="T35" fmla="*/ 493310 h 412"/>
              <a:gd name="T36" fmla="*/ 609342 w 411"/>
              <a:gd name="T37" fmla="*/ 627027 h 412"/>
              <a:gd name="T38" fmla="*/ 743144 w 411"/>
              <a:gd name="T39" fmla="*/ 493310 h 412"/>
              <a:gd name="T40" fmla="*/ 609342 w 411"/>
              <a:gd name="T41" fmla="*/ 357785 h 412"/>
              <a:gd name="T42" fmla="*/ 242290 w 411"/>
              <a:gd name="T43" fmla="*/ 608957 h 412"/>
              <a:gd name="T44" fmla="*/ 133802 w 411"/>
              <a:gd name="T45" fmla="*/ 717377 h 412"/>
              <a:gd name="T46" fmla="*/ 25314 w 411"/>
              <a:gd name="T47" fmla="*/ 608957 h 412"/>
              <a:gd name="T48" fmla="*/ 133802 w 411"/>
              <a:gd name="T49" fmla="*/ 502345 h 412"/>
              <a:gd name="T50" fmla="*/ 242290 w 411"/>
              <a:gd name="T51" fmla="*/ 608957 h 412"/>
              <a:gd name="T52" fmla="*/ 150075 w 411"/>
              <a:gd name="T53" fmla="*/ 193348 h 412"/>
              <a:gd name="T54" fmla="*/ 318232 w 411"/>
              <a:gd name="T55" fmla="*/ 25298 h 412"/>
              <a:gd name="T56" fmla="*/ 484581 w 411"/>
              <a:gd name="T57" fmla="*/ 193348 h 412"/>
              <a:gd name="T58" fmla="*/ 318232 w 411"/>
              <a:gd name="T59" fmla="*/ 361399 h 412"/>
              <a:gd name="T60" fmla="*/ 150075 w 411"/>
              <a:gd name="T61" fmla="*/ 193348 h 412"/>
              <a:gd name="T62" fmla="*/ 609342 w 411"/>
              <a:gd name="T63" fmla="*/ 599922 h 412"/>
              <a:gd name="T64" fmla="*/ 500854 w 411"/>
              <a:gd name="T65" fmla="*/ 493310 h 412"/>
              <a:gd name="T66" fmla="*/ 609342 w 411"/>
              <a:gd name="T67" fmla="*/ 384890 h 412"/>
              <a:gd name="T68" fmla="*/ 717830 w 411"/>
              <a:gd name="T69" fmla="*/ 493310 h 412"/>
              <a:gd name="T70" fmla="*/ 609342 w 411"/>
              <a:gd name="T71" fmla="*/ 599922 h 4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1"/>
              <a:gd name="T109" fmla="*/ 0 h 412"/>
              <a:gd name="T110" fmla="*/ 411 w 411"/>
              <a:gd name="T111" fmla="*/ 412 h 4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9" tIns="34295" rIns="68589" bIns="34295"/>
          <a:lstStyle/>
          <a:p>
            <a:endParaRPr lang="zh-CN" altLang="en-US"/>
          </a:p>
        </p:txBody>
      </p:sp>
      <p:pic>
        <p:nvPicPr>
          <p:cNvPr id="9" name="Picture 8">
            <a:hlinkClick r:id="rId4" action="ppaction://hlinksldjump"/>
            <a:extLst>
              <a:ext uri="{FF2B5EF4-FFF2-40B4-BE49-F238E27FC236}">
                <a16:creationId xmlns:a16="http://schemas.microsoft.com/office/drawing/2014/main" id="{5A472754-040C-674C-9573-034A410F02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035" y="322469"/>
            <a:ext cx="2377016" cy="1834331"/>
          </a:xfrm>
          <a:prstGeom prst="ellipse">
            <a:avLst/>
          </a:prstGeom>
          <a:ln>
            <a:noFill/>
          </a:ln>
          <a:effectLst>
            <a:softEdge rad="112500"/>
          </a:effectLst>
        </p:spPr>
      </p:pic>
      <p:sp>
        <p:nvSpPr>
          <p:cNvPr id="10" name="Rectangle 9">
            <a:extLst>
              <a:ext uri="{FF2B5EF4-FFF2-40B4-BE49-F238E27FC236}">
                <a16:creationId xmlns:a16="http://schemas.microsoft.com/office/drawing/2014/main" id="{FC215160-F82A-BB42-A14B-D056FE1C81DE}"/>
              </a:ext>
            </a:extLst>
          </p:cNvPr>
          <p:cNvSpPr/>
          <p:nvPr/>
        </p:nvSpPr>
        <p:spPr>
          <a:xfrm>
            <a:off x="2642857" y="476360"/>
            <a:ext cx="6906283" cy="152654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Truyện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cổ</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đấu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hội</a:t>
            </a:r>
            <a:r>
              <a:rPr lang="en-US" sz="3600" dirty="0">
                <a:latin typeface="Times New Roman" panose="02020603050405020304" pitchFamily="18" charset="0"/>
                <a:cs typeface="Times New Roman" panose="02020603050405020304" pitchFamily="18" charset="0"/>
              </a:rPr>
              <a:t>? </a:t>
            </a:r>
          </a:p>
        </p:txBody>
      </p:sp>
      <p:pic>
        <p:nvPicPr>
          <p:cNvPr id="11" name="Picture 10">
            <a:extLst>
              <a:ext uri="{FF2B5EF4-FFF2-40B4-BE49-F238E27FC236}">
                <a16:creationId xmlns:a16="http://schemas.microsoft.com/office/drawing/2014/main" id="{5D905C73-474C-AB4D-877A-2FC90E7F7A0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348" b="99565" l="9778" r="89778">
                        <a14:backgroundMark x1="57778" y1="7391" x2="57778" y2="7391"/>
                        <a14:backgroundMark x1="72000" y1="12609" x2="72000" y2="12609"/>
                        <a14:backgroundMark x1="77333" y1="23478" x2="79111" y2="23478"/>
                        <a14:backgroundMark x1="71556" y1="22609" x2="71556" y2="22609"/>
                        <a14:backgroundMark x1="53778" y1="9130" x2="53778" y2="9130"/>
                      </a14:backgroundRemoval>
                    </a14:imgEffect>
                  </a14:imgLayer>
                </a14:imgProps>
              </a:ext>
            </a:extLst>
          </a:blip>
          <a:stretch>
            <a:fillRect/>
          </a:stretch>
        </p:blipFill>
        <p:spPr>
          <a:xfrm>
            <a:off x="9292377" y="-70355"/>
            <a:ext cx="2096408" cy="2142995"/>
          </a:xfrm>
          <a:prstGeom prst="rect">
            <a:avLst/>
          </a:prstGeom>
        </p:spPr>
      </p:pic>
      <p:grpSp>
        <p:nvGrpSpPr>
          <p:cNvPr id="12" name="组合 2">
            <a:extLst>
              <a:ext uri="{FF2B5EF4-FFF2-40B4-BE49-F238E27FC236}">
                <a16:creationId xmlns:a16="http://schemas.microsoft.com/office/drawing/2014/main" id="{615DEF5D-E6FF-074B-87D4-721D5054822C}"/>
              </a:ext>
            </a:extLst>
          </p:cNvPr>
          <p:cNvGrpSpPr/>
          <p:nvPr/>
        </p:nvGrpSpPr>
        <p:grpSpPr>
          <a:xfrm>
            <a:off x="612689" y="2613177"/>
            <a:ext cx="10776096" cy="3768463"/>
            <a:chOff x="1326262" y="3434848"/>
            <a:chExt cx="4661569" cy="2844396"/>
          </a:xfrm>
          <a:solidFill>
            <a:srgbClr val="FAE2E9"/>
          </a:solidFill>
        </p:grpSpPr>
        <p:sp>
          <p:nvSpPr>
            <p:cNvPr id="13" name="Rectangle 3">
              <a:extLst>
                <a:ext uri="{FF2B5EF4-FFF2-40B4-BE49-F238E27FC236}">
                  <a16:creationId xmlns:a16="http://schemas.microsoft.com/office/drawing/2014/main" id="{D20E0D91-A19B-8042-AEBD-02805D230301}"/>
                </a:ext>
              </a:extLst>
            </p:cNvPr>
            <p:cNvSpPr/>
            <p:nvPr/>
          </p:nvSpPr>
          <p:spPr bwMode="auto">
            <a:xfrm>
              <a:off x="1326262" y="3434848"/>
              <a:ext cx="4661569" cy="2844396"/>
            </a:xfrm>
            <a:prstGeom prst="rect">
              <a:avLst/>
            </a:prstGeom>
            <a:grp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lIns="68586" tIns="68589" rIns="68586" bIns="68589"/>
            <a:lstStyle/>
            <a:p>
              <a:pPr defTabSz="685558">
                <a:lnSpc>
                  <a:spcPct val="90000"/>
                </a:lnSpc>
                <a:buClr>
                  <a:srgbClr val="FFFFFF">
                    <a:lumMod val="50000"/>
                    <a:lumOff val="50000"/>
                  </a:srgbClr>
                </a:buClr>
                <a:buSzPct val="90000"/>
                <a:defRPr/>
              </a:pPr>
              <a:endParaRPr lang="en-US" sz="2400" spc="-30" dirty="0">
                <a:solidFill>
                  <a:schemeClr val="accent2">
                    <a:lumMod val="20000"/>
                    <a:lumOff val="80000"/>
                  </a:schemeClr>
                </a:solidFill>
                <a:latin typeface="Times New Roman" panose="02020603050405020304" pitchFamily="18" charset="0"/>
                <a:cs typeface="Times New Roman" panose="02020603050405020304" pitchFamily="18" charset="0"/>
              </a:endParaRPr>
            </a:p>
          </p:txBody>
        </p:sp>
        <p:sp>
          <p:nvSpPr>
            <p:cNvPr id="14" name="Freeform 13">
              <a:extLst>
                <a:ext uri="{FF2B5EF4-FFF2-40B4-BE49-F238E27FC236}">
                  <a16:creationId xmlns:a16="http://schemas.microsoft.com/office/drawing/2014/main" id="{BFF55DD0-E789-5A48-B8C5-584BD2235C1D}"/>
                </a:ext>
              </a:extLst>
            </p:cNvPr>
            <p:cNvSpPr>
              <a:spLocks noEditPoints="1"/>
            </p:cNvSpPr>
            <p:nvPr/>
          </p:nvSpPr>
          <p:spPr bwMode="auto">
            <a:xfrm>
              <a:off x="5224412" y="4857046"/>
              <a:ext cx="763419" cy="1376841"/>
            </a:xfrm>
            <a:custGeom>
              <a:avLst/>
              <a:gdLst>
                <a:gd name="T0" fmla="*/ 609342 w 411"/>
                <a:gd name="T1" fmla="*/ 357785 h 412"/>
                <a:gd name="T2" fmla="*/ 513511 w 411"/>
                <a:gd name="T3" fmla="*/ 397539 h 412"/>
                <a:gd name="T4" fmla="*/ 450226 w 411"/>
                <a:gd name="T5" fmla="*/ 334294 h 412"/>
                <a:gd name="T6" fmla="*/ 511703 w 411"/>
                <a:gd name="T7" fmla="*/ 193348 h 412"/>
                <a:gd name="T8" fmla="*/ 318232 w 411"/>
                <a:gd name="T9" fmla="*/ 0 h 412"/>
                <a:gd name="T10" fmla="*/ 122953 w 411"/>
                <a:gd name="T11" fmla="*/ 193348 h 412"/>
                <a:gd name="T12" fmla="*/ 209744 w 411"/>
                <a:gd name="T13" fmla="*/ 354171 h 412"/>
                <a:gd name="T14" fmla="*/ 173581 w 411"/>
                <a:gd name="T15" fmla="*/ 480661 h 412"/>
                <a:gd name="T16" fmla="*/ 133802 w 411"/>
                <a:gd name="T17" fmla="*/ 475240 h 412"/>
                <a:gd name="T18" fmla="*/ 0 w 411"/>
                <a:gd name="T19" fmla="*/ 608957 h 412"/>
                <a:gd name="T20" fmla="*/ 133802 w 411"/>
                <a:gd name="T21" fmla="*/ 744482 h 412"/>
                <a:gd name="T22" fmla="*/ 269412 w 411"/>
                <a:gd name="T23" fmla="*/ 608957 h 412"/>
                <a:gd name="T24" fmla="*/ 198895 w 411"/>
                <a:gd name="T25" fmla="*/ 491503 h 412"/>
                <a:gd name="T26" fmla="*/ 235058 w 411"/>
                <a:gd name="T27" fmla="*/ 368627 h 412"/>
                <a:gd name="T28" fmla="*/ 318232 w 411"/>
                <a:gd name="T29" fmla="*/ 386697 h 412"/>
                <a:gd name="T30" fmla="*/ 430336 w 411"/>
                <a:gd name="T31" fmla="*/ 352364 h 412"/>
                <a:gd name="T32" fmla="*/ 497238 w 411"/>
                <a:gd name="T33" fmla="*/ 419223 h 412"/>
                <a:gd name="T34" fmla="*/ 473732 w 411"/>
                <a:gd name="T35" fmla="*/ 493310 h 412"/>
                <a:gd name="T36" fmla="*/ 609342 w 411"/>
                <a:gd name="T37" fmla="*/ 627027 h 412"/>
                <a:gd name="T38" fmla="*/ 743144 w 411"/>
                <a:gd name="T39" fmla="*/ 493310 h 412"/>
                <a:gd name="T40" fmla="*/ 609342 w 411"/>
                <a:gd name="T41" fmla="*/ 357785 h 412"/>
                <a:gd name="T42" fmla="*/ 242290 w 411"/>
                <a:gd name="T43" fmla="*/ 608957 h 412"/>
                <a:gd name="T44" fmla="*/ 133802 w 411"/>
                <a:gd name="T45" fmla="*/ 717377 h 412"/>
                <a:gd name="T46" fmla="*/ 25314 w 411"/>
                <a:gd name="T47" fmla="*/ 608957 h 412"/>
                <a:gd name="T48" fmla="*/ 133802 w 411"/>
                <a:gd name="T49" fmla="*/ 502345 h 412"/>
                <a:gd name="T50" fmla="*/ 242290 w 411"/>
                <a:gd name="T51" fmla="*/ 608957 h 412"/>
                <a:gd name="T52" fmla="*/ 150075 w 411"/>
                <a:gd name="T53" fmla="*/ 193348 h 412"/>
                <a:gd name="T54" fmla="*/ 318232 w 411"/>
                <a:gd name="T55" fmla="*/ 25298 h 412"/>
                <a:gd name="T56" fmla="*/ 484581 w 411"/>
                <a:gd name="T57" fmla="*/ 193348 h 412"/>
                <a:gd name="T58" fmla="*/ 318232 w 411"/>
                <a:gd name="T59" fmla="*/ 361399 h 412"/>
                <a:gd name="T60" fmla="*/ 150075 w 411"/>
                <a:gd name="T61" fmla="*/ 193348 h 412"/>
                <a:gd name="T62" fmla="*/ 609342 w 411"/>
                <a:gd name="T63" fmla="*/ 599922 h 412"/>
                <a:gd name="T64" fmla="*/ 500854 w 411"/>
                <a:gd name="T65" fmla="*/ 493310 h 412"/>
                <a:gd name="T66" fmla="*/ 609342 w 411"/>
                <a:gd name="T67" fmla="*/ 384890 h 412"/>
                <a:gd name="T68" fmla="*/ 717830 w 411"/>
                <a:gd name="T69" fmla="*/ 493310 h 412"/>
                <a:gd name="T70" fmla="*/ 609342 w 411"/>
                <a:gd name="T71" fmla="*/ 599922 h 4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1"/>
                <a:gd name="T109" fmla="*/ 0 h 412"/>
                <a:gd name="T110" fmla="*/ 411 w 411"/>
                <a:gd name="T111" fmla="*/ 412 h 4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9" tIns="34295" rIns="68589" bIns="34295"/>
            <a:lstStyle/>
            <a:p>
              <a:endParaRPr lang="zh-CN" altLang="en-US">
                <a:solidFill>
                  <a:schemeClr val="accent2">
                    <a:lumMod val="20000"/>
                    <a:lumOff val="80000"/>
                  </a:schemeClr>
                </a:solidFill>
              </a:endParaRPr>
            </a:p>
          </p:txBody>
        </p:sp>
      </p:grpSp>
      <p:sp>
        <p:nvSpPr>
          <p:cNvPr id="15" name="TextBox 14">
            <a:extLst>
              <a:ext uri="{FF2B5EF4-FFF2-40B4-BE49-F238E27FC236}">
                <a16:creationId xmlns:a16="http://schemas.microsoft.com/office/drawing/2014/main" id="{4509FFBA-F5F6-454A-B6CD-68C8ED840393}"/>
              </a:ext>
            </a:extLst>
          </p:cNvPr>
          <p:cNvSpPr txBox="1"/>
          <p:nvPr/>
        </p:nvSpPr>
        <p:spPr>
          <a:xfrm>
            <a:off x="863647" y="2694587"/>
            <a:ext cx="8274054" cy="615549"/>
          </a:xfrm>
          <a:prstGeom prst="rect">
            <a:avLst/>
          </a:prstGeom>
          <a:noFill/>
        </p:spPr>
        <p:txBody>
          <a:bodyPr wrap="none" lIns="121917" tIns="60958" rIns="121917" bIns="60958" rtlCol="0">
            <a:spAutoFit/>
          </a:bodyPr>
          <a:lstStyle/>
          <a:p>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Cuộc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giữa</a:t>
            </a:r>
            <a:r>
              <a:rPr lang="en-US" sz="3200" dirty="0">
                <a:latin typeface="Times New Roman" pitchFamily="18" charset="0"/>
                <a:cs typeface="Times New Roman" pitchFamily="18" charset="0"/>
              </a:rPr>
              <a:t> con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nhiên</a:t>
            </a:r>
            <a:endParaRPr lang="en-US" sz="3200" dirty="0">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BD76B84B-11B6-384B-8BD1-8F0E1D6DCBC4}"/>
              </a:ext>
            </a:extLst>
          </p:cNvPr>
          <p:cNvSpPr txBox="1"/>
          <p:nvPr/>
        </p:nvSpPr>
        <p:spPr>
          <a:xfrm>
            <a:off x="863647" y="3611587"/>
            <a:ext cx="10776096" cy="615553"/>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Cuộc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giữa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phàm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tục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tiên</a:t>
            </a:r>
            <a:endParaRPr lang="en-US" sz="3200" dirty="0">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F45997C5-B2ED-9646-8EA6-2F8FA498887B}"/>
              </a:ext>
            </a:extLst>
          </p:cNvPr>
          <p:cNvSpPr txBox="1"/>
          <p:nvPr/>
        </p:nvSpPr>
        <p:spPr>
          <a:xfrm>
            <a:off x="863652" y="4451143"/>
            <a:ext cx="10776091" cy="615553"/>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C. </a:t>
            </a:r>
            <a:r>
              <a:rPr lang="en-US" sz="3200" dirty="0" err="1">
                <a:latin typeface="Times New Roman" pitchFamily="18" charset="0"/>
                <a:cs typeface="Times New Roman" pitchFamily="18" charset="0"/>
              </a:rPr>
              <a:t>Cuộc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giữa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vực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văn</a:t>
            </a:r>
            <a:r>
              <a:rPr lang="en-US" sz="3200" dirty="0">
                <a:latin typeface="Times New Roman" pitchFamily="18" charset="0"/>
                <a:cs typeface="Times New Roman" pitchFamily="18" charset="0"/>
              </a:rPr>
              <a:t> minh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vực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hậu</a:t>
            </a:r>
            <a:endParaRPr lang="en-US" sz="3200" dirty="0">
              <a:latin typeface="Times New Roman" pitchFamily="18" charset="0"/>
              <a:cs typeface="Times New Roman" pitchFamily="18" charset="0"/>
            </a:endParaRPr>
          </a:p>
        </p:txBody>
      </p:sp>
      <p:sp>
        <p:nvSpPr>
          <p:cNvPr id="18" name="TextBox 17">
            <a:extLst>
              <a:ext uri="{FF2B5EF4-FFF2-40B4-BE49-F238E27FC236}">
                <a16:creationId xmlns:a16="http://schemas.microsoft.com/office/drawing/2014/main" id="{623E61A8-EFE0-5F4F-A1A6-BB95C5C297E8}"/>
              </a:ext>
            </a:extLst>
          </p:cNvPr>
          <p:cNvSpPr txBox="1"/>
          <p:nvPr/>
        </p:nvSpPr>
        <p:spPr>
          <a:xfrm>
            <a:off x="863647" y="5314639"/>
            <a:ext cx="7129510" cy="615549"/>
          </a:xfrm>
          <a:prstGeom prst="rect">
            <a:avLst/>
          </a:prstGeom>
          <a:noFill/>
        </p:spPr>
        <p:txBody>
          <a:bodyPr wrap="none" lIns="121917" tIns="60958" rIns="121917" bIns="60958" rtlCol="0">
            <a:spAutoFit/>
          </a:bodyPr>
          <a:lstStyle/>
          <a:p>
            <a:r>
              <a:rPr lang="en-US" sz="3200" dirty="0">
                <a:latin typeface="Times New Roman" pitchFamily="18" charset="0"/>
                <a:cs typeface="Times New Roman" pitchFamily="18" charset="0"/>
              </a:rPr>
              <a:t>D. </a:t>
            </a:r>
            <a:r>
              <a:rPr lang="en-US" sz="3200" dirty="0" err="1">
                <a:latin typeface="Times New Roman" pitchFamily="18" charset="0"/>
                <a:cs typeface="Times New Roman" pitchFamily="18" charset="0"/>
              </a:rPr>
              <a:t>Cuộc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giữa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ác</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42826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grpId="1" nodeType="clickEffect">
                                  <p:stCondLst>
                                    <p:cond delay="0"/>
                                  </p:stCondLst>
                                  <p:childTnLst>
                                    <p:animClr clrSpc="rgb" dir="cw">
                                      <p:cBhvr override="childStyle">
                                        <p:cTn id="24" dur="2000" fill="hold"/>
                                        <p:tgtEl>
                                          <p:spTgt spid="18"/>
                                        </p:tgtEl>
                                        <p:attrNameLst>
                                          <p:attrName>style.color</p:attrName>
                                        </p:attrNameLst>
                                      </p:cBhvr>
                                      <p:to>
                                        <a:srgbClr val="FF2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8"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descr="A waterfall in a forest&#10;&#10;Description automatically generated with medium confidence">
            <a:extLst>
              <a:ext uri="{FF2B5EF4-FFF2-40B4-BE49-F238E27FC236}">
                <a16:creationId xmlns:a16="http://schemas.microsoft.com/office/drawing/2014/main" id="{40CC5999-B8E6-564C-9D43-4970301B209B}"/>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 y="-1"/>
            <a:ext cx="12192001" cy="6879771"/>
          </a:xfrm>
          <a:prstGeom prst="rect">
            <a:avLst/>
          </a:prstGeom>
        </p:spPr>
      </p:pic>
      <p:pic>
        <p:nvPicPr>
          <p:cNvPr id="9" name="Picture 8">
            <a:hlinkClick r:id="rId4" action="ppaction://hlinksldjump"/>
            <a:extLst>
              <a:ext uri="{FF2B5EF4-FFF2-40B4-BE49-F238E27FC236}">
                <a16:creationId xmlns:a16="http://schemas.microsoft.com/office/drawing/2014/main" id="{0F0119B7-23F4-7449-8E33-4E789B9EA6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035" y="322469"/>
            <a:ext cx="2377016" cy="1834331"/>
          </a:xfrm>
          <a:prstGeom prst="ellipse">
            <a:avLst/>
          </a:prstGeom>
          <a:ln>
            <a:noFill/>
          </a:ln>
          <a:effectLst>
            <a:softEdge rad="112500"/>
          </a:effectLst>
        </p:spPr>
      </p:pic>
      <p:sp>
        <p:nvSpPr>
          <p:cNvPr id="10" name="Rectangle 9">
            <a:extLst>
              <a:ext uri="{FF2B5EF4-FFF2-40B4-BE49-F238E27FC236}">
                <a16:creationId xmlns:a16="http://schemas.microsoft.com/office/drawing/2014/main" id="{92F47125-3BF2-8C42-9DFA-5FF834C7F240}"/>
              </a:ext>
            </a:extLst>
          </p:cNvPr>
          <p:cNvSpPr/>
          <p:nvPr/>
        </p:nvSpPr>
        <p:spPr>
          <a:xfrm>
            <a:off x="2871701" y="452978"/>
            <a:ext cx="6513459" cy="152654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Kiểu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hậu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truyện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cổ</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nghĩa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a:t>
            </a:r>
          </a:p>
        </p:txBody>
      </p:sp>
      <p:pic>
        <p:nvPicPr>
          <p:cNvPr id="11" name="Picture 10">
            <a:extLst>
              <a:ext uri="{FF2B5EF4-FFF2-40B4-BE49-F238E27FC236}">
                <a16:creationId xmlns:a16="http://schemas.microsoft.com/office/drawing/2014/main" id="{1173F8EC-1EFE-344C-B2FD-2C569B0DF10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348" b="99565" l="9778" r="89778">
                        <a14:backgroundMark x1="57778" y1="7391" x2="57778" y2="7391"/>
                        <a14:backgroundMark x1="72000" y1="12609" x2="72000" y2="12609"/>
                        <a14:backgroundMark x1="77333" y1="23478" x2="79111" y2="23478"/>
                        <a14:backgroundMark x1="71556" y1="22609" x2="71556" y2="22609"/>
                        <a14:backgroundMark x1="53778" y1="9130" x2="53778" y2="9130"/>
                      </a14:backgroundRemoval>
                    </a14:imgEffect>
                  </a14:imgLayer>
                </a14:imgProps>
              </a:ext>
            </a:extLst>
          </a:blip>
          <a:stretch>
            <a:fillRect/>
          </a:stretch>
        </p:blipFill>
        <p:spPr>
          <a:xfrm>
            <a:off x="9292377" y="-70355"/>
            <a:ext cx="2096408" cy="2142995"/>
          </a:xfrm>
          <a:prstGeom prst="rect">
            <a:avLst/>
          </a:prstGeom>
        </p:spPr>
      </p:pic>
      <p:grpSp>
        <p:nvGrpSpPr>
          <p:cNvPr id="12" name="组合 2">
            <a:extLst>
              <a:ext uri="{FF2B5EF4-FFF2-40B4-BE49-F238E27FC236}">
                <a16:creationId xmlns:a16="http://schemas.microsoft.com/office/drawing/2014/main" id="{6DB4A0FC-DC32-1148-A52C-6B9FCB746DA7}"/>
              </a:ext>
            </a:extLst>
          </p:cNvPr>
          <p:cNvGrpSpPr/>
          <p:nvPr/>
        </p:nvGrpSpPr>
        <p:grpSpPr>
          <a:xfrm>
            <a:off x="432816" y="2472556"/>
            <a:ext cx="11326368" cy="3791846"/>
            <a:chOff x="1326262" y="3434848"/>
            <a:chExt cx="4661569" cy="2844396"/>
          </a:xfrm>
          <a:solidFill>
            <a:srgbClr val="FAE2E9"/>
          </a:solidFill>
        </p:grpSpPr>
        <p:sp>
          <p:nvSpPr>
            <p:cNvPr id="13" name="Rectangle 3">
              <a:extLst>
                <a:ext uri="{FF2B5EF4-FFF2-40B4-BE49-F238E27FC236}">
                  <a16:creationId xmlns:a16="http://schemas.microsoft.com/office/drawing/2014/main" id="{6CA10EC3-458D-0245-84F8-1B00E3807471}"/>
                </a:ext>
              </a:extLst>
            </p:cNvPr>
            <p:cNvSpPr/>
            <p:nvPr/>
          </p:nvSpPr>
          <p:spPr bwMode="auto">
            <a:xfrm>
              <a:off x="1326262" y="3434848"/>
              <a:ext cx="4661569" cy="2844396"/>
            </a:xfrm>
            <a:prstGeom prst="rect">
              <a:avLst/>
            </a:prstGeom>
            <a:grp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lIns="68586" tIns="68589" rIns="68586" bIns="68589"/>
            <a:lstStyle/>
            <a:p>
              <a:pPr defTabSz="685558">
                <a:lnSpc>
                  <a:spcPct val="90000"/>
                </a:lnSpc>
                <a:buClr>
                  <a:srgbClr val="FFFFFF">
                    <a:lumMod val="50000"/>
                    <a:lumOff val="50000"/>
                  </a:srgbClr>
                </a:buClr>
                <a:buSzPct val="90000"/>
                <a:defRPr/>
              </a:pPr>
              <a:endParaRPr lang="en-US" sz="2400" spc="-30" dirty="0">
                <a:solidFill>
                  <a:schemeClr val="accent2">
                    <a:lumMod val="20000"/>
                    <a:lumOff val="80000"/>
                  </a:schemeClr>
                </a:solidFill>
                <a:latin typeface="Times New Roman" panose="02020603050405020304" pitchFamily="18" charset="0"/>
                <a:cs typeface="Times New Roman" panose="02020603050405020304" pitchFamily="18" charset="0"/>
              </a:endParaRPr>
            </a:p>
          </p:txBody>
        </p:sp>
        <p:sp>
          <p:nvSpPr>
            <p:cNvPr id="14" name="Freeform 13">
              <a:extLst>
                <a:ext uri="{FF2B5EF4-FFF2-40B4-BE49-F238E27FC236}">
                  <a16:creationId xmlns:a16="http://schemas.microsoft.com/office/drawing/2014/main" id="{C924C084-8613-034B-B856-278D1BD9DB21}"/>
                </a:ext>
              </a:extLst>
            </p:cNvPr>
            <p:cNvSpPr>
              <a:spLocks noEditPoints="1"/>
            </p:cNvSpPr>
            <p:nvPr/>
          </p:nvSpPr>
          <p:spPr bwMode="auto">
            <a:xfrm>
              <a:off x="5224412" y="4857046"/>
              <a:ext cx="763419" cy="1376841"/>
            </a:xfrm>
            <a:custGeom>
              <a:avLst/>
              <a:gdLst>
                <a:gd name="T0" fmla="*/ 609342 w 411"/>
                <a:gd name="T1" fmla="*/ 357785 h 412"/>
                <a:gd name="T2" fmla="*/ 513511 w 411"/>
                <a:gd name="T3" fmla="*/ 397539 h 412"/>
                <a:gd name="T4" fmla="*/ 450226 w 411"/>
                <a:gd name="T5" fmla="*/ 334294 h 412"/>
                <a:gd name="T6" fmla="*/ 511703 w 411"/>
                <a:gd name="T7" fmla="*/ 193348 h 412"/>
                <a:gd name="T8" fmla="*/ 318232 w 411"/>
                <a:gd name="T9" fmla="*/ 0 h 412"/>
                <a:gd name="T10" fmla="*/ 122953 w 411"/>
                <a:gd name="T11" fmla="*/ 193348 h 412"/>
                <a:gd name="T12" fmla="*/ 209744 w 411"/>
                <a:gd name="T13" fmla="*/ 354171 h 412"/>
                <a:gd name="T14" fmla="*/ 173581 w 411"/>
                <a:gd name="T15" fmla="*/ 480661 h 412"/>
                <a:gd name="T16" fmla="*/ 133802 w 411"/>
                <a:gd name="T17" fmla="*/ 475240 h 412"/>
                <a:gd name="T18" fmla="*/ 0 w 411"/>
                <a:gd name="T19" fmla="*/ 608957 h 412"/>
                <a:gd name="T20" fmla="*/ 133802 w 411"/>
                <a:gd name="T21" fmla="*/ 744482 h 412"/>
                <a:gd name="T22" fmla="*/ 269412 w 411"/>
                <a:gd name="T23" fmla="*/ 608957 h 412"/>
                <a:gd name="T24" fmla="*/ 198895 w 411"/>
                <a:gd name="T25" fmla="*/ 491503 h 412"/>
                <a:gd name="T26" fmla="*/ 235058 w 411"/>
                <a:gd name="T27" fmla="*/ 368627 h 412"/>
                <a:gd name="T28" fmla="*/ 318232 w 411"/>
                <a:gd name="T29" fmla="*/ 386697 h 412"/>
                <a:gd name="T30" fmla="*/ 430336 w 411"/>
                <a:gd name="T31" fmla="*/ 352364 h 412"/>
                <a:gd name="T32" fmla="*/ 497238 w 411"/>
                <a:gd name="T33" fmla="*/ 419223 h 412"/>
                <a:gd name="T34" fmla="*/ 473732 w 411"/>
                <a:gd name="T35" fmla="*/ 493310 h 412"/>
                <a:gd name="T36" fmla="*/ 609342 w 411"/>
                <a:gd name="T37" fmla="*/ 627027 h 412"/>
                <a:gd name="T38" fmla="*/ 743144 w 411"/>
                <a:gd name="T39" fmla="*/ 493310 h 412"/>
                <a:gd name="T40" fmla="*/ 609342 w 411"/>
                <a:gd name="T41" fmla="*/ 357785 h 412"/>
                <a:gd name="T42" fmla="*/ 242290 w 411"/>
                <a:gd name="T43" fmla="*/ 608957 h 412"/>
                <a:gd name="T44" fmla="*/ 133802 w 411"/>
                <a:gd name="T45" fmla="*/ 717377 h 412"/>
                <a:gd name="T46" fmla="*/ 25314 w 411"/>
                <a:gd name="T47" fmla="*/ 608957 h 412"/>
                <a:gd name="T48" fmla="*/ 133802 w 411"/>
                <a:gd name="T49" fmla="*/ 502345 h 412"/>
                <a:gd name="T50" fmla="*/ 242290 w 411"/>
                <a:gd name="T51" fmla="*/ 608957 h 412"/>
                <a:gd name="T52" fmla="*/ 150075 w 411"/>
                <a:gd name="T53" fmla="*/ 193348 h 412"/>
                <a:gd name="T54" fmla="*/ 318232 w 411"/>
                <a:gd name="T55" fmla="*/ 25298 h 412"/>
                <a:gd name="T56" fmla="*/ 484581 w 411"/>
                <a:gd name="T57" fmla="*/ 193348 h 412"/>
                <a:gd name="T58" fmla="*/ 318232 w 411"/>
                <a:gd name="T59" fmla="*/ 361399 h 412"/>
                <a:gd name="T60" fmla="*/ 150075 w 411"/>
                <a:gd name="T61" fmla="*/ 193348 h 412"/>
                <a:gd name="T62" fmla="*/ 609342 w 411"/>
                <a:gd name="T63" fmla="*/ 599922 h 412"/>
                <a:gd name="T64" fmla="*/ 500854 w 411"/>
                <a:gd name="T65" fmla="*/ 493310 h 412"/>
                <a:gd name="T66" fmla="*/ 609342 w 411"/>
                <a:gd name="T67" fmla="*/ 384890 h 412"/>
                <a:gd name="T68" fmla="*/ 717830 w 411"/>
                <a:gd name="T69" fmla="*/ 493310 h 412"/>
                <a:gd name="T70" fmla="*/ 609342 w 411"/>
                <a:gd name="T71" fmla="*/ 599922 h 4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1"/>
                <a:gd name="T109" fmla="*/ 0 h 412"/>
                <a:gd name="T110" fmla="*/ 411 w 411"/>
                <a:gd name="T111" fmla="*/ 412 h 4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9" tIns="34295" rIns="68589" bIns="34295"/>
            <a:lstStyle/>
            <a:p>
              <a:endParaRPr lang="zh-CN" altLang="en-US">
                <a:solidFill>
                  <a:schemeClr val="accent2">
                    <a:lumMod val="20000"/>
                    <a:lumOff val="80000"/>
                  </a:schemeClr>
                </a:solidFill>
              </a:endParaRPr>
            </a:p>
          </p:txBody>
        </p:sp>
      </p:grpSp>
      <p:sp>
        <p:nvSpPr>
          <p:cNvPr id="15" name="TextBox 14">
            <a:extLst>
              <a:ext uri="{FF2B5EF4-FFF2-40B4-BE49-F238E27FC236}">
                <a16:creationId xmlns:a16="http://schemas.microsoft.com/office/drawing/2014/main" id="{7F6B5197-FA3A-C842-BC5C-82EFF898BD67}"/>
              </a:ext>
            </a:extLst>
          </p:cNvPr>
          <p:cNvSpPr txBox="1"/>
          <p:nvPr/>
        </p:nvSpPr>
        <p:spPr>
          <a:xfrm>
            <a:off x="1208996" y="2708746"/>
            <a:ext cx="10128689" cy="615549"/>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mở</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diễn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tiếp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theo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chưa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hết</a:t>
            </a:r>
            <a:endParaRPr lang="en-US" sz="3200" dirty="0">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9E0DD1FB-E110-2345-AC1D-F92D4CF44E3C}"/>
              </a:ext>
            </a:extLst>
          </p:cNvPr>
          <p:cNvSpPr txBox="1"/>
          <p:nvPr/>
        </p:nvSpPr>
        <p:spPr>
          <a:xfrm>
            <a:off x="1208996" y="3567262"/>
            <a:ext cx="10776096" cy="615553"/>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thúc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ngờ</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đoán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trước</a:t>
            </a:r>
            <a:endParaRPr lang="en-US" sz="3200" dirty="0">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F31CA033-1E2C-AB4A-B5F9-5B22C908190B}"/>
              </a:ext>
            </a:extLst>
          </p:cNvPr>
          <p:cNvSpPr txBox="1"/>
          <p:nvPr/>
        </p:nvSpPr>
        <p:spPr>
          <a:xfrm>
            <a:off x="1096047" y="4356210"/>
            <a:ext cx="10776091" cy="615553"/>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C. </a:t>
            </a:r>
            <a:r>
              <a:rPr lang="en-US" sz="3200" dirty="0" err="1">
                <a:latin typeface="Times New Roman" pitchFamily="18" charset="0"/>
                <a:cs typeface="Times New Roman" pitchFamily="18" charset="0"/>
              </a:rPr>
              <a:t>Cái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ác</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hiền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gặp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báo</a:t>
            </a:r>
            <a:endParaRPr lang="en-US" sz="3200" dirty="0">
              <a:latin typeface="Times New Roman" pitchFamily="18" charset="0"/>
              <a:cs typeface="Times New Roman" pitchFamily="18" charset="0"/>
            </a:endParaRPr>
          </a:p>
        </p:txBody>
      </p:sp>
      <p:sp>
        <p:nvSpPr>
          <p:cNvPr id="18" name="TextBox 17">
            <a:extLst>
              <a:ext uri="{FF2B5EF4-FFF2-40B4-BE49-F238E27FC236}">
                <a16:creationId xmlns:a16="http://schemas.microsoft.com/office/drawing/2014/main" id="{A71FA05A-B7DF-754B-8ACF-59630B15DA0C}"/>
              </a:ext>
            </a:extLst>
          </p:cNvPr>
          <p:cNvSpPr txBox="1"/>
          <p:nvPr/>
        </p:nvSpPr>
        <p:spPr>
          <a:xfrm>
            <a:off x="1149080" y="5145158"/>
            <a:ext cx="7217675" cy="615549"/>
          </a:xfrm>
          <a:prstGeom prst="rect">
            <a:avLst/>
          </a:prstGeom>
          <a:noFill/>
        </p:spPr>
        <p:txBody>
          <a:bodyPr wrap="none" lIns="121917" tIns="60958" rIns="121917" bIns="60958" rtlCol="0">
            <a:spAutoFit/>
          </a:bodyPr>
          <a:lstStyle/>
          <a:p>
            <a:r>
              <a:rPr lang="en-US" sz="3200" dirty="0">
                <a:latin typeface="Times New Roman" pitchFamily="18" charset="0"/>
                <a:cs typeface="Times New Roman" pitchFamily="18" charset="0"/>
              </a:rPr>
              <a:t>D. </a:t>
            </a:r>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thực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tế</a:t>
            </a:r>
            <a:endParaRPr lang="en-US" sz="3200" dirty="0">
              <a:latin typeface="Times New Roman" pitchFamily="18" charset="0"/>
              <a:cs typeface="Times New Roman" pitchFamily="18" charset="0"/>
            </a:endParaRPr>
          </a:p>
        </p:txBody>
      </p:sp>
      <p:sp>
        <p:nvSpPr>
          <p:cNvPr id="19" name="Rectangle 18">
            <a:extLst>
              <a:ext uri="{FF2B5EF4-FFF2-40B4-BE49-F238E27FC236}">
                <a16:creationId xmlns:a16="http://schemas.microsoft.com/office/drawing/2014/main" id="{DB2E38AB-A2BE-0348-BAC2-1431ACC3EBCF}"/>
              </a:ext>
            </a:extLst>
          </p:cNvPr>
          <p:cNvSpPr/>
          <p:nvPr/>
        </p:nvSpPr>
        <p:spPr>
          <a:xfrm>
            <a:off x="2912076" y="7305733"/>
            <a:ext cx="6096000" cy="646331"/>
          </a:xfrm>
          <a:prstGeom prst="rect">
            <a:avLst/>
          </a:prstGeom>
        </p:spPr>
        <p:txBody>
          <a:bodyPr>
            <a:spAutoFit/>
          </a:bodyPr>
          <a:lstStyle/>
          <a:p>
            <a:pPr lvl="0">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245691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grpId="1" nodeType="clickEffect">
                                  <p:stCondLst>
                                    <p:cond delay="0"/>
                                  </p:stCondLst>
                                  <p:childTnLst>
                                    <p:animClr clrSpc="rgb" dir="cw">
                                      <p:cBhvr override="childStyle">
                                        <p:cTn id="24" dur="2000" fill="hold"/>
                                        <p:tgtEl>
                                          <p:spTgt spid="17"/>
                                        </p:tgtEl>
                                        <p:attrNameLst>
                                          <p:attrName>style.color</p:attrName>
                                        </p:attrNameLst>
                                      </p:cBhvr>
                                      <p:to>
                                        <a:srgbClr val="FF2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7" grpId="1"/>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descr="A waterfall in a forest&#10;&#10;Description automatically generated with medium confidence">
            <a:extLst>
              <a:ext uri="{FF2B5EF4-FFF2-40B4-BE49-F238E27FC236}">
                <a16:creationId xmlns:a16="http://schemas.microsoft.com/office/drawing/2014/main" id="{55E01AF0-276A-8B4D-9108-8CD94317E0CB}"/>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 y="-1"/>
            <a:ext cx="12192001" cy="6879771"/>
          </a:xfrm>
          <a:prstGeom prst="rect">
            <a:avLst/>
          </a:prstGeom>
        </p:spPr>
      </p:pic>
      <p:pic>
        <p:nvPicPr>
          <p:cNvPr id="9" name="Picture 8">
            <a:hlinkClick r:id="rId4" action="ppaction://hlinksldjump"/>
            <a:extLst>
              <a:ext uri="{FF2B5EF4-FFF2-40B4-BE49-F238E27FC236}">
                <a16:creationId xmlns:a16="http://schemas.microsoft.com/office/drawing/2014/main" id="{7768594B-B3F1-8649-A582-658E9C2FDE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035" y="322469"/>
            <a:ext cx="2377016" cy="1834331"/>
          </a:xfrm>
          <a:prstGeom prst="ellipse">
            <a:avLst/>
          </a:prstGeom>
          <a:ln>
            <a:noFill/>
          </a:ln>
          <a:effectLst>
            <a:softEdge rad="112500"/>
          </a:effectLst>
        </p:spPr>
      </p:pic>
      <p:sp>
        <p:nvSpPr>
          <p:cNvPr id="10" name="Rectangle 9">
            <a:extLst>
              <a:ext uri="{FF2B5EF4-FFF2-40B4-BE49-F238E27FC236}">
                <a16:creationId xmlns:a16="http://schemas.microsoft.com/office/drawing/2014/main" id="{90EF1F90-71FB-EB4C-B037-4EB05546674D}"/>
              </a:ext>
            </a:extLst>
          </p:cNvPr>
          <p:cNvSpPr/>
          <p:nvPr/>
        </p:nvSpPr>
        <p:spPr>
          <a:xfrm>
            <a:off x="2712051" y="452978"/>
            <a:ext cx="6992781" cy="169001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400" dirty="0">
                <a:latin typeface="Times New Roman" panose="02020603050405020304" pitchFamily="18" charset="0"/>
                <a:cs typeface="Times New Roman" panose="02020603050405020304" pitchFamily="18" charset="0"/>
              </a:rPr>
              <a:t>Chi </a:t>
            </a:r>
            <a:r>
              <a:rPr lang="en-US" sz="3400" dirty="0" err="1">
                <a:latin typeface="Times New Roman" panose="02020603050405020304" pitchFamily="18" charset="0"/>
                <a:cs typeface="Times New Roman" panose="02020603050405020304" pitchFamily="18" charset="0"/>
              </a:rPr>
              <a:t>tiết</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nào</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không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cho</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thấy</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nguồn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gốc</a:t>
            </a:r>
            <a:r>
              <a:rPr lang="en-US" sz="3400" dirty="0">
                <a:latin typeface="Times New Roman" panose="02020603050405020304" pitchFamily="18" charset="0"/>
                <a:cs typeface="Times New Roman" panose="02020603050405020304" pitchFamily="18" charset="0"/>
              </a:rPr>
              <a:t> ra </a:t>
            </a:r>
            <a:r>
              <a:rPr lang="en-US" sz="3400" dirty="0" err="1">
                <a:latin typeface="Times New Roman" panose="02020603050405020304" pitchFamily="18" charset="0"/>
                <a:cs typeface="Times New Roman" panose="02020603050405020304" pitchFamily="18" charset="0"/>
              </a:rPr>
              <a:t>đời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và</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sự</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lớn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lên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khác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thường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thần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kì</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của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Thạch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Sanh</a:t>
            </a:r>
            <a:endParaRPr lang="en-US" sz="3400"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3CB8B1E8-1687-EF44-8BE4-6C4AA13B457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348" b="99565" l="9778" r="89778">
                        <a14:backgroundMark x1="57778" y1="7391" x2="57778" y2="7391"/>
                        <a14:backgroundMark x1="72000" y1="12609" x2="72000" y2="12609"/>
                        <a14:backgroundMark x1="77333" y1="23478" x2="79111" y2="23478"/>
                        <a14:backgroundMark x1="71556" y1="22609" x2="71556" y2="22609"/>
                        <a14:backgroundMark x1="53778" y1="9130" x2="53778" y2="9130"/>
                      </a14:backgroundRemoval>
                    </a14:imgEffect>
                  </a14:imgLayer>
                </a14:imgProps>
              </a:ext>
            </a:extLst>
          </a:blip>
          <a:stretch>
            <a:fillRect/>
          </a:stretch>
        </p:blipFill>
        <p:spPr>
          <a:xfrm>
            <a:off x="9292377" y="-70355"/>
            <a:ext cx="2096408" cy="2142995"/>
          </a:xfrm>
          <a:prstGeom prst="rect">
            <a:avLst/>
          </a:prstGeom>
        </p:spPr>
      </p:pic>
      <p:grpSp>
        <p:nvGrpSpPr>
          <p:cNvPr id="12" name="组合 2">
            <a:extLst>
              <a:ext uri="{FF2B5EF4-FFF2-40B4-BE49-F238E27FC236}">
                <a16:creationId xmlns:a16="http://schemas.microsoft.com/office/drawing/2014/main" id="{4F1E0C0A-D9A2-9447-8A0E-15F802B4E7C5}"/>
              </a:ext>
            </a:extLst>
          </p:cNvPr>
          <p:cNvGrpSpPr/>
          <p:nvPr/>
        </p:nvGrpSpPr>
        <p:grpSpPr>
          <a:xfrm>
            <a:off x="524256" y="2613176"/>
            <a:ext cx="11106912" cy="3592552"/>
            <a:chOff x="1326262" y="3434848"/>
            <a:chExt cx="4661569" cy="2844396"/>
          </a:xfrm>
          <a:solidFill>
            <a:srgbClr val="FAE2E9"/>
          </a:solidFill>
        </p:grpSpPr>
        <p:sp>
          <p:nvSpPr>
            <p:cNvPr id="13" name="Rectangle 3">
              <a:extLst>
                <a:ext uri="{FF2B5EF4-FFF2-40B4-BE49-F238E27FC236}">
                  <a16:creationId xmlns:a16="http://schemas.microsoft.com/office/drawing/2014/main" id="{55ADE196-EC0B-0F4A-8F0E-35C8FD58152B}"/>
                </a:ext>
              </a:extLst>
            </p:cNvPr>
            <p:cNvSpPr/>
            <p:nvPr/>
          </p:nvSpPr>
          <p:spPr bwMode="auto">
            <a:xfrm>
              <a:off x="1326262" y="3434848"/>
              <a:ext cx="4661569" cy="2844396"/>
            </a:xfrm>
            <a:prstGeom prst="rect">
              <a:avLst/>
            </a:prstGeom>
            <a:grp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lIns="68586" tIns="68589" rIns="68586" bIns="68589"/>
            <a:lstStyle/>
            <a:p>
              <a:pPr defTabSz="685558">
                <a:lnSpc>
                  <a:spcPct val="90000"/>
                </a:lnSpc>
                <a:buClr>
                  <a:srgbClr val="FFFFFF">
                    <a:lumMod val="50000"/>
                    <a:lumOff val="50000"/>
                  </a:srgbClr>
                </a:buClr>
                <a:buSzPct val="90000"/>
                <a:defRPr/>
              </a:pPr>
              <a:endParaRPr lang="en-US" sz="2400" spc="-30" dirty="0">
                <a:solidFill>
                  <a:schemeClr val="accent2">
                    <a:lumMod val="20000"/>
                    <a:lumOff val="80000"/>
                  </a:schemeClr>
                </a:solidFill>
                <a:latin typeface="Times New Roman" panose="02020603050405020304" pitchFamily="18" charset="0"/>
                <a:cs typeface="Times New Roman" panose="02020603050405020304" pitchFamily="18" charset="0"/>
              </a:endParaRPr>
            </a:p>
          </p:txBody>
        </p:sp>
        <p:sp>
          <p:nvSpPr>
            <p:cNvPr id="14" name="Freeform 13">
              <a:extLst>
                <a:ext uri="{FF2B5EF4-FFF2-40B4-BE49-F238E27FC236}">
                  <a16:creationId xmlns:a16="http://schemas.microsoft.com/office/drawing/2014/main" id="{EA6524E5-B44D-0C45-8404-07B04C362B8A}"/>
                </a:ext>
              </a:extLst>
            </p:cNvPr>
            <p:cNvSpPr>
              <a:spLocks noEditPoints="1"/>
            </p:cNvSpPr>
            <p:nvPr/>
          </p:nvSpPr>
          <p:spPr bwMode="auto">
            <a:xfrm>
              <a:off x="5224412" y="4857046"/>
              <a:ext cx="763419" cy="1376841"/>
            </a:xfrm>
            <a:custGeom>
              <a:avLst/>
              <a:gdLst>
                <a:gd name="T0" fmla="*/ 609342 w 411"/>
                <a:gd name="T1" fmla="*/ 357785 h 412"/>
                <a:gd name="T2" fmla="*/ 513511 w 411"/>
                <a:gd name="T3" fmla="*/ 397539 h 412"/>
                <a:gd name="T4" fmla="*/ 450226 w 411"/>
                <a:gd name="T5" fmla="*/ 334294 h 412"/>
                <a:gd name="T6" fmla="*/ 511703 w 411"/>
                <a:gd name="T7" fmla="*/ 193348 h 412"/>
                <a:gd name="T8" fmla="*/ 318232 w 411"/>
                <a:gd name="T9" fmla="*/ 0 h 412"/>
                <a:gd name="T10" fmla="*/ 122953 w 411"/>
                <a:gd name="T11" fmla="*/ 193348 h 412"/>
                <a:gd name="T12" fmla="*/ 209744 w 411"/>
                <a:gd name="T13" fmla="*/ 354171 h 412"/>
                <a:gd name="T14" fmla="*/ 173581 w 411"/>
                <a:gd name="T15" fmla="*/ 480661 h 412"/>
                <a:gd name="T16" fmla="*/ 133802 w 411"/>
                <a:gd name="T17" fmla="*/ 475240 h 412"/>
                <a:gd name="T18" fmla="*/ 0 w 411"/>
                <a:gd name="T19" fmla="*/ 608957 h 412"/>
                <a:gd name="T20" fmla="*/ 133802 w 411"/>
                <a:gd name="T21" fmla="*/ 744482 h 412"/>
                <a:gd name="T22" fmla="*/ 269412 w 411"/>
                <a:gd name="T23" fmla="*/ 608957 h 412"/>
                <a:gd name="T24" fmla="*/ 198895 w 411"/>
                <a:gd name="T25" fmla="*/ 491503 h 412"/>
                <a:gd name="T26" fmla="*/ 235058 w 411"/>
                <a:gd name="T27" fmla="*/ 368627 h 412"/>
                <a:gd name="T28" fmla="*/ 318232 w 411"/>
                <a:gd name="T29" fmla="*/ 386697 h 412"/>
                <a:gd name="T30" fmla="*/ 430336 w 411"/>
                <a:gd name="T31" fmla="*/ 352364 h 412"/>
                <a:gd name="T32" fmla="*/ 497238 w 411"/>
                <a:gd name="T33" fmla="*/ 419223 h 412"/>
                <a:gd name="T34" fmla="*/ 473732 w 411"/>
                <a:gd name="T35" fmla="*/ 493310 h 412"/>
                <a:gd name="T36" fmla="*/ 609342 w 411"/>
                <a:gd name="T37" fmla="*/ 627027 h 412"/>
                <a:gd name="T38" fmla="*/ 743144 w 411"/>
                <a:gd name="T39" fmla="*/ 493310 h 412"/>
                <a:gd name="T40" fmla="*/ 609342 w 411"/>
                <a:gd name="T41" fmla="*/ 357785 h 412"/>
                <a:gd name="T42" fmla="*/ 242290 w 411"/>
                <a:gd name="T43" fmla="*/ 608957 h 412"/>
                <a:gd name="T44" fmla="*/ 133802 w 411"/>
                <a:gd name="T45" fmla="*/ 717377 h 412"/>
                <a:gd name="T46" fmla="*/ 25314 w 411"/>
                <a:gd name="T47" fmla="*/ 608957 h 412"/>
                <a:gd name="T48" fmla="*/ 133802 w 411"/>
                <a:gd name="T49" fmla="*/ 502345 h 412"/>
                <a:gd name="T50" fmla="*/ 242290 w 411"/>
                <a:gd name="T51" fmla="*/ 608957 h 412"/>
                <a:gd name="T52" fmla="*/ 150075 w 411"/>
                <a:gd name="T53" fmla="*/ 193348 h 412"/>
                <a:gd name="T54" fmla="*/ 318232 w 411"/>
                <a:gd name="T55" fmla="*/ 25298 h 412"/>
                <a:gd name="T56" fmla="*/ 484581 w 411"/>
                <a:gd name="T57" fmla="*/ 193348 h 412"/>
                <a:gd name="T58" fmla="*/ 318232 w 411"/>
                <a:gd name="T59" fmla="*/ 361399 h 412"/>
                <a:gd name="T60" fmla="*/ 150075 w 411"/>
                <a:gd name="T61" fmla="*/ 193348 h 412"/>
                <a:gd name="T62" fmla="*/ 609342 w 411"/>
                <a:gd name="T63" fmla="*/ 599922 h 412"/>
                <a:gd name="T64" fmla="*/ 500854 w 411"/>
                <a:gd name="T65" fmla="*/ 493310 h 412"/>
                <a:gd name="T66" fmla="*/ 609342 w 411"/>
                <a:gd name="T67" fmla="*/ 384890 h 412"/>
                <a:gd name="T68" fmla="*/ 717830 w 411"/>
                <a:gd name="T69" fmla="*/ 493310 h 412"/>
                <a:gd name="T70" fmla="*/ 609342 w 411"/>
                <a:gd name="T71" fmla="*/ 599922 h 4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1"/>
                <a:gd name="T109" fmla="*/ 0 h 412"/>
                <a:gd name="T110" fmla="*/ 411 w 411"/>
                <a:gd name="T111" fmla="*/ 412 h 4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9" tIns="34295" rIns="68589" bIns="34295"/>
            <a:lstStyle/>
            <a:p>
              <a:endParaRPr lang="zh-CN" altLang="en-US">
                <a:solidFill>
                  <a:schemeClr val="accent2">
                    <a:lumMod val="20000"/>
                    <a:lumOff val="80000"/>
                  </a:schemeClr>
                </a:solidFill>
              </a:endParaRPr>
            </a:p>
          </p:txBody>
        </p:sp>
      </p:grpSp>
      <p:sp>
        <p:nvSpPr>
          <p:cNvPr id="15" name="TextBox 14">
            <a:extLst>
              <a:ext uri="{FF2B5EF4-FFF2-40B4-BE49-F238E27FC236}">
                <a16:creationId xmlns:a16="http://schemas.microsoft.com/office/drawing/2014/main" id="{E596613D-1437-7143-A503-15C4D8175FDC}"/>
              </a:ext>
            </a:extLst>
          </p:cNvPr>
          <p:cNvSpPr txBox="1"/>
          <p:nvPr/>
        </p:nvSpPr>
        <p:spPr>
          <a:xfrm>
            <a:off x="1048478" y="2775935"/>
            <a:ext cx="7171188" cy="615549"/>
          </a:xfrm>
          <a:prstGeom prst="rect">
            <a:avLst/>
          </a:prstGeom>
          <a:noFill/>
        </p:spPr>
        <p:txBody>
          <a:bodyPr wrap="none" lIns="121917" tIns="60958" rIns="121917" bIns="60958" rtlCol="0">
            <a:spAutoFit/>
          </a:bodyPr>
          <a:lstStyle/>
          <a:p>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Ngọc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Hoàng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xuống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đầu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thai</a:t>
            </a:r>
            <a:r>
              <a:rPr lang="en-US" sz="3200" dirty="0">
                <a:latin typeface="Times New Roman" pitchFamily="18" charset="0"/>
                <a:cs typeface="Times New Roman" pitchFamily="18" charset="0"/>
              </a:rPr>
              <a:t> </a:t>
            </a:r>
          </a:p>
        </p:txBody>
      </p:sp>
      <p:sp>
        <p:nvSpPr>
          <p:cNvPr id="16" name="TextBox 15">
            <a:extLst>
              <a:ext uri="{FF2B5EF4-FFF2-40B4-BE49-F238E27FC236}">
                <a16:creationId xmlns:a16="http://schemas.microsoft.com/office/drawing/2014/main" id="{C8A3D055-D01A-644F-98F5-4D8CABB39CE8}"/>
              </a:ext>
            </a:extLst>
          </p:cNvPr>
          <p:cNvSpPr txBox="1"/>
          <p:nvPr/>
        </p:nvSpPr>
        <p:spPr>
          <a:xfrm>
            <a:off x="1029168" y="4047577"/>
            <a:ext cx="10776091" cy="615553"/>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C. </a:t>
            </a:r>
            <a:r>
              <a:rPr lang="en-US" sz="3200" dirty="0" err="1">
                <a:latin typeface="Times New Roman" pitchFamily="18" charset="0"/>
                <a:cs typeface="Times New Roman" pitchFamily="18" charset="0"/>
              </a:rPr>
              <a:t>Ngọc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Hoàng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xuống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dạy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phép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thông</a:t>
            </a:r>
            <a:endParaRPr lang="en-US" sz="3200" dirty="0">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2B56880B-D7B1-BF4C-9EFE-D25EBED90DCF}"/>
              </a:ext>
            </a:extLst>
          </p:cNvPr>
          <p:cNvSpPr txBox="1"/>
          <p:nvPr/>
        </p:nvSpPr>
        <p:spPr>
          <a:xfrm>
            <a:off x="1029168" y="4704121"/>
            <a:ext cx="10549267" cy="1107992"/>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D. </a:t>
            </a:r>
            <a:r>
              <a:rPr lang="en-US" sz="3200" dirty="0" err="1">
                <a:latin typeface="Times New Roman" pitchFamily="18" charset="0"/>
                <a:cs typeface="Times New Roman" pitchFamily="18" charset="0"/>
              </a:rPr>
              <a:t>Thạch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con </a:t>
            </a:r>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mồ</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côi</a:t>
            </a:r>
            <a:r>
              <a:rPr lang="en-US" sz="3200" dirty="0">
                <a:latin typeface="Times New Roman" pitchFamily="18" charset="0"/>
                <a:cs typeface="Times New Roman" pitchFamily="18" charset="0"/>
              </a:rPr>
              <a:t> cha </a:t>
            </a:r>
            <a:r>
              <a:rPr lang="en-US" sz="3200" dirty="0" err="1">
                <a:latin typeface="Times New Roman" pitchFamily="18" charset="0"/>
                <a:cs typeface="Times New Roman" pitchFamily="18" charset="0"/>
              </a:rPr>
              <a:t>mẹ</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nghèo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khổ</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kiếm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củi</a:t>
            </a:r>
            <a:r>
              <a:rPr lang="en-US" sz="3200" dirty="0">
                <a:latin typeface="Times New Roman" pitchFamily="18" charset="0"/>
                <a:cs typeface="Times New Roman" pitchFamily="18" charset="0"/>
              </a:rPr>
              <a:t> </a:t>
            </a:r>
          </a:p>
        </p:txBody>
      </p:sp>
      <p:sp>
        <p:nvSpPr>
          <p:cNvPr id="18" name="Rectangle 17">
            <a:extLst>
              <a:ext uri="{FF2B5EF4-FFF2-40B4-BE49-F238E27FC236}">
                <a16:creationId xmlns:a16="http://schemas.microsoft.com/office/drawing/2014/main" id="{B20C5C98-9FFE-6148-96EF-C1883F572C52}"/>
              </a:ext>
            </a:extLst>
          </p:cNvPr>
          <p:cNvSpPr/>
          <p:nvPr/>
        </p:nvSpPr>
        <p:spPr>
          <a:xfrm>
            <a:off x="1048478" y="3413015"/>
            <a:ext cx="8009859" cy="615553"/>
          </a:xfrm>
          <a:prstGeom prst="rect">
            <a:avLst/>
          </a:prstGeom>
        </p:spPr>
        <p:txBody>
          <a:bodyPr wrap="square" lIns="121917" tIns="60958" rIns="121917" bIns="60958">
            <a:spAutoFit/>
          </a:bodyPr>
          <a:lstStyle/>
          <a:p>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mẹ</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mang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14177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grpId="1" nodeType="clickEffect">
                                  <p:stCondLst>
                                    <p:cond delay="0"/>
                                  </p:stCondLst>
                                  <p:childTnLst>
                                    <p:animClr clrSpc="rgb" dir="cw">
                                      <p:cBhvr override="childStyle">
                                        <p:cTn id="24" dur="2000" fill="hold"/>
                                        <p:tgtEl>
                                          <p:spTgt spid="17"/>
                                        </p:tgtEl>
                                        <p:attrNameLst>
                                          <p:attrName>style.color</p:attrName>
                                        </p:attrNameLst>
                                      </p:cBhvr>
                                      <p:to>
                                        <a:srgbClr val="FF2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7" grpId="1"/>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descr="A waterfall in a forest&#10;&#10;Description automatically generated with medium confidence">
            <a:extLst>
              <a:ext uri="{FF2B5EF4-FFF2-40B4-BE49-F238E27FC236}">
                <a16:creationId xmlns:a16="http://schemas.microsoft.com/office/drawing/2014/main" id="{80A273BC-A2BF-7F4A-97D1-D20113961850}"/>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 y="-1"/>
            <a:ext cx="12192001" cy="6879771"/>
          </a:xfrm>
          <a:prstGeom prst="rect">
            <a:avLst/>
          </a:prstGeom>
        </p:spPr>
      </p:pic>
      <p:pic>
        <p:nvPicPr>
          <p:cNvPr id="9" name="Picture 8">
            <a:hlinkClick r:id="rId4" action="ppaction://hlinksldjump"/>
            <a:extLst>
              <a:ext uri="{FF2B5EF4-FFF2-40B4-BE49-F238E27FC236}">
                <a16:creationId xmlns:a16="http://schemas.microsoft.com/office/drawing/2014/main" id="{65476894-4A6B-0445-ADD0-6BF742AC6F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035" y="322469"/>
            <a:ext cx="2377016" cy="1834331"/>
          </a:xfrm>
          <a:prstGeom prst="ellipse">
            <a:avLst/>
          </a:prstGeom>
          <a:ln>
            <a:noFill/>
          </a:ln>
          <a:effectLst>
            <a:softEdge rad="112500"/>
          </a:effectLst>
        </p:spPr>
      </p:pic>
      <p:sp>
        <p:nvSpPr>
          <p:cNvPr id="10" name="Rectangle 9">
            <a:extLst>
              <a:ext uri="{FF2B5EF4-FFF2-40B4-BE49-F238E27FC236}">
                <a16:creationId xmlns:a16="http://schemas.microsoft.com/office/drawing/2014/main" id="{2B27BDFC-4232-E94C-9290-AD748130DEE5}"/>
              </a:ext>
            </a:extLst>
          </p:cNvPr>
          <p:cNvSpPr/>
          <p:nvPr/>
        </p:nvSpPr>
        <p:spPr>
          <a:xfrm>
            <a:off x="2871701" y="452978"/>
            <a:ext cx="6513459" cy="183433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thiệu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xuất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nghèo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ý</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nghĩa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a:t>
            </a:r>
          </a:p>
        </p:txBody>
      </p:sp>
      <p:pic>
        <p:nvPicPr>
          <p:cNvPr id="11" name="Picture 10">
            <a:extLst>
              <a:ext uri="{FF2B5EF4-FFF2-40B4-BE49-F238E27FC236}">
                <a16:creationId xmlns:a16="http://schemas.microsoft.com/office/drawing/2014/main" id="{3ED8D8BE-8986-054A-A5D5-63687CE5434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348" b="99565" l="9778" r="89778">
                        <a14:backgroundMark x1="57778" y1="7391" x2="57778" y2="7391"/>
                        <a14:backgroundMark x1="72000" y1="12609" x2="72000" y2="12609"/>
                        <a14:backgroundMark x1="77333" y1="23478" x2="79111" y2="23478"/>
                        <a14:backgroundMark x1="71556" y1="22609" x2="71556" y2="22609"/>
                        <a14:backgroundMark x1="53778" y1="9130" x2="53778" y2="9130"/>
                      </a14:backgroundRemoval>
                    </a14:imgEffect>
                  </a14:imgLayer>
                </a14:imgProps>
              </a:ext>
            </a:extLst>
          </a:blip>
          <a:stretch>
            <a:fillRect/>
          </a:stretch>
        </p:blipFill>
        <p:spPr>
          <a:xfrm>
            <a:off x="9292377" y="-70355"/>
            <a:ext cx="2096408" cy="2142995"/>
          </a:xfrm>
          <a:prstGeom prst="rect">
            <a:avLst/>
          </a:prstGeom>
        </p:spPr>
      </p:pic>
      <p:grpSp>
        <p:nvGrpSpPr>
          <p:cNvPr id="12" name="组合 2">
            <a:extLst>
              <a:ext uri="{FF2B5EF4-FFF2-40B4-BE49-F238E27FC236}">
                <a16:creationId xmlns:a16="http://schemas.microsoft.com/office/drawing/2014/main" id="{DD697600-DC39-664C-A3B0-543501A8FD8E}"/>
              </a:ext>
            </a:extLst>
          </p:cNvPr>
          <p:cNvGrpSpPr/>
          <p:nvPr/>
        </p:nvGrpSpPr>
        <p:grpSpPr>
          <a:xfrm>
            <a:off x="682752" y="2613176"/>
            <a:ext cx="11009376" cy="3791846"/>
            <a:chOff x="1326262" y="3434848"/>
            <a:chExt cx="4661569" cy="2844396"/>
          </a:xfrm>
          <a:solidFill>
            <a:srgbClr val="FAE2E9"/>
          </a:solidFill>
        </p:grpSpPr>
        <p:sp>
          <p:nvSpPr>
            <p:cNvPr id="13" name="Rectangle 3">
              <a:extLst>
                <a:ext uri="{FF2B5EF4-FFF2-40B4-BE49-F238E27FC236}">
                  <a16:creationId xmlns:a16="http://schemas.microsoft.com/office/drawing/2014/main" id="{0F7714F2-1A51-E342-9CD1-740D8F66525D}"/>
                </a:ext>
              </a:extLst>
            </p:cNvPr>
            <p:cNvSpPr/>
            <p:nvPr/>
          </p:nvSpPr>
          <p:spPr bwMode="auto">
            <a:xfrm>
              <a:off x="1326262" y="3434848"/>
              <a:ext cx="4661569" cy="2844396"/>
            </a:xfrm>
            <a:prstGeom prst="rect">
              <a:avLst/>
            </a:prstGeom>
            <a:grp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lIns="68586" tIns="68589" rIns="68586" bIns="68589"/>
            <a:lstStyle/>
            <a:p>
              <a:pPr defTabSz="685558">
                <a:lnSpc>
                  <a:spcPct val="90000"/>
                </a:lnSpc>
                <a:buClr>
                  <a:srgbClr val="FFFFFF">
                    <a:lumMod val="50000"/>
                    <a:lumOff val="50000"/>
                  </a:srgbClr>
                </a:buClr>
                <a:buSzPct val="90000"/>
                <a:defRPr/>
              </a:pPr>
              <a:endParaRPr lang="en-US" sz="2400" spc="-30" dirty="0">
                <a:solidFill>
                  <a:schemeClr val="accent2">
                    <a:lumMod val="20000"/>
                    <a:lumOff val="80000"/>
                  </a:schemeClr>
                </a:solidFill>
                <a:latin typeface="Times New Roman" panose="02020603050405020304" pitchFamily="18" charset="0"/>
                <a:cs typeface="Times New Roman" panose="02020603050405020304" pitchFamily="18" charset="0"/>
              </a:endParaRPr>
            </a:p>
          </p:txBody>
        </p:sp>
        <p:sp>
          <p:nvSpPr>
            <p:cNvPr id="14" name="Freeform 13">
              <a:extLst>
                <a:ext uri="{FF2B5EF4-FFF2-40B4-BE49-F238E27FC236}">
                  <a16:creationId xmlns:a16="http://schemas.microsoft.com/office/drawing/2014/main" id="{EC8C8760-79FD-F945-97C1-F20D67B48430}"/>
                </a:ext>
              </a:extLst>
            </p:cNvPr>
            <p:cNvSpPr>
              <a:spLocks noEditPoints="1"/>
            </p:cNvSpPr>
            <p:nvPr/>
          </p:nvSpPr>
          <p:spPr bwMode="auto">
            <a:xfrm>
              <a:off x="5224412" y="4857046"/>
              <a:ext cx="763419" cy="1376841"/>
            </a:xfrm>
            <a:custGeom>
              <a:avLst/>
              <a:gdLst>
                <a:gd name="T0" fmla="*/ 609342 w 411"/>
                <a:gd name="T1" fmla="*/ 357785 h 412"/>
                <a:gd name="T2" fmla="*/ 513511 w 411"/>
                <a:gd name="T3" fmla="*/ 397539 h 412"/>
                <a:gd name="T4" fmla="*/ 450226 w 411"/>
                <a:gd name="T5" fmla="*/ 334294 h 412"/>
                <a:gd name="T6" fmla="*/ 511703 w 411"/>
                <a:gd name="T7" fmla="*/ 193348 h 412"/>
                <a:gd name="T8" fmla="*/ 318232 w 411"/>
                <a:gd name="T9" fmla="*/ 0 h 412"/>
                <a:gd name="T10" fmla="*/ 122953 w 411"/>
                <a:gd name="T11" fmla="*/ 193348 h 412"/>
                <a:gd name="T12" fmla="*/ 209744 w 411"/>
                <a:gd name="T13" fmla="*/ 354171 h 412"/>
                <a:gd name="T14" fmla="*/ 173581 w 411"/>
                <a:gd name="T15" fmla="*/ 480661 h 412"/>
                <a:gd name="T16" fmla="*/ 133802 w 411"/>
                <a:gd name="T17" fmla="*/ 475240 h 412"/>
                <a:gd name="T18" fmla="*/ 0 w 411"/>
                <a:gd name="T19" fmla="*/ 608957 h 412"/>
                <a:gd name="T20" fmla="*/ 133802 w 411"/>
                <a:gd name="T21" fmla="*/ 744482 h 412"/>
                <a:gd name="T22" fmla="*/ 269412 w 411"/>
                <a:gd name="T23" fmla="*/ 608957 h 412"/>
                <a:gd name="T24" fmla="*/ 198895 w 411"/>
                <a:gd name="T25" fmla="*/ 491503 h 412"/>
                <a:gd name="T26" fmla="*/ 235058 w 411"/>
                <a:gd name="T27" fmla="*/ 368627 h 412"/>
                <a:gd name="T28" fmla="*/ 318232 w 411"/>
                <a:gd name="T29" fmla="*/ 386697 h 412"/>
                <a:gd name="T30" fmla="*/ 430336 w 411"/>
                <a:gd name="T31" fmla="*/ 352364 h 412"/>
                <a:gd name="T32" fmla="*/ 497238 w 411"/>
                <a:gd name="T33" fmla="*/ 419223 h 412"/>
                <a:gd name="T34" fmla="*/ 473732 w 411"/>
                <a:gd name="T35" fmla="*/ 493310 h 412"/>
                <a:gd name="T36" fmla="*/ 609342 w 411"/>
                <a:gd name="T37" fmla="*/ 627027 h 412"/>
                <a:gd name="T38" fmla="*/ 743144 w 411"/>
                <a:gd name="T39" fmla="*/ 493310 h 412"/>
                <a:gd name="T40" fmla="*/ 609342 w 411"/>
                <a:gd name="T41" fmla="*/ 357785 h 412"/>
                <a:gd name="T42" fmla="*/ 242290 w 411"/>
                <a:gd name="T43" fmla="*/ 608957 h 412"/>
                <a:gd name="T44" fmla="*/ 133802 w 411"/>
                <a:gd name="T45" fmla="*/ 717377 h 412"/>
                <a:gd name="T46" fmla="*/ 25314 w 411"/>
                <a:gd name="T47" fmla="*/ 608957 h 412"/>
                <a:gd name="T48" fmla="*/ 133802 w 411"/>
                <a:gd name="T49" fmla="*/ 502345 h 412"/>
                <a:gd name="T50" fmla="*/ 242290 w 411"/>
                <a:gd name="T51" fmla="*/ 608957 h 412"/>
                <a:gd name="T52" fmla="*/ 150075 w 411"/>
                <a:gd name="T53" fmla="*/ 193348 h 412"/>
                <a:gd name="T54" fmla="*/ 318232 w 411"/>
                <a:gd name="T55" fmla="*/ 25298 h 412"/>
                <a:gd name="T56" fmla="*/ 484581 w 411"/>
                <a:gd name="T57" fmla="*/ 193348 h 412"/>
                <a:gd name="T58" fmla="*/ 318232 w 411"/>
                <a:gd name="T59" fmla="*/ 361399 h 412"/>
                <a:gd name="T60" fmla="*/ 150075 w 411"/>
                <a:gd name="T61" fmla="*/ 193348 h 412"/>
                <a:gd name="T62" fmla="*/ 609342 w 411"/>
                <a:gd name="T63" fmla="*/ 599922 h 412"/>
                <a:gd name="T64" fmla="*/ 500854 w 411"/>
                <a:gd name="T65" fmla="*/ 493310 h 412"/>
                <a:gd name="T66" fmla="*/ 609342 w 411"/>
                <a:gd name="T67" fmla="*/ 384890 h 412"/>
                <a:gd name="T68" fmla="*/ 717830 w 411"/>
                <a:gd name="T69" fmla="*/ 493310 h 412"/>
                <a:gd name="T70" fmla="*/ 609342 w 411"/>
                <a:gd name="T71" fmla="*/ 599922 h 4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1"/>
                <a:gd name="T109" fmla="*/ 0 h 412"/>
                <a:gd name="T110" fmla="*/ 411 w 411"/>
                <a:gd name="T111" fmla="*/ 412 h 4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9" tIns="34295" rIns="68589" bIns="34295"/>
            <a:lstStyle/>
            <a:p>
              <a:endParaRPr lang="zh-CN" altLang="en-US">
                <a:solidFill>
                  <a:schemeClr val="accent2">
                    <a:lumMod val="20000"/>
                    <a:lumOff val="80000"/>
                  </a:schemeClr>
                </a:solidFill>
              </a:endParaRPr>
            </a:p>
          </p:txBody>
        </p:sp>
      </p:grpSp>
      <p:sp>
        <p:nvSpPr>
          <p:cNvPr id="15" name="TextBox 14">
            <a:extLst>
              <a:ext uri="{FF2B5EF4-FFF2-40B4-BE49-F238E27FC236}">
                <a16:creationId xmlns:a16="http://schemas.microsoft.com/office/drawing/2014/main" id="{CFE3D41B-D457-FA4D-A9E5-041DC6D27111}"/>
              </a:ext>
            </a:extLst>
          </p:cNvPr>
          <p:cNvSpPr txBox="1"/>
          <p:nvPr/>
        </p:nvSpPr>
        <p:spPr>
          <a:xfrm>
            <a:off x="968016" y="2697336"/>
            <a:ext cx="10525640" cy="1107992"/>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Thạch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gũi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dân</a:t>
            </a:r>
            <a:r>
              <a:rPr lang="en-US" sz="3200" dirty="0">
                <a:latin typeface="Times New Roman" pitchFamily="18" charset="0"/>
                <a:cs typeface="Times New Roman" pitchFamily="18" charset="0"/>
              </a:rPr>
              <a:t> lao </a:t>
            </a:r>
            <a:r>
              <a:rPr lang="en-US" sz="3200" dirty="0" err="1">
                <a:latin typeface="Times New Roman" pitchFamily="18" charset="0"/>
                <a:cs typeface="Times New Roman" pitchFamily="18" charset="0"/>
              </a:rPr>
              <a:t>động</a:t>
            </a:r>
            <a:r>
              <a:rPr lang="en-US" sz="3200" dirty="0">
                <a:latin typeface="Times New Roman" pitchFamily="18" charset="0"/>
                <a:cs typeface="Times New Roman" pitchFamily="18" charset="0"/>
              </a:rPr>
              <a:t>.</a:t>
            </a:r>
          </a:p>
        </p:txBody>
      </p:sp>
      <p:sp>
        <p:nvSpPr>
          <p:cNvPr id="16" name="TextBox 15">
            <a:extLst>
              <a:ext uri="{FF2B5EF4-FFF2-40B4-BE49-F238E27FC236}">
                <a16:creationId xmlns:a16="http://schemas.microsoft.com/office/drawing/2014/main" id="{D6E6335E-453B-DC4C-AABF-C737F3B24A9A}"/>
              </a:ext>
            </a:extLst>
          </p:cNvPr>
          <p:cNvSpPr txBox="1"/>
          <p:nvPr/>
        </p:nvSpPr>
        <p:spPr>
          <a:xfrm>
            <a:off x="916037" y="4737531"/>
            <a:ext cx="10776091" cy="615553"/>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C. </a:t>
            </a:r>
            <a:r>
              <a:rPr lang="en-US" sz="3200" dirty="0" err="1">
                <a:latin typeface="Times New Roman" pitchFamily="18" charset="0"/>
                <a:cs typeface="Times New Roman" pitchFamily="18" charset="0"/>
              </a:rPr>
              <a:t>Thạch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thương</a:t>
            </a:r>
            <a:r>
              <a:rPr lang="en-US" sz="3200" dirty="0">
                <a:latin typeface="Times New Roman" pitchFamily="18" charset="0"/>
                <a:cs typeface="Times New Roman" pitchFamily="18" charset="0"/>
              </a:rPr>
              <a:t> cha </a:t>
            </a:r>
            <a:r>
              <a:rPr lang="en-US" sz="3200" dirty="0" err="1">
                <a:latin typeface="Times New Roman" pitchFamily="18" charset="0"/>
                <a:cs typeface="Times New Roman" pitchFamily="18" charset="0"/>
              </a:rPr>
              <a:t>mẹ</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đồng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ruộng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quê</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nhà</a:t>
            </a:r>
            <a:endParaRPr lang="en-US" sz="3200" dirty="0">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E74F4C15-16AE-7D47-B63C-2FAD1B9AC460}"/>
              </a:ext>
            </a:extLst>
          </p:cNvPr>
          <p:cNvSpPr txBox="1"/>
          <p:nvPr/>
        </p:nvSpPr>
        <p:spPr>
          <a:xfrm>
            <a:off x="916037" y="5451466"/>
            <a:ext cx="10549267" cy="615549"/>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D. </a:t>
            </a:r>
            <a:r>
              <a:rPr lang="en-US" sz="3200" dirty="0" err="1">
                <a:latin typeface="Times New Roman" pitchFamily="18" charset="0"/>
                <a:cs typeface="Times New Roman" pitchFamily="18" charset="0"/>
              </a:rPr>
              <a:t>Thạch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truân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vả</a:t>
            </a:r>
            <a:endParaRPr lang="en-US" sz="3200" dirty="0">
              <a:latin typeface="Times New Roman" pitchFamily="18" charset="0"/>
              <a:cs typeface="Times New Roman" pitchFamily="18" charset="0"/>
            </a:endParaRPr>
          </a:p>
        </p:txBody>
      </p:sp>
      <p:sp>
        <p:nvSpPr>
          <p:cNvPr id="18" name="Rectangle 17">
            <a:extLst>
              <a:ext uri="{FF2B5EF4-FFF2-40B4-BE49-F238E27FC236}">
                <a16:creationId xmlns:a16="http://schemas.microsoft.com/office/drawing/2014/main" id="{661FB150-433A-844D-9FF7-ACFF3F4F8F20}"/>
              </a:ext>
            </a:extLst>
          </p:cNvPr>
          <p:cNvSpPr/>
          <p:nvPr/>
        </p:nvSpPr>
        <p:spPr>
          <a:xfrm>
            <a:off x="968016" y="3699941"/>
            <a:ext cx="10329213" cy="1107992"/>
          </a:xfrm>
          <a:prstGeom prst="rect">
            <a:avLst/>
          </a:prstGeom>
        </p:spPr>
        <p:txBody>
          <a:bodyPr wrap="square" lIns="121917" tIns="60958" rIns="121917" bIns="60958">
            <a:spAutoFit/>
          </a:bodyPr>
          <a:lstStyle/>
          <a:p>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Thạch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sớm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chọi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nhiên</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25002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grpId="1" nodeType="clickEffect">
                                  <p:stCondLst>
                                    <p:cond delay="0"/>
                                  </p:stCondLst>
                                  <p:childTnLst>
                                    <p:animClr clrSpc="rgb" dir="cw">
                                      <p:cBhvr override="childStyle">
                                        <p:cTn id="24" dur="2000" fill="hold"/>
                                        <p:tgtEl>
                                          <p:spTgt spid="15"/>
                                        </p:tgtEl>
                                        <p:attrNameLst>
                                          <p:attrName>style.color</p:attrName>
                                        </p:attrNameLst>
                                      </p:cBhvr>
                                      <p:to>
                                        <a:srgbClr val="FF2600"/>
                                      </p:to>
                                    </p:animClr>
                                  </p:childTnLst>
                                </p:cTn>
                              </p:par>
                            </p:childTnLst>
                          </p:cTn>
                        </p:par>
                      </p:childTnLst>
                    </p:cTn>
                  </p:par>
                  <p:par>
                    <p:cTn id="25" fill="hold">
                      <p:stCondLst>
                        <p:cond delay="indefinite"/>
                      </p:stCondLst>
                      <p:childTnLst>
                        <p:par>
                          <p:cTn id="26" fill="hold">
                            <p:stCondLst>
                              <p:cond delay="0"/>
                            </p:stCondLst>
                            <p:childTnLst>
                              <p:par>
                                <p:cTn id="27" presetID="3" presetClass="emph" presetSubtype="2" fill="hold" grpId="1" nodeType="clickEffect">
                                  <p:stCondLst>
                                    <p:cond delay="0"/>
                                  </p:stCondLst>
                                  <p:childTnLst>
                                    <p:animClr clrSpc="rgb" dir="cw">
                                      <p:cBhvr override="childStyle">
                                        <p:cTn id="28" dur="2000" fill="hold"/>
                                        <p:tgtEl>
                                          <p:spTgt spid="17"/>
                                        </p:tgtEl>
                                        <p:attrNameLst>
                                          <p:attrName>style.color</p:attrName>
                                        </p:attrNameLst>
                                      </p:cBhvr>
                                      <p:to>
                                        <a:srgbClr val="FF2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7" grpId="0"/>
      <p:bldP spid="17" grpId="1"/>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descr="A waterfall in a forest&#10;&#10;Description automatically generated with medium confidence">
            <a:extLst>
              <a:ext uri="{FF2B5EF4-FFF2-40B4-BE49-F238E27FC236}">
                <a16:creationId xmlns:a16="http://schemas.microsoft.com/office/drawing/2014/main" id="{AD0C45DE-3F3C-2145-BB98-AC51DCB8F914}"/>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 y="-1"/>
            <a:ext cx="12192001" cy="6879771"/>
          </a:xfrm>
          <a:prstGeom prst="rect">
            <a:avLst/>
          </a:prstGeom>
        </p:spPr>
      </p:pic>
      <p:pic>
        <p:nvPicPr>
          <p:cNvPr id="9" name="Picture 8">
            <a:hlinkClick r:id="rId4" action="ppaction://hlinksldjump"/>
            <a:extLst>
              <a:ext uri="{FF2B5EF4-FFF2-40B4-BE49-F238E27FC236}">
                <a16:creationId xmlns:a16="http://schemas.microsoft.com/office/drawing/2014/main" id="{5CDE641F-F0E5-9545-93D3-C0BAE7A947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035" y="322469"/>
            <a:ext cx="2377016" cy="1834331"/>
          </a:xfrm>
          <a:prstGeom prst="ellipse">
            <a:avLst/>
          </a:prstGeom>
          <a:ln>
            <a:noFill/>
          </a:ln>
          <a:effectLst>
            <a:softEdge rad="112500"/>
          </a:effectLst>
        </p:spPr>
      </p:pic>
      <p:sp>
        <p:nvSpPr>
          <p:cNvPr id="10" name="Rectangle 9">
            <a:extLst>
              <a:ext uri="{FF2B5EF4-FFF2-40B4-BE49-F238E27FC236}">
                <a16:creationId xmlns:a16="http://schemas.microsoft.com/office/drawing/2014/main" id="{D8B58242-F190-8442-BEE2-4F711F96D620}"/>
              </a:ext>
            </a:extLst>
          </p:cNvPr>
          <p:cNvSpPr/>
          <p:nvPr/>
        </p:nvSpPr>
        <p:spPr>
          <a:xfrm>
            <a:off x="2871701" y="322470"/>
            <a:ext cx="6513459" cy="165705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dirty="0">
                <a:latin typeface="Times New Roman" panose="02020603050405020304" pitchFamily="18" charset="0"/>
                <a:cs typeface="Times New Roman" panose="02020603050405020304" pitchFamily="18" charset="0"/>
              </a:rPr>
              <a:t>Hình ảnh niêu cơm ăn hết lại đầy trong truyện Thạch Sanh không thể hiện ý nghĩa nào?</a:t>
            </a:r>
          </a:p>
        </p:txBody>
      </p:sp>
      <p:pic>
        <p:nvPicPr>
          <p:cNvPr id="11" name="Picture 10">
            <a:extLst>
              <a:ext uri="{FF2B5EF4-FFF2-40B4-BE49-F238E27FC236}">
                <a16:creationId xmlns:a16="http://schemas.microsoft.com/office/drawing/2014/main" id="{3E41D0FB-FEE8-6A47-919B-45FFDB1AE3F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348" b="99565" l="9778" r="89778">
                        <a14:backgroundMark x1="57778" y1="7391" x2="57778" y2="7391"/>
                        <a14:backgroundMark x1="72000" y1="12609" x2="72000" y2="12609"/>
                        <a14:backgroundMark x1="77333" y1="23478" x2="79111" y2="23478"/>
                        <a14:backgroundMark x1="71556" y1="22609" x2="71556" y2="22609"/>
                        <a14:backgroundMark x1="53778" y1="9130" x2="53778" y2="9130"/>
                      </a14:backgroundRemoval>
                    </a14:imgEffect>
                  </a14:imgLayer>
                </a14:imgProps>
              </a:ext>
            </a:extLst>
          </a:blip>
          <a:stretch>
            <a:fillRect/>
          </a:stretch>
        </p:blipFill>
        <p:spPr>
          <a:xfrm>
            <a:off x="9292377" y="-70355"/>
            <a:ext cx="2096408" cy="2142995"/>
          </a:xfrm>
          <a:prstGeom prst="rect">
            <a:avLst/>
          </a:prstGeom>
        </p:spPr>
      </p:pic>
      <p:grpSp>
        <p:nvGrpSpPr>
          <p:cNvPr id="12" name="组合 2">
            <a:extLst>
              <a:ext uri="{FF2B5EF4-FFF2-40B4-BE49-F238E27FC236}">
                <a16:creationId xmlns:a16="http://schemas.microsoft.com/office/drawing/2014/main" id="{FF7A5C8B-266B-B241-873D-AED155187104}"/>
              </a:ext>
            </a:extLst>
          </p:cNvPr>
          <p:cNvGrpSpPr/>
          <p:nvPr/>
        </p:nvGrpSpPr>
        <p:grpSpPr>
          <a:xfrm>
            <a:off x="597408" y="2227154"/>
            <a:ext cx="11009376" cy="4177867"/>
            <a:chOff x="1326262" y="3434848"/>
            <a:chExt cx="4661569" cy="2844396"/>
          </a:xfrm>
          <a:solidFill>
            <a:srgbClr val="FAE2E9"/>
          </a:solidFill>
        </p:grpSpPr>
        <p:sp>
          <p:nvSpPr>
            <p:cNvPr id="13" name="Rectangle 3">
              <a:extLst>
                <a:ext uri="{FF2B5EF4-FFF2-40B4-BE49-F238E27FC236}">
                  <a16:creationId xmlns:a16="http://schemas.microsoft.com/office/drawing/2014/main" id="{B2812D37-075E-7A47-8016-A3EEFA3EB113}"/>
                </a:ext>
              </a:extLst>
            </p:cNvPr>
            <p:cNvSpPr/>
            <p:nvPr/>
          </p:nvSpPr>
          <p:spPr bwMode="auto">
            <a:xfrm>
              <a:off x="1326262" y="3434848"/>
              <a:ext cx="4661569" cy="2844396"/>
            </a:xfrm>
            <a:prstGeom prst="rect">
              <a:avLst/>
            </a:prstGeom>
            <a:grp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lIns="68586" tIns="68589" rIns="68586" bIns="68589"/>
            <a:lstStyle/>
            <a:p>
              <a:pPr defTabSz="685558">
                <a:lnSpc>
                  <a:spcPct val="90000"/>
                </a:lnSpc>
                <a:buClr>
                  <a:srgbClr val="FFFFFF">
                    <a:lumMod val="50000"/>
                    <a:lumOff val="50000"/>
                  </a:srgbClr>
                </a:buClr>
                <a:buSzPct val="90000"/>
                <a:defRPr/>
              </a:pPr>
              <a:endParaRPr lang="en-US" sz="2400" spc="-30" dirty="0">
                <a:solidFill>
                  <a:schemeClr val="accent2">
                    <a:lumMod val="20000"/>
                    <a:lumOff val="80000"/>
                  </a:schemeClr>
                </a:solidFill>
                <a:latin typeface="Times New Roman" panose="02020603050405020304" pitchFamily="18" charset="0"/>
                <a:cs typeface="Times New Roman" panose="02020603050405020304" pitchFamily="18" charset="0"/>
              </a:endParaRPr>
            </a:p>
          </p:txBody>
        </p:sp>
        <p:sp>
          <p:nvSpPr>
            <p:cNvPr id="14" name="Freeform 13">
              <a:extLst>
                <a:ext uri="{FF2B5EF4-FFF2-40B4-BE49-F238E27FC236}">
                  <a16:creationId xmlns:a16="http://schemas.microsoft.com/office/drawing/2014/main" id="{141D42AF-707C-4F4C-87B0-FEDC65F5701E}"/>
                </a:ext>
              </a:extLst>
            </p:cNvPr>
            <p:cNvSpPr>
              <a:spLocks noEditPoints="1"/>
            </p:cNvSpPr>
            <p:nvPr/>
          </p:nvSpPr>
          <p:spPr bwMode="auto">
            <a:xfrm>
              <a:off x="5224412" y="4857046"/>
              <a:ext cx="763419" cy="1376841"/>
            </a:xfrm>
            <a:custGeom>
              <a:avLst/>
              <a:gdLst>
                <a:gd name="T0" fmla="*/ 609342 w 411"/>
                <a:gd name="T1" fmla="*/ 357785 h 412"/>
                <a:gd name="T2" fmla="*/ 513511 w 411"/>
                <a:gd name="T3" fmla="*/ 397539 h 412"/>
                <a:gd name="T4" fmla="*/ 450226 w 411"/>
                <a:gd name="T5" fmla="*/ 334294 h 412"/>
                <a:gd name="T6" fmla="*/ 511703 w 411"/>
                <a:gd name="T7" fmla="*/ 193348 h 412"/>
                <a:gd name="T8" fmla="*/ 318232 w 411"/>
                <a:gd name="T9" fmla="*/ 0 h 412"/>
                <a:gd name="T10" fmla="*/ 122953 w 411"/>
                <a:gd name="T11" fmla="*/ 193348 h 412"/>
                <a:gd name="T12" fmla="*/ 209744 w 411"/>
                <a:gd name="T13" fmla="*/ 354171 h 412"/>
                <a:gd name="T14" fmla="*/ 173581 w 411"/>
                <a:gd name="T15" fmla="*/ 480661 h 412"/>
                <a:gd name="T16" fmla="*/ 133802 w 411"/>
                <a:gd name="T17" fmla="*/ 475240 h 412"/>
                <a:gd name="T18" fmla="*/ 0 w 411"/>
                <a:gd name="T19" fmla="*/ 608957 h 412"/>
                <a:gd name="T20" fmla="*/ 133802 w 411"/>
                <a:gd name="T21" fmla="*/ 744482 h 412"/>
                <a:gd name="T22" fmla="*/ 269412 w 411"/>
                <a:gd name="T23" fmla="*/ 608957 h 412"/>
                <a:gd name="T24" fmla="*/ 198895 w 411"/>
                <a:gd name="T25" fmla="*/ 491503 h 412"/>
                <a:gd name="T26" fmla="*/ 235058 w 411"/>
                <a:gd name="T27" fmla="*/ 368627 h 412"/>
                <a:gd name="T28" fmla="*/ 318232 w 411"/>
                <a:gd name="T29" fmla="*/ 386697 h 412"/>
                <a:gd name="T30" fmla="*/ 430336 w 411"/>
                <a:gd name="T31" fmla="*/ 352364 h 412"/>
                <a:gd name="T32" fmla="*/ 497238 w 411"/>
                <a:gd name="T33" fmla="*/ 419223 h 412"/>
                <a:gd name="T34" fmla="*/ 473732 w 411"/>
                <a:gd name="T35" fmla="*/ 493310 h 412"/>
                <a:gd name="T36" fmla="*/ 609342 w 411"/>
                <a:gd name="T37" fmla="*/ 627027 h 412"/>
                <a:gd name="T38" fmla="*/ 743144 w 411"/>
                <a:gd name="T39" fmla="*/ 493310 h 412"/>
                <a:gd name="T40" fmla="*/ 609342 w 411"/>
                <a:gd name="T41" fmla="*/ 357785 h 412"/>
                <a:gd name="T42" fmla="*/ 242290 w 411"/>
                <a:gd name="T43" fmla="*/ 608957 h 412"/>
                <a:gd name="T44" fmla="*/ 133802 w 411"/>
                <a:gd name="T45" fmla="*/ 717377 h 412"/>
                <a:gd name="T46" fmla="*/ 25314 w 411"/>
                <a:gd name="T47" fmla="*/ 608957 h 412"/>
                <a:gd name="T48" fmla="*/ 133802 w 411"/>
                <a:gd name="T49" fmla="*/ 502345 h 412"/>
                <a:gd name="T50" fmla="*/ 242290 w 411"/>
                <a:gd name="T51" fmla="*/ 608957 h 412"/>
                <a:gd name="T52" fmla="*/ 150075 w 411"/>
                <a:gd name="T53" fmla="*/ 193348 h 412"/>
                <a:gd name="T54" fmla="*/ 318232 w 411"/>
                <a:gd name="T55" fmla="*/ 25298 h 412"/>
                <a:gd name="T56" fmla="*/ 484581 w 411"/>
                <a:gd name="T57" fmla="*/ 193348 h 412"/>
                <a:gd name="T58" fmla="*/ 318232 w 411"/>
                <a:gd name="T59" fmla="*/ 361399 h 412"/>
                <a:gd name="T60" fmla="*/ 150075 w 411"/>
                <a:gd name="T61" fmla="*/ 193348 h 412"/>
                <a:gd name="T62" fmla="*/ 609342 w 411"/>
                <a:gd name="T63" fmla="*/ 599922 h 412"/>
                <a:gd name="T64" fmla="*/ 500854 w 411"/>
                <a:gd name="T65" fmla="*/ 493310 h 412"/>
                <a:gd name="T66" fmla="*/ 609342 w 411"/>
                <a:gd name="T67" fmla="*/ 384890 h 412"/>
                <a:gd name="T68" fmla="*/ 717830 w 411"/>
                <a:gd name="T69" fmla="*/ 493310 h 412"/>
                <a:gd name="T70" fmla="*/ 609342 w 411"/>
                <a:gd name="T71" fmla="*/ 599922 h 4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1"/>
                <a:gd name="T109" fmla="*/ 0 h 412"/>
                <a:gd name="T110" fmla="*/ 411 w 411"/>
                <a:gd name="T111" fmla="*/ 412 h 4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9" tIns="34295" rIns="68589" bIns="34295"/>
            <a:lstStyle/>
            <a:p>
              <a:endParaRPr lang="zh-CN" altLang="en-US">
                <a:solidFill>
                  <a:schemeClr val="accent2">
                    <a:lumMod val="20000"/>
                    <a:lumOff val="80000"/>
                  </a:schemeClr>
                </a:solidFill>
              </a:endParaRPr>
            </a:p>
          </p:txBody>
        </p:sp>
      </p:grpSp>
      <p:sp>
        <p:nvSpPr>
          <p:cNvPr id="15" name="TextBox 14">
            <a:extLst>
              <a:ext uri="{FF2B5EF4-FFF2-40B4-BE49-F238E27FC236}">
                <a16:creationId xmlns:a16="http://schemas.microsoft.com/office/drawing/2014/main" id="{0B13A29F-A8A1-5144-84B4-05DE3006FD1E}"/>
              </a:ext>
            </a:extLst>
          </p:cNvPr>
          <p:cNvSpPr txBox="1"/>
          <p:nvPr/>
        </p:nvSpPr>
        <p:spPr>
          <a:xfrm>
            <a:off x="807819" y="2395110"/>
            <a:ext cx="10610699" cy="984881"/>
          </a:xfrm>
          <a:prstGeom prst="rect">
            <a:avLst/>
          </a:prstGeom>
          <a:noFill/>
        </p:spPr>
        <p:txBody>
          <a:bodyPr wrap="square" lIns="121917" tIns="60958" rIns="121917" bIns="60958" rtlCol="0">
            <a:spAutoFit/>
          </a:bodyPr>
          <a:lstStyle/>
          <a:p>
            <a:pPr algn="just"/>
            <a:r>
              <a:rPr lang="en-US" sz="2800" dirty="0">
                <a:latin typeface="Times New Roman" pitchFamily="18" charset="0"/>
                <a:cs typeface="Times New Roman" pitchFamily="18" charset="0"/>
              </a:rPr>
              <a:t>A. </a:t>
            </a:r>
            <a:r>
              <a:rPr lang="en-US" sz="2800" dirty="0" err="1">
                <a:latin typeface="Times New Roman" pitchFamily="18" charset="0"/>
                <a:cs typeface="Times New Roman" pitchFamily="18" charset="0"/>
              </a:rPr>
              <a:t>Khát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vọng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hòa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khoan</a:t>
            </a:r>
            <a:r>
              <a:rPr lang="en-US" sz="2800" dirty="0">
                <a:latin typeface="Times New Roman" pitchFamily="18" charset="0"/>
                <a:cs typeface="Times New Roman" pitchFamily="18" charset="0"/>
              </a:rPr>
              <a:t> dung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ta</a:t>
            </a:r>
            <a:r>
              <a:rPr lang="en-US" sz="2800" dirty="0">
                <a:latin typeface="Times New Roman" pitchFamily="18" charset="0"/>
                <a:cs typeface="Times New Roman" pitchFamily="18" charset="0"/>
              </a:rPr>
              <a:t>.</a:t>
            </a:r>
          </a:p>
        </p:txBody>
      </p:sp>
      <p:sp>
        <p:nvSpPr>
          <p:cNvPr id="16" name="TextBox 15">
            <a:extLst>
              <a:ext uri="{FF2B5EF4-FFF2-40B4-BE49-F238E27FC236}">
                <a16:creationId xmlns:a16="http://schemas.microsoft.com/office/drawing/2014/main" id="{3ACFD971-867B-5D44-BBFB-1FAA7FDBE50B}"/>
              </a:ext>
            </a:extLst>
          </p:cNvPr>
          <p:cNvSpPr txBox="1"/>
          <p:nvPr/>
        </p:nvSpPr>
        <p:spPr>
          <a:xfrm>
            <a:off x="816515" y="4328281"/>
            <a:ext cx="10790269" cy="984881"/>
          </a:xfrm>
          <a:prstGeom prst="rect">
            <a:avLst/>
          </a:prstGeom>
          <a:noFill/>
        </p:spPr>
        <p:txBody>
          <a:bodyPr wrap="square" lIns="121917" tIns="60958" rIns="121917" bIns="60958" rtlCol="0">
            <a:spAutoFit/>
          </a:bodyPr>
          <a:lstStyle/>
          <a:p>
            <a:r>
              <a:rPr lang="en-US" sz="2800" dirty="0">
                <a:latin typeface="Times New Roman" pitchFamily="18" charset="0"/>
                <a:cs typeface="Times New Roman" pitchFamily="18" charset="0"/>
              </a:rPr>
              <a:t>C. </a:t>
            </a:r>
            <a:r>
              <a:rPr lang="vi-VN" sz="2800" dirty="0">
                <a:latin typeface="Times New Roman" pitchFamily="18" charset="0"/>
                <a:cs typeface="Times New Roman" pitchFamily="18" charset="0"/>
              </a:rPr>
              <a:t>Thể hiện tài năng phi thường của Thạch Sanh, không chỉ khiến quân giặc quy hàng mà còn "tâm phục, khẩu phục".</a:t>
            </a:r>
            <a:endParaRPr lang="en-US" sz="2800" dirty="0">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3208CA27-E4D8-D349-BBFF-433ABAA52456}"/>
              </a:ext>
            </a:extLst>
          </p:cNvPr>
          <p:cNvSpPr txBox="1"/>
          <p:nvPr/>
        </p:nvSpPr>
        <p:spPr>
          <a:xfrm>
            <a:off x="807819" y="5444804"/>
            <a:ext cx="10549267" cy="553994"/>
          </a:xfrm>
          <a:prstGeom prst="rect">
            <a:avLst/>
          </a:prstGeom>
          <a:noFill/>
        </p:spPr>
        <p:txBody>
          <a:bodyPr wrap="square" lIns="121917" tIns="60958" rIns="121917" bIns="60958" rtlCol="0">
            <a:spAutoFit/>
          </a:bodyPr>
          <a:lstStyle/>
          <a:p>
            <a:r>
              <a:rPr lang="en-US" sz="2800" dirty="0">
                <a:latin typeface="Times New Roman" pitchFamily="18" charset="0"/>
                <a:cs typeface="Times New Roman" pitchFamily="18" charset="0"/>
              </a:rPr>
              <a:t>D. </a:t>
            </a:r>
            <a:r>
              <a:rPr lang="vi-VN" sz="2800" dirty="0">
                <a:latin typeface="Times New Roman" pitchFamily="18" charset="0"/>
                <a:cs typeface="Times New Roman" pitchFamily="18" charset="0"/>
              </a:rPr>
              <a:t>Ước mơ về cuộc sống đầy đủ, no ấm, sung túc của nhân dân.</a:t>
            </a:r>
            <a:endParaRPr lang="en-US" sz="2800" dirty="0">
              <a:latin typeface="Times New Roman" pitchFamily="18" charset="0"/>
              <a:cs typeface="Times New Roman" pitchFamily="18" charset="0"/>
            </a:endParaRPr>
          </a:p>
        </p:txBody>
      </p:sp>
      <p:sp>
        <p:nvSpPr>
          <p:cNvPr id="18" name="Rectangle 17">
            <a:extLst>
              <a:ext uri="{FF2B5EF4-FFF2-40B4-BE49-F238E27FC236}">
                <a16:creationId xmlns:a16="http://schemas.microsoft.com/office/drawing/2014/main" id="{68552A66-684D-3C46-940A-A7701BF70AA9}"/>
              </a:ext>
            </a:extLst>
          </p:cNvPr>
          <p:cNvSpPr/>
          <p:nvPr/>
        </p:nvSpPr>
        <p:spPr>
          <a:xfrm>
            <a:off x="807819" y="3366800"/>
            <a:ext cx="10745975" cy="984881"/>
          </a:xfrm>
          <a:prstGeom prst="rect">
            <a:avLst/>
          </a:prstGeom>
        </p:spPr>
        <p:txBody>
          <a:bodyPr wrap="square" lIns="121917" tIns="60958" rIns="121917" bIns="60958">
            <a:spAutoFit/>
          </a:bodyPr>
          <a:lstStyle/>
          <a:p>
            <a:r>
              <a:rPr lang="en-US" sz="2800" dirty="0">
                <a:latin typeface="Times New Roman" pitchFamily="18" charset="0"/>
                <a:cs typeface="Times New Roman" pitchFamily="18" charset="0"/>
              </a:rPr>
              <a:t>B. </a:t>
            </a:r>
            <a:r>
              <a:rPr lang="vi-VN" sz="2800" dirty="0">
                <a:latin typeface="Times New Roman" pitchFamily="18" charset="0"/>
                <a:cs typeface="Times New Roman" pitchFamily="18" charset="0"/>
              </a:rPr>
              <a:t>Thể hiện mơ ước về một quốc gia giàu mạnh, quân đội hùng cường để có thể tự bảo vệ đất nước trước lũ giặc ngoại xâm hung bạo.</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90138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3" presetClass="entr" presetSubtype="1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linds(horizontal)">
                                      <p:cBhvr>
                                        <p:cTn id="11" dur="500"/>
                                        <p:tgtEl>
                                          <p:spTgt spid="18"/>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mph" presetSubtype="2" fill="hold" grpId="1" nodeType="clickEffect">
                                  <p:stCondLst>
                                    <p:cond delay="0"/>
                                  </p:stCondLst>
                                  <p:childTnLst>
                                    <p:animClr clrSpc="rgb" dir="cw">
                                      <p:cBhvr override="childStyle">
                                        <p:cTn id="23" dur="2000" fill="hold"/>
                                        <p:tgtEl>
                                          <p:spTgt spid="18"/>
                                        </p:tgtEl>
                                        <p:attrNameLst>
                                          <p:attrName>style.color</p:attrName>
                                        </p:attrNameLst>
                                      </p:cBhvr>
                                      <p:to>
                                        <a:srgbClr val="FF2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8"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descr="A waterfall in a forest&#10;&#10;Description automatically generated with medium confidence">
            <a:extLst>
              <a:ext uri="{FF2B5EF4-FFF2-40B4-BE49-F238E27FC236}">
                <a16:creationId xmlns:a16="http://schemas.microsoft.com/office/drawing/2014/main" id="{01857C57-7E6C-BB4F-B6F4-C043A0E4CE6D}"/>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 y="-1"/>
            <a:ext cx="12192001" cy="6879771"/>
          </a:xfrm>
          <a:prstGeom prst="rect">
            <a:avLst/>
          </a:prstGeom>
        </p:spPr>
      </p:pic>
      <p:pic>
        <p:nvPicPr>
          <p:cNvPr id="9" name="Picture 8">
            <a:hlinkClick r:id="rId4" action="ppaction://hlinksldjump"/>
            <a:extLst>
              <a:ext uri="{FF2B5EF4-FFF2-40B4-BE49-F238E27FC236}">
                <a16:creationId xmlns:a16="http://schemas.microsoft.com/office/drawing/2014/main" id="{2ACE315C-F0C6-0E4A-BBCE-4E6BA97222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035" y="322469"/>
            <a:ext cx="2377016" cy="1834331"/>
          </a:xfrm>
          <a:prstGeom prst="ellipse">
            <a:avLst/>
          </a:prstGeom>
          <a:ln>
            <a:noFill/>
          </a:ln>
          <a:effectLst>
            <a:softEdge rad="112500"/>
          </a:effectLst>
        </p:spPr>
      </p:pic>
      <p:sp>
        <p:nvSpPr>
          <p:cNvPr id="10" name="Rectangle 9">
            <a:extLst>
              <a:ext uri="{FF2B5EF4-FFF2-40B4-BE49-F238E27FC236}">
                <a16:creationId xmlns:a16="http://schemas.microsoft.com/office/drawing/2014/main" id="{85A4A399-C47F-1746-A3DB-F3248D70123F}"/>
              </a:ext>
            </a:extLst>
          </p:cNvPr>
          <p:cNvSpPr/>
          <p:nvPr/>
        </p:nvSpPr>
        <p:spPr>
          <a:xfrm>
            <a:off x="2871701" y="452978"/>
            <a:ext cx="6513459" cy="183433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800" dirty="0" err="1">
                <a:latin typeface="Times New Roman" panose="02020603050405020304" pitchFamily="18" charset="0"/>
                <a:cs typeface="Times New Roman" panose="02020603050405020304" pitchFamily="18" charset="0"/>
              </a:rPr>
              <a:t>Dòng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nào</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nêu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đúng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giá</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trị</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biểu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đạt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của</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tiếng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đàn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thần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xuất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hiện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hai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lần</a:t>
            </a:r>
            <a:r>
              <a:rPr lang="en-US" sz="3800" dirty="0">
                <a:latin typeface="Times New Roman" panose="02020603050405020304" pitchFamily="18" charset="0"/>
                <a:cs typeface="Times New Roman" panose="02020603050405020304" pitchFamily="18" charset="0"/>
              </a:rPr>
              <a:t> ?</a:t>
            </a:r>
          </a:p>
        </p:txBody>
      </p:sp>
      <p:pic>
        <p:nvPicPr>
          <p:cNvPr id="11" name="Picture 10">
            <a:extLst>
              <a:ext uri="{FF2B5EF4-FFF2-40B4-BE49-F238E27FC236}">
                <a16:creationId xmlns:a16="http://schemas.microsoft.com/office/drawing/2014/main" id="{C6FFF6A7-25E7-9E48-9077-B6D3407EC6E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348" b="99565" l="9778" r="89778">
                        <a14:backgroundMark x1="57778" y1="7391" x2="57778" y2="7391"/>
                        <a14:backgroundMark x1="72000" y1="12609" x2="72000" y2="12609"/>
                        <a14:backgroundMark x1="77333" y1="23478" x2="79111" y2="23478"/>
                        <a14:backgroundMark x1="71556" y1="22609" x2="71556" y2="22609"/>
                        <a14:backgroundMark x1="53778" y1="9130" x2="53778" y2="9130"/>
                      </a14:backgroundRemoval>
                    </a14:imgEffect>
                  </a14:imgLayer>
                </a14:imgProps>
              </a:ext>
            </a:extLst>
          </a:blip>
          <a:stretch>
            <a:fillRect/>
          </a:stretch>
        </p:blipFill>
        <p:spPr>
          <a:xfrm>
            <a:off x="9292377" y="-70355"/>
            <a:ext cx="2096408" cy="2142995"/>
          </a:xfrm>
          <a:prstGeom prst="rect">
            <a:avLst/>
          </a:prstGeom>
        </p:spPr>
      </p:pic>
      <p:grpSp>
        <p:nvGrpSpPr>
          <p:cNvPr id="12" name="组合 2">
            <a:extLst>
              <a:ext uri="{FF2B5EF4-FFF2-40B4-BE49-F238E27FC236}">
                <a16:creationId xmlns:a16="http://schemas.microsoft.com/office/drawing/2014/main" id="{DB30563B-83FE-FB41-897D-1DE81B250FB7}"/>
              </a:ext>
            </a:extLst>
          </p:cNvPr>
          <p:cNvGrpSpPr/>
          <p:nvPr/>
        </p:nvGrpSpPr>
        <p:grpSpPr>
          <a:xfrm>
            <a:off x="548640" y="2613176"/>
            <a:ext cx="11180064" cy="3922355"/>
            <a:chOff x="1326262" y="3434848"/>
            <a:chExt cx="4661569" cy="2844396"/>
          </a:xfrm>
          <a:solidFill>
            <a:srgbClr val="FAE2E9"/>
          </a:solidFill>
        </p:grpSpPr>
        <p:sp>
          <p:nvSpPr>
            <p:cNvPr id="13" name="Rectangle 3">
              <a:extLst>
                <a:ext uri="{FF2B5EF4-FFF2-40B4-BE49-F238E27FC236}">
                  <a16:creationId xmlns:a16="http://schemas.microsoft.com/office/drawing/2014/main" id="{0F51334C-9BA4-BC43-9032-4A7E3EFBA7F4}"/>
                </a:ext>
              </a:extLst>
            </p:cNvPr>
            <p:cNvSpPr/>
            <p:nvPr/>
          </p:nvSpPr>
          <p:spPr bwMode="auto">
            <a:xfrm>
              <a:off x="1326262" y="3434848"/>
              <a:ext cx="4661569" cy="2844396"/>
            </a:xfrm>
            <a:prstGeom prst="rect">
              <a:avLst/>
            </a:prstGeom>
            <a:grp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lIns="68586" tIns="68589" rIns="68586" bIns="68589"/>
            <a:lstStyle/>
            <a:p>
              <a:pPr defTabSz="685558">
                <a:lnSpc>
                  <a:spcPct val="90000"/>
                </a:lnSpc>
                <a:buClr>
                  <a:srgbClr val="FFFFFF">
                    <a:lumMod val="50000"/>
                    <a:lumOff val="50000"/>
                  </a:srgbClr>
                </a:buClr>
                <a:buSzPct val="90000"/>
                <a:defRPr/>
              </a:pPr>
              <a:endParaRPr lang="en-US" sz="2400" spc="-30" dirty="0">
                <a:solidFill>
                  <a:schemeClr val="accent2">
                    <a:lumMod val="20000"/>
                    <a:lumOff val="80000"/>
                  </a:schemeClr>
                </a:solidFill>
                <a:latin typeface="Times New Roman" panose="02020603050405020304" pitchFamily="18" charset="0"/>
                <a:cs typeface="Times New Roman" panose="02020603050405020304" pitchFamily="18" charset="0"/>
              </a:endParaRPr>
            </a:p>
          </p:txBody>
        </p:sp>
        <p:sp>
          <p:nvSpPr>
            <p:cNvPr id="14" name="Freeform 13">
              <a:extLst>
                <a:ext uri="{FF2B5EF4-FFF2-40B4-BE49-F238E27FC236}">
                  <a16:creationId xmlns:a16="http://schemas.microsoft.com/office/drawing/2014/main" id="{4BAE6479-E5EE-FE4A-ABE7-EE0D4791D95B}"/>
                </a:ext>
              </a:extLst>
            </p:cNvPr>
            <p:cNvSpPr>
              <a:spLocks noEditPoints="1"/>
            </p:cNvSpPr>
            <p:nvPr/>
          </p:nvSpPr>
          <p:spPr bwMode="auto">
            <a:xfrm>
              <a:off x="5224412" y="4857046"/>
              <a:ext cx="763419" cy="1376841"/>
            </a:xfrm>
            <a:custGeom>
              <a:avLst/>
              <a:gdLst>
                <a:gd name="T0" fmla="*/ 609342 w 411"/>
                <a:gd name="T1" fmla="*/ 357785 h 412"/>
                <a:gd name="T2" fmla="*/ 513511 w 411"/>
                <a:gd name="T3" fmla="*/ 397539 h 412"/>
                <a:gd name="T4" fmla="*/ 450226 w 411"/>
                <a:gd name="T5" fmla="*/ 334294 h 412"/>
                <a:gd name="T6" fmla="*/ 511703 w 411"/>
                <a:gd name="T7" fmla="*/ 193348 h 412"/>
                <a:gd name="T8" fmla="*/ 318232 w 411"/>
                <a:gd name="T9" fmla="*/ 0 h 412"/>
                <a:gd name="T10" fmla="*/ 122953 w 411"/>
                <a:gd name="T11" fmla="*/ 193348 h 412"/>
                <a:gd name="T12" fmla="*/ 209744 w 411"/>
                <a:gd name="T13" fmla="*/ 354171 h 412"/>
                <a:gd name="T14" fmla="*/ 173581 w 411"/>
                <a:gd name="T15" fmla="*/ 480661 h 412"/>
                <a:gd name="T16" fmla="*/ 133802 w 411"/>
                <a:gd name="T17" fmla="*/ 475240 h 412"/>
                <a:gd name="T18" fmla="*/ 0 w 411"/>
                <a:gd name="T19" fmla="*/ 608957 h 412"/>
                <a:gd name="T20" fmla="*/ 133802 w 411"/>
                <a:gd name="T21" fmla="*/ 744482 h 412"/>
                <a:gd name="T22" fmla="*/ 269412 w 411"/>
                <a:gd name="T23" fmla="*/ 608957 h 412"/>
                <a:gd name="T24" fmla="*/ 198895 w 411"/>
                <a:gd name="T25" fmla="*/ 491503 h 412"/>
                <a:gd name="T26" fmla="*/ 235058 w 411"/>
                <a:gd name="T27" fmla="*/ 368627 h 412"/>
                <a:gd name="T28" fmla="*/ 318232 w 411"/>
                <a:gd name="T29" fmla="*/ 386697 h 412"/>
                <a:gd name="T30" fmla="*/ 430336 w 411"/>
                <a:gd name="T31" fmla="*/ 352364 h 412"/>
                <a:gd name="T32" fmla="*/ 497238 w 411"/>
                <a:gd name="T33" fmla="*/ 419223 h 412"/>
                <a:gd name="T34" fmla="*/ 473732 w 411"/>
                <a:gd name="T35" fmla="*/ 493310 h 412"/>
                <a:gd name="T36" fmla="*/ 609342 w 411"/>
                <a:gd name="T37" fmla="*/ 627027 h 412"/>
                <a:gd name="T38" fmla="*/ 743144 w 411"/>
                <a:gd name="T39" fmla="*/ 493310 h 412"/>
                <a:gd name="T40" fmla="*/ 609342 w 411"/>
                <a:gd name="T41" fmla="*/ 357785 h 412"/>
                <a:gd name="T42" fmla="*/ 242290 w 411"/>
                <a:gd name="T43" fmla="*/ 608957 h 412"/>
                <a:gd name="T44" fmla="*/ 133802 w 411"/>
                <a:gd name="T45" fmla="*/ 717377 h 412"/>
                <a:gd name="T46" fmla="*/ 25314 w 411"/>
                <a:gd name="T47" fmla="*/ 608957 h 412"/>
                <a:gd name="T48" fmla="*/ 133802 w 411"/>
                <a:gd name="T49" fmla="*/ 502345 h 412"/>
                <a:gd name="T50" fmla="*/ 242290 w 411"/>
                <a:gd name="T51" fmla="*/ 608957 h 412"/>
                <a:gd name="T52" fmla="*/ 150075 w 411"/>
                <a:gd name="T53" fmla="*/ 193348 h 412"/>
                <a:gd name="T54" fmla="*/ 318232 w 411"/>
                <a:gd name="T55" fmla="*/ 25298 h 412"/>
                <a:gd name="T56" fmla="*/ 484581 w 411"/>
                <a:gd name="T57" fmla="*/ 193348 h 412"/>
                <a:gd name="T58" fmla="*/ 318232 w 411"/>
                <a:gd name="T59" fmla="*/ 361399 h 412"/>
                <a:gd name="T60" fmla="*/ 150075 w 411"/>
                <a:gd name="T61" fmla="*/ 193348 h 412"/>
                <a:gd name="T62" fmla="*/ 609342 w 411"/>
                <a:gd name="T63" fmla="*/ 599922 h 412"/>
                <a:gd name="T64" fmla="*/ 500854 w 411"/>
                <a:gd name="T65" fmla="*/ 493310 h 412"/>
                <a:gd name="T66" fmla="*/ 609342 w 411"/>
                <a:gd name="T67" fmla="*/ 384890 h 412"/>
                <a:gd name="T68" fmla="*/ 717830 w 411"/>
                <a:gd name="T69" fmla="*/ 493310 h 412"/>
                <a:gd name="T70" fmla="*/ 609342 w 411"/>
                <a:gd name="T71" fmla="*/ 599922 h 4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1"/>
                <a:gd name="T109" fmla="*/ 0 h 412"/>
                <a:gd name="T110" fmla="*/ 411 w 411"/>
                <a:gd name="T111" fmla="*/ 412 h 4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9" tIns="34295" rIns="68589" bIns="34295"/>
            <a:lstStyle/>
            <a:p>
              <a:endParaRPr lang="zh-CN" altLang="en-US">
                <a:solidFill>
                  <a:schemeClr val="accent2">
                    <a:lumMod val="20000"/>
                    <a:lumOff val="80000"/>
                  </a:schemeClr>
                </a:solidFill>
              </a:endParaRPr>
            </a:p>
          </p:txBody>
        </p:sp>
      </p:grpSp>
      <p:sp>
        <p:nvSpPr>
          <p:cNvPr id="15" name="TextBox 14">
            <a:extLst>
              <a:ext uri="{FF2B5EF4-FFF2-40B4-BE49-F238E27FC236}">
                <a16:creationId xmlns:a16="http://schemas.microsoft.com/office/drawing/2014/main" id="{7084E795-05FB-3D49-9BD2-9900BA872D79}"/>
              </a:ext>
            </a:extLst>
          </p:cNvPr>
          <p:cNvSpPr txBox="1"/>
          <p:nvPr/>
        </p:nvSpPr>
        <p:spPr>
          <a:xfrm>
            <a:off x="664674" y="2609779"/>
            <a:ext cx="10724111" cy="553994"/>
          </a:xfrm>
          <a:prstGeom prst="rect">
            <a:avLst/>
          </a:prstGeom>
          <a:noFill/>
        </p:spPr>
        <p:txBody>
          <a:bodyPr wrap="square" lIns="121917" tIns="60958" rIns="121917" bIns="60958" rtlCol="0">
            <a:spAutoFit/>
          </a:bodyPr>
          <a:lstStyle/>
          <a:p>
            <a:pPr algn="just"/>
            <a:r>
              <a:rPr lang="en-US" sz="2800" dirty="0">
                <a:latin typeface="Times New Roman" pitchFamily="18" charset="0"/>
                <a:cs typeface="Times New Roman" pitchFamily="18" charset="0"/>
              </a:rPr>
              <a:t>A. </a:t>
            </a:r>
            <a:r>
              <a:rPr lang="en-US" sz="2800" dirty="0" err="1">
                <a:latin typeface="Times New Roman" pitchFamily="18" charset="0"/>
                <a:cs typeface="Times New Roman" pitchFamily="18" charset="0"/>
              </a:rPr>
              <a:t>Tiếng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dân</a:t>
            </a:r>
            <a:r>
              <a:rPr lang="en-US" sz="2800" dirty="0">
                <a:latin typeface="Times New Roman" pitchFamily="18" charset="0"/>
                <a:cs typeface="Times New Roman" pitchFamily="18" charset="0"/>
              </a:rPr>
              <a:t> </a:t>
            </a:r>
          </a:p>
        </p:txBody>
      </p:sp>
      <p:sp>
        <p:nvSpPr>
          <p:cNvPr id="16" name="TextBox 15">
            <a:extLst>
              <a:ext uri="{FF2B5EF4-FFF2-40B4-BE49-F238E27FC236}">
                <a16:creationId xmlns:a16="http://schemas.microsoft.com/office/drawing/2014/main" id="{31100F83-1625-FB43-93C7-A7C164FA1F6F}"/>
              </a:ext>
            </a:extLst>
          </p:cNvPr>
          <p:cNvSpPr txBox="1"/>
          <p:nvPr/>
        </p:nvSpPr>
        <p:spPr>
          <a:xfrm>
            <a:off x="612694" y="4284259"/>
            <a:ext cx="10776091" cy="984881"/>
          </a:xfrm>
          <a:prstGeom prst="rect">
            <a:avLst/>
          </a:prstGeom>
          <a:noFill/>
        </p:spPr>
        <p:txBody>
          <a:bodyPr wrap="square" lIns="121917" tIns="60958" rIns="121917" bIns="60958" rtlCol="0">
            <a:spAutoFit/>
          </a:bodyPr>
          <a:lstStyle/>
          <a:p>
            <a:r>
              <a:rPr lang="en-US" sz="2800" dirty="0">
                <a:latin typeface="Times New Roman" pitchFamily="18" charset="0"/>
                <a:cs typeface="Times New Roman" pitchFamily="18" charset="0"/>
              </a:rPr>
              <a:t>C. </a:t>
            </a:r>
            <a:r>
              <a:rPr lang="en-US" sz="2800" dirty="0" err="1">
                <a:latin typeface="Times New Roman" pitchFamily="18" charset="0"/>
                <a:cs typeface="Times New Roman" pitchFamily="18" charset="0"/>
              </a:rPr>
              <a:t>Tiếng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mặt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kẻ</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xấu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nói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yêu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hòa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bình</a:t>
            </a:r>
            <a:r>
              <a:rPr lang="en-US" sz="2800" dirty="0">
                <a:latin typeface="Times New Roman" pitchFamily="18" charset="0"/>
                <a:cs typeface="Times New Roman" pitchFamily="18" charset="0"/>
              </a:rPr>
              <a:t> </a:t>
            </a:r>
          </a:p>
        </p:txBody>
      </p:sp>
      <p:sp>
        <p:nvSpPr>
          <p:cNvPr id="17" name="TextBox 16">
            <a:extLst>
              <a:ext uri="{FF2B5EF4-FFF2-40B4-BE49-F238E27FC236}">
                <a16:creationId xmlns:a16="http://schemas.microsoft.com/office/drawing/2014/main" id="{AB88AA9B-0BC1-2147-A2EB-F5484D421A43}"/>
              </a:ext>
            </a:extLst>
          </p:cNvPr>
          <p:cNvSpPr txBox="1"/>
          <p:nvPr/>
        </p:nvSpPr>
        <p:spPr>
          <a:xfrm>
            <a:off x="612694" y="5349071"/>
            <a:ext cx="10549267" cy="984881"/>
          </a:xfrm>
          <a:prstGeom prst="rect">
            <a:avLst/>
          </a:prstGeom>
          <a:noFill/>
        </p:spPr>
        <p:txBody>
          <a:bodyPr wrap="square" lIns="121917" tIns="60958" rIns="121917" bIns="60958" rtlCol="0">
            <a:spAutoFit/>
          </a:bodyPr>
          <a:lstStyle/>
          <a:p>
            <a:r>
              <a:rPr lang="en-US" sz="2800" dirty="0">
                <a:latin typeface="Times New Roman" pitchFamily="18" charset="0"/>
                <a:cs typeface="Times New Roman" pitchFamily="18" charset="0"/>
              </a:rPr>
              <a:t>D. </a:t>
            </a:r>
            <a:r>
              <a:rPr lang="en-US" sz="2800" dirty="0" err="1">
                <a:latin typeface="Times New Roman" pitchFamily="18" charset="0"/>
                <a:cs typeface="Times New Roman" pitchFamily="18" charset="0"/>
              </a:rPr>
              <a:t>Tiếng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nỗi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nhớ</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quê</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vọng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do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Sanh</a:t>
            </a:r>
            <a:endParaRPr lang="en-US" sz="2800" dirty="0">
              <a:latin typeface="Times New Roman" pitchFamily="18" charset="0"/>
              <a:cs typeface="Times New Roman" pitchFamily="18" charset="0"/>
            </a:endParaRPr>
          </a:p>
        </p:txBody>
      </p:sp>
      <p:sp>
        <p:nvSpPr>
          <p:cNvPr id="18" name="Rectangle 17">
            <a:extLst>
              <a:ext uri="{FF2B5EF4-FFF2-40B4-BE49-F238E27FC236}">
                <a16:creationId xmlns:a16="http://schemas.microsoft.com/office/drawing/2014/main" id="{D0691A54-0FAE-284C-B3AB-3A7F80FF2E99}"/>
              </a:ext>
            </a:extLst>
          </p:cNvPr>
          <p:cNvSpPr/>
          <p:nvPr/>
        </p:nvSpPr>
        <p:spPr>
          <a:xfrm>
            <a:off x="664674" y="3251282"/>
            <a:ext cx="10724111" cy="984881"/>
          </a:xfrm>
          <a:prstGeom prst="rect">
            <a:avLst/>
          </a:prstGeom>
        </p:spPr>
        <p:txBody>
          <a:bodyPr wrap="square" lIns="121917" tIns="60958" rIns="121917" bIns="60958">
            <a:spAutoFit/>
          </a:bodyPr>
          <a:lstStyle/>
          <a:p>
            <a:r>
              <a:rPr lang="en-US" sz="2800" dirty="0">
                <a:latin typeface="Times New Roman" pitchFamily="18" charset="0"/>
                <a:cs typeface="Times New Roman" pitchFamily="18" charset="0"/>
              </a:rPr>
              <a:t>B. </a:t>
            </a:r>
            <a:r>
              <a:rPr lang="en-US" sz="2800" dirty="0" err="1">
                <a:latin typeface="Times New Roman" pitchFamily="18" charset="0"/>
                <a:cs typeface="Times New Roman" pitchFamily="18" charset="0"/>
              </a:rPr>
              <a:t>Tiếng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vọng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đẹp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sĩ</a:t>
            </a:r>
            <a:r>
              <a:rPr lang="en-US" sz="2800" dirty="0">
                <a:latin typeface="Times New Roman" pitchFamily="18" charset="0"/>
                <a:cs typeface="Times New Roman" pitchFamily="18" charset="0"/>
              </a:rPr>
              <a:t>   </a:t>
            </a:r>
          </a:p>
        </p:txBody>
      </p:sp>
    </p:spTree>
    <p:extLst>
      <p:ext uri="{BB962C8B-B14F-4D97-AF65-F5344CB8AC3E}">
        <p14:creationId xmlns:p14="http://schemas.microsoft.com/office/powerpoint/2010/main" val="258929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grpId="1" nodeType="clickEffect">
                                  <p:stCondLst>
                                    <p:cond delay="0"/>
                                  </p:stCondLst>
                                  <p:childTnLst>
                                    <p:animClr clrSpc="rgb" dir="cw">
                                      <p:cBhvr override="childStyle">
                                        <p:cTn id="24" dur="2000" fill="hold"/>
                                        <p:tgtEl>
                                          <p:spTgt spid="16"/>
                                        </p:tgtEl>
                                        <p:attrNameLst>
                                          <p:attrName>style.color</p:attrName>
                                        </p:attrNameLst>
                                      </p:cBhvr>
                                      <p:to>
                                        <a:srgbClr val="FF2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6" grpId="1"/>
      <p:bldP spid="17"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descr="A waterfall in a forest&#10;&#10;Description automatically generated with medium confidence">
            <a:extLst>
              <a:ext uri="{FF2B5EF4-FFF2-40B4-BE49-F238E27FC236}">
                <a16:creationId xmlns:a16="http://schemas.microsoft.com/office/drawing/2014/main" id="{81D41BED-7D74-F543-A1AF-5465BCF2F3DF}"/>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 y="-1"/>
            <a:ext cx="12192001" cy="6879771"/>
          </a:xfrm>
          <a:prstGeom prst="rect">
            <a:avLst/>
          </a:prstGeom>
        </p:spPr>
      </p:pic>
      <p:pic>
        <p:nvPicPr>
          <p:cNvPr id="9" name="Picture 8">
            <a:hlinkClick r:id="rId4" action="ppaction://hlinksldjump"/>
            <a:extLst>
              <a:ext uri="{FF2B5EF4-FFF2-40B4-BE49-F238E27FC236}">
                <a16:creationId xmlns:a16="http://schemas.microsoft.com/office/drawing/2014/main" id="{EBED1D09-F4D1-6E4B-8B59-2BBDEFA5B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035" y="322469"/>
            <a:ext cx="2377016" cy="1834331"/>
          </a:xfrm>
          <a:prstGeom prst="ellipse">
            <a:avLst/>
          </a:prstGeom>
          <a:ln>
            <a:noFill/>
          </a:ln>
          <a:effectLst>
            <a:softEdge rad="112500"/>
          </a:effectLst>
        </p:spPr>
      </p:pic>
      <p:sp>
        <p:nvSpPr>
          <p:cNvPr id="10" name="Rectangle 9">
            <a:extLst>
              <a:ext uri="{FF2B5EF4-FFF2-40B4-BE49-F238E27FC236}">
                <a16:creationId xmlns:a16="http://schemas.microsoft.com/office/drawing/2014/main" id="{CF9467F8-7E50-9F41-AE47-5A1B033AF25C}"/>
              </a:ext>
            </a:extLst>
          </p:cNvPr>
          <p:cNvSpPr/>
          <p:nvPr/>
        </p:nvSpPr>
        <p:spPr>
          <a:xfrm>
            <a:off x="2650383" y="209492"/>
            <a:ext cx="7028203" cy="214299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Chi </a:t>
            </a:r>
            <a:r>
              <a:rPr lang="en-US" sz="3200" dirty="0" err="1">
                <a:latin typeface="Times New Roman" panose="02020603050405020304" pitchFamily="18" charset="0"/>
                <a:cs typeface="Times New Roman" panose="02020603050405020304" pitchFamily="18" charset="0"/>
              </a:rPr>
              <a:t>tiết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mẹ</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sét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bọ</a:t>
            </a:r>
            <a:r>
              <a:rPr lang="en-US" sz="3200" dirty="0">
                <a:latin typeface="Times New Roman" panose="02020603050405020304" pitchFamily="18" charset="0"/>
                <a:cs typeface="Times New Roman" panose="02020603050405020304" pitchFamily="18" charset="0"/>
              </a:rPr>
              <a:t> hung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 ? </a:t>
            </a:r>
          </a:p>
        </p:txBody>
      </p:sp>
      <p:pic>
        <p:nvPicPr>
          <p:cNvPr id="11" name="Picture 10">
            <a:extLst>
              <a:ext uri="{FF2B5EF4-FFF2-40B4-BE49-F238E27FC236}">
                <a16:creationId xmlns:a16="http://schemas.microsoft.com/office/drawing/2014/main" id="{DE256614-6407-F04C-8FAF-031BE7D61F8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348" b="99565" l="9778" r="89778">
                        <a14:backgroundMark x1="57778" y1="7391" x2="57778" y2="7391"/>
                        <a14:backgroundMark x1="72000" y1="12609" x2="72000" y2="12609"/>
                        <a14:backgroundMark x1="77333" y1="23478" x2="79111" y2="23478"/>
                        <a14:backgroundMark x1="71556" y1="22609" x2="71556" y2="22609"/>
                        <a14:backgroundMark x1="53778" y1="9130" x2="53778" y2="9130"/>
                      </a14:backgroundRemoval>
                    </a14:imgEffect>
                  </a14:imgLayer>
                </a14:imgProps>
              </a:ext>
            </a:extLst>
          </a:blip>
          <a:stretch>
            <a:fillRect/>
          </a:stretch>
        </p:blipFill>
        <p:spPr>
          <a:xfrm>
            <a:off x="9292377" y="-70355"/>
            <a:ext cx="2096408" cy="2142995"/>
          </a:xfrm>
          <a:prstGeom prst="rect">
            <a:avLst/>
          </a:prstGeom>
        </p:spPr>
      </p:pic>
      <p:grpSp>
        <p:nvGrpSpPr>
          <p:cNvPr id="12" name="组合 2">
            <a:extLst>
              <a:ext uri="{FF2B5EF4-FFF2-40B4-BE49-F238E27FC236}">
                <a16:creationId xmlns:a16="http://schemas.microsoft.com/office/drawing/2014/main" id="{02ED6DDA-75A8-6A4D-B823-62FE56C5F497}"/>
              </a:ext>
            </a:extLst>
          </p:cNvPr>
          <p:cNvGrpSpPr/>
          <p:nvPr/>
        </p:nvGrpSpPr>
        <p:grpSpPr>
          <a:xfrm>
            <a:off x="530116" y="2674957"/>
            <a:ext cx="11113244" cy="3860573"/>
            <a:chOff x="1326262" y="3434848"/>
            <a:chExt cx="4661569" cy="2844396"/>
          </a:xfrm>
          <a:solidFill>
            <a:srgbClr val="FAE2E9"/>
          </a:solidFill>
        </p:grpSpPr>
        <p:sp>
          <p:nvSpPr>
            <p:cNvPr id="13" name="Rectangle 3">
              <a:extLst>
                <a:ext uri="{FF2B5EF4-FFF2-40B4-BE49-F238E27FC236}">
                  <a16:creationId xmlns:a16="http://schemas.microsoft.com/office/drawing/2014/main" id="{C8E7CC62-1BD2-F644-8F8F-383B7FAAE607}"/>
                </a:ext>
              </a:extLst>
            </p:cNvPr>
            <p:cNvSpPr/>
            <p:nvPr/>
          </p:nvSpPr>
          <p:spPr bwMode="auto">
            <a:xfrm>
              <a:off x="1326262" y="3434848"/>
              <a:ext cx="4661569" cy="2844396"/>
            </a:xfrm>
            <a:prstGeom prst="rect">
              <a:avLst/>
            </a:prstGeom>
            <a:grp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lIns="68586" tIns="68589" rIns="68586" bIns="68589"/>
            <a:lstStyle/>
            <a:p>
              <a:pPr defTabSz="685558">
                <a:lnSpc>
                  <a:spcPct val="90000"/>
                </a:lnSpc>
                <a:buClr>
                  <a:srgbClr val="FFFFFF">
                    <a:lumMod val="50000"/>
                    <a:lumOff val="50000"/>
                  </a:srgbClr>
                </a:buClr>
                <a:buSzPct val="90000"/>
                <a:defRPr/>
              </a:pPr>
              <a:endParaRPr lang="en-US" sz="2400" spc="-30" dirty="0">
                <a:solidFill>
                  <a:schemeClr val="accent2">
                    <a:lumMod val="20000"/>
                    <a:lumOff val="80000"/>
                  </a:schemeClr>
                </a:solidFill>
                <a:latin typeface="Times New Roman" panose="02020603050405020304" pitchFamily="18" charset="0"/>
                <a:cs typeface="Times New Roman" panose="02020603050405020304" pitchFamily="18" charset="0"/>
              </a:endParaRPr>
            </a:p>
          </p:txBody>
        </p:sp>
        <p:sp>
          <p:nvSpPr>
            <p:cNvPr id="14" name="Freeform 13">
              <a:extLst>
                <a:ext uri="{FF2B5EF4-FFF2-40B4-BE49-F238E27FC236}">
                  <a16:creationId xmlns:a16="http://schemas.microsoft.com/office/drawing/2014/main" id="{1F190C29-3FC3-4343-AEA1-1BA16B1B8C4F}"/>
                </a:ext>
              </a:extLst>
            </p:cNvPr>
            <p:cNvSpPr>
              <a:spLocks noEditPoints="1"/>
            </p:cNvSpPr>
            <p:nvPr/>
          </p:nvSpPr>
          <p:spPr bwMode="auto">
            <a:xfrm>
              <a:off x="5224412" y="4857046"/>
              <a:ext cx="763419" cy="1376841"/>
            </a:xfrm>
            <a:custGeom>
              <a:avLst/>
              <a:gdLst>
                <a:gd name="T0" fmla="*/ 609342 w 411"/>
                <a:gd name="T1" fmla="*/ 357785 h 412"/>
                <a:gd name="T2" fmla="*/ 513511 w 411"/>
                <a:gd name="T3" fmla="*/ 397539 h 412"/>
                <a:gd name="T4" fmla="*/ 450226 w 411"/>
                <a:gd name="T5" fmla="*/ 334294 h 412"/>
                <a:gd name="T6" fmla="*/ 511703 w 411"/>
                <a:gd name="T7" fmla="*/ 193348 h 412"/>
                <a:gd name="T8" fmla="*/ 318232 w 411"/>
                <a:gd name="T9" fmla="*/ 0 h 412"/>
                <a:gd name="T10" fmla="*/ 122953 w 411"/>
                <a:gd name="T11" fmla="*/ 193348 h 412"/>
                <a:gd name="T12" fmla="*/ 209744 w 411"/>
                <a:gd name="T13" fmla="*/ 354171 h 412"/>
                <a:gd name="T14" fmla="*/ 173581 w 411"/>
                <a:gd name="T15" fmla="*/ 480661 h 412"/>
                <a:gd name="T16" fmla="*/ 133802 w 411"/>
                <a:gd name="T17" fmla="*/ 475240 h 412"/>
                <a:gd name="T18" fmla="*/ 0 w 411"/>
                <a:gd name="T19" fmla="*/ 608957 h 412"/>
                <a:gd name="T20" fmla="*/ 133802 w 411"/>
                <a:gd name="T21" fmla="*/ 744482 h 412"/>
                <a:gd name="T22" fmla="*/ 269412 w 411"/>
                <a:gd name="T23" fmla="*/ 608957 h 412"/>
                <a:gd name="T24" fmla="*/ 198895 w 411"/>
                <a:gd name="T25" fmla="*/ 491503 h 412"/>
                <a:gd name="T26" fmla="*/ 235058 w 411"/>
                <a:gd name="T27" fmla="*/ 368627 h 412"/>
                <a:gd name="T28" fmla="*/ 318232 w 411"/>
                <a:gd name="T29" fmla="*/ 386697 h 412"/>
                <a:gd name="T30" fmla="*/ 430336 w 411"/>
                <a:gd name="T31" fmla="*/ 352364 h 412"/>
                <a:gd name="T32" fmla="*/ 497238 w 411"/>
                <a:gd name="T33" fmla="*/ 419223 h 412"/>
                <a:gd name="T34" fmla="*/ 473732 w 411"/>
                <a:gd name="T35" fmla="*/ 493310 h 412"/>
                <a:gd name="T36" fmla="*/ 609342 w 411"/>
                <a:gd name="T37" fmla="*/ 627027 h 412"/>
                <a:gd name="T38" fmla="*/ 743144 w 411"/>
                <a:gd name="T39" fmla="*/ 493310 h 412"/>
                <a:gd name="T40" fmla="*/ 609342 w 411"/>
                <a:gd name="T41" fmla="*/ 357785 h 412"/>
                <a:gd name="T42" fmla="*/ 242290 w 411"/>
                <a:gd name="T43" fmla="*/ 608957 h 412"/>
                <a:gd name="T44" fmla="*/ 133802 w 411"/>
                <a:gd name="T45" fmla="*/ 717377 h 412"/>
                <a:gd name="T46" fmla="*/ 25314 w 411"/>
                <a:gd name="T47" fmla="*/ 608957 h 412"/>
                <a:gd name="T48" fmla="*/ 133802 w 411"/>
                <a:gd name="T49" fmla="*/ 502345 h 412"/>
                <a:gd name="T50" fmla="*/ 242290 w 411"/>
                <a:gd name="T51" fmla="*/ 608957 h 412"/>
                <a:gd name="T52" fmla="*/ 150075 w 411"/>
                <a:gd name="T53" fmla="*/ 193348 h 412"/>
                <a:gd name="T54" fmla="*/ 318232 w 411"/>
                <a:gd name="T55" fmla="*/ 25298 h 412"/>
                <a:gd name="T56" fmla="*/ 484581 w 411"/>
                <a:gd name="T57" fmla="*/ 193348 h 412"/>
                <a:gd name="T58" fmla="*/ 318232 w 411"/>
                <a:gd name="T59" fmla="*/ 361399 h 412"/>
                <a:gd name="T60" fmla="*/ 150075 w 411"/>
                <a:gd name="T61" fmla="*/ 193348 h 412"/>
                <a:gd name="T62" fmla="*/ 609342 w 411"/>
                <a:gd name="T63" fmla="*/ 599922 h 412"/>
                <a:gd name="T64" fmla="*/ 500854 w 411"/>
                <a:gd name="T65" fmla="*/ 493310 h 412"/>
                <a:gd name="T66" fmla="*/ 609342 w 411"/>
                <a:gd name="T67" fmla="*/ 384890 h 412"/>
                <a:gd name="T68" fmla="*/ 717830 w 411"/>
                <a:gd name="T69" fmla="*/ 493310 h 412"/>
                <a:gd name="T70" fmla="*/ 609342 w 411"/>
                <a:gd name="T71" fmla="*/ 599922 h 4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1"/>
                <a:gd name="T109" fmla="*/ 0 h 412"/>
                <a:gd name="T110" fmla="*/ 411 w 411"/>
                <a:gd name="T111" fmla="*/ 412 h 4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9" tIns="34295" rIns="68589" bIns="34295"/>
            <a:lstStyle/>
            <a:p>
              <a:endParaRPr lang="zh-CN" altLang="en-US">
                <a:solidFill>
                  <a:schemeClr val="accent2">
                    <a:lumMod val="20000"/>
                    <a:lumOff val="80000"/>
                  </a:schemeClr>
                </a:solidFill>
              </a:endParaRPr>
            </a:p>
          </p:txBody>
        </p:sp>
      </p:grpSp>
      <p:sp>
        <p:nvSpPr>
          <p:cNvPr id="15" name="TextBox 14">
            <a:extLst>
              <a:ext uri="{FF2B5EF4-FFF2-40B4-BE49-F238E27FC236}">
                <a16:creationId xmlns:a16="http://schemas.microsoft.com/office/drawing/2014/main" id="{0881130F-B350-6142-9536-F68173560A0C}"/>
              </a:ext>
            </a:extLst>
          </p:cNvPr>
          <p:cNvSpPr txBox="1"/>
          <p:nvPr/>
        </p:nvSpPr>
        <p:spPr>
          <a:xfrm>
            <a:off x="664674" y="2813451"/>
            <a:ext cx="10298811" cy="615549"/>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Sức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ẩn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p>
        </p:txBody>
      </p:sp>
      <p:sp>
        <p:nvSpPr>
          <p:cNvPr id="16" name="TextBox 15">
            <a:extLst>
              <a:ext uri="{FF2B5EF4-FFF2-40B4-BE49-F238E27FC236}">
                <a16:creationId xmlns:a16="http://schemas.microsoft.com/office/drawing/2014/main" id="{E89DA5D4-D5F3-BC48-BFB1-4B16448E8AC9}"/>
              </a:ext>
            </a:extLst>
          </p:cNvPr>
          <p:cNvSpPr txBox="1"/>
          <p:nvPr/>
        </p:nvSpPr>
        <p:spPr>
          <a:xfrm>
            <a:off x="548640" y="4738617"/>
            <a:ext cx="10776091" cy="615553"/>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C. </a:t>
            </a:r>
            <a:r>
              <a:rPr lang="en-US" sz="3200" dirty="0" err="1">
                <a:latin typeface="Times New Roman" pitchFamily="18" charset="0"/>
                <a:cs typeface="Times New Roman" pitchFamily="18" charset="0"/>
              </a:rPr>
              <a:t>Cảnh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trọng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thiên</a:t>
            </a:r>
            <a:r>
              <a:rPr lang="en-US" sz="3200" dirty="0">
                <a:latin typeface="Times New Roman" pitchFamily="18" charset="0"/>
                <a:cs typeface="Times New Roman" pitchFamily="18" charset="0"/>
              </a:rPr>
              <a:t> tai, </a:t>
            </a:r>
            <a:r>
              <a:rPr lang="en-US" sz="3200" dirty="0" err="1">
                <a:latin typeface="Times New Roman" pitchFamily="18" charset="0"/>
                <a:cs typeface="Times New Roman" pitchFamily="18" charset="0"/>
              </a:rPr>
              <a:t>bão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gió</a:t>
            </a:r>
            <a:endParaRPr lang="en-US" sz="3200" dirty="0">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804B40F5-21B6-6F40-B8A8-6E86BBD342D0}"/>
              </a:ext>
            </a:extLst>
          </p:cNvPr>
          <p:cNvSpPr txBox="1"/>
          <p:nvPr/>
        </p:nvSpPr>
        <p:spPr>
          <a:xfrm>
            <a:off x="548640" y="5531789"/>
            <a:ext cx="10549267" cy="615553"/>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D. </a:t>
            </a:r>
            <a:r>
              <a:rPr lang="en-US" sz="3200" dirty="0" err="1">
                <a:latin typeface="Times New Roman" pitchFamily="18" charset="0"/>
                <a:cs typeface="Times New Roman" pitchFamily="18" charset="0"/>
              </a:rPr>
              <a:t>Cảnh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báo</a:t>
            </a:r>
            <a:r>
              <a:rPr lang="en-US" sz="3200" dirty="0">
                <a:latin typeface="Times New Roman" pitchFamily="18" charset="0"/>
                <a:cs typeface="Times New Roman" pitchFamily="18" charset="0"/>
              </a:rPr>
              <a:t> tai </a:t>
            </a:r>
            <a:r>
              <a:rPr lang="en-US" sz="3200" dirty="0" err="1">
                <a:latin typeface="Times New Roman" pitchFamily="18" charset="0"/>
                <a:cs typeface="Times New Roman" pitchFamily="18" charset="0"/>
              </a:rPr>
              <a:t>nạn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ập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lúc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p>
        </p:txBody>
      </p:sp>
      <p:sp>
        <p:nvSpPr>
          <p:cNvPr id="18" name="Rectangle 17">
            <a:extLst>
              <a:ext uri="{FF2B5EF4-FFF2-40B4-BE49-F238E27FC236}">
                <a16:creationId xmlns:a16="http://schemas.microsoft.com/office/drawing/2014/main" id="{D0D6A529-95D8-0B49-AE51-B65FA24897E0}"/>
              </a:ext>
            </a:extLst>
          </p:cNvPr>
          <p:cNvSpPr/>
          <p:nvPr/>
        </p:nvSpPr>
        <p:spPr>
          <a:xfrm>
            <a:off x="664674" y="3582304"/>
            <a:ext cx="10660057" cy="1107992"/>
          </a:xfrm>
          <a:prstGeom prst="rect">
            <a:avLst/>
          </a:prstGeom>
        </p:spPr>
        <p:txBody>
          <a:bodyPr wrap="square" lIns="121917" tIns="60958" rIns="121917" bIns="60958">
            <a:spAutoFit/>
          </a:bodyPr>
          <a:lstStyle/>
          <a:p>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Phản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niệm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trừng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kẻ</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gieo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ắt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gặt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bão</a:t>
            </a:r>
            <a:r>
              <a:rPr lang="en-US" sz="3200" dirty="0">
                <a:latin typeface="Times New Roman" pitchFamily="18" charset="0"/>
                <a:cs typeface="Times New Roman" pitchFamily="18" charset="0"/>
              </a:rPr>
              <a:t> </a:t>
            </a:r>
          </a:p>
        </p:txBody>
      </p:sp>
    </p:spTree>
    <p:extLst>
      <p:ext uri="{BB962C8B-B14F-4D97-AF65-F5344CB8AC3E}">
        <p14:creationId xmlns:p14="http://schemas.microsoft.com/office/powerpoint/2010/main" val="105351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grpId="1" nodeType="clickEffect">
                                  <p:stCondLst>
                                    <p:cond delay="0"/>
                                  </p:stCondLst>
                                  <p:childTnLst>
                                    <p:animClr clrSpc="rgb" dir="cw">
                                      <p:cBhvr override="childStyle">
                                        <p:cTn id="24" dur="2000" fill="hold"/>
                                        <p:tgtEl>
                                          <p:spTgt spid="18"/>
                                        </p:tgtEl>
                                        <p:attrNameLst>
                                          <p:attrName>style.color</p:attrName>
                                        </p:attrNameLst>
                                      </p:cBhvr>
                                      <p:to>
                                        <a:srgbClr val="FF2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8"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8AC2ABB-7383-17CE-CF4B-FB31F2AB6FA5}"/>
              </a:ext>
            </a:extLst>
          </p:cNvPr>
          <p:cNvSpPr/>
          <p:nvPr/>
        </p:nvSpPr>
        <p:spPr>
          <a:xfrm>
            <a:off x="782426" y="1134930"/>
            <a:ext cx="9511644" cy="1212342"/>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đoạn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(5-</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7câu</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trình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bày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cảm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nghĩ</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của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nhân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vật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Thạch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VnTime" panose="020B7200000000000000" pitchFamily="34" charset="0"/>
                <a:cs typeface="Times New Roman" panose="02020603050405020304" pitchFamily="18" charset="0"/>
              </a:rPr>
              <a:t> Sanh ?</a:t>
            </a:r>
            <a:endParaRPr kumimoji="0" lang="en-SG" sz="2400" b="1" i="0" u="none" strike="noStrike" kern="1200" cap="none" spc="0" normalizeH="0" baseline="0" noProof="0" dirty="0">
              <a:ln>
                <a:noFill/>
              </a:ln>
              <a:solidFill>
                <a:prstClr val="black"/>
              </a:solidFill>
              <a:effectLst/>
              <a:uLnTx/>
              <a:uFillTx/>
              <a:latin typeface="VNI-Times" pitchFamily="2" charset="0"/>
              <a:ea typeface="SimSun" panose="02010600030101010101" pitchFamily="2" charset="-122"/>
              <a:cs typeface="Times New Roman" panose="02020603050405020304" pitchFamily="18" charset="0"/>
            </a:endParaRPr>
          </a:p>
        </p:txBody>
      </p:sp>
      <p:sp>
        <p:nvSpPr>
          <p:cNvPr id="9" name="TextBox 8">
            <a:extLst>
              <a:ext uri="{FF2B5EF4-FFF2-40B4-BE49-F238E27FC236}">
                <a16:creationId xmlns:a16="http://schemas.microsoft.com/office/drawing/2014/main" id="{26C8A3E1-E8E1-D145-73DA-2E8EED2DE9CD}"/>
              </a:ext>
            </a:extLst>
          </p:cNvPr>
          <p:cNvSpPr txBox="1"/>
          <p:nvPr/>
        </p:nvSpPr>
        <p:spPr>
          <a:xfrm>
            <a:off x="3827283" y="276217"/>
            <a:ext cx="3233394" cy="707886"/>
          </a:xfrm>
          <a:prstGeom prst="rect">
            <a:avLst/>
          </a:prstGeom>
          <a:solidFill>
            <a:srgbClr val="FFFF00"/>
          </a:solid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LUYỆN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endPar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2C197DC6-4B7C-13FC-8D4C-3F0E5D9084F8}"/>
              </a:ext>
            </a:extLst>
          </p:cNvPr>
          <p:cNvSpPr txBox="1"/>
          <p:nvPr/>
        </p:nvSpPr>
        <p:spPr>
          <a:xfrm>
            <a:off x="886120" y="2699966"/>
            <a:ext cx="9587059" cy="3785652"/>
          </a:xfrm>
          <a:prstGeom prst="rect">
            <a:avLst/>
          </a:prstGeom>
          <a:solidFill>
            <a:schemeClr val="accent3">
              <a:lumMod val="40000"/>
              <a:lumOff val="60000"/>
            </a:schemeClr>
          </a:solidFill>
          <a:ln w="19050">
            <a:solidFill>
              <a:srgbClr val="FF0000"/>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Thạch Sanh là một nhân vật cổ tích mà em đặc biệt yêu mến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là một nhân vật anh hùng hội tụ tất cả những phẩm chất tốt đẹp của một con 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cần cù, chăm chỉ</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dũng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lòng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Tuy cuộc sống khó khăn, vất vả nhưng anh luôn giữ một tâm hồn trong sáng, thiện lương. Gặp người hoạn nạn, anh liền ra tay cứu giúp, bất chấp nguy hiểm. Khi được đền ơn, anh từ chối những vàng bạc, châu báu, chẳng hề nảy chút lòng tham nào. Đặc biệt, đối với kẻ năm lần bảy lượt hãm hại mình như Lý Thông, Thạch Sanh vẫn sẵn lòng tha thứ, cho hắn ta một cơ hội làm lại cuộc đời. Có thể nói, chàng Thạch Sanh chính là hình mẫu người anh hùng lý tưởng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bao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trong lòng em.</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1652003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descr="HÃ¬nh áº£nh cÃ³ liÃªn quan"/>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4267201" cy="2211572"/>
          </a:xfrm>
          <a:prstGeom prst="rect">
            <a:avLst/>
          </a:prstGeom>
          <a:noFill/>
          <a:ln>
            <a:noFill/>
          </a:ln>
        </p:spPr>
      </p:pic>
      <p:pic>
        <p:nvPicPr>
          <p:cNvPr id="3" name="Picture 2" descr="HÃ¬nh áº£nh cÃ³ liÃªn quan"/>
          <p:cNvPicPr/>
          <p:nvPr/>
        </p:nvPicPr>
        <p:blipFill>
          <a:blip r:embed="rId4">
            <a:extLst>
              <a:ext uri="{28A0092B-C50C-407E-A947-70E740481C1C}">
                <a14:useLocalDpi xmlns:a14="http://schemas.microsoft.com/office/drawing/2010/main" val="0"/>
              </a:ext>
            </a:extLst>
          </a:blip>
          <a:srcRect/>
          <a:stretch>
            <a:fillRect/>
          </a:stretch>
        </p:blipFill>
        <p:spPr bwMode="auto">
          <a:xfrm>
            <a:off x="4265148" y="0"/>
            <a:ext cx="3957379" cy="2225749"/>
          </a:xfrm>
          <a:prstGeom prst="rect">
            <a:avLst/>
          </a:prstGeom>
          <a:noFill/>
          <a:ln>
            <a:noFill/>
          </a:ln>
        </p:spPr>
      </p:pic>
      <p:pic>
        <p:nvPicPr>
          <p:cNvPr id="4" name="Picture 3" descr="Káº¿t quáº£ hÃ¬nh áº£nh cho tháº¡ch sanh"/>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50866" y="0"/>
            <a:ext cx="3941135" cy="2225749"/>
          </a:xfrm>
          <a:prstGeom prst="rect">
            <a:avLst/>
          </a:prstGeom>
          <a:noFill/>
          <a:ln>
            <a:noFill/>
          </a:ln>
        </p:spPr>
      </p:pic>
      <p:pic>
        <p:nvPicPr>
          <p:cNvPr id="5" name="Picture 4" descr="Káº¿t quáº£ hÃ¬nh áº£nh cho tháº¡ch sanh"/>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2210292"/>
            <a:ext cx="4253023" cy="2326267"/>
          </a:xfrm>
          <a:prstGeom prst="rect">
            <a:avLst/>
          </a:prstGeom>
          <a:noFill/>
          <a:ln>
            <a:noFill/>
          </a:ln>
        </p:spPr>
      </p:pic>
      <p:pic>
        <p:nvPicPr>
          <p:cNvPr id="6" name="Picture 5" descr="Káº¿t quáº£ hÃ¬nh áº£nh cho tháº¡ch sanh"/>
          <p:cNvPicPr/>
          <p:nvPr/>
        </p:nvPicPr>
        <p:blipFill rotWithShape="1">
          <a:blip r:embed="rId7" cstate="print">
            <a:extLst>
              <a:ext uri="{28A0092B-C50C-407E-A947-70E740481C1C}">
                <a14:useLocalDpi xmlns:a14="http://schemas.microsoft.com/office/drawing/2010/main" val="0"/>
              </a:ext>
            </a:extLst>
          </a:blip>
          <a:srcRect b="6791"/>
          <a:stretch/>
        </p:blipFill>
        <p:spPr bwMode="auto">
          <a:xfrm>
            <a:off x="4263656" y="2211115"/>
            <a:ext cx="3958856" cy="2353797"/>
          </a:xfrm>
          <a:prstGeom prst="rect">
            <a:avLst/>
          </a:prstGeom>
          <a:noFill/>
          <a:ln>
            <a:noFill/>
          </a:ln>
          <a:extLst>
            <a:ext uri="{53640926-AAD7-44D8-BBD7-CCE9431645EC}">
              <a14:shadowObscured xmlns:a14="http://schemas.microsoft.com/office/drawing/2010/main"/>
            </a:ext>
          </a:extLst>
        </p:spPr>
      </p:pic>
      <p:pic>
        <p:nvPicPr>
          <p:cNvPr id="7" name="Picture 6" descr="HÃ¬nh áº£nh cÃ³ liÃªn quan"/>
          <p:cNvPicPr/>
          <p:nvPr/>
        </p:nvPicPr>
        <p:blipFill>
          <a:blip r:embed="rId8">
            <a:extLst>
              <a:ext uri="{28A0092B-C50C-407E-A947-70E740481C1C}">
                <a14:useLocalDpi xmlns:a14="http://schemas.microsoft.com/office/drawing/2010/main" val="0"/>
              </a:ext>
            </a:extLst>
          </a:blip>
          <a:srcRect/>
          <a:stretch>
            <a:fillRect/>
          </a:stretch>
        </p:blipFill>
        <p:spPr bwMode="auto">
          <a:xfrm>
            <a:off x="8220443" y="2223725"/>
            <a:ext cx="3971557" cy="2355363"/>
          </a:xfrm>
          <a:prstGeom prst="rect">
            <a:avLst/>
          </a:prstGeom>
          <a:noFill/>
          <a:ln>
            <a:noFill/>
          </a:ln>
        </p:spPr>
      </p:pic>
      <p:pic>
        <p:nvPicPr>
          <p:cNvPr id="8" name="Picture 7" descr="Káº¿t quáº£ hÃ¬nh áº£nh cho tháº¡ch sanh"/>
          <p:cNvPicPr/>
          <p:nvPr/>
        </p:nvPicPr>
        <p:blipFill>
          <a:blip r:embed="rId9">
            <a:extLst>
              <a:ext uri="{28A0092B-C50C-407E-A947-70E740481C1C}">
                <a14:useLocalDpi xmlns:a14="http://schemas.microsoft.com/office/drawing/2010/main" val="0"/>
              </a:ext>
            </a:extLst>
          </a:blip>
          <a:srcRect/>
          <a:stretch>
            <a:fillRect/>
          </a:stretch>
        </p:blipFill>
        <p:spPr bwMode="auto">
          <a:xfrm>
            <a:off x="4248001" y="4559787"/>
            <a:ext cx="4012019" cy="2293088"/>
          </a:xfrm>
          <a:prstGeom prst="rect">
            <a:avLst/>
          </a:prstGeom>
          <a:noFill/>
          <a:ln>
            <a:noFill/>
          </a:ln>
        </p:spPr>
      </p:pic>
      <p:pic>
        <p:nvPicPr>
          <p:cNvPr id="9" name="Picture 8" descr="Káº¿t quáº£ hÃ¬nh áº£nh cho tháº¡ch sanh ÄÆ°á»£c ai táº·ng cÃ¢y ÄÃ n tháº§n"/>
          <p:cNvPicPr/>
          <p:nvPr/>
        </p:nvPicPr>
        <p:blipFill>
          <a:blip r:embed="rId10">
            <a:extLst>
              <a:ext uri="{28A0092B-C50C-407E-A947-70E740481C1C}">
                <a14:useLocalDpi xmlns:a14="http://schemas.microsoft.com/office/drawing/2010/main" val="0"/>
              </a:ext>
            </a:extLst>
          </a:blip>
          <a:srcRect/>
          <a:stretch>
            <a:fillRect/>
          </a:stretch>
        </p:blipFill>
        <p:spPr bwMode="auto">
          <a:xfrm>
            <a:off x="8245845" y="4559787"/>
            <a:ext cx="3946155" cy="2293088"/>
          </a:xfrm>
          <a:prstGeom prst="rect">
            <a:avLst/>
          </a:prstGeom>
          <a:noFill/>
          <a:ln>
            <a:noFill/>
          </a:ln>
        </p:spPr>
      </p:pic>
      <p:sp>
        <p:nvSpPr>
          <p:cNvPr id="10" name="TextBox 9"/>
          <p:cNvSpPr txBox="1"/>
          <p:nvPr/>
        </p:nvSpPr>
        <p:spPr>
          <a:xfrm>
            <a:off x="3841901" y="1743741"/>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latin typeface="Times New Roman" pitchFamily="18" charset="0"/>
                <a:cs typeface="Times New Roman" pitchFamily="18" charset="0"/>
              </a:rPr>
              <a:t>1</a:t>
            </a:r>
          </a:p>
        </p:txBody>
      </p:sp>
      <p:sp>
        <p:nvSpPr>
          <p:cNvPr id="11" name="TextBox 10"/>
          <p:cNvSpPr txBox="1"/>
          <p:nvPr/>
        </p:nvSpPr>
        <p:spPr>
          <a:xfrm>
            <a:off x="7858645" y="1790997"/>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latin typeface="Times New Roman" pitchFamily="18" charset="0"/>
                <a:cs typeface="Times New Roman" pitchFamily="18" charset="0"/>
              </a:rPr>
              <a:t>2</a:t>
            </a:r>
          </a:p>
        </p:txBody>
      </p:sp>
      <p:sp>
        <p:nvSpPr>
          <p:cNvPr id="12" name="TextBox 11"/>
          <p:cNvSpPr txBox="1"/>
          <p:nvPr/>
        </p:nvSpPr>
        <p:spPr>
          <a:xfrm>
            <a:off x="11826088" y="1790995"/>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latin typeface="Times New Roman" pitchFamily="18" charset="0"/>
                <a:cs typeface="Times New Roman" pitchFamily="18" charset="0"/>
              </a:rPr>
              <a:t>3</a:t>
            </a:r>
          </a:p>
        </p:txBody>
      </p:sp>
      <p:sp>
        <p:nvSpPr>
          <p:cNvPr id="13" name="TextBox 12"/>
          <p:cNvSpPr txBox="1"/>
          <p:nvPr/>
        </p:nvSpPr>
        <p:spPr>
          <a:xfrm>
            <a:off x="3874980" y="4101806"/>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latin typeface="Times New Roman" pitchFamily="18" charset="0"/>
                <a:cs typeface="Times New Roman" pitchFamily="18" charset="0"/>
              </a:rPr>
              <a:t>4</a:t>
            </a:r>
          </a:p>
        </p:txBody>
      </p:sp>
      <p:sp>
        <p:nvSpPr>
          <p:cNvPr id="14" name="TextBox 13"/>
          <p:cNvSpPr txBox="1"/>
          <p:nvPr/>
        </p:nvSpPr>
        <p:spPr>
          <a:xfrm>
            <a:off x="7830292" y="4130160"/>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latin typeface="Times New Roman" pitchFamily="18" charset="0"/>
                <a:cs typeface="Times New Roman" pitchFamily="18" charset="0"/>
              </a:rPr>
              <a:t>5</a:t>
            </a:r>
          </a:p>
        </p:txBody>
      </p:sp>
      <p:sp>
        <p:nvSpPr>
          <p:cNvPr id="15" name="TextBox 14"/>
          <p:cNvSpPr txBox="1"/>
          <p:nvPr/>
        </p:nvSpPr>
        <p:spPr>
          <a:xfrm>
            <a:off x="11826088" y="4101806"/>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latin typeface="Times New Roman" pitchFamily="18" charset="0"/>
                <a:cs typeface="Times New Roman" pitchFamily="18" charset="0"/>
              </a:rPr>
              <a:t>6</a:t>
            </a:r>
          </a:p>
        </p:txBody>
      </p:sp>
      <p:sp>
        <p:nvSpPr>
          <p:cNvPr id="17" name="TextBox 16"/>
          <p:cNvSpPr txBox="1"/>
          <p:nvPr/>
        </p:nvSpPr>
        <p:spPr>
          <a:xfrm>
            <a:off x="11808937" y="6407495"/>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latin typeface="Times New Roman" pitchFamily="18" charset="0"/>
                <a:cs typeface="Times New Roman" pitchFamily="18" charset="0"/>
              </a:rPr>
              <a:t>9</a:t>
            </a:r>
          </a:p>
        </p:txBody>
      </p:sp>
      <p:pic>
        <p:nvPicPr>
          <p:cNvPr id="53250" name="Picture 2" descr="Káº¿t quáº£ hÃ¬nh áº£nh cho máº¹ con lÃ½ thÃ´ng bá» sÃ©t ÄÃ¡nh"/>
          <p:cNvPicPr>
            <a:picLocks noChangeAspect="1" noChangeArrowheads="1"/>
          </p:cNvPicPr>
          <p:nvPr/>
        </p:nvPicPr>
        <p:blipFill>
          <a:blip r:embed="rId11"/>
          <a:srcRect/>
          <a:stretch>
            <a:fillRect/>
          </a:stretch>
        </p:blipFill>
        <p:spPr bwMode="auto">
          <a:xfrm>
            <a:off x="-1" y="4518135"/>
            <a:ext cx="4227617" cy="2339866"/>
          </a:xfrm>
          <a:prstGeom prst="rect">
            <a:avLst/>
          </a:prstGeom>
          <a:noFill/>
        </p:spPr>
      </p:pic>
      <p:sp>
        <p:nvSpPr>
          <p:cNvPr id="19" name="TextBox 18"/>
          <p:cNvSpPr txBox="1"/>
          <p:nvPr/>
        </p:nvSpPr>
        <p:spPr>
          <a:xfrm>
            <a:off x="3875389" y="6442506"/>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latin typeface="Times New Roman" pitchFamily="18" charset="0"/>
                <a:cs typeface="Times New Roman" pitchFamily="18" charset="0"/>
              </a:rPr>
              <a:t>7</a:t>
            </a:r>
          </a:p>
        </p:txBody>
      </p:sp>
      <p:sp>
        <p:nvSpPr>
          <p:cNvPr id="20" name="TextBox 19"/>
          <p:cNvSpPr txBox="1"/>
          <p:nvPr/>
        </p:nvSpPr>
        <p:spPr>
          <a:xfrm>
            <a:off x="7875394" y="6442506"/>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latin typeface="Times New Roman" pitchFamily="18" charset="0"/>
                <a:cs typeface="Times New Roman" pitchFamily="18" charset="0"/>
              </a:rPr>
              <a:t>8</a:t>
            </a:r>
          </a:p>
        </p:txBody>
      </p:sp>
    </p:spTree>
    <p:extLst>
      <p:ext uri="{BB962C8B-B14F-4D97-AF65-F5344CB8AC3E}">
        <p14:creationId xmlns:p14="http://schemas.microsoft.com/office/powerpoint/2010/main" val="97575938"/>
      </p:ext>
    </p:extLst>
  </p:cSld>
  <p:clrMapOvr>
    <a:masterClrMapping/>
  </p:clrMapOvr>
  <p:transition spd="slow">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descr="A picture containing text, fabric&#10;&#10;Description automatically generated">
            <a:extLst>
              <a:ext uri="{FF2B5EF4-FFF2-40B4-BE49-F238E27FC236}">
                <a16:creationId xmlns:a16="http://schemas.microsoft.com/office/drawing/2014/main" id="{F4179CE0-326D-574A-A96C-B1F409CED7C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274" b="97917" l="51212" r="98182">
                        <a14:foregroundMark x1="57727" y1="46726" x2="79242" y2="67560"/>
                        <a14:foregroundMark x1="79242" y1="67560" x2="85000" y2="80060"/>
                        <a14:foregroundMark x1="85000" y1="80060" x2="79091" y2="91369"/>
                        <a14:foregroundMark x1="79091" y1="91369" x2="62121" y2="89881"/>
                        <a14:foregroundMark x1="62121" y1="89881" x2="56061" y2="85119"/>
                        <a14:foregroundMark x1="56061" y1="85119" x2="63030" y2="75000"/>
                        <a14:foregroundMark x1="56515" y1="48214" x2="57121" y2="53274"/>
                        <a14:foregroundMark x1="53182" y1="44643" x2="56818" y2="56548"/>
                        <a14:foregroundMark x1="56818" y1="56548" x2="57727" y2="57143"/>
                        <a14:foregroundMark x1="54545" y1="91369" x2="61212" y2="94940"/>
                        <a14:foregroundMark x1="61212" y1="94940" x2="69242" y2="95238"/>
                        <a14:foregroundMark x1="69242" y1="95238" x2="88788" y2="92560"/>
                        <a14:foregroundMark x1="78788" y1="97917" x2="91818" y2="98214"/>
                        <a14:foregroundMark x1="73333" y1="7738" x2="81061" y2="14286"/>
                        <a14:foregroundMark x1="81061" y1="14286" x2="93636" y2="40774"/>
                        <a14:foregroundMark x1="93636" y1="40774" x2="96667" y2="52976"/>
                        <a14:foregroundMark x1="96667" y1="52976" x2="97424" y2="63095"/>
                        <a14:foregroundMark x1="68485" y1="11310" x2="68333" y2="26786"/>
                        <a14:foregroundMark x1="68333" y1="26786" x2="75909" y2="38095"/>
                        <a14:foregroundMark x1="75909" y1="38095" x2="85606" y2="36607"/>
                        <a14:foregroundMark x1="85606" y1="36607" x2="90606" y2="28571"/>
                        <a14:foregroundMark x1="90606" y1="28571" x2="87424" y2="7143"/>
                        <a14:foregroundMark x1="87424" y1="7143" x2="80909" y2="595"/>
                        <a14:foregroundMark x1="80909" y1="595" x2="69545" y2="5060"/>
                        <a14:foregroundMark x1="69545" y1="5060" x2="68182" y2="19643"/>
                        <a14:foregroundMark x1="68182" y1="19643" x2="72121" y2="28869"/>
                        <a14:foregroundMark x1="72121" y1="28869" x2="72576" y2="28869"/>
                        <a14:foregroundMark x1="56212" y1="4762" x2="62879" y2="5357"/>
                        <a14:foregroundMark x1="62879" y1="5357" x2="64545" y2="6548"/>
                        <a14:foregroundMark x1="84848" y1="3869" x2="91667" y2="7143"/>
                        <a14:foregroundMark x1="91667" y1="7143" x2="94394" y2="19345"/>
                        <a14:foregroundMark x1="94394" y1="19345" x2="92576" y2="31845"/>
                        <a14:foregroundMark x1="92576" y1="31845" x2="94242" y2="52679"/>
                        <a14:foregroundMark x1="97121" y1="15179" x2="94242" y2="33036"/>
                        <a14:foregroundMark x1="57121" y1="81845" x2="76515" y2="82738"/>
                        <a14:foregroundMark x1="70909" y1="10417" x2="76970" y2="30060"/>
                        <a14:foregroundMark x1="76970" y1="30060" x2="79394" y2="33036"/>
                        <a14:foregroundMark x1="71364" y1="5357" x2="74091" y2="14286"/>
                        <a14:foregroundMark x1="52576" y1="84524" x2="57273" y2="85714"/>
                        <a14:foregroundMark x1="94697" y1="32738" x2="97727" y2="43155"/>
                        <a14:foregroundMark x1="97727" y1="43155" x2="98333" y2="57440"/>
                        <a14:foregroundMark x1="98333" y1="57440" x2="92879" y2="92560"/>
                        <a14:foregroundMark x1="93788" y1="19345" x2="98182" y2="51190"/>
                        <a14:foregroundMark x1="51212" y1="84524" x2="53485" y2="91369"/>
                        <a14:foregroundMark x1="76970" y1="24107" x2="80758" y2="33036"/>
                        <a14:foregroundMark x1="80758" y1="33036" x2="81515" y2="33929"/>
                      </a14:backgroundRemoval>
                    </a14:imgEffect>
                  </a14:imgLayer>
                </a14:imgProps>
              </a:ext>
              <a:ext uri="{28A0092B-C50C-407E-A947-70E740481C1C}">
                <a14:useLocalDpi xmlns:a14="http://schemas.microsoft.com/office/drawing/2010/main" val="0"/>
              </a:ext>
            </a:extLst>
          </a:blip>
          <a:srcRect l="51398"/>
          <a:stretch/>
        </p:blipFill>
        <p:spPr>
          <a:xfrm flipH="1">
            <a:off x="8540496" y="3429000"/>
            <a:ext cx="3651504" cy="3436175"/>
          </a:xfrm>
          <a:prstGeom prst="rect">
            <a:avLst/>
          </a:prstGeom>
        </p:spPr>
      </p:pic>
      <p:pic>
        <p:nvPicPr>
          <p:cNvPr id="5" name="PA_图片 4">
            <a:extLst>
              <a:ext uri="{FF2B5EF4-FFF2-40B4-BE49-F238E27FC236}">
                <a16:creationId xmlns:a16="http://schemas.microsoft.com/office/drawing/2014/main" id="{2046930F-BDD3-4CF0-961A-1B0F279EE74D}"/>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1403497" y="8506047"/>
            <a:ext cx="2734597" cy="1860697"/>
          </a:xfrm>
          <a:prstGeom prst="rect">
            <a:avLst/>
          </a:prstGeom>
        </p:spPr>
      </p:pic>
      <p:sp>
        <p:nvSpPr>
          <p:cNvPr id="2" name="Hexagon 1">
            <a:extLst>
              <a:ext uri="{FF2B5EF4-FFF2-40B4-BE49-F238E27FC236}">
                <a16:creationId xmlns:a16="http://schemas.microsoft.com/office/drawing/2014/main" id="{56FF0447-F422-314A-A12A-D2B98CE542E7}"/>
              </a:ext>
            </a:extLst>
          </p:cNvPr>
          <p:cNvSpPr/>
          <p:nvPr/>
        </p:nvSpPr>
        <p:spPr>
          <a:xfrm>
            <a:off x="4109518" y="276447"/>
            <a:ext cx="5289664" cy="850122"/>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800" b="1" dirty="0">
                <a:latin typeface="Times New Roman" panose="02020603050405020304" pitchFamily="18" charset="0"/>
                <a:cs typeface="Times New Roman" panose="02020603050405020304" pitchFamily="18" charset="0"/>
              </a:rPr>
              <a:t>Nhóm 1</a:t>
            </a:r>
            <a:r>
              <a:rPr lang="en-US" sz="2800" b="1" dirty="0">
                <a:latin typeface="Times New Roman" panose="02020603050405020304" pitchFamily="18" charset="0"/>
                <a:cs typeface="Times New Roman" panose="02020603050405020304" pitchFamily="18" charset="0"/>
              </a:rPr>
              <a:t>,2</a:t>
            </a:r>
            <a:r>
              <a:rPr lang="en-VN" sz="2800" b="1" dirty="0">
                <a:latin typeface="Times New Roman" panose="02020603050405020304" pitchFamily="18" charset="0"/>
                <a:cs typeface="Times New Roman" panose="02020603050405020304" pitchFamily="18" charset="0"/>
              </a:rPr>
              <a:t>:</a:t>
            </a:r>
            <a:r>
              <a:rPr lang="en-VN" sz="2800" dirty="0">
                <a:latin typeface="Times New Roman" panose="02020603050405020304" pitchFamily="18" charset="0"/>
                <a:cs typeface="Times New Roman" panose="02020603050405020304" pitchFamily="18" charset="0"/>
              </a:rPr>
              <a:t> Viết đoạn văn</a:t>
            </a:r>
          </a:p>
        </p:txBody>
      </p:sp>
      <p:sp>
        <p:nvSpPr>
          <p:cNvPr id="15" name="Hexagon 14">
            <a:extLst>
              <a:ext uri="{FF2B5EF4-FFF2-40B4-BE49-F238E27FC236}">
                <a16:creationId xmlns:a16="http://schemas.microsoft.com/office/drawing/2014/main" id="{F91D2076-1491-9C46-9EE4-BEAD3991CC63}"/>
              </a:ext>
            </a:extLst>
          </p:cNvPr>
          <p:cNvSpPr/>
          <p:nvPr/>
        </p:nvSpPr>
        <p:spPr>
          <a:xfrm>
            <a:off x="5308558" y="1529871"/>
            <a:ext cx="5289664" cy="850122"/>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800" b="1" dirty="0">
                <a:latin typeface="Times New Roman" panose="02020603050405020304" pitchFamily="18" charset="0"/>
                <a:cs typeface="Times New Roman" panose="02020603050405020304" pitchFamily="18" charset="0"/>
              </a:rPr>
              <a:t>Nhóm </a:t>
            </a:r>
            <a:r>
              <a:rPr lang="en-US" sz="2800" b="1" dirty="0">
                <a:latin typeface="Times New Roman" panose="02020603050405020304" pitchFamily="18" charset="0"/>
                <a:cs typeface="Times New Roman" panose="02020603050405020304" pitchFamily="18" charset="0"/>
              </a:rPr>
              <a:t>3,4</a:t>
            </a:r>
            <a:r>
              <a:rPr lang="en-VN" sz="2800" b="1" dirty="0">
                <a:latin typeface="Times New Roman" panose="02020603050405020304" pitchFamily="18" charset="0"/>
                <a:cs typeface="Times New Roman" panose="02020603050405020304" pitchFamily="18" charset="0"/>
              </a:rPr>
              <a:t>:</a:t>
            </a:r>
            <a:r>
              <a:rPr lang="en-VN" sz="2800" dirty="0">
                <a:latin typeface="Times New Roman" panose="02020603050405020304" pitchFamily="18" charset="0"/>
                <a:cs typeface="Times New Roman" panose="02020603050405020304" pitchFamily="18" charset="0"/>
              </a:rPr>
              <a:t> Vẽ tranh</a:t>
            </a:r>
          </a:p>
        </p:txBody>
      </p:sp>
      <p:sp>
        <p:nvSpPr>
          <p:cNvPr id="17" name="Hexagon 16">
            <a:extLst>
              <a:ext uri="{FF2B5EF4-FFF2-40B4-BE49-F238E27FC236}">
                <a16:creationId xmlns:a16="http://schemas.microsoft.com/office/drawing/2014/main" id="{2F2C0633-15C4-704D-B41D-63516EF1F414}"/>
              </a:ext>
            </a:extLst>
          </p:cNvPr>
          <p:cNvSpPr/>
          <p:nvPr/>
        </p:nvSpPr>
        <p:spPr>
          <a:xfrm>
            <a:off x="6643256" y="2804561"/>
            <a:ext cx="5289664" cy="850122"/>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800" b="1" dirty="0">
                <a:latin typeface="Times New Roman" panose="02020603050405020304" pitchFamily="18" charset="0"/>
                <a:cs typeface="Times New Roman" panose="02020603050405020304" pitchFamily="18" charset="0"/>
              </a:rPr>
              <a:t>Nhóm </a:t>
            </a:r>
            <a:r>
              <a:rPr lang="en-US" sz="2800" b="1" dirty="0">
                <a:latin typeface="Times New Roman" panose="02020603050405020304" pitchFamily="18" charset="0"/>
                <a:cs typeface="Times New Roman" panose="02020603050405020304" pitchFamily="18" charset="0"/>
              </a:rPr>
              <a:t>5,6</a:t>
            </a:r>
            <a:r>
              <a:rPr lang="en-VN" sz="2800" b="1" dirty="0">
                <a:latin typeface="Times New Roman" panose="02020603050405020304" pitchFamily="18" charset="0"/>
                <a:cs typeface="Times New Roman" panose="02020603050405020304" pitchFamily="18" charset="0"/>
              </a:rPr>
              <a:t>:</a:t>
            </a:r>
            <a:r>
              <a:rPr lang="en-VN" sz="2800" dirty="0">
                <a:latin typeface="Times New Roman" panose="02020603050405020304" pitchFamily="18" charset="0"/>
                <a:cs typeface="Times New Roman" panose="02020603050405020304" pitchFamily="18" charset="0"/>
              </a:rPr>
              <a:t> Làm thơ, dựng hoạt cảnh</a:t>
            </a:r>
          </a:p>
        </p:txBody>
      </p:sp>
      <p:pic>
        <p:nvPicPr>
          <p:cNvPr id="13" name="PA_图片 8" descr="图片包含 矢量图形&#10;&#10;已生成高可信度的说明">
            <a:extLst>
              <a:ext uri="{FF2B5EF4-FFF2-40B4-BE49-F238E27FC236}">
                <a16:creationId xmlns:a16="http://schemas.microsoft.com/office/drawing/2014/main" id="{E2A05C4F-0178-5641-B732-3566914C7336}"/>
              </a:ext>
            </a:extLst>
          </p:cNvPr>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3224017" y="-8758"/>
            <a:ext cx="1077691" cy="1556267"/>
          </a:xfrm>
          <a:prstGeom prst="rect">
            <a:avLst/>
          </a:prstGeom>
        </p:spPr>
      </p:pic>
      <p:pic>
        <p:nvPicPr>
          <p:cNvPr id="14" name="PA_图片 8" descr="图片包含 矢量图形&#10;&#10;已生成高可信度的说明">
            <a:extLst>
              <a:ext uri="{FF2B5EF4-FFF2-40B4-BE49-F238E27FC236}">
                <a16:creationId xmlns:a16="http://schemas.microsoft.com/office/drawing/2014/main" id="{FA6EA295-81A8-324A-A80B-931E71624182}"/>
              </a:ext>
            </a:extLst>
          </p:cNvPr>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4423057" y="1244666"/>
            <a:ext cx="1077691" cy="1556267"/>
          </a:xfrm>
          <a:prstGeom prst="rect">
            <a:avLst/>
          </a:prstGeom>
        </p:spPr>
      </p:pic>
      <p:pic>
        <p:nvPicPr>
          <p:cNvPr id="16" name="PA_图片 8" descr="图片包含 矢量图形&#10;&#10;已生成高可信度的说明">
            <a:extLst>
              <a:ext uri="{FF2B5EF4-FFF2-40B4-BE49-F238E27FC236}">
                <a16:creationId xmlns:a16="http://schemas.microsoft.com/office/drawing/2014/main" id="{D6F35814-464B-0D47-9059-A5AD5BB66127}"/>
              </a:ext>
            </a:extLst>
          </p:cNvPr>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5757755" y="2519356"/>
            <a:ext cx="1077691" cy="1556267"/>
          </a:xfrm>
          <a:prstGeom prst="rect">
            <a:avLst/>
          </a:prstGeom>
        </p:spPr>
      </p:pic>
      <p:sp>
        <p:nvSpPr>
          <p:cNvPr id="3" name="TextBox 2">
            <a:extLst>
              <a:ext uri="{FF2B5EF4-FFF2-40B4-BE49-F238E27FC236}">
                <a16:creationId xmlns:a16="http://schemas.microsoft.com/office/drawing/2014/main" id="{9499612B-F0E0-915D-D29C-557A300E9B47}"/>
              </a:ext>
            </a:extLst>
          </p:cNvPr>
          <p:cNvSpPr txBox="1"/>
          <p:nvPr/>
        </p:nvSpPr>
        <p:spPr>
          <a:xfrm>
            <a:off x="129788" y="61489"/>
            <a:ext cx="3233394" cy="707886"/>
          </a:xfrm>
          <a:prstGeom prst="rect">
            <a:avLst/>
          </a:prstGeom>
          <a:solidFill>
            <a:srgbClr val="FFFF00"/>
          </a:solid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endPar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40135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2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16" dur="2000" fill="hold"/>
                                        <p:tgtEl>
                                          <p:spTgt spid="13"/>
                                        </p:tgtEl>
                                        <p:attrNameLst>
                                          <p:attrName>ppt_x</p:attrName>
                                          <p:attrName>ppt_y</p:attrName>
                                        </p:attrNameLst>
                                      </p:cBhvr>
                                      <p:rCtr x="3346" y="347"/>
                                    </p:animMotion>
                                  </p:childTnLst>
                                </p:cTn>
                              </p:par>
                              <p:par>
                                <p:cTn id="17" presetID="42" presetClass="entr" presetSubtype="0" fill="hold" nodeType="withEffect">
                                  <p:stCondLst>
                                    <p:cond delay="22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3" dur="2000" fill="hold"/>
                                        <p:tgtEl>
                                          <p:spTgt spid="14"/>
                                        </p:tgtEl>
                                        <p:attrNameLst>
                                          <p:attrName>ppt_x</p:attrName>
                                          <p:attrName>ppt_y</p:attrName>
                                        </p:attrNameLst>
                                      </p:cBhvr>
                                      <p:rCtr x="3346" y="347"/>
                                    </p:animMotion>
                                  </p:childTnLst>
                                </p:cTn>
                              </p:par>
                              <p:par>
                                <p:cTn id="24" presetID="42" presetClass="entr" presetSubtype="0" fill="hold" nodeType="withEffect">
                                  <p:stCondLst>
                                    <p:cond delay="220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30" dur="2000" fill="hold"/>
                                        <p:tgtEl>
                                          <p:spTgt spid="16"/>
                                        </p:tgtEl>
                                        <p:attrNameLst>
                                          <p:attrName>ppt_x</p:attrName>
                                          <p:attrName>ppt_y</p:attrName>
                                        </p:attrNameLst>
                                      </p:cBhvr>
                                      <p:rCtr x="3346" y="347"/>
                                    </p:animMotion>
                                  </p:childTnLst>
                                </p:cTn>
                              </p:par>
                              <p:par>
                                <p:cTn id="31" presetID="6" presetClass="entr" presetSubtype="16" fill="hold" grpId="0" nodeType="withEffect">
                                  <p:stCondLst>
                                    <p:cond delay="3300"/>
                                  </p:stCondLst>
                                  <p:childTnLst>
                                    <p:set>
                                      <p:cBhvr>
                                        <p:cTn id="32" dur="1" fill="hold">
                                          <p:stCondLst>
                                            <p:cond delay="0"/>
                                          </p:stCondLst>
                                        </p:cTn>
                                        <p:tgtEl>
                                          <p:spTgt spid="2"/>
                                        </p:tgtEl>
                                        <p:attrNameLst>
                                          <p:attrName>style.visibility</p:attrName>
                                        </p:attrNameLst>
                                      </p:cBhvr>
                                      <p:to>
                                        <p:strVal val="visible"/>
                                      </p:to>
                                    </p:set>
                                    <p:animEffect transition="in" filter="circle(in)">
                                      <p:cBhvr>
                                        <p:cTn id="33" dur="2000"/>
                                        <p:tgtEl>
                                          <p:spTgt spid="2"/>
                                        </p:tgtEl>
                                      </p:cBhvr>
                                    </p:animEffect>
                                  </p:childTnLst>
                                </p:cTn>
                              </p:par>
                              <p:par>
                                <p:cTn id="34" presetID="6" presetClass="entr" presetSubtype="16" fill="hold" grpId="0" nodeType="withEffect">
                                  <p:stCondLst>
                                    <p:cond delay="330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par>
                                <p:cTn id="37" presetID="6" presetClass="entr" presetSubtype="16" fill="hold" grpId="0" nodeType="withEffect">
                                  <p:stCondLst>
                                    <p:cond delay="3300"/>
                                  </p:stCondLst>
                                  <p:childTnLst>
                                    <p:set>
                                      <p:cBhvr>
                                        <p:cTn id="38" dur="1" fill="hold">
                                          <p:stCondLst>
                                            <p:cond delay="0"/>
                                          </p:stCondLst>
                                        </p:cTn>
                                        <p:tgtEl>
                                          <p:spTgt spid="17"/>
                                        </p:tgtEl>
                                        <p:attrNameLst>
                                          <p:attrName>style.visibility</p:attrName>
                                        </p:attrNameLst>
                                      </p:cBhvr>
                                      <p:to>
                                        <p:strVal val="visible"/>
                                      </p:to>
                                    </p:set>
                                    <p:animEffect transition="in" filter="circle(in)">
                                      <p:cBhvr>
                                        <p:cTn id="39" dur="2000"/>
                                        <p:tgtEl>
                                          <p:spTgt spid="17"/>
                                        </p:tgtEl>
                                      </p:cBhvr>
                                    </p:animEffect>
                                  </p:childTnLst>
                                </p:cTn>
                              </p:par>
                              <p:par>
                                <p:cTn id="40" presetID="3" presetClass="entr" presetSubtype="10" fill="hold" nodeType="withEffect">
                                  <p:stCondLst>
                                    <p:cond delay="3300"/>
                                  </p:stCondLst>
                                  <p:childTnLst>
                                    <p:set>
                                      <p:cBhvr>
                                        <p:cTn id="41" dur="1" fill="hold">
                                          <p:stCondLst>
                                            <p:cond delay="0"/>
                                          </p:stCondLst>
                                        </p:cTn>
                                        <p:tgtEl>
                                          <p:spTgt spid="4"/>
                                        </p:tgtEl>
                                        <p:attrNameLst>
                                          <p:attrName>style.visibility</p:attrName>
                                        </p:attrNameLst>
                                      </p:cBhvr>
                                      <p:to>
                                        <p:strVal val="visible"/>
                                      </p:to>
                                    </p:set>
                                    <p:animEffect transition="in" filter="blinds(horizont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Thạch Sanh.mp4" descr="Thạch Sanh.mp4">
            <a:hlinkClick r:id="" action="ppaction://media"/>
            <a:extLst>
              <a:ext uri="{FF2B5EF4-FFF2-40B4-BE49-F238E27FC236}">
                <a16:creationId xmlns:a16="http://schemas.microsoft.com/office/drawing/2014/main" id="{A94600CA-8456-6642-BE68-8DF4A97BE8F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143942" y="643467"/>
            <a:ext cx="9904116" cy="5571066"/>
          </a:xfrm>
          <a:prstGeom prst="rect">
            <a:avLst/>
          </a:prstGeom>
        </p:spPr>
      </p:pic>
    </p:spTree>
    <p:extLst>
      <p:ext uri="{BB962C8B-B14F-4D97-AF65-F5344CB8AC3E}">
        <p14:creationId xmlns:p14="http://schemas.microsoft.com/office/powerpoint/2010/main" val="233177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3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229" y="1030152"/>
            <a:ext cx="11906535" cy="1609211"/>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5" name="文本框 4"/>
          <p:cNvSpPr txBox="1"/>
          <p:nvPr/>
        </p:nvSpPr>
        <p:spPr>
          <a:xfrm>
            <a:off x="1291265" y="2338368"/>
            <a:ext cx="8674987" cy="1354217"/>
          </a:xfrm>
          <a:prstGeom prst="rect">
            <a:avLst/>
          </a:prstGeom>
          <a:noFill/>
        </p:spPr>
        <p:txBody>
          <a:bodyPr wrap="square" lIns="121917" tIns="60958" rIns="121917" bIns="60958" rtlCol="0">
            <a:spAutoFit/>
          </a:bodyPr>
          <a:lstStyle/>
          <a:p>
            <a:pPr defTabSz="914377">
              <a:defRPr/>
            </a:pPr>
            <a:r>
              <a:rPr lang="en-US" altLang="zh-CN" sz="80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THANK YOU</a:t>
            </a:r>
            <a:endParaRPr lang="zh-CN" altLang="en-US" sz="80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4801" y="4884404"/>
            <a:ext cx="5471844" cy="1781157"/>
          </a:xfrm>
          <a:prstGeom prst="rect">
            <a:avLst/>
          </a:prstGeom>
        </p:spPr>
      </p:pic>
      <p:pic>
        <p:nvPicPr>
          <p:cNvPr id="10" name="图片 1">
            <a:extLst>
              <a:ext uri="{FF2B5EF4-FFF2-40B4-BE49-F238E27FC236}">
                <a16:creationId xmlns:a16="http://schemas.microsoft.com/office/drawing/2014/main" id="{D98A7036-8CEF-114B-B2C1-E6E319230A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9294" y="8378366"/>
            <a:ext cx="2016913" cy="2276689"/>
          </a:xfrm>
          <a:prstGeom prst="rect">
            <a:avLst/>
          </a:prstGeom>
        </p:spPr>
      </p:pic>
      <p:sp>
        <p:nvSpPr>
          <p:cNvPr id="6" name="Rectangle 5">
            <a:extLst>
              <a:ext uri="{FF2B5EF4-FFF2-40B4-BE49-F238E27FC236}">
                <a16:creationId xmlns:a16="http://schemas.microsoft.com/office/drawing/2014/main" id="{4ADE5FAF-D9D1-DE41-AF2E-63356A3DBC86}"/>
              </a:ext>
            </a:extLst>
          </p:cNvPr>
          <p:cNvSpPr/>
          <p:nvPr/>
        </p:nvSpPr>
        <p:spPr>
          <a:xfrm>
            <a:off x="2912076" y="7305733"/>
            <a:ext cx="6096000" cy="646331"/>
          </a:xfrm>
          <a:prstGeom prst="rect">
            <a:avLst/>
          </a:prstGeom>
        </p:spPr>
        <p:txBody>
          <a:bodyPr>
            <a:spAutoFit/>
          </a:bodyPr>
          <a:lstStyle/>
          <a:p>
            <a:pPr lvl="0">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118724291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3000"/>
                            </p:stCondLst>
                            <p:childTnLst>
                              <p:par>
                                <p:cTn id="20" presetID="10" presetClass="entr" presetSubtype="0" fill="hold" grpId="0" nodeType="afterEffect">
                                  <p:stCondLst>
                                    <p:cond delay="0"/>
                                  </p:stCondLst>
                                  <p:iterate type="lt">
                                    <p:tmPct val="14000"/>
                                  </p:iterate>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2" presetClass="entr" presetSubtype="8" decel="10000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000" fill="hold"/>
                                        <p:tgtEl>
                                          <p:spTgt spid="10"/>
                                        </p:tgtEl>
                                        <p:attrNameLst>
                                          <p:attrName>ppt_x</p:attrName>
                                        </p:attrNameLst>
                                      </p:cBhvr>
                                      <p:tavLst>
                                        <p:tav tm="0">
                                          <p:val>
                                            <p:strVal val="0-#ppt_w/2"/>
                                          </p:val>
                                        </p:tav>
                                        <p:tav tm="100000">
                                          <p:val>
                                            <p:strVal val="#ppt_x"/>
                                          </p:val>
                                        </p:tav>
                                      </p:tavLst>
                                    </p:anim>
                                    <p:anim calcmode="lin" valueType="num">
                                      <p:cBhvr additive="base">
                                        <p:cTn id="26"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descr="Káº¿t quáº£ hÃ¬nh áº£nh cho tháº¡ch sanh"/>
          <p:cNvPicPr/>
          <p:nvPr/>
        </p:nvPicPr>
        <p:blipFill rotWithShape="1">
          <a:blip r:embed="rId3" cstate="print">
            <a:extLst>
              <a:ext uri="{28A0092B-C50C-407E-A947-70E740481C1C}">
                <a14:useLocalDpi xmlns:a14="http://schemas.microsoft.com/office/drawing/2010/main" val="0"/>
              </a:ext>
            </a:extLst>
          </a:blip>
          <a:srcRect b="6791"/>
          <a:stretch/>
        </p:blipFill>
        <p:spPr bwMode="auto">
          <a:xfrm>
            <a:off x="0" y="0"/>
            <a:ext cx="3958856" cy="2353797"/>
          </a:xfrm>
          <a:prstGeom prst="rect">
            <a:avLst/>
          </a:prstGeom>
          <a:noFill/>
          <a:ln>
            <a:noFill/>
          </a:ln>
          <a:extLst>
            <a:ext uri="{53640926-AAD7-44D8-BBD7-CCE9431645EC}">
              <a14:shadowObscured xmlns:a14="http://schemas.microsoft.com/office/drawing/2010/main"/>
            </a:ext>
          </a:extLst>
        </p:spPr>
      </p:pic>
      <p:sp>
        <p:nvSpPr>
          <p:cNvPr id="3" name="TextBox 2"/>
          <p:cNvSpPr txBox="1"/>
          <p:nvPr/>
        </p:nvSpPr>
        <p:spPr>
          <a:xfrm>
            <a:off x="3566636" y="1919045"/>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latin typeface="Times New Roman" pitchFamily="18" charset="0"/>
                <a:cs typeface="Times New Roman" pitchFamily="18" charset="0"/>
              </a:rPr>
              <a:t>5</a:t>
            </a:r>
          </a:p>
        </p:txBody>
      </p:sp>
      <p:pic>
        <p:nvPicPr>
          <p:cNvPr id="4" name="Picture 3" descr="HÃ¬nh áº£nh cÃ³ liÃªn quan"/>
          <p:cNvPicPr/>
          <p:nvPr/>
        </p:nvPicPr>
        <p:blipFill>
          <a:blip r:embed="rId4">
            <a:extLst>
              <a:ext uri="{28A0092B-C50C-407E-A947-70E740481C1C}">
                <a14:useLocalDpi xmlns:a14="http://schemas.microsoft.com/office/drawing/2010/main" val="0"/>
              </a:ext>
            </a:extLst>
          </a:blip>
          <a:srcRect/>
          <a:stretch>
            <a:fillRect/>
          </a:stretch>
        </p:blipFill>
        <p:spPr bwMode="auto">
          <a:xfrm>
            <a:off x="3968264" y="0"/>
            <a:ext cx="3957379" cy="2327564"/>
          </a:xfrm>
          <a:prstGeom prst="rect">
            <a:avLst/>
          </a:prstGeom>
          <a:noFill/>
          <a:ln>
            <a:noFill/>
          </a:ln>
        </p:spPr>
      </p:pic>
      <p:sp>
        <p:nvSpPr>
          <p:cNvPr id="5" name="TextBox 4"/>
          <p:cNvSpPr txBox="1"/>
          <p:nvPr/>
        </p:nvSpPr>
        <p:spPr>
          <a:xfrm>
            <a:off x="7549886" y="1885997"/>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latin typeface="Times New Roman" pitchFamily="18" charset="0"/>
                <a:cs typeface="Times New Roman" pitchFamily="18" charset="0"/>
              </a:rPr>
              <a:t>2</a:t>
            </a:r>
          </a:p>
        </p:txBody>
      </p:sp>
      <p:pic>
        <p:nvPicPr>
          <p:cNvPr id="6" name="Picture 5" descr="HÃ¬nh áº£nh cÃ³ liÃªn quan"/>
          <p:cNvPicPr/>
          <p:nvPr/>
        </p:nvPicPr>
        <p:blipFill>
          <a:blip r:embed="rId5">
            <a:extLst>
              <a:ext uri="{28A0092B-C50C-407E-A947-70E740481C1C}">
                <a14:useLocalDpi xmlns:a14="http://schemas.microsoft.com/office/drawing/2010/main" val="0"/>
              </a:ext>
            </a:extLst>
          </a:blip>
          <a:srcRect/>
          <a:stretch>
            <a:fillRect/>
          </a:stretch>
        </p:blipFill>
        <p:spPr bwMode="auto">
          <a:xfrm>
            <a:off x="7924799" y="0"/>
            <a:ext cx="4267201" cy="2315688"/>
          </a:xfrm>
          <a:prstGeom prst="rect">
            <a:avLst/>
          </a:prstGeom>
          <a:noFill/>
          <a:ln>
            <a:noFill/>
          </a:ln>
        </p:spPr>
      </p:pic>
      <p:sp>
        <p:nvSpPr>
          <p:cNvPr id="7" name="TextBox 6"/>
          <p:cNvSpPr txBox="1"/>
          <p:nvPr/>
        </p:nvSpPr>
        <p:spPr>
          <a:xfrm>
            <a:off x="11790452" y="1874364"/>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r>
              <a:rPr lang="en-US" sz="1900" b="1" dirty="0">
                <a:latin typeface="Times New Roman" pitchFamily="18" charset="0"/>
                <a:cs typeface="Times New Roman" pitchFamily="18" charset="0"/>
              </a:rPr>
              <a:t>1</a:t>
            </a:r>
          </a:p>
        </p:txBody>
      </p:sp>
      <p:pic>
        <p:nvPicPr>
          <p:cNvPr id="8" name="Picture 7" descr="HÃ¬nh áº£nh cÃ³ liÃªn quan"/>
          <p:cNvPicPr/>
          <p:nvPr/>
        </p:nvPicPr>
        <p:blipFill>
          <a:blip r:embed="rId6">
            <a:extLst>
              <a:ext uri="{28A0092B-C50C-407E-A947-70E740481C1C}">
                <a14:useLocalDpi xmlns:a14="http://schemas.microsoft.com/office/drawing/2010/main" val="0"/>
              </a:ext>
            </a:extLst>
          </a:blip>
          <a:srcRect/>
          <a:stretch>
            <a:fillRect/>
          </a:stretch>
        </p:blipFill>
        <p:spPr bwMode="auto">
          <a:xfrm>
            <a:off x="0" y="2318727"/>
            <a:ext cx="3971557" cy="2355363"/>
          </a:xfrm>
          <a:prstGeom prst="rect">
            <a:avLst/>
          </a:prstGeom>
          <a:noFill/>
          <a:ln>
            <a:noFill/>
          </a:ln>
        </p:spPr>
      </p:pic>
      <p:sp>
        <p:nvSpPr>
          <p:cNvPr id="9" name="TextBox 8"/>
          <p:cNvSpPr txBox="1"/>
          <p:nvPr/>
        </p:nvSpPr>
        <p:spPr>
          <a:xfrm>
            <a:off x="3605645" y="4196808"/>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latin typeface="Times New Roman" pitchFamily="18" charset="0"/>
                <a:cs typeface="Times New Roman" pitchFamily="18" charset="0"/>
              </a:rPr>
              <a:t>6</a:t>
            </a:r>
          </a:p>
        </p:txBody>
      </p:sp>
      <p:pic>
        <p:nvPicPr>
          <p:cNvPr id="10" name="Picture 9" descr="Káº¿t quáº£ hÃ¬nh áº£nh cho tháº¡ch sanh ÄÆ°á»£c ai táº·ng cÃ¢y ÄÃ n tháº§n"/>
          <p:cNvPicPr/>
          <p:nvPr/>
        </p:nvPicPr>
        <p:blipFill>
          <a:blip r:embed="rId7">
            <a:extLst>
              <a:ext uri="{28A0092B-C50C-407E-A947-70E740481C1C}">
                <a14:useLocalDpi xmlns:a14="http://schemas.microsoft.com/office/drawing/2010/main" val="0"/>
              </a:ext>
            </a:extLst>
          </a:blip>
          <a:srcRect/>
          <a:stretch>
            <a:fillRect/>
          </a:stretch>
        </p:blipFill>
        <p:spPr bwMode="auto">
          <a:xfrm>
            <a:off x="3970728" y="2339101"/>
            <a:ext cx="3946155" cy="2293088"/>
          </a:xfrm>
          <a:prstGeom prst="rect">
            <a:avLst/>
          </a:prstGeom>
          <a:noFill/>
          <a:ln>
            <a:noFill/>
          </a:ln>
        </p:spPr>
      </p:pic>
      <p:sp>
        <p:nvSpPr>
          <p:cNvPr id="11" name="TextBox 10"/>
          <p:cNvSpPr txBox="1"/>
          <p:nvPr/>
        </p:nvSpPr>
        <p:spPr>
          <a:xfrm>
            <a:off x="7533820" y="4186809"/>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latin typeface="Times New Roman" pitchFamily="18" charset="0"/>
                <a:cs typeface="Times New Roman" pitchFamily="18" charset="0"/>
              </a:rPr>
              <a:t>9</a:t>
            </a:r>
          </a:p>
        </p:txBody>
      </p:sp>
      <p:pic>
        <p:nvPicPr>
          <p:cNvPr id="12" name="Picture 11" descr="Káº¿t quáº£ hÃ¬nh áº£nh cho tháº¡ch sanh"/>
          <p:cNvPicPr/>
          <p:nvPr/>
        </p:nvPicPr>
        <p:blipFill>
          <a:blip r:embed="rId8">
            <a:extLst>
              <a:ext uri="{28A0092B-C50C-407E-A947-70E740481C1C}">
                <a14:useLocalDpi xmlns:a14="http://schemas.microsoft.com/office/drawing/2010/main" val="0"/>
              </a:ext>
            </a:extLst>
          </a:blip>
          <a:srcRect/>
          <a:stretch>
            <a:fillRect/>
          </a:stretch>
        </p:blipFill>
        <p:spPr bwMode="auto">
          <a:xfrm>
            <a:off x="7941227" y="2315351"/>
            <a:ext cx="4250773" cy="2293088"/>
          </a:xfrm>
          <a:prstGeom prst="rect">
            <a:avLst/>
          </a:prstGeom>
          <a:noFill/>
          <a:ln>
            <a:noFill/>
          </a:ln>
        </p:spPr>
      </p:pic>
      <p:sp>
        <p:nvSpPr>
          <p:cNvPr id="13" name="TextBox 12"/>
          <p:cNvSpPr txBox="1"/>
          <p:nvPr/>
        </p:nvSpPr>
        <p:spPr>
          <a:xfrm>
            <a:off x="11802055" y="4198070"/>
            <a:ext cx="389945" cy="415494"/>
          </a:xfrm>
          <a:prstGeom prst="rect">
            <a:avLst/>
          </a:prstGeom>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r>
              <a:rPr lang="en-US" sz="1900" b="1" dirty="0">
                <a:latin typeface="Times New Roman" pitchFamily="18" charset="0"/>
                <a:cs typeface="Times New Roman" pitchFamily="18" charset="0"/>
              </a:rPr>
              <a:t>8</a:t>
            </a:r>
          </a:p>
        </p:txBody>
      </p:sp>
      <p:pic>
        <p:nvPicPr>
          <p:cNvPr id="14" name="Picture 13" descr="Káº¿t quáº£ hÃ¬nh áº£nh cho tháº¡ch sanh"/>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 y="4595751"/>
            <a:ext cx="3930732" cy="2262249"/>
          </a:xfrm>
          <a:prstGeom prst="rect">
            <a:avLst/>
          </a:prstGeom>
          <a:noFill/>
          <a:ln>
            <a:noFill/>
          </a:ln>
        </p:spPr>
      </p:pic>
      <p:sp>
        <p:nvSpPr>
          <p:cNvPr id="15" name="TextBox 14"/>
          <p:cNvSpPr txBox="1"/>
          <p:nvPr/>
        </p:nvSpPr>
        <p:spPr>
          <a:xfrm>
            <a:off x="3566223" y="6442506"/>
            <a:ext cx="340153" cy="415494"/>
          </a:xfrm>
          <a:prstGeom prst="rect">
            <a:avLst/>
          </a:prstGeom>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r>
              <a:rPr lang="en-US" sz="1900" b="1" dirty="0">
                <a:latin typeface="Times New Roman" pitchFamily="18" charset="0"/>
                <a:cs typeface="Times New Roman" pitchFamily="18" charset="0"/>
              </a:rPr>
              <a:t>4</a:t>
            </a:r>
          </a:p>
        </p:txBody>
      </p:sp>
      <p:pic>
        <p:nvPicPr>
          <p:cNvPr id="16" name="Picture 2" descr="Káº¿t quáº£ hÃ¬nh áº£nh cho máº¹ con lÃ½ thÃ´ng bá» sÃ©t ÄÃ¡nh"/>
          <p:cNvPicPr>
            <a:picLocks noChangeAspect="1" noChangeArrowheads="1"/>
          </p:cNvPicPr>
          <p:nvPr/>
        </p:nvPicPr>
        <p:blipFill>
          <a:blip r:embed="rId10"/>
          <a:srcRect/>
          <a:stretch>
            <a:fillRect/>
          </a:stretch>
        </p:blipFill>
        <p:spPr bwMode="auto">
          <a:xfrm>
            <a:off x="3930735" y="4583874"/>
            <a:ext cx="4049484" cy="2297875"/>
          </a:xfrm>
          <a:prstGeom prst="rect">
            <a:avLst/>
          </a:prstGeom>
          <a:noFill/>
        </p:spPr>
      </p:pic>
      <p:sp>
        <p:nvSpPr>
          <p:cNvPr id="17" name="TextBox 16"/>
          <p:cNvSpPr txBox="1"/>
          <p:nvPr/>
        </p:nvSpPr>
        <p:spPr>
          <a:xfrm>
            <a:off x="7592368" y="6442506"/>
            <a:ext cx="352535" cy="415494"/>
          </a:xfrm>
          <a:prstGeom prst="rect">
            <a:avLst/>
          </a:prstGeom>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r>
              <a:rPr lang="en-US" sz="1900" b="1" dirty="0">
                <a:latin typeface="Times New Roman" pitchFamily="18" charset="0"/>
                <a:cs typeface="Times New Roman" pitchFamily="18" charset="0"/>
              </a:rPr>
              <a:t>7</a:t>
            </a:r>
          </a:p>
        </p:txBody>
      </p:sp>
      <p:pic>
        <p:nvPicPr>
          <p:cNvPr id="18" name="Picture 17" descr="Káº¿t quáº£ hÃ¬nh áº£nh cho tháº¡ch sanh"/>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42108" y="4620376"/>
            <a:ext cx="4249892" cy="2225749"/>
          </a:xfrm>
          <a:prstGeom prst="rect">
            <a:avLst/>
          </a:prstGeom>
          <a:noFill/>
          <a:ln>
            <a:noFill/>
          </a:ln>
        </p:spPr>
      </p:pic>
      <p:sp>
        <p:nvSpPr>
          <p:cNvPr id="19" name="TextBox 18"/>
          <p:cNvSpPr txBox="1"/>
          <p:nvPr/>
        </p:nvSpPr>
        <p:spPr>
          <a:xfrm>
            <a:off x="11795124" y="6442506"/>
            <a:ext cx="396876" cy="415494"/>
          </a:xfrm>
          <a:prstGeom prst="rect">
            <a:avLst/>
          </a:prstGeom>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r>
              <a:rPr lang="en-US" sz="1900" b="1" dirty="0">
                <a:latin typeface="Times New Roman" pitchFamily="18" charset="0"/>
                <a:cs typeface="Times New Roman" pitchFamily="18" charset="0"/>
              </a:rPr>
              <a:t>3</a:t>
            </a:r>
          </a:p>
        </p:txBody>
      </p:sp>
    </p:spTree>
    <p:extLst>
      <p:ext uri="{BB962C8B-B14F-4D97-AF65-F5344CB8AC3E}">
        <p14:creationId xmlns:p14="http://schemas.microsoft.com/office/powerpoint/2010/main" val="2468485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1" name="TextBox 20"/>
          <p:cNvSpPr txBox="1"/>
          <p:nvPr/>
        </p:nvSpPr>
        <p:spPr>
          <a:xfrm>
            <a:off x="294246" y="1142704"/>
            <a:ext cx="5337352" cy="479674"/>
          </a:xfrm>
          <a:prstGeom prst="rect">
            <a:avLst/>
          </a:prstGeom>
          <a:noFill/>
        </p:spPr>
        <p:txBody>
          <a:bodyPr wrap="none" lIns="121917" tIns="60958" rIns="121917" bIns="60958" rtlCol="0" anchor="ctr">
            <a:spAutoFit/>
          </a:bodyPr>
          <a:lstStyle/>
          <a:p>
            <a:pPr>
              <a:lnSpc>
                <a:spcPct val="120000"/>
              </a:lnSpc>
            </a:pPr>
            <a:r>
              <a:rPr lang="en-US" sz="2400" b="1" dirty="0">
                <a:solidFill>
                  <a:srgbClr val="FF0000"/>
                </a:solidFill>
                <a:latin typeface="Times New Roman" panose="02020603050405020304" pitchFamily="18" charset="0"/>
                <a:cs typeface="Times New Roman" panose="02020603050405020304" pitchFamily="18" charset="0"/>
              </a:rPr>
              <a:t>a. </a:t>
            </a:r>
            <a:r>
              <a:rPr lang="en-US" sz="2400" b="1" dirty="0" err="1">
                <a:solidFill>
                  <a:srgbClr val="FF0000"/>
                </a:solidFill>
                <a:latin typeface="Times New Roman" panose="02020603050405020304" pitchFamily="18" charset="0"/>
                <a:cs typeface="Times New Roman" panose="02020603050405020304" pitchFamily="18" charset="0"/>
              </a:rPr>
              <a:t>Sự</a:t>
            </a:r>
            <a:r>
              <a:rPr lang="en-US" sz="2400" b="1" dirty="0">
                <a:solidFill>
                  <a:srgbClr val="FF0000"/>
                </a:solidFill>
                <a:latin typeface="Times New Roman" panose="02020603050405020304" pitchFamily="18" charset="0"/>
                <a:cs typeface="Times New Roman" panose="02020603050405020304" pitchFamily="18" charset="0"/>
              </a:rPr>
              <a:t> ra </a:t>
            </a:r>
            <a:r>
              <a:rPr lang="en-US" sz="2400" b="1" dirty="0" err="1">
                <a:solidFill>
                  <a:srgbClr val="FF0000"/>
                </a:solidFill>
                <a:latin typeface="Times New Roman" panose="02020603050405020304" pitchFamily="18" charset="0"/>
                <a:cs typeface="Times New Roman" panose="02020603050405020304" pitchFamily="18" charset="0"/>
              </a:rPr>
              <a:t>đời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lớn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Thạch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Sanh</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5" name="Pentagon 14">
            <a:extLst>
              <a:ext uri="{FF2B5EF4-FFF2-40B4-BE49-F238E27FC236}">
                <a16:creationId xmlns:a16="http://schemas.microsoft.com/office/drawing/2014/main" id="{FC099680-203F-7B40-A51C-91FC77178AAE}"/>
              </a:ext>
            </a:extLst>
          </p:cNvPr>
          <p:cNvSpPr/>
          <p:nvPr/>
        </p:nvSpPr>
        <p:spPr>
          <a:xfrm>
            <a:off x="141402" y="664434"/>
            <a:ext cx="5024481" cy="540171"/>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en-VN" sz="3200" b="1" dirty="0">
                <a:solidFill>
                  <a:srgbClr val="941100"/>
                </a:solidFill>
                <a:latin typeface="Times New Roman" panose="02020603050405020304" pitchFamily="18" charset="0"/>
                <a:cs typeface="Times New Roman" panose="02020603050405020304" pitchFamily="18" charset="0"/>
              </a:rPr>
              <a:t>1. Nhân vật Thạch Sanh</a:t>
            </a:r>
          </a:p>
        </p:txBody>
      </p:sp>
      <p:sp>
        <p:nvSpPr>
          <p:cNvPr id="4" name="TextBox 3">
            <a:extLst>
              <a:ext uri="{FF2B5EF4-FFF2-40B4-BE49-F238E27FC236}">
                <a16:creationId xmlns:a16="http://schemas.microsoft.com/office/drawing/2014/main" id="{B5E1A1D4-3982-16BE-75A9-5B01DE56D0F7}"/>
              </a:ext>
            </a:extLst>
          </p:cNvPr>
          <p:cNvSpPr txBox="1"/>
          <p:nvPr/>
        </p:nvSpPr>
        <p:spPr>
          <a:xfrm>
            <a:off x="294246" y="1540284"/>
            <a:ext cx="822758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Những thử thách và chiến công của Thạch Sanh</a:t>
            </a:r>
          </a:p>
        </p:txBody>
      </p:sp>
      <p:sp>
        <p:nvSpPr>
          <p:cNvPr id="5" name="Title 1">
            <a:extLst>
              <a:ext uri="{FF2B5EF4-FFF2-40B4-BE49-F238E27FC236}">
                <a16:creationId xmlns:a16="http://schemas.microsoft.com/office/drawing/2014/main" id="{86BFA2C1-6F4D-20AF-8C2D-A86801E4CCC9}"/>
              </a:ext>
            </a:extLst>
          </p:cNvPr>
          <p:cNvSpPr txBox="1">
            <a:spLocks/>
          </p:cNvSpPr>
          <p:nvPr/>
        </p:nvSpPr>
        <p:spPr>
          <a:xfrm>
            <a:off x="2450970" y="-158269"/>
            <a:ext cx="6070862" cy="629616"/>
          </a:xfrm>
          <a:prstGeom prst="rect">
            <a:avLst/>
          </a:prstGeom>
          <a:solidFill>
            <a:srgbClr val="FFFF00"/>
          </a:solidFill>
          <a:ln>
            <a:solidFill>
              <a:srgbClr val="FF0000"/>
            </a:solidFill>
          </a:ln>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i="0" u="none"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sng" strike="noStrike" kern="1200" cap="none" spc="0" normalizeH="0" baseline="0" noProof="0" dirty="0" err="1">
                <a:ln>
                  <a:noFill/>
                </a:ln>
                <a:solidFill>
                  <a:srgbClr val="FF0000"/>
                </a:solidFill>
                <a:effectLst/>
                <a:uLnTx/>
                <a:uFillTx/>
                <a:latin typeface="Times New Roman" pitchFamily="18" charset="0"/>
                <a:ea typeface="+mj-ea"/>
                <a:cs typeface="Times New Roman" pitchFamily="18" charset="0"/>
              </a:rPr>
              <a:t>Bài</a:t>
            </a:r>
            <a:r>
              <a:rPr kumimoji="0" lang="en-US" sz="2400" b="1" i="0" u="sng"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 1- </a:t>
            </a:r>
            <a:r>
              <a:rPr kumimoji="0" lang="en-US" sz="2400" b="1" i="0" u="sng" strike="noStrike" kern="1200" cap="none" spc="0" normalizeH="0" baseline="0" noProof="0" dirty="0" err="1">
                <a:ln>
                  <a:noFill/>
                </a:ln>
                <a:solidFill>
                  <a:srgbClr val="FF0000"/>
                </a:solidFill>
                <a:effectLst/>
                <a:uLnTx/>
                <a:uFillTx/>
                <a:latin typeface="Times New Roman" pitchFamily="18" charset="0"/>
                <a:ea typeface="+mj-ea"/>
                <a:cs typeface="Times New Roman" pitchFamily="18" charset="0"/>
              </a:rPr>
              <a:t>Tiết</a:t>
            </a:r>
            <a:r>
              <a:rPr kumimoji="0" lang="en-US" sz="2400" b="1" i="0" u="sng"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 7: </a:t>
            </a:r>
            <a:r>
              <a:rPr kumimoji="0" lang="en-US" sz="28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T</a:t>
            </a:r>
            <a:r>
              <a:rPr lang="en-US" sz="2800" dirty="0" err="1">
                <a:solidFill>
                  <a:srgbClr val="FF0000"/>
                </a:solidFill>
                <a:effectLst/>
                <a:latin typeface="Times New Roman" pitchFamily="18" charset="0"/>
                <a:cs typeface="Times New Roman" pitchFamily="18" charset="0"/>
              </a:rPr>
              <a:t>HẠCH</a:t>
            </a:r>
            <a:r>
              <a:rPr kumimoji="0" lang="en-US" sz="28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 SANH </a:t>
            </a:r>
            <a:r>
              <a:rPr kumimoji="0" lang="en-US" sz="20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a:t>
            </a:r>
            <a:r>
              <a:rPr kumimoji="0" lang="en-US" sz="2000" b="1" i="0" u="none" strike="noStrike" kern="1200" cap="none" spc="0" normalizeH="0" baseline="0" noProof="0" dirty="0" err="1">
                <a:ln>
                  <a:noFill/>
                </a:ln>
                <a:solidFill>
                  <a:srgbClr val="FF0000"/>
                </a:solidFill>
                <a:effectLst/>
                <a:uLnTx/>
                <a:uFillTx/>
                <a:latin typeface="Times New Roman" pitchFamily="18" charset="0"/>
                <a:ea typeface="+mj-ea"/>
                <a:cs typeface="Times New Roman" pitchFamily="18" charset="0"/>
              </a:rPr>
              <a:t>tiếp</a:t>
            </a:r>
            <a:r>
              <a:rPr kumimoji="0" lang="en-US" sz="20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 </a:t>
            </a:r>
            <a:r>
              <a:rPr kumimoji="0" lang="en-US" sz="2000" b="1" i="0" u="none" strike="noStrike" kern="1200" cap="none" spc="0" normalizeH="0" baseline="0" noProof="0" dirty="0" err="1">
                <a:ln>
                  <a:noFill/>
                </a:ln>
                <a:solidFill>
                  <a:srgbClr val="FF0000"/>
                </a:solidFill>
                <a:effectLst/>
                <a:uLnTx/>
                <a:uFillTx/>
                <a:latin typeface="Times New Roman" pitchFamily="18" charset="0"/>
                <a:ea typeface="+mj-ea"/>
                <a:cs typeface="Times New Roman" pitchFamily="18" charset="0"/>
              </a:rPr>
              <a:t>theo</a:t>
            </a:r>
            <a:r>
              <a:rPr kumimoji="0" lang="en-US" sz="20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a:t>
            </a:r>
          </a:p>
        </p:txBody>
      </p:sp>
      <p:sp>
        <p:nvSpPr>
          <p:cNvPr id="9" name="Rounded Rectangle 3">
            <a:extLst>
              <a:ext uri="{FF2B5EF4-FFF2-40B4-BE49-F238E27FC236}">
                <a16:creationId xmlns:a16="http://schemas.microsoft.com/office/drawing/2014/main" id="{302B3D4B-D099-3A2A-2B15-881E3A293667}"/>
              </a:ext>
            </a:extLst>
          </p:cNvPr>
          <p:cNvSpPr/>
          <p:nvPr/>
        </p:nvSpPr>
        <p:spPr>
          <a:xfrm>
            <a:off x="490194" y="3535054"/>
            <a:ext cx="2253006" cy="1847654"/>
          </a:xfrm>
          <a:prstGeom prst="roundRect">
            <a:avLst/>
          </a:prstGeom>
          <a:solidFill>
            <a:srgbClr val="FFFF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3500" b="1" dirty="0" err="1">
                <a:solidFill>
                  <a:srgbClr val="FF0000"/>
                </a:solidFill>
                <a:latin typeface="Times New Roman" panose="02020603050405020304" pitchFamily="18" charset="0"/>
                <a:cs typeface="Times New Roman" panose="02020603050405020304" pitchFamily="18" charset="0"/>
              </a:rPr>
              <a:t>HOẠT</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ĐỘNG</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NHÓM</a:t>
            </a:r>
            <a:endParaRPr lang="en-VN" sz="3500" b="1" dirty="0">
              <a:solidFill>
                <a:srgbClr val="FF0000"/>
              </a:solidFill>
              <a:latin typeface="Times New Roman" panose="02020603050405020304" pitchFamily="18" charset="0"/>
              <a:cs typeface="Times New Roman" panose="02020603050405020304" pitchFamily="18" charset="0"/>
            </a:endParaRPr>
          </a:p>
        </p:txBody>
      </p:sp>
      <p:sp>
        <p:nvSpPr>
          <p:cNvPr id="10" name="文本框 4">
            <a:extLst>
              <a:ext uri="{FF2B5EF4-FFF2-40B4-BE49-F238E27FC236}">
                <a16:creationId xmlns:a16="http://schemas.microsoft.com/office/drawing/2014/main" id="{0CD3FC12-1B4C-61FE-B5AC-3B4F8A6FCF8F}"/>
              </a:ext>
            </a:extLst>
          </p:cNvPr>
          <p:cNvSpPr txBox="1"/>
          <p:nvPr/>
        </p:nvSpPr>
        <p:spPr>
          <a:xfrm>
            <a:off x="3855874" y="2515612"/>
            <a:ext cx="8307845" cy="1046436"/>
          </a:xfrm>
          <a:prstGeom prst="rect">
            <a:avLst/>
          </a:prstGeom>
          <a:solidFill>
            <a:schemeClr val="accent4">
              <a:lumMod val="20000"/>
              <a:lumOff val="80000"/>
            </a:schemeClr>
          </a:solidFill>
          <a:ln>
            <a:solidFill>
              <a:srgbClr val="FF0000"/>
            </a:solidFill>
          </a:ln>
        </p:spPr>
        <p:txBody>
          <a:bodyPr wrap="square" lIns="121917" tIns="60958" rIns="121917" bIns="60958" rtlCol="0">
            <a:spAutoFit/>
          </a:bodyPr>
          <a:lstStyle/>
          <a:p>
            <a:pPr defTabSz="914377">
              <a:defRPr/>
            </a:pPr>
            <a:r>
              <a:rPr lang="en-US" altLang="zh-CN" sz="3000" dirty="0" err="1">
                <a:latin typeface="Times New Roman" pitchFamily="18" charset="0"/>
                <a:ea typeface="微软雅黑" panose="020B0503020204020204" pitchFamily="34" charset="-122"/>
                <a:cs typeface="Times New Roman" pitchFamily="18" charset="0"/>
              </a:rPr>
              <a:t>Thạch</a:t>
            </a:r>
            <a:r>
              <a:rPr lang="en-US" altLang="zh-CN" sz="3000" dirty="0">
                <a:latin typeface="Times New Roman" pitchFamily="18" charset="0"/>
                <a:ea typeface="微软雅黑" panose="020B0503020204020204" pitchFamily="34" charset="-122"/>
                <a:cs typeface="Times New Roman" pitchFamily="18" charset="0"/>
              </a:rPr>
              <a:t> Sanh </a:t>
            </a:r>
            <a:r>
              <a:rPr lang="en-US" altLang="zh-CN" sz="3000" dirty="0" err="1">
                <a:latin typeface="Times New Roman" pitchFamily="18" charset="0"/>
                <a:ea typeface="微软雅黑" panose="020B0503020204020204" pitchFamily="34" charset="-122"/>
                <a:cs typeface="Times New Roman" pitchFamily="18" charset="0"/>
              </a:rPr>
              <a:t>trải</a:t>
            </a:r>
            <a:r>
              <a:rPr lang="en-US" altLang="zh-CN" sz="3000" dirty="0">
                <a:latin typeface="Times New Roman" pitchFamily="18" charset="0"/>
                <a:ea typeface="微软雅黑" panose="020B0503020204020204" pitchFamily="34" charset="-122"/>
                <a:cs typeface="Times New Roman" pitchFamily="18" charset="0"/>
              </a:rPr>
              <a:t> qua </a:t>
            </a:r>
            <a:r>
              <a:rPr lang="en-US" altLang="zh-CN" sz="3000" dirty="0" err="1">
                <a:latin typeface="Times New Roman" pitchFamily="18" charset="0"/>
                <a:ea typeface="微软雅黑" panose="020B0503020204020204" pitchFamily="34" charset="-122"/>
                <a:cs typeface="Times New Roman" pitchFamily="18" charset="0"/>
              </a:rPr>
              <a:t>mấy</a:t>
            </a:r>
            <a:r>
              <a:rPr lang="en-US" altLang="zh-CN" sz="3000" dirty="0">
                <a:latin typeface="Times New Roman" pitchFamily="18" charset="0"/>
                <a:ea typeface="微软雅黑" panose="020B0503020204020204" pitchFamily="34" charset="-122"/>
                <a:cs typeface="Times New Roman" pitchFamily="18" charset="0"/>
              </a:rPr>
              <a:t> </a:t>
            </a:r>
            <a:r>
              <a:rPr lang="en-US" altLang="zh-CN" sz="3000" dirty="0" err="1">
                <a:latin typeface="Times New Roman" pitchFamily="18" charset="0"/>
                <a:ea typeface="微软雅黑" panose="020B0503020204020204" pitchFamily="34" charset="-122"/>
                <a:cs typeface="Times New Roman" pitchFamily="18" charset="0"/>
              </a:rPr>
              <a:t>lần</a:t>
            </a:r>
            <a:r>
              <a:rPr lang="en-US" altLang="zh-CN" sz="3000" dirty="0">
                <a:latin typeface="Times New Roman" pitchFamily="18" charset="0"/>
                <a:ea typeface="微软雅黑" panose="020B0503020204020204" pitchFamily="34" charset="-122"/>
                <a:cs typeface="Times New Roman" pitchFamily="18" charset="0"/>
              </a:rPr>
              <a:t> </a:t>
            </a:r>
            <a:r>
              <a:rPr lang="en-US" altLang="zh-CN" sz="3000" dirty="0" err="1">
                <a:latin typeface="Times New Roman" pitchFamily="18" charset="0"/>
                <a:ea typeface="微软雅黑" panose="020B0503020204020204" pitchFamily="34" charset="-122"/>
                <a:cs typeface="Times New Roman" pitchFamily="18" charset="0"/>
              </a:rPr>
              <a:t>thử</a:t>
            </a:r>
            <a:r>
              <a:rPr lang="en-US" altLang="zh-CN" sz="3000" dirty="0">
                <a:latin typeface="Times New Roman" pitchFamily="18" charset="0"/>
                <a:ea typeface="微软雅黑" panose="020B0503020204020204" pitchFamily="34" charset="-122"/>
                <a:cs typeface="Times New Roman" pitchFamily="18" charset="0"/>
              </a:rPr>
              <a:t> </a:t>
            </a:r>
            <a:r>
              <a:rPr lang="en-US" altLang="zh-CN" sz="3000" dirty="0" err="1">
                <a:latin typeface="Times New Roman" pitchFamily="18" charset="0"/>
                <a:ea typeface="微软雅黑" panose="020B0503020204020204" pitchFamily="34" charset="-122"/>
                <a:cs typeface="Times New Roman" pitchFamily="18" charset="0"/>
              </a:rPr>
              <a:t>thách</a:t>
            </a:r>
            <a:r>
              <a:rPr lang="en-US" altLang="zh-CN" sz="3000" dirty="0">
                <a:latin typeface="Times New Roman" pitchFamily="18" charset="0"/>
                <a:ea typeface="微软雅黑" panose="020B0503020204020204" pitchFamily="34" charset="-122"/>
                <a:cs typeface="Times New Roman" pitchFamily="18" charset="0"/>
              </a:rPr>
              <a:t>? Trong </a:t>
            </a:r>
            <a:r>
              <a:rPr lang="en-US" altLang="zh-CN" sz="3000" dirty="0" err="1">
                <a:latin typeface="Times New Roman" pitchFamily="18" charset="0"/>
                <a:ea typeface="微软雅黑" panose="020B0503020204020204" pitchFamily="34" charset="-122"/>
                <a:cs typeface="Times New Roman" pitchFamily="18" charset="0"/>
              </a:rPr>
              <a:t>những</a:t>
            </a:r>
            <a:r>
              <a:rPr lang="en-US" altLang="zh-CN" sz="3000" dirty="0">
                <a:latin typeface="Times New Roman" pitchFamily="18" charset="0"/>
                <a:ea typeface="微软雅黑" panose="020B0503020204020204" pitchFamily="34" charset="-122"/>
                <a:cs typeface="Times New Roman" pitchFamily="18" charset="0"/>
              </a:rPr>
              <a:t> </a:t>
            </a:r>
            <a:r>
              <a:rPr lang="en-US" altLang="zh-CN" sz="3000" dirty="0" err="1">
                <a:latin typeface="Times New Roman" pitchFamily="18" charset="0"/>
                <a:ea typeface="微软雅黑" panose="020B0503020204020204" pitchFamily="34" charset="-122"/>
                <a:cs typeface="Times New Roman" pitchFamily="18" charset="0"/>
              </a:rPr>
              <a:t>lần</a:t>
            </a:r>
            <a:r>
              <a:rPr lang="en-US" altLang="zh-CN" sz="3000" dirty="0">
                <a:latin typeface="Times New Roman" pitchFamily="18" charset="0"/>
                <a:ea typeface="微软雅黑" panose="020B0503020204020204" pitchFamily="34" charset="-122"/>
                <a:cs typeface="Times New Roman" pitchFamily="18" charset="0"/>
              </a:rPr>
              <a:t> </a:t>
            </a:r>
            <a:r>
              <a:rPr lang="en-US" altLang="zh-CN" sz="3000" dirty="0" err="1">
                <a:latin typeface="Times New Roman" pitchFamily="18" charset="0"/>
                <a:ea typeface="微软雅黑" panose="020B0503020204020204" pitchFamily="34" charset="-122"/>
                <a:cs typeface="Times New Roman" pitchFamily="18" charset="0"/>
              </a:rPr>
              <a:t>đó</a:t>
            </a:r>
            <a:r>
              <a:rPr lang="en-US" altLang="zh-CN" sz="3000" dirty="0">
                <a:latin typeface="Times New Roman" pitchFamily="18" charset="0"/>
                <a:ea typeface="微软雅黑" panose="020B0503020204020204" pitchFamily="34" charset="-122"/>
                <a:cs typeface="Times New Roman" pitchFamily="18" charset="0"/>
              </a:rPr>
              <a:t> </a:t>
            </a:r>
            <a:r>
              <a:rPr lang="en-US" altLang="zh-CN" sz="3000" dirty="0" err="1">
                <a:latin typeface="Times New Roman" pitchFamily="18" charset="0"/>
                <a:ea typeface="微软雅黑" panose="020B0503020204020204" pitchFamily="34" charset="-122"/>
                <a:cs typeface="Times New Roman" pitchFamily="18" charset="0"/>
              </a:rPr>
              <a:t>chàng</a:t>
            </a:r>
            <a:r>
              <a:rPr lang="en-US" altLang="zh-CN" sz="3000" dirty="0">
                <a:latin typeface="Times New Roman" pitchFamily="18" charset="0"/>
                <a:ea typeface="微软雅黑" panose="020B0503020204020204" pitchFamily="34" charset="-122"/>
                <a:cs typeface="Times New Roman" pitchFamily="18" charset="0"/>
              </a:rPr>
              <a:t> </a:t>
            </a:r>
            <a:r>
              <a:rPr lang="en-US" altLang="zh-CN" sz="3000" dirty="0" err="1">
                <a:latin typeface="Times New Roman" pitchFamily="18" charset="0"/>
                <a:ea typeface="微软雅黑" panose="020B0503020204020204" pitchFamily="34" charset="-122"/>
                <a:cs typeface="Times New Roman" pitchFamily="18" charset="0"/>
              </a:rPr>
              <a:t>lập</a:t>
            </a:r>
            <a:r>
              <a:rPr lang="en-US" altLang="zh-CN" sz="3000" dirty="0">
                <a:latin typeface="Times New Roman" pitchFamily="18" charset="0"/>
                <a:ea typeface="微软雅黑" panose="020B0503020204020204" pitchFamily="34" charset="-122"/>
                <a:cs typeface="Times New Roman" pitchFamily="18" charset="0"/>
              </a:rPr>
              <a:t> </a:t>
            </a:r>
            <a:r>
              <a:rPr lang="en-US" altLang="zh-CN" sz="3000" dirty="0" err="1">
                <a:latin typeface="Times New Roman" pitchFamily="18" charset="0"/>
                <a:ea typeface="微软雅黑" panose="020B0503020204020204" pitchFamily="34" charset="-122"/>
                <a:cs typeface="Times New Roman" pitchFamily="18" charset="0"/>
              </a:rPr>
              <a:t>đượng</a:t>
            </a:r>
            <a:r>
              <a:rPr lang="en-US" altLang="zh-CN" sz="3000" dirty="0">
                <a:latin typeface="Times New Roman" pitchFamily="18" charset="0"/>
                <a:ea typeface="微软雅黑" panose="020B0503020204020204" pitchFamily="34" charset="-122"/>
                <a:cs typeface="Times New Roman" pitchFamily="18" charset="0"/>
              </a:rPr>
              <a:t> </a:t>
            </a:r>
            <a:r>
              <a:rPr lang="en-US" altLang="zh-CN" sz="3000" dirty="0" err="1">
                <a:latin typeface="Times New Roman" pitchFamily="18" charset="0"/>
                <a:ea typeface="微软雅黑" panose="020B0503020204020204" pitchFamily="34" charset="-122"/>
                <a:cs typeface="Times New Roman" pitchFamily="18" charset="0"/>
              </a:rPr>
              <a:t>những</a:t>
            </a:r>
            <a:r>
              <a:rPr lang="en-US" altLang="zh-CN" sz="3000" dirty="0">
                <a:latin typeface="Times New Roman" pitchFamily="18" charset="0"/>
                <a:ea typeface="微软雅黑" panose="020B0503020204020204" pitchFamily="34" charset="-122"/>
                <a:cs typeface="Times New Roman" pitchFamily="18" charset="0"/>
              </a:rPr>
              <a:t> </a:t>
            </a:r>
            <a:r>
              <a:rPr lang="en-US" altLang="zh-CN" sz="3000" dirty="0" err="1">
                <a:latin typeface="Times New Roman" pitchFamily="18" charset="0"/>
                <a:ea typeface="微软雅黑" panose="020B0503020204020204" pitchFamily="34" charset="-122"/>
                <a:cs typeface="Times New Roman" pitchFamily="18" charset="0"/>
              </a:rPr>
              <a:t>chiến</a:t>
            </a:r>
            <a:r>
              <a:rPr lang="en-US" altLang="zh-CN" sz="3000" dirty="0">
                <a:latin typeface="Times New Roman" pitchFamily="18" charset="0"/>
                <a:ea typeface="微软雅黑" panose="020B0503020204020204" pitchFamily="34" charset="-122"/>
                <a:cs typeface="Times New Roman" pitchFamily="18" charset="0"/>
              </a:rPr>
              <a:t> </a:t>
            </a:r>
            <a:r>
              <a:rPr lang="en-US" altLang="zh-CN" sz="3000" dirty="0" err="1">
                <a:latin typeface="Times New Roman" pitchFamily="18" charset="0"/>
                <a:ea typeface="微软雅黑" panose="020B0503020204020204" pitchFamily="34" charset="-122"/>
                <a:cs typeface="Times New Roman" pitchFamily="18" charset="0"/>
              </a:rPr>
              <a:t>công</a:t>
            </a:r>
            <a:r>
              <a:rPr lang="en-US" altLang="zh-CN" sz="3000" dirty="0">
                <a:latin typeface="Times New Roman" pitchFamily="18" charset="0"/>
                <a:ea typeface="微软雅黑" panose="020B0503020204020204" pitchFamily="34" charset="-122"/>
                <a:cs typeface="Times New Roman" pitchFamily="18" charset="0"/>
              </a:rPr>
              <a:t> </a:t>
            </a:r>
            <a:r>
              <a:rPr lang="en-US" altLang="zh-CN" sz="3000" dirty="0" err="1">
                <a:latin typeface="Times New Roman" pitchFamily="18" charset="0"/>
                <a:ea typeface="微软雅黑" panose="020B0503020204020204" pitchFamily="34" charset="-122"/>
                <a:cs typeface="Times New Roman" pitchFamily="18" charset="0"/>
              </a:rPr>
              <a:t>gì</a:t>
            </a:r>
            <a:r>
              <a:rPr lang="en-US" altLang="zh-CN" sz="3000" dirty="0">
                <a:latin typeface="Times New Roman" pitchFamily="18" charset="0"/>
                <a:ea typeface="微软雅黑" panose="020B0503020204020204" pitchFamily="34" charset="-122"/>
                <a:cs typeface="Times New Roman" pitchFamily="18" charset="0"/>
              </a:rPr>
              <a:t>?</a:t>
            </a:r>
            <a:endParaRPr lang="zh-CN" altLang="en-US" sz="3000" dirty="0">
              <a:latin typeface="Times New Roman" pitchFamily="18" charset="0"/>
              <a:ea typeface="微软雅黑" panose="020B0503020204020204" pitchFamily="34" charset="-122"/>
              <a:cs typeface="Times New Roman" pitchFamily="18" charset="0"/>
            </a:endParaRPr>
          </a:p>
        </p:txBody>
      </p:sp>
      <p:sp>
        <p:nvSpPr>
          <p:cNvPr id="11" name="文本框 4">
            <a:extLst>
              <a:ext uri="{FF2B5EF4-FFF2-40B4-BE49-F238E27FC236}">
                <a16:creationId xmlns:a16="http://schemas.microsoft.com/office/drawing/2014/main" id="{06E7B962-B63B-1E51-D609-F9C1988CE7BF}"/>
              </a:ext>
            </a:extLst>
          </p:cNvPr>
          <p:cNvSpPr txBox="1"/>
          <p:nvPr/>
        </p:nvSpPr>
        <p:spPr>
          <a:xfrm>
            <a:off x="3863333" y="3700329"/>
            <a:ext cx="8307845" cy="1046436"/>
          </a:xfrm>
          <a:prstGeom prst="rect">
            <a:avLst/>
          </a:prstGeom>
          <a:solidFill>
            <a:schemeClr val="accent4">
              <a:lumMod val="20000"/>
              <a:lumOff val="80000"/>
            </a:schemeClr>
          </a:solidFill>
          <a:ln>
            <a:solidFill>
              <a:srgbClr val="FF0000"/>
            </a:solidFill>
          </a:ln>
        </p:spPr>
        <p:txBody>
          <a:bodyPr wrap="square" lIns="121917" tIns="60958" rIns="121917" bIns="60958" rtlCol="0">
            <a:spAutoFit/>
          </a:bodyPr>
          <a:lstStyle/>
          <a:p>
            <a:pPr algn="just" defTabSz="914377">
              <a:defRPr/>
            </a:pPr>
            <a:r>
              <a:rPr lang="en-US" altLang="zh-CN" sz="3000" dirty="0" err="1">
                <a:latin typeface="Times New Roman" pitchFamily="18" charset="0"/>
                <a:ea typeface="微软雅黑" panose="020B0503020204020204" pitchFamily="34" charset="-122"/>
                <a:cs typeface="Times New Roman" pitchFamily="18" charset="0"/>
              </a:rPr>
              <a:t>Nhận</a:t>
            </a:r>
            <a:r>
              <a:rPr lang="en-US" altLang="zh-CN" sz="3000" dirty="0">
                <a:latin typeface="Times New Roman" pitchFamily="18" charset="0"/>
                <a:ea typeface="微软雅黑" panose="020B0503020204020204" pitchFamily="34" charset="-122"/>
                <a:cs typeface="Times New Roman" pitchFamily="18" charset="0"/>
              </a:rPr>
              <a:t> </a:t>
            </a:r>
            <a:r>
              <a:rPr lang="en-US" altLang="zh-CN" sz="3000" dirty="0" err="1">
                <a:latin typeface="Times New Roman" pitchFamily="18" charset="0"/>
                <a:ea typeface="微软雅黑" panose="020B0503020204020204" pitchFamily="34" charset="-122"/>
                <a:cs typeface="Times New Roman" pitchFamily="18" charset="0"/>
              </a:rPr>
              <a:t>xét</a:t>
            </a:r>
            <a:r>
              <a:rPr lang="en-US" altLang="zh-CN" sz="3000" dirty="0">
                <a:latin typeface="Times New Roman" pitchFamily="18" charset="0"/>
                <a:ea typeface="微软雅黑" panose="020B0503020204020204" pitchFamily="34" charset="-122"/>
                <a:cs typeface="Times New Roman" pitchFamily="18" charset="0"/>
              </a:rPr>
              <a:t> </a:t>
            </a:r>
            <a:r>
              <a:rPr lang="en-US" altLang="zh-CN" sz="3000" dirty="0" err="1">
                <a:latin typeface="Times New Roman" pitchFamily="18" charset="0"/>
                <a:ea typeface="微软雅黑" panose="020B0503020204020204" pitchFamily="34" charset="-122"/>
                <a:cs typeface="Times New Roman" pitchFamily="18" charset="0"/>
              </a:rPr>
              <a:t>về</a:t>
            </a:r>
            <a:r>
              <a:rPr lang="en-US" altLang="zh-CN" sz="3000" dirty="0">
                <a:latin typeface="Times New Roman" pitchFamily="18" charset="0"/>
                <a:ea typeface="微软雅黑" panose="020B0503020204020204" pitchFamily="34" charset="-122"/>
                <a:cs typeface="Times New Roman" pitchFamily="18" charset="0"/>
              </a:rPr>
              <a:t> </a:t>
            </a:r>
            <a:r>
              <a:rPr lang="en-US" altLang="zh-CN" sz="3000" dirty="0" err="1">
                <a:latin typeface="Times New Roman" pitchFamily="18" charset="0"/>
                <a:ea typeface="微软雅黑" panose="020B0503020204020204" pitchFamily="34" charset="-122"/>
                <a:cs typeface="Times New Roman" pitchFamily="18" charset="0"/>
              </a:rPr>
              <a:t>những</a:t>
            </a:r>
            <a:r>
              <a:rPr lang="en-US" altLang="zh-CN" sz="3000" dirty="0">
                <a:latin typeface="Times New Roman" pitchFamily="18" charset="0"/>
                <a:ea typeface="微软雅黑" panose="020B0503020204020204" pitchFamily="34" charset="-122"/>
                <a:cs typeface="Times New Roman" pitchFamily="18" charset="0"/>
              </a:rPr>
              <a:t> </a:t>
            </a:r>
            <a:r>
              <a:rPr lang="en-US" altLang="zh-CN" sz="3000" dirty="0" err="1">
                <a:latin typeface="Times New Roman" pitchFamily="18" charset="0"/>
                <a:ea typeface="微软雅黑" panose="020B0503020204020204" pitchFamily="34" charset="-122"/>
                <a:cs typeface="Times New Roman" pitchFamily="18" charset="0"/>
              </a:rPr>
              <a:t>thử</a:t>
            </a:r>
            <a:r>
              <a:rPr lang="en-US" altLang="zh-CN" sz="3000" dirty="0">
                <a:latin typeface="Times New Roman" pitchFamily="18" charset="0"/>
                <a:ea typeface="微软雅黑" panose="020B0503020204020204" pitchFamily="34" charset="-122"/>
                <a:cs typeface="Times New Roman" pitchFamily="18" charset="0"/>
              </a:rPr>
              <a:t> </a:t>
            </a:r>
            <a:r>
              <a:rPr lang="en-US" altLang="zh-CN" sz="3000" dirty="0" err="1">
                <a:latin typeface="Times New Roman" pitchFamily="18" charset="0"/>
                <a:ea typeface="微软雅黑" panose="020B0503020204020204" pitchFamily="34" charset="-122"/>
                <a:cs typeface="Times New Roman" pitchFamily="18" charset="0"/>
              </a:rPr>
              <a:t>thách</a:t>
            </a:r>
            <a:r>
              <a:rPr lang="en-US" altLang="zh-CN" sz="3000" dirty="0">
                <a:latin typeface="Times New Roman" pitchFamily="18" charset="0"/>
                <a:ea typeface="微软雅黑" panose="020B0503020204020204" pitchFamily="34" charset="-122"/>
                <a:cs typeface="Times New Roman" pitchFamily="18" charset="0"/>
              </a:rPr>
              <a:t> </a:t>
            </a:r>
            <a:r>
              <a:rPr lang="en-US" altLang="zh-CN" sz="3000" dirty="0" err="1">
                <a:latin typeface="Times New Roman" pitchFamily="18" charset="0"/>
                <a:ea typeface="微软雅黑" panose="020B0503020204020204" pitchFamily="34" charset="-122"/>
                <a:cs typeface="Times New Roman" pitchFamily="18" charset="0"/>
              </a:rPr>
              <a:t>và</a:t>
            </a:r>
            <a:r>
              <a:rPr lang="en-US" altLang="zh-CN" sz="3000" dirty="0">
                <a:latin typeface="Times New Roman" pitchFamily="18" charset="0"/>
                <a:ea typeface="微软雅黑" panose="020B0503020204020204" pitchFamily="34" charset="-122"/>
                <a:cs typeface="Times New Roman" pitchFamily="18" charset="0"/>
              </a:rPr>
              <a:t> </a:t>
            </a:r>
            <a:r>
              <a:rPr lang="en-US" altLang="zh-CN" sz="3000" dirty="0" err="1">
                <a:latin typeface="Times New Roman" pitchFamily="18" charset="0"/>
                <a:ea typeface="微软雅黑" panose="020B0503020204020204" pitchFamily="34" charset="-122"/>
                <a:cs typeface="Times New Roman" pitchFamily="18" charset="0"/>
              </a:rPr>
              <a:t>chiến</a:t>
            </a:r>
            <a:r>
              <a:rPr lang="en-US" altLang="zh-CN" sz="3000" dirty="0">
                <a:latin typeface="Times New Roman" pitchFamily="18" charset="0"/>
                <a:ea typeface="微软雅黑" panose="020B0503020204020204" pitchFamily="34" charset="-122"/>
                <a:cs typeface="Times New Roman" pitchFamily="18" charset="0"/>
              </a:rPr>
              <a:t> </a:t>
            </a:r>
            <a:r>
              <a:rPr lang="en-US" altLang="zh-CN" sz="3000" dirty="0" err="1">
                <a:latin typeface="Times New Roman" pitchFamily="18" charset="0"/>
                <a:ea typeface="微软雅黑" panose="020B0503020204020204" pitchFamily="34" charset="-122"/>
                <a:cs typeface="Times New Roman" pitchFamily="18" charset="0"/>
              </a:rPr>
              <a:t>công</a:t>
            </a:r>
            <a:r>
              <a:rPr lang="en-US" altLang="zh-CN" sz="3000" dirty="0">
                <a:latin typeface="Times New Roman" pitchFamily="18" charset="0"/>
                <a:ea typeface="微软雅黑" panose="020B0503020204020204" pitchFamily="34" charset="-122"/>
                <a:cs typeface="Times New Roman" pitchFamily="18" charset="0"/>
              </a:rPr>
              <a:t> </a:t>
            </a:r>
            <a:r>
              <a:rPr lang="en-US" altLang="zh-CN" sz="3000" dirty="0" err="1">
                <a:latin typeface="Times New Roman" pitchFamily="18" charset="0"/>
                <a:ea typeface="微软雅黑" panose="020B0503020204020204" pitchFamily="34" charset="-122"/>
                <a:cs typeface="Times New Roman" pitchFamily="18" charset="0"/>
              </a:rPr>
              <a:t>mà</a:t>
            </a:r>
            <a:r>
              <a:rPr lang="en-US" altLang="zh-CN" sz="3000" dirty="0">
                <a:latin typeface="Times New Roman" pitchFamily="18" charset="0"/>
                <a:ea typeface="微软雅黑" panose="020B0503020204020204" pitchFamily="34" charset="-122"/>
                <a:cs typeface="Times New Roman" pitchFamily="18" charset="0"/>
              </a:rPr>
              <a:t> </a:t>
            </a:r>
            <a:r>
              <a:rPr lang="en-US" altLang="zh-CN" sz="3000" dirty="0" err="1">
                <a:latin typeface="Times New Roman" pitchFamily="18" charset="0"/>
                <a:ea typeface="微软雅黑" panose="020B0503020204020204" pitchFamily="34" charset="-122"/>
                <a:cs typeface="Times New Roman" pitchFamily="18" charset="0"/>
              </a:rPr>
              <a:t>Thạch</a:t>
            </a:r>
            <a:r>
              <a:rPr lang="en-US" altLang="zh-CN" sz="3000" dirty="0">
                <a:latin typeface="Times New Roman" pitchFamily="18" charset="0"/>
                <a:ea typeface="微软雅黑" panose="020B0503020204020204" pitchFamily="34" charset="-122"/>
                <a:cs typeface="Times New Roman" pitchFamily="18" charset="0"/>
              </a:rPr>
              <a:t> Sanh </a:t>
            </a:r>
            <a:r>
              <a:rPr lang="en-US" altLang="zh-CN" sz="3000" dirty="0" err="1">
                <a:latin typeface="Times New Roman" pitchFamily="18" charset="0"/>
                <a:ea typeface="微软雅黑" panose="020B0503020204020204" pitchFamily="34" charset="-122"/>
                <a:cs typeface="Times New Roman" pitchFamily="18" charset="0"/>
              </a:rPr>
              <a:t>đã</a:t>
            </a:r>
            <a:r>
              <a:rPr lang="en-US" altLang="zh-CN" sz="3000" dirty="0">
                <a:latin typeface="Times New Roman" pitchFamily="18" charset="0"/>
                <a:ea typeface="微软雅黑" panose="020B0503020204020204" pitchFamily="34" charset="-122"/>
                <a:cs typeface="Times New Roman" pitchFamily="18" charset="0"/>
              </a:rPr>
              <a:t> </a:t>
            </a:r>
            <a:r>
              <a:rPr lang="en-US" altLang="zh-CN" sz="3000" dirty="0" err="1">
                <a:latin typeface="Times New Roman" pitchFamily="18" charset="0"/>
                <a:ea typeface="微软雅黑" panose="020B0503020204020204" pitchFamily="34" charset="-122"/>
                <a:cs typeface="Times New Roman" pitchFamily="18" charset="0"/>
              </a:rPr>
              <a:t>trải</a:t>
            </a:r>
            <a:r>
              <a:rPr lang="en-US" altLang="zh-CN" sz="3000" dirty="0">
                <a:latin typeface="Times New Roman" pitchFamily="18" charset="0"/>
                <a:ea typeface="微软雅黑" panose="020B0503020204020204" pitchFamily="34" charset="-122"/>
                <a:cs typeface="Times New Roman" pitchFamily="18" charset="0"/>
              </a:rPr>
              <a:t> qua?</a:t>
            </a:r>
            <a:endParaRPr lang="zh-CN" altLang="en-US" sz="3000" dirty="0">
              <a:latin typeface="Times New Roman" pitchFamily="18" charset="0"/>
              <a:ea typeface="微软雅黑" panose="020B0503020204020204" pitchFamily="34" charset="-122"/>
              <a:cs typeface="Times New Roman" pitchFamily="18" charset="0"/>
            </a:endParaRPr>
          </a:p>
        </p:txBody>
      </p:sp>
      <p:sp>
        <p:nvSpPr>
          <p:cNvPr id="12" name="文本框 4">
            <a:extLst>
              <a:ext uri="{FF2B5EF4-FFF2-40B4-BE49-F238E27FC236}">
                <a16:creationId xmlns:a16="http://schemas.microsoft.com/office/drawing/2014/main" id="{32ED686F-E041-06A5-2DCC-4E6501D2D33E}"/>
              </a:ext>
            </a:extLst>
          </p:cNvPr>
          <p:cNvSpPr txBox="1"/>
          <p:nvPr/>
        </p:nvSpPr>
        <p:spPr>
          <a:xfrm>
            <a:off x="3884156" y="4939853"/>
            <a:ext cx="8287022" cy="1046436"/>
          </a:xfrm>
          <a:prstGeom prst="rect">
            <a:avLst/>
          </a:prstGeom>
          <a:solidFill>
            <a:schemeClr val="accent4">
              <a:lumMod val="20000"/>
              <a:lumOff val="80000"/>
            </a:schemeClr>
          </a:solidFill>
          <a:ln>
            <a:solidFill>
              <a:srgbClr val="FF0000"/>
            </a:solidFill>
          </a:ln>
        </p:spPr>
        <p:txBody>
          <a:bodyPr wrap="square" lIns="121917" tIns="60958" rIns="121917" bIns="60958" rtlCol="0">
            <a:spAutoFit/>
          </a:bodyPr>
          <a:lstStyle/>
          <a:p>
            <a:pPr algn="just" defTabSz="914377">
              <a:defRPr/>
            </a:pPr>
            <a:r>
              <a:rPr lang="en-US" altLang="zh-CN" sz="3000" dirty="0">
                <a:latin typeface="Times New Roman" pitchFamily="18" charset="0"/>
                <a:ea typeface="微软雅黑" panose="020B0503020204020204" pitchFamily="34" charset="-122"/>
                <a:cs typeface="Times New Roman" pitchFamily="18" charset="0"/>
              </a:rPr>
              <a:t>Qua </a:t>
            </a:r>
            <a:r>
              <a:rPr lang="en-US" altLang="zh-CN" sz="3000" dirty="0" err="1">
                <a:latin typeface="Times New Roman" pitchFamily="18" charset="0"/>
                <a:ea typeface="微软雅黑" panose="020B0503020204020204" pitchFamily="34" charset="-122"/>
                <a:cs typeface="Times New Roman" pitchFamily="18" charset="0"/>
              </a:rPr>
              <a:t>các</a:t>
            </a:r>
            <a:r>
              <a:rPr lang="en-US" altLang="zh-CN" sz="3000" dirty="0">
                <a:latin typeface="Times New Roman" pitchFamily="18" charset="0"/>
                <a:ea typeface="微软雅黑" panose="020B0503020204020204" pitchFamily="34" charset="-122"/>
                <a:cs typeface="Times New Roman" pitchFamily="18" charset="0"/>
              </a:rPr>
              <a:t> </a:t>
            </a:r>
            <a:r>
              <a:rPr lang="en-US" altLang="zh-CN" sz="3000" dirty="0" err="1">
                <a:latin typeface="Times New Roman" pitchFamily="18" charset="0"/>
                <a:ea typeface="微软雅黑" panose="020B0503020204020204" pitchFamily="34" charset="-122"/>
                <a:cs typeface="Times New Roman" pitchFamily="18" charset="0"/>
              </a:rPr>
              <a:t>thử</a:t>
            </a:r>
            <a:r>
              <a:rPr lang="en-US" altLang="zh-CN" sz="3000" dirty="0">
                <a:latin typeface="Times New Roman" pitchFamily="18" charset="0"/>
                <a:ea typeface="微软雅黑" panose="020B0503020204020204" pitchFamily="34" charset="-122"/>
                <a:cs typeface="Times New Roman" pitchFamily="18" charset="0"/>
              </a:rPr>
              <a:t> </a:t>
            </a:r>
            <a:r>
              <a:rPr lang="en-US" altLang="zh-CN" sz="3000" dirty="0" err="1">
                <a:latin typeface="Times New Roman" pitchFamily="18" charset="0"/>
                <a:ea typeface="微软雅黑" panose="020B0503020204020204" pitchFamily="34" charset="-122"/>
                <a:cs typeface="Times New Roman" pitchFamily="18" charset="0"/>
              </a:rPr>
              <a:t>thách</a:t>
            </a:r>
            <a:r>
              <a:rPr lang="en-US" altLang="zh-CN" sz="3000" dirty="0">
                <a:latin typeface="Times New Roman" pitchFamily="18" charset="0"/>
                <a:ea typeface="微软雅黑" panose="020B0503020204020204" pitchFamily="34" charset="-122"/>
                <a:cs typeface="Times New Roman" pitchFamily="18" charset="0"/>
              </a:rPr>
              <a:t>, </a:t>
            </a:r>
            <a:r>
              <a:rPr lang="en-US" altLang="zh-CN" sz="3000" dirty="0" err="1">
                <a:latin typeface="Times New Roman" pitchFamily="18" charset="0"/>
                <a:ea typeface="微软雅黑" panose="020B0503020204020204" pitchFamily="34" charset="-122"/>
                <a:cs typeface="Times New Roman" pitchFamily="18" charset="0"/>
              </a:rPr>
              <a:t>Thạch</a:t>
            </a:r>
            <a:r>
              <a:rPr lang="en-US" altLang="zh-CN" sz="3000" dirty="0">
                <a:latin typeface="Times New Roman" pitchFamily="18" charset="0"/>
                <a:ea typeface="微软雅黑" panose="020B0503020204020204" pitchFamily="34" charset="-122"/>
                <a:cs typeface="Times New Roman" pitchFamily="18" charset="0"/>
              </a:rPr>
              <a:t> </a:t>
            </a:r>
            <a:r>
              <a:rPr lang="en-US" altLang="zh-CN" sz="3000" dirty="0" err="1">
                <a:latin typeface="Times New Roman" pitchFamily="18" charset="0"/>
                <a:ea typeface="微软雅黑" panose="020B0503020204020204" pitchFamily="34" charset="-122"/>
                <a:cs typeface="Times New Roman" pitchFamily="18" charset="0"/>
              </a:rPr>
              <a:t>Sanh</a:t>
            </a:r>
            <a:r>
              <a:rPr lang="en-US" altLang="zh-CN" sz="3000" dirty="0">
                <a:latin typeface="Times New Roman" pitchFamily="18" charset="0"/>
                <a:ea typeface="微软雅黑" panose="020B0503020204020204" pitchFamily="34" charset="-122"/>
                <a:cs typeface="Times New Roman" pitchFamily="18" charset="0"/>
              </a:rPr>
              <a:t> </a:t>
            </a:r>
            <a:r>
              <a:rPr lang="en-US" altLang="zh-CN" sz="3000" dirty="0" err="1">
                <a:latin typeface="Times New Roman" pitchFamily="18" charset="0"/>
                <a:ea typeface="微软雅黑" panose="020B0503020204020204" pitchFamily="34" charset="-122"/>
                <a:cs typeface="Times New Roman" pitchFamily="18" charset="0"/>
              </a:rPr>
              <a:t>bộc</a:t>
            </a:r>
            <a:r>
              <a:rPr lang="en-US" altLang="zh-CN" sz="3000" dirty="0">
                <a:latin typeface="Times New Roman" pitchFamily="18" charset="0"/>
                <a:ea typeface="微软雅黑" panose="020B0503020204020204" pitchFamily="34" charset="-122"/>
                <a:cs typeface="Times New Roman" pitchFamily="18" charset="0"/>
              </a:rPr>
              <a:t> </a:t>
            </a:r>
            <a:r>
              <a:rPr lang="en-US" altLang="zh-CN" sz="3000" dirty="0" err="1">
                <a:latin typeface="Times New Roman" pitchFamily="18" charset="0"/>
                <a:ea typeface="微软雅黑" panose="020B0503020204020204" pitchFamily="34" charset="-122"/>
                <a:cs typeface="Times New Roman" pitchFamily="18" charset="0"/>
              </a:rPr>
              <a:t>lộ</a:t>
            </a:r>
            <a:r>
              <a:rPr lang="en-US" altLang="zh-CN" sz="3000" dirty="0">
                <a:latin typeface="Times New Roman" pitchFamily="18" charset="0"/>
                <a:ea typeface="微软雅黑" panose="020B0503020204020204" pitchFamily="34" charset="-122"/>
                <a:cs typeface="Times New Roman" pitchFamily="18" charset="0"/>
              </a:rPr>
              <a:t> </a:t>
            </a:r>
            <a:r>
              <a:rPr lang="en-US" altLang="zh-CN" sz="3000" dirty="0" err="1">
                <a:latin typeface="Times New Roman" pitchFamily="18" charset="0"/>
                <a:ea typeface="微软雅黑" panose="020B0503020204020204" pitchFamily="34" charset="-122"/>
                <a:cs typeface="Times New Roman" pitchFamily="18" charset="0"/>
              </a:rPr>
              <a:t>những</a:t>
            </a:r>
            <a:r>
              <a:rPr lang="en-US" altLang="zh-CN" sz="3000" dirty="0">
                <a:latin typeface="Times New Roman" pitchFamily="18" charset="0"/>
                <a:ea typeface="微软雅黑" panose="020B0503020204020204" pitchFamily="34" charset="-122"/>
                <a:cs typeface="Times New Roman" pitchFamily="18" charset="0"/>
              </a:rPr>
              <a:t> </a:t>
            </a:r>
            <a:r>
              <a:rPr lang="en-US" altLang="zh-CN" sz="3000" dirty="0" err="1">
                <a:latin typeface="Times New Roman" pitchFamily="18" charset="0"/>
                <a:ea typeface="微软雅黑" panose="020B0503020204020204" pitchFamily="34" charset="-122"/>
                <a:cs typeface="Times New Roman" pitchFamily="18" charset="0"/>
              </a:rPr>
              <a:t>phẩm</a:t>
            </a:r>
            <a:r>
              <a:rPr lang="en-US" altLang="zh-CN" sz="3000" dirty="0">
                <a:latin typeface="Times New Roman" pitchFamily="18" charset="0"/>
                <a:ea typeface="微软雅黑" panose="020B0503020204020204" pitchFamily="34" charset="-122"/>
                <a:cs typeface="Times New Roman" pitchFamily="18" charset="0"/>
              </a:rPr>
              <a:t> </a:t>
            </a:r>
            <a:r>
              <a:rPr lang="en-US" altLang="zh-CN" sz="3000" dirty="0" err="1">
                <a:latin typeface="Times New Roman" pitchFamily="18" charset="0"/>
                <a:ea typeface="微软雅黑" panose="020B0503020204020204" pitchFamily="34" charset="-122"/>
                <a:cs typeface="Times New Roman" pitchFamily="18" charset="0"/>
              </a:rPr>
              <a:t>chất</a:t>
            </a:r>
            <a:r>
              <a:rPr lang="en-US" altLang="zh-CN" sz="3000" dirty="0">
                <a:latin typeface="Times New Roman" pitchFamily="18" charset="0"/>
                <a:ea typeface="微软雅黑" panose="020B0503020204020204" pitchFamily="34" charset="-122"/>
                <a:cs typeface="Times New Roman" pitchFamily="18" charset="0"/>
              </a:rPr>
              <a:t> </a:t>
            </a:r>
            <a:r>
              <a:rPr lang="en-US" altLang="zh-CN" sz="3000" dirty="0" err="1">
                <a:latin typeface="Times New Roman" pitchFamily="18" charset="0"/>
                <a:ea typeface="微软雅黑" panose="020B0503020204020204" pitchFamily="34" charset="-122"/>
                <a:cs typeface="Times New Roman" pitchFamily="18" charset="0"/>
              </a:rPr>
              <a:t>gì</a:t>
            </a:r>
            <a:r>
              <a:rPr lang="en-US" altLang="zh-CN" sz="3000" dirty="0">
                <a:latin typeface="Times New Roman" pitchFamily="18" charset="0"/>
                <a:ea typeface="微软雅黑" panose="020B0503020204020204" pitchFamily="34" charset="-122"/>
                <a:cs typeface="Times New Roman" pitchFamily="18" charset="0"/>
              </a:rPr>
              <a:t> ?</a:t>
            </a:r>
            <a:endParaRPr lang="zh-CN" altLang="en-US" sz="3000" dirty="0">
              <a:latin typeface="Times New Roman" pitchFamily="18" charset="0"/>
              <a:ea typeface="微软雅黑" panose="020B0503020204020204" pitchFamily="34" charset="-122"/>
              <a:cs typeface="Times New Roman" pitchFamily="18" charset="0"/>
            </a:endParaRPr>
          </a:p>
        </p:txBody>
      </p:sp>
      <p:cxnSp>
        <p:nvCxnSpPr>
          <p:cNvPr id="13" name="Straight Arrow Connector 12">
            <a:extLst>
              <a:ext uri="{FF2B5EF4-FFF2-40B4-BE49-F238E27FC236}">
                <a16:creationId xmlns:a16="http://schemas.microsoft.com/office/drawing/2014/main" id="{7D640CEF-44DE-53E0-A510-58B453523A02}"/>
              </a:ext>
            </a:extLst>
          </p:cNvPr>
          <p:cNvCxnSpPr>
            <a:cxnSpLocks/>
            <a:stCxn id="9" idx="3"/>
          </p:cNvCxnSpPr>
          <p:nvPr/>
        </p:nvCxnSpPr>
        <p:spPr>
          <a:xfrm flipV="1">
            <a:off x="2743200" y="3101420"/>
            <a:ext cx="1120134" cy="1357461"/>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8" name="Straight Arrow Connector 17">
            <a:extLst>
              <a:ext uri="{FF2B5EF4-FFF2-40B4-BE49-F238E27FC236}">
                <a16:creationId xmlns:a16="http://schemas.microsoft.com/office/drawing/2014/main" id="{19A5578C-1668-0D7E-5381-E5C36B8D1440}"/>
              </a:ext>
            </a:extLst>
          </p:cNvPr>
          <p:cNvCxnSpPr>
            <a:cxnSpLocks/>
            <a:stCxn id="9" idx="3"/>
          </p:cNvCxnSpPr>
          <p:nvPr/>
        </p:nvCxnSpPr>
        <p:spPr>
          <a:xfrm flipV="1">
            <a:off x="2743200" y="4148127"/>
            <a:ext cx="1120133" cy="310754"/>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20" name="Straight Arrow Connector 19">
            <a:extLst>
              <a:ext uri="{FF2B5EF4-FFF2-40B4-BE49-F238E27FC236}">
                <a16:creationId xmlns:a16="http://schemas.microsoft.com/office/drawing/2014/main" id="{190468C3-4042-E7C1-F469-11674EC472D8}"/>
              </a:ext>
            </a:extLst>
          </p:cNvPr>
          <p:cNvCxnSpPr>
            <a:cxnSpLocks/>
          </p:cNvCxnSpPr>
          <p:nvPr/>
        </p:nvCxnSpPr>
        <p:spPr>
          <a:xfrm>
            <a:off x="2701556" y="4458881"/>
            <a:ext cx="1182599" cy="858835"/>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3783423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ppt_x"/>
                                          </p:val>
                                        </p:tav>
                                        <p:tav tm="100000">
                                          <p:val>
                                            <p:strVal val="#ppt_x"/>
                                          </p:val>
                                        </p:tav>
                                      </p:tavLst>
                                    </p:anim>
                                    <p:anim calcmode="lin" valueType="num">
                                      <p:cBhvr additive="base">
                                        <p:cTn id="54" dur="500" fill="hold"/>
                                        <p:tgtEl>
                                          <p:spTgt spid="20"/>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fill="hold"/>
                                        <p:tgtEl>
                                          <p:spTgt spid="12"/>
                                        </p:tgtEl>
                                        <p:attrNameLst>
                                          <p:attrName>ppt_x</p:attrName>
                                        </p:attrNameLst>
                                      </p:cBhvr>
                                      <p:tavLst>
                                        <p:tav tm="0">
                                          <p:val>
                                            <p:strVal val="#ppt_x"/>
                                          </p:val>
                                        </p:tav>
                                        <p:tav tm="100000">
                                          <p:val>
                                            <p:strVal val="#ppt_x"/>
                                          </p:val>
                                        </p:tav>
                                      </p:tavLst>
                                    </p:anim>
                                    <p:anim calcmode="lin" valueType="num">
                                      <p:cBhvr additive="base">
                                        <p:cTn id="5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5" grpId="0" animBg="1"/>
      <p:bldP spid="4" grpId="0"/>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1974146" y="2029492"/>
            <a:ext cx="3284553" cy="1190625"/>
          </a:xfrm>
          <a:prstGeom prst="rect">
            <a:avLst/>
          </a:prstGeom>
          <a:solidFill>
            <a:srgbClr val="92D050"/>
          </a:solidFill>
          <a:ln w="9525">
            <a:solidFill>
              <a:schemeClr val="tx1"/>
            </a:solidFill>
            <a:miter lim="800000"/>
            <a:headEnd/>
            <a:tailEnd/>
          </a:ln>
          <a:effectLst/>
        </p:spPr>
        <p:txBody>
          <a:bodyPr wrap="none" anchor="ctr"/>
          <a:lstStyle/>
          <a:p>
            <a:pPr algn="ctr" fontAlgn="base">
              <a:spcBef>
                <a:spcPct val="0"/>
              </a:spcBef>
              <a:spcAft>
                <a:spcPct val="0"/>
              </a:spcAft>
            </a:pPr>
            <a:r>
              <a:rPr lang="en-US" sz="2200" b="1" dirty="0" err="1">
                <a:solidFill>
                  <a:prstClr val="black"/>
                </a:solidFill>
                <a:latin typeface="Times New Roman" pitchFamily="18" charset="0"/>
                <a:cs typeface="Times New Roman" pitchFamily="18" charset="0"/>
              </a:rPr>
              <a:t>Cứu</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công</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chúa</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bị</a:t>
            </a:r>
            <a:r>
              <a:rPr lang="en-US" sz="2200" b="1" dirty="0">
                <a:solidFill>
                  <a:prstClr val="black"/>
                </a:solidFill>
                <a:latin typeface="Times New Roman" pitchFamily="18" charset="0"/>
                <a:cs typeface="Times New Roman" pitchFamily="18" charset="0"/>
              </a:rPr>
              <a:t> </a:t>
            </a:r>
          </a:p>
          <a:p>
            <a:pPr algn="ctr" fontAlgn="base">
              <a:spcBef>
                <a:spcPct val="0"/>
              </a:spcBef>
              <a:spcAft>
                <a:spcPct val="0"/>
              </a:spcAft>
            </a:pPr>
            <a:r>
              <a:rPr lang="en-US" sz="2200" b="1" dirty="0" err="1">
                <a:solidFill>
                  <a:prstClr val="black"/>
                </a:solidFill>
                <a:latin typeface="Times New Roman" pitchFamily="18" charset="0"/>
                <a:cs typeface="Times New Roman" pitchFamily="18" charset="0"/>
              </a:rPr>
              <a:t>Lý</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Thông</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lấp</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cửa</a:t>
            </a:r>
            <a:r>
              <a:rPr lang="en-US" sz="2200" b="1" dirty="0">
                <a:solidFill>
                  <a:prstClr val="black"/>
                </a:solidFill>
                <a:latin typeface="Times New Roman" pitchFamily="18" charset="0"/>
                <a:cs typeface="Times New Roman" pitchFamily="18" charset="0"/>
              </a:rPr>
              <a:t> hang</a:t>
            </a:r>
          </a:p>
        </p:txBody>
      </p:sp>
      <p:sp>
        <p:nvSpPr>
          <p:cNvPr id="79876" name="Rectangle 4"/>
          <p:cNvSpPr>
            <a:spLocks noChangeArrowheads="1"/>
          </p:cNvSpPr>
          <p:nvPr/>
        </p:nvSpPr>
        <p:spPr bwMode="auto">
          <a:xfrm>
            <a:off x="1981200" y="3578377"/>
            <a:ext cx="3277498" cy="1195167"/>
          </a:xfrm>
          <a:prstGeom prst="rect">
            <a:avLst/>
          </a:prstGeom>
          <a:solidFill>
            <a:srgbClr val="92D050"/>
          </a:solidFill>
          <a:ln w="9525">
            <a:solidFill>
              <a:schemeClr val="tx1"/>
            </a:solidFill>
            <a:miter lim="800000"/>
            <a:headEnd/>
            <a:tailEnd/>
          </a:ln>
          <a:effectLst/>
        </p:spPr>
        <p:txBody>
          <a:bodyPr wrap="none" anchor="ctr"/>
          <a:lstStyle/>
          <a:p>
            <a:pPr algn="ctr" fontAlgn="base">
              <a:spcBef>
                <a:spcPct val="0"/>
              </a:spcBef>
              <a:spcAft>
                <a:spcPct val="0"/>
              </a:spcAft>
            </a:pPr>
            <a:r>
              <a:rPr lang="en-US" sz="2200" b="1" dirty="0" err="1">
                <a:solidFill>
                  <a:prstClr val="black"/>
                </a:solidFill>
                <a:latin typeface="Times New Roman" pitchFamily="18" charset="0"/>
                <a:cs typeface="Times New Roman" pitchFamily="18" charset="0"/>
              </a:rPr>
              <a:t>Hồn</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chằn</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tinh</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và</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đại</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bàng</a:t>
            </a:r>
            <a:r>
              <a:rPr lang="en-US" sz="2200" b="1" dirty="0">
                <a:solidFill>
                  <a:prstClr val="black"/>
                </a:solidFill>
                <a:latin typeface="Times New Roman" pitchFamily="18" charset="0"/>
                <a:cs typeface="Times New Roman" pitchFamily="18" charset="0"/>
              </a:rPr>
              <a:t> </a:t>
            </a:r>
          </a:p>
          <a:p>
            <a:pPr algn="ctr" fontAlgn="base">
              <a:spcBef>
                <a:spcPct val="0"/>
              </a:spcBef>
              <a:spcAft>
                <a:spcPct val="0"/>
              </a:spcAft>
            </a:pPr>
            <a:r>
              <a:rPr lang="en-US" sz="2200" b="1" dirty="0" err="1">
                <a:solidFill>
                  <a:prstClr val="black"/>
                </a:solidFill>
                <a:latin typeface="Times New Roman" pitchFamily="18" charset="0"/>
                <a:cs typeface="Times New Roman" pitchFamily="18" charset="0"/>
              </a:rPr>
              <a:t>báo</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thù</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bị</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bắt</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hạ</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ngục</a:t>
            </a:r>
            <a:endParaRPr lang="en-US" sz="2200" b="1" dirty="0">
              <a:solidFill>
                <a:prstClr val="black"/>
              </a:solidFill>
              <a:latin typeface="Times New Roman" pitchFamily="18" charset="0"/>
              <a:cs typeface="Times New Roman" pitchFamily="18" charset="0"/>
            </a:endParaRPr>
          </a:p>
          <a:p>
            <a:pPr algn="ctr" fontAlgn="base">
              <a:spcBef>
                <a:spcPct val="0"/>
              </a:spcBef>
              <a:spcAft>
                <a:spcPct val="0"/>
              </a:spcAft>
            </a:pPr>
            <a:endParaRPr lang="en-US" b="1" dirty="0">
              <a:solidFill>
                <a:prstClr val="black"/>
              </a:solidFill>
              <a:latin typeface="Times New Roman" pitchFamily="18" charset="0"/>
              <a:cs typeface="Times New Roman" pitchFamily="18" charset="0"/>
            </a:endParaRPr>
          </a:p>
        </p:txBody>
      </p:sp>
      <p:sp>
        <p:nvSpPr>
          <p:cNvPr id="79877" name="Oval 5"/>
          <p:cNvSpPr>
            <a:spLocks noChangeArrowheads="1"/>
          </p:cNvSpPr>
          <p:nvPr/>
        </p:nvSpPr>
        <p:spPr bwMode="auto">
          <a:xfrm>
            <a:off x="6226719" y="3551074"/>
            <a:ext cx="4171040" cy="1255455"/>
          </a:xfrm>
          <a:prstGeom prst="ellipse">
            <a:avLst/>
          </a:prstGeom>
          <a:solidFill>
            <a:srgbClr val="FFFF00"/>
          </a:solidFill>
          <a:ln w="9525">
            <a:solidFill>
              <a:schemeClr val="tx1"/>
            </a:solidFill>
            <a:round/>
            <a:headEnd/>
            <a:tailEnd/>
          </a:ln>
          <a:effectLst/>
        </p:spPr>
        <p:txBody>
          <a:bodyPr wrap="none" anchor="ctr"/>
          <a:lstStyle/>
          <a:p>
            <a:pPr algn="ctr" fontAlgn="base">
              <a:spcBef>
                <a:spcPct val="0"/>
              </a:spcBef>
              <a:spcAft>
                <a:spcPct val="0"/>
              </a:spcAft>
            </a:pPr>
            <a:endParaRPr lang="en-US" sz="2000" b="1" dirty="0">
              <a:solidFill>
                <a:prstClr val="black"/>
              </a:solidFill>
              <a:latin typeface="Times New Roman" pitchFamily="18" charset="0"/>
              <a:cs typeface="Times New Roman" pitchFamily="18" charset="0"/>
            </a:endParaRPr>
          </a:p>
          <a:p>
            <a:pPr algn="ctr" fontAlgn="base">
              <a:spcBef>
                <a:spcPct val="0"/>
              </a:spcBef>
              <a:spcAft>
                <a:spcPct val="0"/>
              </a:spcAft>
            </a:pPr>
            <a:r>
              <a:rPr lang="en-US" sz="2000" b="1" dirty="0" err="1">
                <a:solidFill>
                  <a:prstClr val="black"/>
                </a:solidFill>
                <a:latin typeface="Times New Roman" pitchFamily="18" charset="0"/>
                <a:cs typeface="Times New Roman" pitchFamily="18" charset="0"/>
              </a:rPr>
              <a:t>Vạch</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mặt</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mẹ</a:t>
            </a:r>
            <a:r>
              <a:rPr lang="en-US" sz="2000" b="1" dirty="0">
                <a:solidFill>
                  <a:prstClr val="black"/>
                </a:solidFill>
                <a:latin typeface="Times New Roman" pitchFamily="18" charset="0"/>
                <a:cs typeface="Times New Roman" pitchFamily="18" charset="0"/>
              </a:rPr>
              <a:t> con </a:t>
            </a:r>
            <a:r>
              <a:rPr lang="en-US" sz="2000" b="1" dirty="0" err="1">
                <a:solidFill>
                  <a:prstClr val="black"/>
                </a:solidFill>
                <a:latin typeface="Times New Roman" pitchFamily="18" charset="0"/>
                <a:cs typeface="Times New Roman" pitchFamily="18" charset="0"/>
              </a:rPr>
              <a:t>Lí</a:t>
            </a:r>
            <a:r>
              <a:rPr lang="en-US" sz="2000" b="1" dirty="0">
                <a:solidFill>
                  <a:prstClr val="black"/>
                </a:solidFill>
                <a:latin typeface="Times New Roman" pitchFamily="18" charset="0"/>
                <a:cs typeface="Times New Roman" pitchFamily="18" charset="0"/>
              </a:rPr>
              <a:t> Thông, </a:t>
            </a:r>
            <a:r>
              <a:rPr lang="en-US" sz="2000" b="1" dirty="0" err="1">
                <a:solidFill>
                  <a:srgbClr val="FF3300"/>
                </a:solidFill>
                <a:latin typeface="Times New Roman" pitchFamily="18" charset="0"/>
                <a:cs typeface="Times New Roman" pitchFamily="18" charset="0"/>
              </a:rPr>
              <a:t>được</a:t>
            </a:r>
            <a:r>
              <a:rPr lang="en-US" sz="2000" b="1" dirty="0">
                <a:solidFill>
                  <a:srgbClr val="FF3300"/>
                </a:solidFill>
                <a:latin typeface="Times New Roman" pitchFamily="18" charset="0"/>
                <a:cs typeface="Times New Roman" pitchFamily="18" charset="0"/>
              </a:rPr>
              <a:t> </a:t>
            </a:r>
            <a:r>
              <a:rPr lang="en-US" sz="2000" b="1" dirty="0" err="1">
                <a:solidFill>
                  <a:srgbClr val="FF3300"/>
                </a:solidFill>
                <a:latin typeface="Times New Roman" pitchFamily="18" charset="0"/>
                <a:cs typeface="Times New Roman" pitchFamily="18" charset="0"/>
              </a:rPr>
              <a:t>giải</a:t>
            </a:r>
            <a:r>
              <a:rPr lang="en-US" sz="2000" b="1" dirty="0">
                <a:solidFill>
                  <a:srgbClr val="FF3300"/>
                </a:solidFill>
                <a:latin typeface="Times New Roman" pitchFamily="18" charset="0"/>
                <a:cs typeface="Times New Roman" pitchFamily="18" charset="0"/>
              </a:rPr>
              <a:t> </a:t>
            </a:r>
          </a:p>
          <a:p>
            <a:pPr algn="ctr" fontAlgn="base">
              <a:spcBef>
                <a:spcPct val="0"/>
              </a:spcBef>
              <a:spcAft>
                <a:spcPct val="0"/>
              </a:spcAft>
            </a:pPr>
            <a:r>
              <a:rPr lang="en-US" sz="2000" b="1" dirty="0" err="1">
                <a:solidFill>
                  <a:srgbClr val="FF3300"/>
                </a:solidFill>
                <a:latin typeface="Times New Roman" pitchFamily="18" charset="0"/>
                <a:cs typeface="Times New Roman" pitchFamily="18" charset="0"/>
              </a:rPr>
              <a:t>oan</a:t>
            </a:r>
            <a:r>
              <a:rPr lang="en-US" sz="2000" b="1" dirty="0">
                <a:solidFill>
                  <a:srgbClr val="FF3300"/>
                </a:solidFill>
                <a:latin typeface="Times New Roman" pitchFamily="18" charset="0"/>
                <a:cs typeface="Times New Roman" pitchFamily="18" charset="0"/>
              </a:rPr>
              <a:t> </a:t>
            </a:r>
            <a:r>
              <a:rPr lang="en-US" sz="2000" b="1" dirty="0" err="1">
                <a:solidFill>
                  <a:srgbClr val="FF3300"/>
                </a:solidFill>
                <a:latin typeface="Times New Roman" pitchFamily="18" charset="0"/>
                <a:cs typeface="Times New Roman" pitchFamily="18" charset="0"/>
              </a:rPr>
              <a:t>và</a:t>
            </a:r>
            <a:r>
              <a:rPr lang="en-US" sz="2000" b="1" dirty="0">
                <a:solidFill>
                  <a:srgbClr val="FF3300"/>
                </a:solidFill>
                <a:latin typeface="Times New Roman" pitchFamily="18" charset="0"/>
                <a:cs typeface="Times New Roman" pitchFamily="18" charset="0"/>
              </a:rPr>
              <a:t> </a:t>
            </a:r>
            <a:r>
              <a:rPr lang="en-US" sz="2000" b="1" dirty="0" err="1">
                <a:solidFill>
                  <a:srgbClr val="FF3300"/>
                </a:solidFill>
                <a:latin typeface="Times New Roman" pitchFamily="18" charset="0"/>
                <a:cs typeface="Times New Roman" pitchFamily="18" charset="0"/>
              </a:rPr>
              <a:t>kết</a:t>
            </a:r>
            <a:r>
              <a:rPr lang="en-US" sz="2000" b="1" dirty="0">
                <a:solidFill>
                  <a:srgbClr val="FF3300"/>
                </a:solidFill>
                <a:latin typeface="Times New Roman" pitchFamily="18" charset="0"/>
                <a:cs typeface="Times New Roman" pitchFamily="18" charset="0"/>
              </a:rPr>
              <a:t> </a:t>
            </a:r>
            <a:r>
              <a:rPr lang="en-US" sz="2000" b="1" dirty="0" err="1">
                <a:solidFill>
                  <a:srgbClr val="FF3300"/>
                </a:solidFill>
                <a:latin typeface="Times New Roman" pitchFamily="18" charset="0"/>
                <a:cs typeface="Times New Roman" pitchFamily="18" charset="0"/>
              </a:rPr>
              <a:t>hôn</a:t>
            </a:r>
            <a:r>
              <a:rPr lang="en-US" sz="2000" b="1" dirty="0">
                <a:solidFill>
                  <a:srgbClr val="FF3300"/>
                </a:solidFill>
                <a:latin typeface="Times New Roman" pitchFamily="18" charset="0"/>
                <a:cs typeface="Times New Roman" pitchFamily="18" charset="0"/>
              </a:rPr>
              <a:t> </a:t>
            </a:r>
            <a:r>
              <a:rPr lang="en-US" sz="2000" b="1" dirty="0" err="1">
                <a:solidFill>
                  <a:srgbClr val="FF3300"/>
                </a:solidFill>
                <a:latin typeface="Times New Roman" pitchFamily="18" charset="0"/>
                <a:cs typeface="Times New Roman" pitchFamily="18" charset="0"/>
              </a:rPr>
              <a:t>cùng</a:t>
            </a:r>
            <a:r>
              <a:rPr lang="en-US" sz="2000" b="1" dirty="0">
                <a:solidFill>
                  <a:srgbClr val="FF3300"/>
                </a:solidFill>
                <a:latin typeface="Times New Roman" pitchFamily="18" charset="0"/>
                <a:cs typeface="Times New Roman" pitchFamily="18" charset="0"/>
              </a:rPr>
              <a:t> </a:t>
            </a:r>
            <a:r>
              <a:rPr lang="en-US" sz="2000" b="1" dirty="0" err="1">
                <a:solidFill>
                  <a:srgbClr val="FF3300"/>
                </a:solidFill>
                <a:latin typeface="Times New Roman" pitchFamily="18" charset="0"/>
                <a:cs typeface="Times New Roman" pitchFamily="18" charset="0"/>
              </a:rPr>
              <a:t>công</a:t>
            </a:r>
            <a:r>
              <a:rPr lang="en-US" sz="2000" b="1" dirty="0">
                <a:solidFill>
                  <a:srgbClr val="FF3300"/>
                </a:solidFill>
                <a:latin typeface="Times New Roman" pitchFamily="18" charset="0"/>
                <a:cs typeface="Times New Roman" pitchFamily="18" charset="0"/>
              </a:rPr>
              <a:t> </a:t>
            </a:r>
            <a:r>
              <a:rPr lang="en-US" sz="2000" b="1" dirty="0" err="1">
                <a:solidFill>
                  <a:srgbClr val="FF3300"/>
                </a:solidFill>
                <a:latin typeface="Times New Roman" pitchFamily="18" charset="0"/>
                <a:cs typeface="Times New Roman" pitchFamily="18" charset="0"/>
              </a:rPr>
              <a:t>chúa</a:t>
            </a:r>
            <a:endParaRPr lang="en-US" sz="2000" b="1" dirty="0">
              <a:solidFill>
                <a:srgbClr val="FF3300"/>
              </a:solidFill>
              <a:latin typeface="Times New Roman" pitchFamily="18" charset="0"/>
              <a:cs typeface="Times New Roman" pitchFamily="18" charset="0"/>
            </a:endParaRPr>
          </a:p>
          <a:p>
            <a:pPr algn="ctr" fontAlgn="base">
              <a:spcBef>
                <a:spcPct val="0"/>
              </a:spcBef>
              <a:spcAft>
                <a:spcPct val="0"/>
              </a:spcAft>
            </a:pPr>
            <a:endParaRPr lang="en-US" sz="2000" b="1" dirty="0">
              <a:solidFill>
                <a:prstClr val="black"/>
              </a:solidFill>
              <a:latin typeface="Times New Roman" pitchFamily="18" charset="0"/>
              <a:cs typeface="Times New Roman" pitchFamily="18" charset="0"/>
            </a:endParaRPr>
          </a:p>
        </p:txBody>
      </p:sp>
      <p:sp>
        <p:nvSpPr>
          <p:cNvPr id="79879" name="Oval 7"/>
          <p:cNvSpPr>
            <a:spLocks noChangeArrowheads="1"/>
          </p:cNvSpPr>
          <p:nvPr/>
        </p:nvSpPr>
        <p:spPr bwMode="auto">
          <a:xfrm>
            <a:off x="6247501" y="2029492"/>
            <a:ext cx="3970351" cy="1190625"/>
          </a:xfrm>
          <a:prstGeom prst="ellipse">
            <a:avLst/>
          </a:prstGeom>
          <a:solidFill>
            <a:srgbClr val="FFFF00"/>
          </a:solidFill>
          <a:ln w="9525">
            <a:solidFill>
              <a:schemeClr val="tx1"/>
            </a:solidFill>
            <a:round/>
            <a:headEnd/>
            <a:tailEnd/>
          </a:ln>
          <a:effectLst/>
        </p:spPr>
        <p:txBody>
          <a:bodyPr wrap="none" anchor="ctr"/>
          <a:lstStyle/>
          <a:p>
            <a:pPr algn="ctr" fontAlgn="base">
              <a:spcBef>
                <a:spcPct val="0"/>
              </a:spcBef>
              <a:spcAft>
                <a:spcPct val="0"/>
              </a:spcAft>
            </a:pPr>
            <a:r>
              <a:rPr lang="en-US" sz="2000" b="1" dirty="0" err="1">
                <a:solidFill>
                  <a:prstClr val="black"/>
                </a:solidFill>
                <a:latin typeface="Times New Roman" pitchFamily="18" charset="0"/>
                <a:cs typeface="Times New Roman" pitchFamily="18" charset="0"/>
              </a:rPr>
              <a:t>Diệt</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đại</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bàng</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cứu</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công</a:t>
            </a:r>
            <a:r>
              <a:rPr lang="en-US" sz="2000" b="1" dirty="0">
                <a:solidFill>
                  <a:prstClr val="black"/>
                </a:solidFill>
                <a:latin typeface="Times New Roman" pitchFamily="18" charset="0"/>
                <a:cs typeface="Times New Roman" pitchFamily="18" charset="0"/>
              </a:rPr>
              <a:t> </a:t>
            </a:r>
          </a:p>
          <a:p>
            <a:pPr algn="ctr" fontAlgn="base">
              <a:spcBef>
                <a:spcPct val="0"/>
              </a:spcBef>
              <a:spcAft>
                <a:spcPct val="0"/>
              </a:spcAft>
            </a:pPr>
            <a:r>
              <a:rPr lang="en-US" sz="2000" b="1" dirty="0" err="1">
                <a:solidFill>
                  <a:prstClr val="black"/>
                </a:solidFill>
                <a:latin typeface="Times New Roman" pitchFamily="18" charset="0"/>
                <a:cs typeface="Times New Roman" pitchFamily="18" charset="0"/>
              </a:rPr>
              <a:t>chúa</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cứu</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thái</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tử</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được</a:t>
            </a:r>
            <a:r>
              <a:rPr lang="en-US" sz="2000" b="1" dirty="0">
                <a:solidFill>
                  <a:prstClr val="black"/>
                </a:solidFill>
                <a:latin typeface="Times New Roman" pitchFamily="18" charset="0"/>
                <a:cs typeface="Times New Roman" pitchFamily="18" charset="0"/>
              </a:rPr>
              <a:t> </a:t>
            </a:r>
          </a:p>
          <a:p>
            <a:pPr algn="ctr" fontAlgn="base">
              <a:spcBef>
                <a:spcPct val="0"/>
              </a:spcBef>
              <a:spcAft>
                <a:spcPct val="0"/>
              </a:spcAft>
            </a:pPr>
            <a:r>
              <a:rPr lang="en-US" sz="2000" b="1" dirty="0" err="1">
                <a:solidFill>
                  <a:prstClr val="black"/>
                </a:solidFill>
                <a:latin typeface="Times New Roman" pitchFamily="18" charset="0"/>
                <a:cs typeface="Times New Roman" pitchFamily="18" charset="0"/>
              </a:rPr>
              <a:t>tặng</a:t>
            </a:r>
            <a:r>
              <a:rPr lang="en-US" sz="2000" b="1" dirty="0">
                <a:solidFill>
                  <a:prstClr val="black"/>
                </a:solidFill>
                <a:latin typeface="Times New Roman" pitchFamily="18" charset="0"/>
                <a:cs typeface="Times New Roman" pitchFamily="18" charset="0"/>
              </a:rPr>
              <a:t> </a:t>
            </a:r>
            <a:r>
              <a:rPr lang="en-US" sz="2000" b="1" dirty="0" err="1">
                <a:solidFill>
                  <a:srgbClr val="FF3300"/>
                </a:solidFill>
                <a:latin typeface="Times New Roman" pitchFamily="18" charset="0"/>
                <a:cs typeface="Times New Roman" pitchFamily="18" charset="0"/>
              </a:rPr>
              <a:t>đàn</a:t>
            </a:r>
            <a:r>
              <a:rPr lang="en-US" sz="2000" b="1" dirty="0">
                <a:solidFill>
                  <a:srgbClr val="FF3300"/>
                </a:solidFill>
                <a:latin typeface="Times New Roman" pitchFamily="18" charset="0"/>
                <a:cs typeface="Times New Roman" pitchFamily="18" charset="0"/>
              </a:rPr>
              <a:t> </a:t>
            </a:r>
            <a:r>
              <a:rPr lang="en-US" sz="2000" b="1" dirty="0" err="1">
                <a:solidFill>
                  <a:srgbClr val="FF3300"/>
                </a:solidFill>
                <a:latin typeface="Times New Roman" pitchFamily="18" charset="0"/>
                <a:cs typeface="Times New Roman" pitchFamily="18" charset="0"/>
              </a:rPr>
              <a:t>thần</a:t>
            </a:r>
            <a:endParaRPr lang="en-US" sz="2000" b="1" dirty="0">
              <a:solidFill>
                <a:srgbClr val="FF3300"/>
              </a:solidFill>
              <a:latin typeface="Times New Roman" pitchFamily="18" charset="0"/>
              <a:cs typeface="Times New Roman" pitchFamily="18" charset="0"/>
            </a:endParaRPr>
          </a:p>
        </p:txBody>
      </p:sp>
      <p:sp>
        <p:nvSpPr>
          <p:cNvPr id="79880" name="Oval 8"/>
          <p:cNvSpPr>
            <a:spLocks noChangeArrowheads="1"/>
          </p:cNvSpPr>
          <p:nvPr/>
        </p:nvSpPr>
        <p:spPr bwMode="auto">
          <a:xfrm>
            <a:off x="6352308" y="690794"/>
            <a:ext cx="3904051" cy="1014414"/>
          </a:xfrm>
          <a:prstGeom prst="ellipse">
            <a:avLst/>
          </a:prstGeom>
          <a:solidFill>
            <a:srgbClr val="FFFF00"/>
          </a:solidFill>
          <a:ln w="9525">
            <a:solidFill>
              <a:schemeClr val="tx1"/>
            </a:solidFill>
            <a:round/>
            <a:headEnd/>
            <a:tailEnd/>
          </a:ln>
          <a:effectLst/>
        </p:spPr>
        <p:txBody>
          <a:bodyPr wrap="none" anchor="ctr"/>
          <a:lstStyle/>
          <a:p>
            <a:pPr algn="ctr" fontAlgn="base">
              <a:spcBef>
                <a:spcPct val="0"/>
              </a:spcBef>
              <a:spcAft>
                <a:spcPct val="0"/>
              </a:spcAft>
            </a:pPr>
            <a:endParaRPr lang="en-US" sz="2000" b="1" dirty="0">
              <a:solidFill>
                <a:prstClr val="black"/>
              </a:solidFill>
              <a:latin typeface="Times New Roman" pitchFamily="18" charset="0"/>
              <a:cs typeface="Times New Roman" pitchFamily="18" charset="0"/>
            </a:endParaRPr>
          </a:p>
          <a:p>
            <a:pPr algn="ctr" fontAlgn="base">
              <a:spcBef>
                <a:spcPct val="0"/>
              </a:spcBef>
              <a:spcAft>
                <a:spcPct val="0"/>
              </a:spcAft>
            </a:pPr>
            <a:r>
              <a:rPr lang="en-US" sz="2000" b="1" dirty="0" err="1">
                <a:solidFill>
                  <a:prstClr val="black"/>
                </a:solidFill>
                <a:latin typeface="Times New Roman" pitchFamily="18" charset="0"/>
                <a:cs typeface="Times New Roman" pitchFamily="18" charset="0"/>
              </a:rPr>
              <a:t>Giết</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chằn</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tinh</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thu</a:t>
            </a:r>
            <a:r>
              <a:rPr lang="en-US" sz="2000" b="1" dirty="0">
                <a:solidFill>
                  <a:prstClr val="black"/>
                </a:solidFill>
                <a:latin typeface="Times New Roman" pitchFamily="18" charset="0"/>
                <a:cs typeface="Times New Roman" pitchFamily="18" charset="0"/>
              </a:rPr>
              <a:t> </a:t>
            </a:r>
          </a:p>
          <a:p>
            <a:pPr algn="ctr" fontAlgn="base">
              <a:spcBef>
                <a:spcPct val="0"/>
              </a:spcBef>
              <a:spcAft>
                <a:spcPct val="0"/>
              </a:spcAft>
            </a:pPr>
            <a:r>
              <a:rPr lang="en-US" sz="2000" b="1" dirty="0" err="1">
                <a:solidFill>
                  <a:prstClr val="black"/>
                </a:solidFill>
                <a:latin typeface="Times New Roman" pitchFamily="18" charset="0"/>
                <a:cs typeface="Times New Roman" pitchFamily="18" charset="0"/>
              </a:rPr>
              <a:t>được</a:t>
            </a:r>
            <a:r>
              <a:rPr lang="en-US" sz="2000" b="1" dirty="0">
                <a:solidFill>
                  <a:prstClr val="black"/>
                </a:solidFill>
                <a:latin typeface="Times New Roman" pitchFamily="18" charset="0"/>
                <a:cs typeface="Times New Roman" pitchFamily="18" charset="0"/>
              </a:rPr>
              <a:t> </a:t>
            </a:r>
            <a:r>
              <a:rPr lang="en-US" sz="2000" b="1" dirty="0" err="1">
                <a:solidFill>
                  <a:srgbClr val="FF3300"/>
                </a:solidFill>
                <a:latin typeface="Times New Roman" pitchFamily="18" charset="0"/>
                <a:cs typeface="Times New Roman" pitchFamily="18" charset="0"/>
              </a:rPr>
              <a:t>bộ</a:t>
            </a:r>
            <a:r>
              <a:rPr lang="en-US" sz="2000" b="1" dirty="0">
                <a:solidFill>
                  <a:srgbClr val="FF3300"/>
                </a:solidFill>
                <a:latin typeface="Times New Roman" pitchFamily="18" charset="0"/>
                <a:cs typeface="Times New Roman" pitchFamily="18" charset="0"/>
              </a:rPr>
              <a:t> </a:t>
            </a:r>
            <a:r>
              <a:rPr lang="en-US" sz="2000" b="1" dirty="0" err="1">
                <a:solidFill>
                  <a:srgbClr val="FF3300"/>
                </a:solidFill>
                <a:latin typeface="Times New Roman" pitchFamily="18" charset="0"/>
                <a:cs typeface="Times New Roman" pitchFamily="18" charset="0"/>
              </a:rPr>
              <a:t>cung</a:t>
            </a:r>
            <a:r>
              <a:rPr lang="en-US" sz="2000" b="1" dirty="0">
                <a:solidFill>
                  <a:srgbClr val="FF3300"/>
                </a:solidFill>
                <a:latin typeface="Times New Roman" pitchFamily="18" charset="0"/>
                <a:cs typeface="Times New Roman" pitchFamily="18" charset="0"/>
              </a:rPr>
              <a:t>  </a:t>
            </a:r>
            <a:r>
              <a:rPr lang="en-US" sz="2000" b="1" dirty="0" err="1">
                <a:solidFill>
                  <a:srgbClr val="FF3300"/>
                </a:solidFill>
                <a:latin typeface="Times New Roman" pitchFamily="18" charset="0"/>
                <a:cs typeface="Times New Roman" pitchFamily="18" charset="0"/>
              </a:rPr>
              <a:t>tên</a:t>
            </a:r>
            <a:r>
              <a:rPr lang="en-US" sz="2000" b="1" dirty="0">
                <a:solidFill>
                  <a:srgbClr val="FF3300"/>
                </a:solidFill>
                <a:latin typeface="Times New Roman" pitchFamily="18" charset="0"/>
                <a:cs typeface="Times New Roman" pitchFamily="18" charset="0"/>
              </a:rPr>
              <a:t> </a:t>
            </a:r>
            <a:r>
              <a:rPr lang="en-US" sz="2000" b="1" dirty="0" err="1">
                <a:solidFill>
                  <a:srgbClr val="FF3300"/>
                </a:solidFill>
                <a:latin typeface="Times New Roman" pitchFamily="18" charset="0"/>
                <a:cs typeface="Times New Roman" pitchFamily="18" charset="0"/>
              </a:rPr>
              <a:t>vàng</a:t>
            </a:r>
            <a:r>
              <a:rPr lang="en-US" sz="2000" b="1" dirty="0">
                <a:solidFill>
                  <a:prstClr val="black"/>
                </a:solidFill>
                <a:latin typeface="Times New Roman" pitchFamily="18" charset="0"/>
                <a:cs typeface="Times New Roman" pitchFamily="18" charset="0"/>
              </a:rPr>
              <a:t> </a:t>
            </a:r>
          </a:p>
          <a:p>
            <a:pPr algn="ctr" fontAlgn="base">
              <a:spcBef>
                <a:spcPct val="0"/>
              </a:spcBef>
              <a:spcAft>
                <a:spcPct val="0"/>
              </a:spcAft>
            </a:pPr>
            <a:endParaRPr lang="en-US" sz="2000" b="1" dirty="0">
              <a:solidFill>
                <a:prstClr val="black"/>
              </a:solidFill>
              <a:latin typeface="Times New Roman" pitchFamily="18" charset="0"/>
              <a:cs typeface="Times New Roman" pitchFamily="18" charset="0"/>
            </a:endParaRPr>
          </a:p>
        </p:txBody>
      </p:sp>
      <p:sp>
        <p:nvSpPr>
          <p:cNvPr id="79881" name="Line 9"/>
          <p:cNvSpPr>
            <a:spLocks noChangeShapeType="1"/>
          </p:cNvSpPr>
          <p:nvPr/>
        </p:nvSpPr>
        <p:spPr bwMode="auto">
          <a:xfrm flipV="1">
            <a:off x="5265754" y="1217269"/>
            <a:ext cx="1086555" cy="4546"/>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79882" name="Line 10"/>
          <p:cNvSpPr>
            <a:spLocks noChangeShapeType="1"/>
          </p:cNvSpPr>
          <p:nvPr/>
        </p:nvSpPr>
        <p:spPr bwMode="auto">
          <a:xfrm>
            <a:off x="5265753" y="2624803"/>
            <a:ext cx="988804" cy="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79884" name="Line 12"/>
          <p:cNvSpPr>
            <a:spLocks noChangeShapeType="1"/>
          </p:cNvSpPr>
          <p:nvPr/>
        </p:nvSpPr>
        <p:spPr bwMode="auto">
          <a:xfrm>
            <a:off x="5247472" y="4193815"/>
            <a:ext cx="1000031" cy="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79886" name="Rectangle 14"/>
          <p:cNvSpPr>
            <a:spLocks noChangeArrowheads="1"/>
          </p:cNvSpPr>
          <p:nvPr/>
        </p:nvSpPr>
        <p:spPr bwMode="auto">
          <a:xfrm>
            <a:off x="2008910" y="724135"/>
            <a:ext cx="3249789" cy="946653"/>
          </a:xfrm>
          <a:prstGeom prst="rect">
            <a:avLst/>
          </a:prstGeom>
          <a:solidFill>
            <a:srgbClr val="92D050"/>
          </a:solidFill>
          <a:ln w="9525">
            <a:solidFill>
              <a:schemeClr val="tx1"/>
            </a:solidFill>
            <a:miter lim="800000"/>
            <a:headEnd/>
            <a:tailEnd/>
          </a:ln>
          <a:effectLst/>
        </p:spPr>
        <p:txBody>
          <a:bodyPr wrap="none" anchor="ctr"/>
          <a:lstStyle/>
          <a:p>
            <a:pPr algn="ctr" fontAlgn="base">
              <a:spcBef>
                <a:spcPct val="0"/>
              </a:spcBef>
              <a:spcAft>
                <a:spcPct val="0"/>
              </a:spcAft>
            </a:pPr>
            <a:endParaRPr lang="en-US" b="1" dirty="0">
              <a:solidFill>
                <a:prstClr val="black"/>
              </a:solidFill>
              <a:latin typeface="Times New Roman" pitchFamily="18" charset="0"/>
              <a:cs typeface="Times New Roman" pitchFamily="18" charset="0"/>
            </a:endParaRPr>
          </a:p>
          <a:p>
            <a:pPr algn="ctr" fontAlgn="base">
              <a:spcBef>
                <a:spcPct val="0"/>
              </a:spcBef>
              <a:spcAft>
                <a:spcPct val="0"/>
              </a:spcAft>
            </a:pPr>
            <a:endParaRPr lang="en-US" b="1" dirty="0">
              <a:solidFill>
                <a:prstClr val="black"/>
              </a:solidFill>
              <a:latin typeface="Times New Roman" pitchFamily="18" charset="0"/>
              <a:cs typeface="Times New Roman" pitchFamily="18" charset="0"/>
            </a:endParaRPr>
          </a:p>
          <a:p>
            <a:pPr algn="ctr" fontAlgn="base">
              <a:spcBef>
                <a:spcPct val="0"/>
              </a:spcBef>
              <a:spcAft>
                <a:spcPct val="0"/>
              </a:spcAft>
            </a:pPr>
            <a:r>
              <a:rPr lang="en-US" sz="2200" b="1" dirty="0" err="1">
                <a:solidFill>
                  <a:prstClr val="black"/>
                </a:solidFill>
                <a:latin typeface="Times New Roman" pitchFamily="18" charset="0"/>
                <a:cs typeface="Times New Roman" pitchFamily="18" charset="0"/>
              </a:rPr>
              <a:t>Bị</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mẹ</a:t>
            </a:r>
            <a:r>
              <a:rPr lang="en-US" sz="2200" b="1" dirty="0">
                <a:solidFill>
                  <a:prstClr val="black"/>
                </a:solidFill>
                <a:latin typeface="Times New Roman" pitchFamily="18" charset="0"/>
                <a:cs typeface="Times New Roman" pitchFamily="18" charset="0"/>
              </a:rPr>
              <a:t> con </a:t>
            </a:r>
            <a:r>
              <a:rPr lang="en-US" sz="2200" b="1" dirty="0" err="1">
                <a:solidFill>
                  <a:prstClr val="black"/>
                </a:solidFill>
                <a:latin typeface="Times New Roman" pitchFamily="18" charset="0"/>
                <a:cs typeface="Times New Roman" pitchFamily="18" charset="0"/>
              </a:rPr>
              <a:t>Lý</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Thông</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lừa</a:t>
            </a:r>
            <a:endParaRPr lang="en-US" sz="2200" b="1" dirty="0">
              <a:solidFill>
                <a:prstClr val="black"/>
              </a:solidFill>
              <a:latin typeface="Times New Roman" pitchFamily="18" charset="0"/>
              <a:cs typeface="Times New Roman" pitchFamily="18" charset="0"/>
            </a:endParaRPr>
          </a:p>
          <a:p>
            <a:pPr algn="ctr" fontAlgn="base">
              <a:spcBef>
                <a:spcPct val="0"/>
              </a:spcBef>
              <a:spcAft>
                <a:spcPct val="0"/>
              </a:spcAft>
            </a:pP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đi</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canh</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miếu</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thế</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mạng</a:t>
            </a:r>
            <a:endParaRPr lang="en-US" sz="2200" b="1" dirty="0">
              <a:solidFill>
                <a:prstClr val="black"/>
              </a:solidFill>
              <a:latin typeface="Times New Roman" pitchFamily="18" charset="0"/>
              <a:cs typeface="Times New Roman" pitchFamily="18" charset="0"/>
            </a:endParaRPr>
          </a:p>
          <a:p>
            <a:pPr algn="ctr" fontAlgn="base">
              <a:spcBef>
                <a:spcPct val="0"/>
              </a:spcBef>
              <a:spcAft>
                <a:spcPct val="0"/>
              </a:spcAft>
            </a:pPr>
            <a:endParaRPr lang="en-US" b="1" dirty="0">
              <a:solidFill>
                <a:prstClr val="black"/>
              </a:solidFill>
              <a:latin typeface="Times New Roman" pitchFamily="18" charset="0"/>
              <a:cs typeface="Times New Roman" pitchFamily="18" charset="0"/>
            </a:endParaRPr>
          </a:p>
          <a:p>
            <a:pPr algn="ctr" fontAlgn="base">
              <a:spcBef>
                <a:spcPct val="0"/>
              </a:spcBef>
              <a:spcAft>
                <a:spcPct val="0"/>
              </a:spcAft>
            </a:pPr>
            <a:endParaRPr lang="en-US" b="1" dirty="0">
              <a:solidFill>
                <a:prstClr val="black"/>
              </a:solidFill>
              <a:latin typeface="Times New Roman" pitchFamily="18" charset="0"/>
              <a:cs typeface="Times New Roman" pitchFamily="18" charset="0"/>
            </a:endParaRPr>
          </a:p>
        </p:txBody>
      </p:sp>
      <p:sp>
        <p:nvSpPr>
          <p:cNvPr id="79888" name="Line 16"/>
          <p:cNvSpPr>
            <a:spLocks noChangeShapeType="1"/>
          </p:cNvSpPr>
          <p:nvPr/>
        </p:nvSpPr>
        <p:spPr bwMode="auto">
          <a:xfrm>
            <a:off x="8100549" y="1705210"/>
            <a:ext cx="1" cy="324282"/>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79889" name="Line 17"/>
          <p:cNvSpPr>
            <a:spLocks noChangeShapeType="1"/>
          </p:cNvSpPr>
          <p:nvPr/>
        </p:nvSpPr>
        <p:spPr bwMode="auto">
          <a:xfrm>
            <a:off x="8114402" y="3267251"/>
            <a:ext cx="0" cy="352642"/>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79890" name="Line 18"/>
          <p:cNvSpPr>
            <a:spLocks noChangeShapeType="1"/>
          </p:cNvSpPr>
          <p:nvPr/>
        </p:nvSpPr>
        <p:spPr bwMode="auto">
          <a:xfrm flipH="1">
            <a:off x="3536950" y="1705210"/>
            <a:ext cx="0" cy="30270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79891" name="Line 19"/>
          <p:cNvSpPr>
            <a:spLocks noChangeShapeType="1"/>
          </p:cNvSpPr>
          <p:nvPr/>
        </p:nvSpPr>
        <p:spPr bwMode="auto">
          <a:xfrm>
            <a:off x="3536950" y="3238972"/>
            <a:ext cx="0" cy="39034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24596" name="Rectangle 20"/>
          <p:cNvSpPr>
            <a:spLocks noGrp="1" noChangeArrowheads="1"/>
          </p:cNvSpPr>
          <p:nvPr>
            <p:ph type="title" idx="4294967295"/>
          </p:nvPr>
        </p:nvSpPr>
        <p:spPr bwMode="auto">
          <a:xfrm>
            <a:off x="1593129" y="30868"/>
            <a:ext cx="8050491" cy="533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algn="ctr"/>
            <a:r>
              <a:rPr lang="en-US" sz="2800" b="1" cap="none" dirty="0" err="1">
                <a:solidFill>
                  <a:srgbClr val="0000FF"/>
                </a:solidFill>
                <a:effectLst/>
                <a:latin typeface="Times New Roman" pitchFamily="18" charset="0"/>
                <a:cs typeface="Times New Roman" pitchFamily="18" charset="0"/>
              </a:rPr>
              <a:t>Những</a:t>
            </a:r>
            <a:r>
              <a:rPr lang="en-US" sz="2800" cap="none" dirty="0">
                <a:solidFill>
                  <a:srgbClr val="0000FF"/>
                </a:solidFill>
                <a:effectLst/>
                <a:latin typeface="Times New Roman" pitchFamily="18" charset="0"/>
                <a:cs typeface="Times New Roman" pitchFamily="18" charset="0"/>
              </a:rPr>
              <a:t> </a:t>
            </a:r>
            <a:r>
              <a:rPr lang="en-US" sz="2800" b="1" cap="none" dirty="0" err="1">
                <a:solidFill>
                  <a:srgbClr val="0000FF"/>
                </a:solidFill>
                <a:effectLst/>
                <a:latin typeface="Times New Roman" pitchFamily="18" charset="0"/>
                <a:cs typeface="Times New Roman" pitchFamily="18" charset="0"/>
              </a:rPr>
              <a:t>thử</a:t>
            </a:r>
            <a:r>
              <a:rPr lang="en-US" sz="2800" b="1" cap="none" dirty="0">
                <a:solidFill>
                  <a:srgbClr val="0000FF"/>
                </a:solidFill>
                <a:effectLst/>
                <a:latin typeface="Times New Roman" pitchFamily="18" charset="0"/>
                <a:cs typeface="Times New Roman" pitchFamily="18" charset="0"/>
              </a:rPr>
              <a:t> </a:t>
            </a:r>
            <a:r>
              <a:rPr lang="en-US" sz="2800" b="1" cap="none" dirty="0" err="1">
                <a:solidFill>
                  <a:srgbClr val="0000FF"/>
                </a:solidFill>
                <a:effectLst/>
                <a:latin typeface="Times New Roman" pitchFamily="18" charset="0"/>
                <a:cs typeface="Times New Roman" pitchFamily="18" charset="0"/>
              </a:rPr>
              <a:t>thách</a:t>
            </a:r>
            <a:r>
              <a:rPr lang="en-US" sz="2800" b="1" cap="none" dirty="0">
                <a:solidFill>
                  <a:srgbClr val="0000FF"/>
                </a:solidFill>
                <a:effectLst/>
                <a:latin typeface="Times New Roman" pitchFamily="18" charset="0"/>
                <a:cs typeface="Times New Roman" pitchFamily="18" charset="0"/>
              </a:rPr>
              <a:t> </a:t>
            </a:r>
            <a:r>
              <a:rPr lang="en-US" sz="2800" b="1" cap="none" dirty="0" err="1">
                <a:solidFill>
                  <a:srgbClr val="0000FF"/>
                </a:solidFill>
                <a:effectLst/>
                <a:latin typeface="Times New Roman" pitchFamily="18" charset="0"/>
                <a:cs typeface="Times New Roman" pitchFamily="18" charset="0"/>
              </a:rPr>
              <a:t>và</a:t>
            </a:r>
            <a:r>
              <a:rPr lang="en-US" sz="2800" b="1" cap="none" dirty="0">
                <a:solidFill>
                  <a:srgbClr val="0000FF"/>
                </a:solidFill>
                <a:effectLst/>
                <a:latin typeface="Times New Roman" pitchFamily="18" charset="0"/>
                <a:cs typeface="Times New Roman" pitchFamily="18" charset="0"/>
              </a:rPr>
              <a:t> </a:t>
            </a:r>
            <a:r>
              <a:rPr lang="en-US" sz="2800" b="1" cap="none" dirty="0" err="1">
                <a:solidFill>
                  <a:srgbClr val="0000FF"/>
                </a:solidFill>
                <a:effectLst/>
                <a:latin typeface="Times New Roman" pitchFamily="18" charset="0"/>
                <a:cs typeface="Times New Roman" pitchFamily="18" charset="0"/>
              </a:rPr>
              <a:t>chiến</a:t>
            </a:r>
            <a:r>
              <a:rPr lang="en-US" sz="2800" b="1" cap="none" dirty="0">
                <a:solidFill>
                  <a:srgbClr val="0000FF"/>
                </a:solidFill>
                <a:effectLst/>
                <a:latin typeface="Times New Roman" pitchFamily="18" charset="0"/>
                <a:cs typeface="Times New Roman" pitchFamily="18" charset="0"/>
              </a:rPr>
              <a:t> </a:t>
            </a:r>
            <a:r>
              <a:rPr lang="en-US" sz="2800" b="1" cap="none" dirty="0" err="1">
                <a:solidFill>
                  <a:srgbClr val="0000FF"/>
                </a:solidFill>
                <a:effectLst/>
                <a:latin typeface="Times New Roman" pitchFamily="18" charset="0"/>
                <a:cs typeface="Times New Roman" pitchFamily="18" charset="0"/>
              </a:rPr>
              <a:t>công</a:t>
            </a:r>
            <a:r>
              <a:rPr lang="en-US" sz="2800" b="1" cap="none" dirty="0">
                <a:solidFill>
                  <a:srgbClr val="0000FF"/>
                </a:solidFill>
                <a:effectLst/>
                <a:latin typeface="Times New Roman" pitchFamily="18" charset="0"/>
                <a:cs typeface="Times New Roman" pitchFamily="18" charset="0"/>
              </a:rPr>
              <a:t> </a:t>
            </a:r>
            <a:r>
              <a:rPr lang="en-US" sz="2800" b="1" cap="none" dirty="0" err="1">
                <a:solidFill>
                  <a:srgbClr val="0000FF"/>
                </a:solidFill>
                <a:effectLst/>
                <a:latin typeface="Times New Roman" pitchFamily="18" charset="0"/>
                <a:cs typeface="Times New Roman" pitchFamily="18" charset="0"/>
              </a:rPr>
              <a:t>của</a:t>
            </a:r>
            <a:r>
              <a:rPr lang="en-US" sz="2800" b="1" cap="none" dirty="0">
                <a:solidFill>
                  <a:srgbClr val="0000FF"/>
                </a:solidFill>
                <a:effectLst/>
                <a:latin typeface="Times New Roman" pitchFamily="18" charset="0"/>
                <a:cs typeface="Times New Roman" pitchFamily="18" charset="0"/>
              </a:rPr>
              <a:t> </a:t>
            </a:r>
            <a:r>
              <a:rPr lang="en-US" sz="2800" b="1" cap="none" dirty="0" err="1">
                <a:solidFill>
                  <a:srgbClr val="0000FF"/>
                </a:solidFill>
                <a:effectLst/>
                <a:latin typeface="Times New Roman" pitchFamily="18" charset="0"/>
                <a:cs typeface="Times New Roman" pitchFamily="18" charset="0"/>
              </a:rPr>
              <a:t>Thạch</a:t>
            </a:r>
            <a:r>
              <a:rPr lang="en-US" sz="2800" b="1" cap="none" dirty="0">
                <a:solidFill>
                  <a:srgbClr val="0000FF"/>
                </a:solidFill>
                <a:effectLst/>
                <a:latin typeface="Times New Roman" pitchFamily="18" charset="0"/>
                <a:cs typeface="Times New Roman" pitchFamily="18" charset="0"/>
              </a:rPr>
              <a:t> </a:t>
            </a:r>
            <a:r>
              <a:rPr lang="en-US" sz="2800" b="1" cap="none" dirty="0" err="1">
                <a:solidFill>
                  <a:srgbClr val="0000FF"/>
                </a:solidFill>
                <a:effectLst/>
                <a:latin typeface="Times New Roman" pitchFamily="18" charset="0"/>
                <a:cs typeface="Times New Roman" pitchFamily="18" charset="0"/>
              </a:rPr>
              <a:t>Sanh</a:t>
            </a:r>
            <a:r>
              <a:rPr lang="en-US" sz="2800" b="1" cap="none" dirty="0">
                <a:solidFill>
                  <a:srgbClr val="0000FF"/>
                </a:solidFill>
                <a:effectLst/>
                <a:latin typeface="Times New Roman" pitchFamily="18" charset="0"/>
                <a:cs typeface="Times New Roman" pitchFamily="18" charset="0"/>
              </a:rPr>
              <a:t> </a:t>
            </a:r>
          </a:p>
        </p:txBody>
      </p:sp>
      <p:sp>
        <p:nvSpPr>
          <p:cNvPr id="23" name="Line 17"/>
          <p:cNvSpPr>
            <a:spLocks noChangeShapeType="1"/>
          </p:cNvSpPr>
          <p:nvPr/>
        </p:nvSpPr>
        <p:spPr bwMode="auto">
          <a:xfrm flipH="1">
            <a:off x="8114373" y="4806530"/>
            <a:ext cx="6" cy="465424"/>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24" name="Line 17"/>
          <p:cNvSpPr>
            <a:spLocks noChangeShapeType="1"/>
          </p:cNvSpPr>
          <p:nvPr/>
        </p:nvSpPr>
        <p:spPr bwMode="auto">
          <a:xfrm>
            <a:off x="3536950" y="4811251"/>
            <a:ext cx="0" cy="32872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prstClr val="black"/>
              </a:solidFill>
              <a:latin typeface="Arial" charset="0"/>
              <a:cs typeface="Arial" charset="0"/>
            </a:endParaRPr>
          </a:p>
        </p:txBody>
      </p:sp>
      <p:pic>
        <p:nvPicPr>
          <p:cNvPr id="4" name="Picture 3">
            <a:extLst>
              <a:ext uri="{FF2B5EF4-FFF2-40B4-BE49-F238E27FC236}">
                <a16:creationId xmlns:a16="http://schemas.microsoft.com/office/drawing/2014/main" id="{3A95C0CA-87F1-79B9-9123-E8D04705DAF1}"/>
              </a:ext>
            </a:extLst>
          </p:cNvPr>
          <p:cNvPicPr>
            <a:picLocks noChangeAspect="1"/>
          </p:cNvPicPr>
          <p:nvPr/>
        </p:nvPicPr>
        <p:blipFill>
          <a:blip r:embed="rId2"/>
          <a:stretch>
            <a:fillRect/>
          </a:stretch>
        </p:blipFill>
        <p:spPr>
          <a:xfrm>
            <a:off x="2066377" y="5196638"/>
            <a:ext cx="8189982" cy="1213209"/>
          </a:xfrm>
          <a:prstGeom prst="rect">
            <a:avLst/>
          </a:prstGeom>
        </p:spPr>
      </p:pic>
    </p:spTree>
    <p:extLst>
      <p:ext uri="{BB962C8B-B14F-4D97-AF65-F5344CB8AC3E}">
        <p14:creationId xmlns:p14="http://schemas.microsoft.com/office/powerpoint/2010/main" val="958567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1851605" y="1850379"/>
            <a:ext cx="3284553" cy="1190625"/>
          </a:xfrm>
          <a:prstGeom prst="rect">
            <a:avLst/>
          </a:prstGeom>
          <a:solidFill>
            <a:srgbClr val="92D05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Cứu</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công</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chúa</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bị</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Lý</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Thông</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lấp</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cửa</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hang</a:t>
            </a:r>
          </a:p>
        </p:txBody>
      </p:sp>
      <p:sp>
        <p:nvSpPr>
          <p:cNvPr id="79876" name="Rectangle 4"/>
          <p:cNvSpPr>
            <a:spLocks noChangeArrowheads="1"/>
          </p:cNvSpPr>
          <p:nvPr/>
        </p:nvSpPr>
        <p:spPr bwMode="auto">
          <a:xfrm>
            <a:off x="1858659" y="3502961"/>
            <a:ext cx="3277498" cy="1195167"/>
          </a:xfrm>
          <a:prstGeom prst="rect">
            <a:avLst/>
          </a:prstGeom>
          <a:solidFill>
            <a:srgbClr val="92D05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Hồn</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chằn</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tinh</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đại</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bàng</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báo</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thù</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bị</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bắt</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hạ</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ngục</a:t>
            </a:r>
            <a:endPar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9877" name="Oval 5"/>
          <p:cNvSpPr>
            <a:spLocks noChangeArrowheads="1"/>
          </p:cNvSpPr>
          <p:nvPr/>
        </p:nvSpPr>
        <p:spPr bwMode="auto">
          <a:xfrm>
            <a:off x="6104178" y="3547013"/>
            <a:ext cx="3944251" cy="1190625"/>
          </a:xfrm>
          <a:prstGeom prst="ellipse">
            <a:avLst/>
          </a:prstGeom>
          <a:solidFill>
            <a:srgbClr val="FFFF00"/>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Vạch</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mặt</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mẹ</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con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Lí</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Thông, </a:t>
            </a:r>
            <a:r>
              <a:rPr kumimoji="0" lang="en-US" sz="2000"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được</a:t>
            </a:r>
            <a:r>
              <a:rPr kumimoji="0" lang="en-US" sz="2000"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giải</a:t>
            </a:r>
            <a:r>
              <a:rPr kumimoji="0" lang="en-US" sz="2000"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oan</a:t>
            </a:r>
            <a:r>
              <a:rPr kumimoji="0" lang="en-US" sz="2000"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và</a:t>
            </a:r>
            <a:r>
              <a:rPr kumimoji="0" lang="en-US" sz="2000"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kết</a:t>
            </a:r>
            <a:r>
              <a:rPr kumimoji="0" lang="en-US" sz="2000"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hôn</a:t>
            </a:r>
            <a:r>
              <a:rPr kumimoji="0" lang="en-US" sz="2000"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cùng</a:t>
            </a:r>
            <a:r>
              <a:rPr kumimoji="0" lang="en-US" sz="2000"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công</a:t>
            </a:r>
            <a:r>
              <a:rPr kumimoji="0" lang="en-US" sz="2000"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chúa</a:t>
            </a:r>
            <a:endParaRPr kumimoji="0" lang="en-US" sz="2000"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9879" name="Oval 7"/>
          <p:cNvSpPr>
            <a:spLocks noChangeArrowheads="1"/>
          </p:cNvSpPr>
          <p:nvPr/>
        </p:nvSpPr>
        <p:spPr bwMode="auto">
          <a:xfrm>
            <a:off x="6124961" y="1850379"/>
            <a:ext cx="3733800" cy="1190625"/>
          </a:xfrm>
          <a:prstGeom prst="ellipse">
            <a:avLst/>
          </a:prstGeom>
          <a:solidFill>
            <a:srgbClr val="FFFF00"/>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Diệt</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đại</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bàng</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cứu</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công</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chúa</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cứu</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thái</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tử</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được</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tặng</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đàn</a:t>
            </a:r>
            <a:r>
              <a:rPr kumimoji="0" lang="en-US" sz="2000"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thần</a:t>
            </a:r>
            <a:endParaRPr kumimoji="0" lang="en-US" sz="2000"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endParaRPr>
          </a:p>
        </p:txBody>
      </p:sp>
      <p:sp>
        <p:nvSpPr>
          <p:cNvPr id="79880" name="Oval 8"/>
          <p:cNvSpPr>
            <a:spLocks noChangeArrowheads="1"/>
          </p:cNvSpPr>
          <p:nvPr/>
        </p:nvSpPr>
        <p:spPr bwMode="auto">
          <a:xfrm>
            <a:off x="6229768" y="479032"/>
            <a:ext cx="3733800" cy="981074"/>
          </a:xfrm>
          <a:prstGeom prst="ellipse">
            <a:avLst/>
          </a:prstGeom>
          <a:solidFill>
            <a:srgbClr val="FFFF00"/>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Giết</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chằn</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tinh</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thu</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được</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bộ</a:t>
            </a:r>
            <a:r>
              <a:rPr kumimoji="0" lang="en-US" sz="2000"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cung</a:t>
            </a:r>
            <a:r>
              <a:rPr kumimoji="0" lang="en-US" sz="2000"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tên</a:t>
            </a:r>
            <a:r>
              <a:rPr kumimoji="0" lang="en-US" sz="2000"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vàng</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9881" name="Line 9"/>
          <p:cNvSpPr>
            <a:spLocks noChangeShapeType="1"/>
          </p:cNvSpPr>
          <p:nvPr/>
        </p:nvSpPr>
        <p:spPr bwMode="auto">
          <a:xfrm flipV="1">
            <a:off x="5143213" y="972167"/>
            <a:ext cx="1086555" cy="4546"/>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9882" name="Line 10"/>
          <p:cNvSpPr>
            <a:spLocks noChangeShapeType="1"/>
          </p:cNvSpPr>
          <p:nvPr/>
        </p:nvSpPr>
        <p:spPr bwMode="auto">
          <a:xfrm>
            <a:off x="5143212" y="2445690"/>
            <a:ext cx="988804" cy="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9884" name="Line 12"/>
          <p:cNvSpPr>
            <a:spLocks noChangeShapeType="1"/>
          </p:cNvSpPr>
          <p:nvPr/>
        </p:nvSpPr>
        <p:spPr bwMode="auto">
          <a:xfrm>
            <a:off x="5124931" y="4118399"/>
            <a:ext cx="1000031" cy="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9886" name="Rectangle 14"/>
          <p:cNvSpPr>
            <a:spLocks noChangeArrowheads="1"/>
          </p:cNvSpPr>
          <p:nvPr/>
        </p:nvSpPr>
        <p:spPr bwMode="auto">
          <a:xfrm>
            <a:off x="1886369" y="479033"/>
            <a:ext cx="3249789" cy="946653"/>
          </a:xfrm>
          <a:prstGeom prst="rect">
            <a:avLst/>
          </a:prstGeom>
          <a:solidFill>
            <a:srgbClr val="92D05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Bị</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mẹ</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con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Lý</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Thông</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lừa</a:t>
            </a:r>
            <a:endPar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canh</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miếu</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thế</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mạng</a:t>
            </a:r>
            <a:endPar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9888" name="Line 16"/>
          <p:cNvSpPr>
            <a:spLocks noChangeShapeType="1"/>
          </p:cNvSpPr>
          <p:nvPr/>
        </p:nvSpPr>
        <p:spPr bwMode="auto">
          <a:xfrm>
            <a:off x="7978008" y="1460108"/>
            <a:ext cx="13820" cy="433842"/>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9889" name="Line 17"/>
          <p:cNvSpPr>
            <a:spLocks noChangeShapeType="1"/>
          </p:cNvSpPr>
          <p:nvPr/>
        </p:nvSpPr>
        <p:spPr bwMode="auto">
          <a:xfrm flipH="1">
            <a:off x="7991827" y="3088137"/>
            <a:ext cx="33" cy="458876"/>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9890" name="Line 18"/>
          <p:cNvSpPr>
            <a:spLocks noChangeShapeType="1"/>
          </p:cNvSpPr>
          <p:nvPr/>
        </p:nvSpPr>
        <p:spPr bwMode="auto">
          <a:xfrm flipH="1">
            <a:off x="3414409" y="1460108"/>
            <a:ext cx="0" cy="390271"/>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9891" name="Line 19"/>
          <p:cNvSpPr>
            <a:spLocks noChangeShapeType="1"/>
          </p:cNvSpPr>
          <p:nvPr/>
        </p:nvSpPr>
        <p:spPr bwMode="auto">
          <a:xfrm>
            <a:off x="3414409" y="3059858"/>
            <a:ext cx="0" cy="48715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4596" name="Rectangle 20"/>
          <p:cNvSpPr>
            <a:spLocks noGrp="1" noChangeArrowheads="1"/>
          </p:cNvSpPr>
          <p:nvPr>
            <p:ph type="title" idx="4294967295"/>
          </p:nvPr>
        </p:nvSpPr>
        <p:spPr bwMode="auto">
          <a:xfrm>
            <a:off x="0" y="-53975"/>
            <a:ext cx="9144000" cy="533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algn="ctr"/>
            <a:r>
              <a:rPr lang="en-US" sz="2800" b="1" cap="none" dirty="0" err="1">
                <a:solidFill>
                  <a:srgbClr val="0000FF"/>
                </a:solidFill>
                <a:effectLst/>
                <a:latin typeface="Times New Roman" pitchFamily="18" charset="0"/>
                <a:cs typeface="Times New Roman" pitchFamily="18" charset="0"/>
              </a:rPr>
              <a:t>Những</a:t>
            </a:r>
            <a:r>
              <a:rPr lang="en-US" sz="2800" cap="none" dirty="0">
                <a:solidFill>
                  <a:srgbClr val="0000FF"/>
                </a:solidFill>
                <a:effectLst/>
                <a:latin typeface="Times New Roman" pitchFamily="18" charset="0"/>
                <a:cs typeface="Times New Roman" pitchFamily="18" charset="0"/>
              </a:rPr>
              <a:t> </a:t>
            </a:r>
            <a:r>
              <a:rPr lang="en-US" sz="2800" b="1" cap="none" dirty="0" err="1">
                <a:solidFill>
                  <a:srgbClr val="0000FF"/>
                </a:solidFill>
                <a:effectLst/>
                <a:latin typeface="Times New Roman" pitchFamily="18" charset="0"/>
                <a:cs typeface="Times New Roman" pitchFamily="18" charset="0"/>
              </a:rPr>
              <a:t>thử</a:t>
            </a:r>
            <a:r>
              <a:rPr lang="en-US" sz="2800" b="1" cap="none" dirty="0">
                <a:solidFill>
                  <a:srgbClr val="0000FF"/>
                </a:solidFill>
                <a:effectLst/>
                <a:latin typeface="Times New Roman" pitchFamily="18" charset="0"/>
                <a:cs typeface="Times New Roman" pitchFamily="18" charset="0"/>
              </a:rPr>
              <a:t> </a:t>
            </a:r>
            <a:r>
              <a:rPr lang="en-US" sz="2800" b="1" cap="none" dirty="0" err="1">
                <a:solidFill>
                  <a:srgbClr val="0000FF"/>
                </a:solidFill>
                <a:effectLst/>
                <a:latin typeface="Times New Roman" pitchFamily="18" charset="0"/>
                <a:cs typeface="Times New Roman" pitchFamily="18" charset="0"/>
              </a:rPr>
              <a:t>thách</a:t>
            </a:r>
            <a:r>
              <a:rPr lang="en-US" sz="2800" b="1" cap="none" dirty="0">
                <a:solidFill>
                  <a:srgbClr val="0000FF"/>
                </a:solidFill>
                <a:effectLst/>
                <a:latin typeface="Times New Roman" pitchFamily="18" charset="0"/>
                <a:cs typeface="Times New Roman" pitchFamily="18" charset="0"/>
              </a:rPr>
              <a:t> </a:t>
            </a:r>
            <a:r>
              <a:rPr lang="en-US" sz="2800" b="1" cap="none" dirty="0" err="1">
                <a:solidFill>
                  <a:srgbClr val="0000FF"/>
                </a:solidFill>
                <a:effectLst/>
                <a:latin typeface="Times New Roman" pitchFamily="18" charset="0"/>
                <a:cs typeface="Times New Roman" pitchFamily="18" charset="0"/>
              </a:rPr>
              <a:t>và</a:t>
            </a:r>
            <a:r>
              <a:rPr lang="en-US" sz="2800" b="1" cap="none" dirty="0">
                <a:solidFill>
                  <a:srgbClr val="0000FF"/>
                </a:solidFill>
                <a:effectLst/>
                <a:latin typeface="Times New Roman" pitchFamily="18" charset="0"/>
                <a:cs typeface="Times New Roman" pitchFamily="18" charset="0"/>
              </a:rPr>
              <a:t> </a:t>
            </a:r>
            <a:r>
              <a:rPr lang="en-US" sz="2800" b="1" cap="none" dirty="0" err="1">
                <a:solidFill>
                  <a:srgbClr val="0000FF"/>
                </a:solidFill>
                <a:effectLst/>
                <a:latin typeface="Times New Roman" pitchFamily="18" charset="0"/>
                <a:cs typeface="Times New Roman" pitchFamily="18" charset="0"/>
              </a:rPr>
              <a:t>chiến</a:t>
            </a:r>
            <a:r>
              <a:rPr lang="en-US" sz="2800" b="1" cap="none" dirty="0">
                <a:solidFill>
                  <a:srgbClr val="0000FF"/>
                </a:solidFill>
                <a:effectLst/>
                <a:latin typeface="Times New Roman" pitchFamily="18" charset="0"/>
                <a:cs typeface="Times New Roman" pitchFamily="18" charset="0"/>
              </a:rPr>
              <a:t> </a:t>
            </a:r>
            <a:r>
              <a:rPr lang="en-US" sz="2800" b="1" cap="none" dirty="0" err="1">
                <a:solidFill>
                  <a:srgbClr val="0000FF"/>
                </a:solidFill>
                <a:effectLst/>
                <a:latin typeface="Times New Roman" pitchFamily="18" charset="0"/>
                <a:cs typeface="Times New Roman" pitchFamily="18" charset="0"/>
              </a:rPr>
              <a:t>công</a:t>
            </a:r>
            <a:r>
              <a:rPr lang="en-US" sz="2800" b="1" cap="none" dirty="0">
                <a:solidFill>
                  <a:srgbClr val="0000FF"/>
                </a:solidFill>
                <a:effectLst/>
                <a:latin typeface="Times New Roman" pitchFamily="18" charset="0"/>
                <a:cs typeface="Times New Roman" pitchFamily="18" charset="0"/>
              </a:rPr>
              <a:t> </a:t>
            </a:r>
            <a:r>
              <a:rPr lang="en-US" sz="2800" b="1" cap="none" dirty="0" err="1">
                <a:solidFill>
                  <a:srgbClr val="0000FF"/>
                </a:solidFill>
                <a:effectLst/>
                <a:latin typeface="Times New Roman" pitchFamily="18" charset="0"/>
                <a:cs typeface="Times New Roman" pitchFamily="18" charset="0"/>
              </a:rPr>
              <a:t>của</a:t>
            </a:r>
            <a:r>
              <a:rPr lang="en-US" sz="2800" b="1" cap="none" dirty="0">
                <a:solidFill>
                  <a:srgbClr val="0000FF"/>
                </a:solidFill>
                <a:effectLst/>
                <a:latin typeface="Times New Roman" pitchFamily="18" charset="0"/>
                <a:cs typeface="Times New Roman" pitchFamily="18" charset="0"/>
              </a:rPr>
              <a:t> </a:t>
            </a:r>
            <a:r>
              <a:rPr lang="en-US" sz="2800" b="1" cap="none" dirty="0" err="1">
                <a:solidFill>
                  <a:srgbClr val="0000FF"/>
                </a:solidFill>
                <a:effectLst/>
                <a:latin typeface="Times New Roman" pitchFamily="18" charset="0"/>
                <a:cs typeface="Times New Roman" pitchFamily="18" charset="0"/>
              </a:rPr>
              <a:t>Thạch</a:t>
            </a:r>
            <a:r>
              <a:rPr lang="en-US" sz="2800" b="1" cap="none" dirty="0">
                <a:solidFill>
                  <a:srgbClr val="0000FF"/>
                </a:solidFill>
                <a:effectLst/>
                <a:latin typeface="Times New Roman" pitchFamily="18" charset="0"/>
                <a:cs typeface="Times New Roman" pitchFamily="18" charset="0"/>
              </a:rPr>
              <a:t> </a:t>
            </a:r>
            <a:r>
              <a:rPr lang="en-US" sz="2800" b="1" cap="none" dirty="0" err="1">
                <a:solidFill>
                  <a:srgbClr val="0000FF"/>
                </a:solidFill>
                <a:effectLst/>
                <a:latin typeface="Times New Roman" pitchFamily="18" charset="0"/>
                <a:cs typeface="Times New Roman" pitchFamily="18" charset="0"/>
              </a:rPr>
              <a:t>Sanh</a:t>
            </a:r>
            <a:r>
              <a:rPr lang="en-US" sz="2800" b="1" cap="none" dirty="0">
                <a:solidFill>
                  <a:srgbClr val="0000FF"/>
                </a:solidFill>
                <a:effectLst/>
                <a:latin typeface="Times New Roman" pitchFamily="18" charset="0"/>
                <a:cs typeface="Times New Roman" pitchFamily="18" charset="0"/>
              </a:rPr>
              <a:t> </a:t>
            </a:r>
          </a:p>
        </p:txBody>
      </p:sp>
      <p:sp>
        <p:nvSpPr>
          <p:cNvPr id="23" name="Line 17"/>
          <p:cNvSpPr>
            <a:spLocks noChangeShapeType="1"/>
          </p:cNvSpPr>
          <p:nvPr/>
        </p:nvSpPr>
        <p:spPr bwMode="auto">
          <a:xfrm flipH="1">
            <a:off x="7991827" y="4561428"/>
            <a:ext cx="11" cy="566484"/>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4" name="Line 17"/>
          <p:cNvSpPr>
            <a:spLocks noChangeShapeType="1"/>
          </p:cNvSpPr>
          <p:nvPr/>
        </p:nvSpPr>
        <p:spPr bwMode="auto">
          <a:xfrm>
            <a:off x="3414409" y="4698127"/>
            <a:ext cx="0" cy="43384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4" name="Picture 3">
            <a:extLst>
              <a:ext uri="{FF2B5EF4-FFF2-40B4-BE49-F238E27FC236}">
                <a16:creationId xmlns:a16="http://schemas.microsoft.com/office/drawing/2014/main" id="{3A95C0CA-87F1-79B9-9123-E8D04705DAF1}"/>
              </a:ext>
            </a:extLst>
          </p:cNvPr>
          <p:cNvPicPr>
            <a:picLocks noChangeAspect="1"/>
          </p:cNvPicPr>
          <p:nvPr/>
        </p:nvPicPr>
        <p:blipFill>
          <a:blip r:embed="rId2"/>
          <a:stretch>
            <a:fillRect/>
          </a:stretch>
        </p:blipFill>
        <p:spPr>
          <a:xfrm>
            <a:off x="1893470" y="5131972"/>
            <a:ext cx="8065707" cy="1213209"/>
          </a:xfrm>
          <a:prstGeom prst="rect">
            <a:avLst/>
          </a:prstGeom>
        </p:spPr>
      </p:pic>
      <p:sp>
        <p:nvSpPr>
          <p:cNvPr id="5" name="Rectangle 4">
            <a:extLst>
              <a:ext uri="{FF2B5EF4-FFF2-40B4-BE49-F238E27FC236}">
                <a16:creationId xmlns:a16="http://schemas.microsoft.com/office/drawing/2014/main" id="{D89EC85A-DFAD-0395-CF1C-F4DD51940F74}"/>
              </a:ext>
            </a:extLst>
          </p:cNvPr>
          <p:cNvSpPr/>
          <p:nvPr/>
        </p:nvSpPr>
        <p:spPr>
          <a:xfrm>
            <a:off x="10760039" y="1730223"/>
            <a:ext cx="1210813" cy="3724092"/>
          </a:xfrm>
          <a:prstGeom prst="rect">
            <a:avLst/>
          </a:prstGeom>
          <a:solidFill>
            <a:srgbClr val="FFFF00"/>
          </a:solidFill>
          <a:ln>
            <a:solidFill>
              <a:srgbClr val="FF0000"/>
            </a:solidFill>
          </a:ln>
        </p:spPr>
        <p:style>
          <a:lnRef idx="2">
            <a:schemeClr val="accent3"/>
          </a:lnRef>
          <a:fillRef idx="1">
            <a:schemeClr val="lt1"/>
          </a:fillRef>
          <a:effectRef idx="0">
            <a:schemeClr val="accent3"/>
          </a:effectRef>
          <a:fontRef idx="minor">
            <a:schemeClr val="dk1"/>
          </a:fontRef>
        </p:style>
        <p:txBody>
          <a:bodyPr wrap="square" lIns="121917" tIns="60958" rIns="121917" bIns="60958" anchor="ctr">
            <a:spAutoFit/>
          </a:bodyPr>
          <a:lstStyle/>
          <a:p>
            <a:pPr algn="ctr"/>
            <a:r>
              <a:rPr lang="en-US" sz="2600" dirty="0" err="1">
                <a:solidFill>
                  <a:schemeClr val="tx1"/>
                </a:solidFill>
                <a:latin typeface="Times New Roman" panose="02020603050405020304" pitchFamily="18" charset="0"/>
                <a:cs typeface="Times New Roman" panose="02020603050405020304" pitchFamily="18" charset="0"/>
              </a:rPr>
              <a:t>Chiến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công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càng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rực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rỡ</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hiển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hách</a:t>
            </a:r>
            <a:r>
              <a:rPr lang="en-US" sz="2600" dirty="0">
                <a:solidFill>
                  <a:schemeClr val="tx1"/>
                </a:solidFill>
                <a:latin typeface="Times New Roman" panose="02020603050405020304" pitchFamily="18" charset="0"/>
                <a:cs typeface="Times New Roman" panose="02020603050405020304" pitchFamily="18" charset="0"/>
              </a:rPr>
              <a:t>, vang </a:t>
            </a:r>
            <a:r>
              <a:rPr lang="en-US" sz="2600" dirty="0" err="1">
                <a:solidFill>
                  <a:schemeClr val="tx1"/>
                </a:solidFill>
                <a:latin typeface="Times New Roman" panose="02020603050405020304" pitchFamily="18" charset="0"/>
                <a:cs typeface="Times New Roman" panose="02020603050405020304" pitchFamily="18" charset="0"/>
              </a:rPr>
              <a:t>dội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hơn</a:t>
            </a:r>
            <a:r>
              <a:rPr lang="en-US" sz="2600" dirty="0">
                <a:solidFill>
                  <a:schemeClr val="tx1"/>
                </a:solidFill>
                <a:latin typeface="Times New Roman" panose="02020603050405020304" pitchFamily="18" charset="0"/>
                <a:cs typeface="Times New Roman" panose="02020603050405020304" pitchFamily="18" charset="0"/>
              </a:rPr>
              <a:t>.</a:t>
            </a:r>
          </a:p>
        </p:txBody>
      </p:sp>
      <p:sp>
        <p:nvSpPr>
          <p:cNvPr id="6" name="Right Brace 5">
            <a:extLst>
              <a:ext uri="{FF2B5EF4-FFF2-40B4-BE49-F238E27FC236}">
                <a16:creationId xmlns:a16="http://schemas.microsoft.com/office/drawing/2014/main" id="{63DCAD4A-241C-8798-AF42-A2543B98BC36}"/>
              </a:ext>
            </a:extLst>
          </p:cNvPr>
          <p:cNvSpPr/>
          <p:nvPr/>
        </p:nvSpPr>
        <p:spPr>
          <a:xfrm>
            <a:off x="10029679" y="912873"/>
            <a:ext cx="577152" cy="5111524"/>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lIns="121917" tIns="60958" rIns="121917" bIns="60958" rtlCol="0" anchor="ctr"/>
          <a:lstStyle/>
          <a:p>
            <a:pPr algn="ctr"/>
            <a:endParaRPr lang="en-US">
              <a:solidFill>
                <a:srgbClr val="FF0000"/>
              </a:solidFill>
              <a:latin typeface="Times New Roman" panose="02020603050405020304" pitchFamily="18" charset="0"/>
              <a:cs typeface="Times New Roman" panose="02020603050405020304" pitchFamily="18" charset="0"/>
            </a:endParaRPr>
          </a:p>
        </p:txBody>
      </p:sp>
      <p:sp>
        <p:nvSpPr>
          <p:cNvPr id="7" name="Left Brace 6">
            <a:extLst>
              <a:ext uri="{FF2B5EF4-FFF2-40B4-BE49-F238E27FC236}">
                <a16:creationId xmlns:a16="http://schemas.microsoft.com/office/drawing/2014/main" id="{DDDC1E95-E477-98EF-E433-E04F1A7569B8}"/>
              </a:ext>
            </a:extLst>
          </p:cNvPr>
          <p:cNvSpPr/>
          <p:nvPr/>
        </p:nvSpPr>
        <p:spPr>
          <a:xfrm>
            <a:off x="1201377" y="772998"/>
            <a:ext cx="577152" cy="5251399"/>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a:p>
        </p:txBody>
      </p:sp>
      <p:sp>
        <p:nvSpPr>
          <p:cNvPr id="8" name="Rectangle 7">
            <a:extLst>
              <a:ext uri="{FF2B5EF4-FFF2-40B4-BE49-F238E27FC236}">
                <a16:creationId xmlns:a16="http://schemas.microsoft.com/office/drawing/2014/main" id="{3B000DD3-3172-F925-6358-1342B77C91DA}"/>
              </a:ext>
            </a:extLst>
          </p:cNvPr>
          <p:cNvSpPr/>
          <p:nvPr/>
        </p:nvSpPr>
        <p:spPr>
          <a:xfrm>
            <a:off x="51204" y="1606590"/>
            <a:ext cx="1197403" cy="3724092"/>
          </a:xfrm>
          <a:prstGeom prst="rect">
            <a:avLst/>
          </a:prstGeom>
          <a:solidFill>
            <a:srgbClr val="FFFF00"/>
          </a:solidFill>
          <a:ln>
            <a:solidFill>
              <a:srgbClr val="FF0000"/>
            </a:solidFill>
          </a:ln>
        </p:spPr>
        <p:style>
          <a:lnRef idx="2">
            <a:schemeClr val="accent3"/>
          </a:lnRef>
          <a:fillRef idx="1">
            <a:schemeClr val="lt1"/>
          </a:fillRef>
          <a:effectRef idx="0">
            <a:schemeClr val="accent3"/>
          </a:effectRef>
          <a:fontRef idx="minor">
            <a:schemeClr val="dk1"/>
          </a:fontRef>
        </p:style>
        <p:txBody>
          <a:bodyPr wrap="square" lIns="121917" tIns="60958" rIns="121917" bIns="60958" anchor="ctr">
            <a:spAutoFit/>
          </a:bodyPr>
          <a:lstStyle/>
          <a:p>
            <a:pPr algn="ctr"/>
            <a:r>
              <a:rPr lang="en-US" sz="2600" dirty="0" err="1">
                <a:solidFill>
                  <a:schemeClr val="tx1"/>
                </a:solidFill>
                <a:latin typeface="Times New Roman" panose="02020603050405020304" pitchFamily="18" charset="0"/>
                <a:cs typeface="Times New Roman" panose="02020603050405020304" pitchFamily="18" charset="0"/>
              </a:rPr>
              <a:t>Thử</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thách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ngày</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càng</a:t>
            </a:r>
            <a:r>
              <a:rPr lang="en-US" sz="2600" dirty="0">
                <a:solidFill>
                  <a:schemeClr val="tx1"/>
                </a:solidFill>
                <a:latin typeface="Times New Roman" panose="02020603050405020304" pitchFamily="18" charset="0"/>
                <a:cs typeface="Times New Roman" panose="02020603050405020304" pitchFamily="18" charset="0"/>
              </a:rPr>
              <a:t> to </a:t>
            </a:r>
            <a:r>
              <a:rPr lang="en-US" sz="2600" dirty="0" err="1">
                <a:solidFill>
                  <a:schemeClr val="tx1"/>
                </a:solidFill>
                <a:latin typeface="Times New Roman" panose="02020603050405020304" pitchFamily="18" charset="0"/>
                <a:cs typeface="Times New Roman" panose="02020603050405020304" pitchFamily="18" charset="0"/>
              </a:rPr>
              <a:t>lớn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khó</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khăn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nguy</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hiểm</a:t>
            </a:r>
            <a:r>
              <a:rPr lang="en-US" sz="2600"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40760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1304842" y="2076620"/>
            <a:ext cx="3284553" cy="1190625"/>
          </a:xfrm>
          <a:prstGeom prst="rect">
            <a:avLst/>
          </a:prstGeom>
          <a:solidFill>
            <a:srgbClr val="92D05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Cứu</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công</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chúa</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bị</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Lý</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Thông</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lấp</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cửa</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hang</a:t>
            </a:r>
          </a:p>
        </p:txBody>
      </p:sp>
      <p:sp>
        <p:nvSpPr>
          <p:cNvPr id="79876" name="Rectangle 4"/>
          <p:cNvSpPr>
            <a:spLocks noChangeArrowheads="1"/>
          </p:cNvSpPr>
          <p:nvPr/>
        </p:nvSpPr>
        <p:spPr bwMode="auto">
          <a:xfrm>
            <a:off x="1311896" y="3625505"/>
            <a:ext cx="3277498" cy="1195167"/>
          </a:xfrm>
          <a:prstGeom prst="rect">
            <a:avLst/>
          </a:prstGeom>
          <a:solidFill>
            <a:srgbClr val="92D05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Hồn</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chằn</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tinh</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đại</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bàng</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báo</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thù</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bị</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bắt</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hạ</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ngục</a:t>
            </a:r>
            <a:endPar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9877" name="Oval 5"/>
          <p:cNvSpPr>
            <a:spLocks noChangeArrowheads="1"/>
          </p:cNvSpPr>
          <p:nvPr/>
        </p:nvSpPr>
        <p:spPr bwMode="auto">
          <a:xfrm>
            <a:off x="5557416" y="3669558"/>
            <a:ext cx="3810000" cy="1014414"/>
          </a:xfrm>
          <a:prstGeom prst="ellipse">
            <a:avLst/>
          </a:prstGeom>
          <a:solidFill>
            <a:srgbClr val="FFFF00"/>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Vạch</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mặt</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mẹ</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con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Lí</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Thông, </a:t>
            </a:r>
            <a:r>
              <a:rPr kumimoji="0" lang="en-US" sz="1800"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được</a:t>
            </a:r>
            <a:r>
              <a:rPr kumimoji="0" lang="en-US" sz="1800"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giải</a:t>
            </a:r>
            <a:r>
              <a:rPr kumimoji="0" lang="en-US" sz="1800"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oan</a:t>
            </a:r>
            <a:r>
              <a:rPr kumimoji="0" lang="en-US" sz="1800"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và</a:t>
            </a:r>
            <a:r>
              <a:rPr kumimoji="0" lang="en-US" sz="1800"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kết</a:t>
            </a:r>
            <a:r>
              <a:rPr kumimoji="0" lang="en-US" sz="1800"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hôn</a:t>
            </a:r>
            <a:r>
              <a:rPr kumimoji="0" lang="en-US" sz="1800"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cùng</a:t>
            </a:r>
            <a:r>
              <a:rPr kumimoji="0" lang="en-US" sz="1800"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công</a:t>
            </a:r>
            <a:r>
              <a:rPr kumimoji="0" lang="en-US" sz="1800"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chúa</a:t>
            </a:r>
            <a:endParaRPr kumimoji="0" lang="en-US" sz="1800"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9879" name="Oval 7"/>
          <p:cNvSpPr>
            <a:spLocks noChangeArrowheads="1"/>
          </p:cNvSpPr>
          <p:nvPr/>
        </p:nvSpPr>
        <p:spPr bwMode="auto">
          <a:xfrm>
            <a:off x="5578198" y="2076620"/>
            <a:ext cx="3733800" cy="1190625"/>
          </a:xfrm>
          <a:prstGeom prst="ellipse">
            <a:avLst/>
          </a:prstGeom>
          <a:solidFill>
            <a:srgbClr val="FFFF00"/>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Diệt</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đại</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bàng</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cứu</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công</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chúa</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cứu</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thái</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tử</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được</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tặng</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đàn</a:t>
            </a:r>
            <a:r>
              <a:rPr kumimoji="0" lang="en-US" sz="1800"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thần</a:t>
            </a:r>
            <a:endParaRPr kumimoji="0" lang="en-US" sz="1800"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endParaRPr>
          </a:p>
        </p:txBody>
      </p:sp>
      <p:sp>
        <p:nvSpPr>
          <p:cNvPr id="79880" name="Oval 8"/>
          <p:cNvSpPr>
            <a:spLocks noChangeArrowheads="1"/>
          </p:cNvSpPr>
          <p:nvPr/>
        </p:nvSpPr>
        <p:spPr bwMode="auto">
          <a:xfrm>
            <a:off x="5683005" y="771262"/>
            <a:ext cx="3733800" cy="981074"/>
          </a:xfrm>
          <a:prstGeom prst="ellipse">
            <a:avLst/>
          </a:prstGeom>
          <a:solidFill>
            <a:srgbClr val="FFFF00"/>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Giết</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chằn</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tinh</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thu</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được</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bộ</a:t>
            </a:r>
            <a:r>
              <a:rPr kumimoji="0" lang="en-US" sz="2000"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cung</a:t>
            </a:r>
            <a:r>
              <a:rPr kumimoji="0" lang="en-US" sz="2000"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tên</a:t>
            </a:r>
            <a:r>
              <a:rPr kumimoji="0" lang="en-US" sz="2000" b="1" i="0"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srgbClr val="FF3300"/>
                </a:solidFill>
                <a:effectLst/>
                <a:uLnTx/>
                <a:uFillTx/>
                <a:latin typeface="Times New Roman" pitchFamily="18" charset="0"/>
                <a:ea typeface="+mn-ea"/>
                <a:cs typeface="Times New Roman" pitchFamily="18" charset="0"/>
              </a:rPr>
              <a:t>vàng</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9881" name="Line 9"/>
          <p:cNvSpPr>
            <a:spLocks noChangeShapeType="1"/>
          </p:cNvSpPr>
          <p:nvPr/>
        </p:nvSpPr>
        <p:spPr bwMode="auto">
          <a:xfrm flipV="1">
            <a:off x="4596450" y="1264397"/>
            <a:ext cx="1086555" cy="4546"/>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9882" name="Line 10"/>
          <p:cNvSpPr>
            <a:spLocks noChangeShapeType="1"/>
          </p:cNvSpPr>
          <p:nvPr/>
        </p:nvSpPr>
        <p:spPr bwMode="auto">
          <a:xfrm>
            <a:off x="4596449" y="2671931"/>
            <a:ext cx="988804" cy="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9884" name="Line 12"/>
          <p:cNvSpPr>
            <a:spLocks noChangeShapeType="1"/>
          </p:cNvSpPr>
          <p:nvPr/>
        </p:nvSpPr>
        <p:spPr bwMode="auto">
          <a:xfrm>
            <a:off x="4578168" y="4240943"/>
            <a:ext cx="1000031" cy="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9886" name="Rectangle 14"/>
          <p:cNvSpPr>
            <a:spLocks noChangeArrowheads="1"/>
          </p:cNvSpPr>
          <p:nvPr/>
        </p:nvSpPr>
        <p:spPr bwMode="auto">
          <a:xfrm>
            <a:off x="1339606" y="771263"/>
            <a:ext cx="3249789" cy="946653"/>
          </a:xfrm>
          <a:prstGeom prst="rect">
            <a:avLst/>
          </a:prstGeom>
          <a:solidFill>
            <a:srgbClr val="92D05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Bị</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mẹ</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con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Lý</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Thông</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lừa</a:t>
            </a:r>
            <a:endPar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canh</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miếu</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thế</a:t>
            </a:r>
            <a:r>
              <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mạng</a:t>
            </a:r>
            <a:endParaRPr kumimoji="0" lang="en-US" sz="2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9888" name="Line 16"/>
          <p:cNvSpPr>
            <a:spLocks noChangeShapeType="1"/>
          </p:cNvSpPr>
          <p:nvPr/>
        </p:nvSpPr>
        <p:spPr bwMode="auto">
          <a:xfrm>
            <a:off x="7431245" y="1752338"/>
            <a:ext cx="1" cy="324282"/>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9889" name="Line 17"/>
          <p:cNvSpPr>
            <a:spLocks noChangeShapeType="1"/>
          </p:cNvSpPr>
          <p:nvPr/>
        </p:nvSpPr>
        <p:spPr bwMode="auto">
          <a:xfrm>
            <a:off x="7445098" y="3314379"/>
            <a:ext cx="0" cy="352642"/>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9890" name="Line 18"/>
          <p:cNvSpPr>
            <a:spLocks noChangeShapeType="1"/>
          </p:cNvSpPr>
          <p:nvPr/>
        </p:nvSpPr>
        <p:spPr bwMode="auto">
          <a:xfrm flipH="1">
            <a:off x="2867646" y="1752338"/>
            <a:ext cx="0" cy="30270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9891" name="Line 19"/>
          <p:cNvSpPr>
            <a:spLocks noChangeShapeType="1"/>
          </p:cNvSpPr>
          <p:nvPr/>
        </p:nvSpPr>
        <p:spPr bwMode="auto">
          <a:xfrm>
            <a:off x="2867646" y="3286100"/>
            <a:ext cx="0" cy="39034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4596" name="Rectangle 20"/>
          <p:cNvSpPr>
            <a:spLocks noGrp="1" noChangeArrowheads="1"/>
          </p:cNvSpPr>
          <p:nvPr>
            <p:ph type="title" idx="4294967295"/>
          </p:nvPr>
        </p:nvSpPr>
        <p:spPr bwMode="auto">
          <a:xfrm>
            <a:off x="0" y="1588"/>
            <a:ext cx="9144000" cy="533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algn="ctr"/>
            <a:r>
              <a:rPr lang="en-US" sz="2800" b="1" cap="none" dirty="0" err="1">
                <a:solidFill>
                  <a:srgbClr val="0000FF"/>
                </a:solidFill>
                <a:effectLst/>
                <a:latin typeface="Times New Roman" pitchFamily="18" charset="0"/>
                <a:cs typeface="Times New Roman" pitchFamily="18" charset="0"/>
              </a:rPr>
              <a:t>Những</a:t>
            </a:r>
            <a:r>
              <a:rPr lang="en-US" sz="2800" cap="none" dirty="0">
                <a:solidFill>
                  <a:srgbClr val="0000FF"/>
                </a:solidFill>
                <a:effectLst/>
                <a:latin typeface="Times New Roman" pitchFamily="18" charset="0"/>
                <a:cs typeface="Times New Roman" pitchFamily="18" charset="0"/>
              </a:rPr>
              <a:t> </a:t>
            </a:r>
            <a:r>
              <a:rPr lang="en-US" sz="2800" b="1" cap="none" dirty="0" err="1">
                <a:solidFill>
                  <a:srgbClr val="0000FF"/>
                </a:solidFill>
                <a:effectLst/>
                <a:latin typeface="Times New Roman" pitchFamily="18" charset="0"/>
                <a:cs typeface="Times New Roman" pitchFamily="18" charset="0"/>
              </a:rPr>
              <a:t>thử</a:t>
            </a:r>
            <a:r>
              <a:rPr lang="en-US" sz="2800" b="1" cap="none" dirty="0">
                <a:solidFill>
                  <a:srgbClr val="0000FF"/>
                </a:solidFill>
                <a:effectLst/>
                <a:latin typeface="Times New Roman" pitchFamily="18" charset="0"/>
                <a:cs typeface="Times New Roman" pitchFamily="18" charset="0"/>
              </a:rPr>
              <a:t> </a:t>
            </a:r>
            <a:r>
              <a:rPr lang="en-US" sz="2800" b="1" cap="none" dirty="0" err="1">
                <a:solidFill>
                  <a:srgbClr val="0000FF"/>
                </a:solidFill>
                <a:effectLst/>
                <a:latin typeface="Times New Roman" pitchFamily="18" charset="0"/>
                <a:cs typeface="Times New Roman" pitchFamily="18" charset="0"/>
              </a:rPr>
              <a:t>thách</a:t>
            </a:r>
            <a:r>
              <a:rPr lang="en-US" sz="2800" b="1" cap="none" dirty="0">
                <a:solidFill>
                  <a:srgbClr val="0000FF"/>
                </a:solidFill>
                <a:effectLst/>
                <a:latin typeface="Times New Roman" pitchFamily="18" charset="0"/>
                <a:cs typeface="Times New Roman" pitchFamily="18" charset="0"/>
              </a:rPr>
              <a:t> </a:t>
            </a:r>
            <a:r>
              <a:rPr lang="en-US" sz="2800" b="1" cap="none" dirty="0" err="1">
                <a:solidFill>
                  <a:srgbClr val="0000FF"/>
                </a:solidFill>
                <a:effectLst/>
                <a:latin typeface="Times New Roman" pitchFamily="18" charset="0"/>
                <a:cs typeface="Times New Roman" pitchFamily="18" charset="0"/>
              </a:rPr>
              <a:t>và</a:t>
            </a:r>
            <a:r>
              <a:rPr lang="en-US" sz="2800" b="1" cap="none" dirty="0">
                <a:solidFill>
                  <a:srgbClr val="0000FF"/>
                </a:solidFill>
                <a:effectLst/>
                <a:latin typeface="Times New Roman" pitchFamily="18" charset="0"/>
                <a:cs typeface="Times New Roman" pitchFamily="18" charset="0"/>
              </a:rPr>
              <a:t> </a:t>
            </a:r>
            <a:r>
              <a:rPr lang="en-US" sz="2800" b="1" cap="none" dirty="0" err="1">
                <a:solidFill>
                  <a:srgbClr val="0000FF"/>
                </a:solidFill>
                <a:effectLst/>
                <a:latin typeface="Times New Roman" pitchFamily="18" charset="0"/>
                <a:cs typeface="Times New Roman" pitchFamily="18" charset="0"/>
              </a:rPr>
              <a:t>chiến</a:t>
            </a:r>
            <a:r>
              <a:rPr lang="en-US" sz="2800" b="1" cap="none" dirty="0">
                <a:solidFill>
                  <a:srgbClr val="0000FF"/>
                </a:solidFill>
                <a:effectLst/>
                <a:latin typeface="Times New Roman" pitchFamily="18" charset="0"/>
                <a:cs typeface="Times New Roman" pitchFamily="18" charset="0"/>
              </a:rPr>
              <a:t> </a:t>
            </a:r>
            <a:r>
              <a:rPr lang="en-US" sz="2800" b="1" cap="none" dirty="0" err="1">
                <a:solidFill>
                  <a:srgbClr val="0000FF"/>
                </a:solidFill>
                <a:effectLst/>
                <a:latin typeface="Times New Roman" pitchFamily="18" charset="0"/>
                <a:cs typeface="Times New Roman" pitchFamily="18" charset="0"/>
              </a:rPr>
              <a:t>công</a:t>
            </a:r>
            <a:r>
              <a:rPr lang="en-US" sz="2800" b="1" cap="none" dirty="0">
                <a:solidFill>
                  <a:srgbClr val="0000FF"/>
                </a:solidFill>
                <a:effectLst/>
                <a:latin typeface="Times New Roman" pitchFamily="18" charset="0"/>
                <a:cs typeface="Times New Roman" pitchFamily="18" charset="0"/>
              </a:rPr>
              <a:t> </a:t>
            </a:r>
            <a:r>
              <a:rPr lang="en-US" sz="2800" b="1" cap="none" dirty="0" err="1">
                <a:solidFill>
                  <a:srgbClr val="0000FF"/>
                </a:solidFill>
                <a:effectLst/>
                <a:latin typeface="Times New Roman" pitchFamily="18" charset="0"/>
                <a:cs typeface="Times New Roman" pitchFamily="18" charset="0"/>
              </a:rPr>
              <a:t>của</a:t>
            </a:r>
            <a:r>
              <a:rPr lang="en-US" sz="2800" b="1" cap="none" dirty="0">
                <a:solidFill>
                  <a:srgbClr val="0000FF"/>
                </a:solidFill>
                <a:effectLst/>
                <a:latin typeface="Times New Roman" pitchFamily="18" charset="0"/>
                <a:cs typeface="Times New Roman" pitchFamily="18" charset="0"/>
              </a:rPr>
              <a:t> </a:t>
            </a:r>
            <a:r>
              <a:rPr lang="en-US" sz="2800" b="1" cap="none" dirty="0" err="1">
                <a:solidFill>
                  <a:srgbClr val="0000FF"/>
                </a:solidFill>
                <a:effectLst/>
                <a:latin typeface="Times New Roman" pitchFamily="18" charset="0"/>
                <a:cs typeface="Times New Roman" pitchFamily="18" charset="0"/>
              </a:rPr>
              <a:t>Thạch</a:t>
            </a:r>
            <a:r>
              <a:rPr lang="en-US" sz="2800" b="1" cap="none" dirty="0">
                <a:solidFill>
                  <a:srgbClr val="0000FF"/>
                </a:solidFill>
                <a:effectLst/>
                <a:latin typeface="Times New Roman" pitchFamily="18" charset="0"/>
                <a:cs typeface="Times New Roman" pitchFamily="18" charset="0"/>
              </a:rPr>
              <a:t> </a:t>
            </a:r>
            <a:r>
              <a:rPr lang="en-US" sz="2800" b="1" cap="none" dirty="0" err="1">
                <a:solidFill>
                  <a:srgbClr val="0000FF"/>
                </a:solidFill>
                <a:effectLst/>
                <a:latin typeface="Times New Roman" pitchFamily="18" charset="0"/>
                <a:cs typeface="Times New Roman" pitchFamily="18" charset="0"/>
              </a:rPr>
              <a:t>Sanh</a:t>
            </a:r>
            <a:r>
              <a:rPr lang="en-US" sz="2800" b="1" cap="none" dirty="0">
                <a:solidFill>
                  <a:srgbClr val="0000FF"/>
                </a:solidFill>
                <a:effectLst/>
                <a:latin typeface="Times New Roman" pitchFamily="18" charset="0"/>
                <a:cs typeface="Times New Roman" pitchFamily="18" charset="0"/>
              </a:rPr>
              <a:t> </a:t>
            </a:r>
          </a:p>
        </p:txBody>
      </p:sp>
      <p:sp>
        <p:nvSpPr>
          <p:cNvPr id="23" name="Line 17"/>
          <p:cNvSpPr>
            <a:spLocks noChangeShapeType="1"/>
          </p:cNvSpPr>
          <p:nvPr/>
        </p:nvSpPr>
        <p:spPr bwMode="auto">
          <a:xfrm flipH="1">
            <a:off x="7445069" y="4683972"/>
            <a:ext cx="6" cy="465424"/>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4" name="Line 17"/>
          <p:cNvSpPr>
            <a:spLocks noChangeShapeType="1"/>
          </p:cNvSpPr>
          <p:nvPr/>
        </p:nvSpPr>
        <p:spPr bwMode="auto">
          <a:xfrm>
            <a:off x="2867646" y="4820671"/>
            <a:ext cx="0" cy="32872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4" name="Picture 3">
            <a:extLst>
              <a:ext uri="{FF2B5EF4-FFF2-40B4-BE49-F238E27FC236}">
                <a16:creationId xmlns:a16="http://schemas.microsoft.com/office/drawing/2014/main" id="{3A95C0CA-87F1-79B9-9123-E8D04705DAF1}"/>
              </a:ext>
            </a:extLst>
          </p:cNvPr>
          <p:cNvPicPr>
            <a:picLocks noChangeAspect="1"/>
          </p:cNvPicPr>
          <p:nvPr/>
        </p:nvPicPr>
        <p:blipFill>
          <a:blip r:embed="rId2"/>
          <a:stretch>
            <a:fillRect/>
          </a:stretch>
        </p:blipFill>
        <p:spPr>
          <a:xfrm>
            <a:off x="1393842" y="5113111"/>
            <a:ext cx="8065707" cy="1213209"/>
          </a:xfrm>
          <a:prstGeom prst="rect">
            <a:avLst/>
          </a:prstGeom>
        </p:spPr>
      </p:pic>
      <p:sp>
        <p:nvSpPr>
          <p:cNvPr id="5" name="Rectangle 4">
            <a:extLst>
              <a:ext uri="{FF2B5EF4-FFF2-40B4-BE49-F238E27FC236}">
                <a16:creationId xmlns:a16="http://schemas.microsoft.com/office/drawing/2014/main" id="{DD20D447-3EC0-0139-26B4-BD4BDFA56DE2}"/>
              </a:ext>
            </a:extLst>
          </p:cNvPr>
          <p:cNvSpPr/>
          <p:nvPr/>
        </p:nvSpPr>
        <p:spPr>
          <a:xfrm>
            <a:off x="9973559" y="782924"/>
            <a:ext cx="2073897" cy="1123968"/>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mj-lt"/>
                <a:ea typeface="+mn-ea"/>
                <a:cs typeface="+mn-cs"/>
              </a:rPr>
              <a:t>- Thật thà, chất phác, thương người.</a:t>
            </a:r>
          </a:p>
        </p:txBody>
      </p:sp>
      <p:sp>
        <p:nvSpPr>
          <p:cNvPr id="9" name="Line 9">
            <a:extLst>
              <a:ext uri="{FF2B5EF4-FFF2-40B4-BE49-F238E27FC236}">
                <a16:creationId xmlns:a16="http://schemas.microsoft.com/office/drawing/2014/main" id="{9B106DD1-C89D-3008-F96B-69D36AD2180E}"/>
              </a:ext>
            </a:extLst>
          </p:cNvPr>
          <p:cNvSpPr>
            <a:spLocks noChangeShapeType="1"/>
          </p:cNvSpPr>
          <p:nvPr/>
        </p:nvSpPr>
        <p:spPr bwMode="auto">
          <a:xfrm flipV="1">
            <a:off x="9387284" y="1264397"/>
            <a:ext cx="586275" cy="16176"/>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0" name="Rectangle 9">
            <a:extLst>
              <a:ext uri="{FF2B5EF4-FFF2-40B4-BE49-F238E27FC236}">
                <a16:creationId xmlns:a16="http://schemas.microsoft.com/office/drawing/2014/main" id="{576579A4-8257-9ADD-39A6-6F5C71FDE251}"/>
              </a:ext>
            </a:extLst>
          </p:cNvPr>
          <p:cNvSpPr/>
          <p:nvPr/>
        </p:nvSpPr>
        <p:spPr>
          <a:xfrm>
            <a:off x="10012835" y="2596443"/>
            <a:ext cx="2073897" cy="164450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Dũng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2400" b="1" dirty="0" err="1">
                <a:solidFill>
                  <a:prstClr val="black"/>
                </a:solidFill>
                <a:latin typeface="Times New Roman" panose="02020603050405020304" pitchFamily="18" charset="0"/>
                <a:cs typeface="Times New Roman" panose="02020603050405020304" pitchFamily="18" charset="0"/>
              </a:rPr>
              <a:t>Tài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năng</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Line 9">
            <a:extLst>
              <a:ext uri="{FF2B5EF4-FFF2-40B4-BE49-F238E27FC236}">
                <a16:creationId xmlns:a16="http://schemas.microsoft.com/office/drawing/2014/main" id="{F2370B4E-A788-9840-4AC6-D312E577B17F}"/>
              </a:ext>
            </a:extLst>
          </p:cNvPr>
          <p:cNvSpPr>
            <a:spLocks noChangeShapeType="1"/>
          </p:cNvSpPr>
          <p:nvPr/>
        </p:nvSpPr>
        <p:spPr bwMode="auto">
          <a:xfrm flipV="1">
            <a:off x="9634430" y="3419572"/>
            <a:ext cx="340697" cy="2146"/>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3" name="TextBox 12">
            <a:extLst>
              <a:ext uri="{FF2B5EF4-FFF2-40B4-BE49-F238E27FC236}">
                <a16:creationId xmlns:a16="http://schemas.microsoft.com/office/drawing/2014/main" id="{0D989C05-8659-8659-A419-56155764EDE3}"/>
              </a:ext>
            </a:extLst>
          </p:cNvPr>
          <p:cNvSpPr txBox="1"/>
          <p:nvPr/>
        </p:nvSpPr>
        <p:spPr>
          <a:xfrm>
            <a:off x="10012835" y="5054276"/>
            <a:ext cx="2051118" cy="1446550"/>
          </a:xfrm>
          <a:prstGeom prst="rect">
            <a:avLst/>
          </a:prstGeom>
          <a:solidFill>
            <a:schemeClr val="accent4">
              <a:lumMod val="20000"/>
              <a:lumOff val="80000"/>
            </a:schemeClr>
          </a:solidFill>
        </p:spPr>
        <p:txBody>
          <a:bodyPr wrap="square">
            <a:spAutoFit/>
          </a:bodyPr>
          <a:lstStyle/>
          <a:p>
            <a:pPr marL="342900" indent="-342900">
              <a:buFontTx/>
              <a:buChar char="-"/>
            </a:pPr>
            <a:r>
              <a:rPr lang="vi-VN" sz="2200" b="1" dirty="0">
                <a:latin typeface="+mj-lt"/>
              </a:rPr>
              <a:t>Nhân </a:t>
            </a:r>
            <a:r>
              <a:rPr lang="en-US" sz="2200" b="1" dirty="0" err="1">
                <a:latin typeface="Times New Roman" panose="02020603050405020304" pitchFamily="18" charset="0"/>
                <a:cs typeface="Times New Roman" panose="02020603050405020304" pitchFamily="18" charset="0"/>
              </a:rPr>
              <a:t>ái</a:t>
            </a:r>
            <a:r>
              <a:rPr lang="vi-VN" sz="2200" b="1" dirty="0">
                <a:latin typeface="+mj-lt"/>
              </a:rPr>
              <a:t>, khoan dung </a:t>
            </a:r>
            <a:endParaRPr lang="en-US" sz="2200" b="1" dirty="0">
              <a:latin typeface="+mj-lt"/>
            </a:endParaRPr>
          </a:p>
          <a:p>
            <a:r>
              <a:rPr lang="en-US" sz="2200" b="1" dirty="0">
                <a:latin typeface="+mj-lt"/>
              </a:rPr>
              <a:t>-  </a:t>
            </a:r>
            <a:r>
              <a:rPr lang="en-US" sz="2200" b="1" dirty="0">
                <a:latin typeface="Times New Roman" panose="02020603050405020304" pitchFamily="18" charset="0"/>
                <a:cs typeface="Times New Roman" panose="02020603050405020304" pitchFamily="18" charset="0"/>
              </a:rPr>
              <a:t>Y</a:t>
            </a:r>
            <a:r>
              <a:rPr lang="vi-VN" sz="2200" b="1" dirty="0">
                <a:latin typeface="+mj-lt"/>
              </a:rPr>
              <a:t>êu hòa bình.</a:t>
            </a:r>
          </a:p>
        </p:txBody>
      </p:sp>
      <p:sp>
        <p:nvSpPr>
          <p:cNvPr id="15" name="Right Brace 14">
            <a:extLst>
              <a:ext uri="{FF2B5EF4-FFF2-40B4-BE49-F238E27FC236}">
                <a16:creationId xmlns:a16="http://schemas.microsoft.com/office/drawing/2014/main" id="{CB40545A-8EA0-FBD8-7DC3-F44E9E348A73}"/>
              </a:ext>
            </a:extLst>
          </p:cNvPr>
          <p:cNvSpPr/>
          <p:nvPr/>
        </p:nvSpPr>
        <p:spPr>
          <a:xfrm>
            <a:off x="9416805" y="2596443"/>
            <a:ext cx="150526" cy="1644500"/>
          </a:xfrm>
          <a:prstGeom prst="rightBrace">
            <a:avLst/>
          </a:prstGeom>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en-SG"/>
          </a:p>
        </p:txBody>
      </p:sp>
      <p:sp>
        <p:nvSpPr>
          <p:cNvPr id="16" name="Line 9">
            <a:extLst>
              <a:ext uri="{FF2B5EF4-FFF2-40B4-BE49-F238E27FC236}">
                <a16:creationId xmlns:a16="http://schemas.microsoft.com/office/drawing/2014/main" id="{ADA28C9B-72D0-45EC-C62C-EBF40AFA2666}"/>
              </a:ext>
            </a:extLst>
          </p:cNvPr>
          <p:cNvSpPr>
            <a:spLocks noChangeShapeType="1"/>
          </p:cNvSpPr>
          <p:nvPr/>
        </p:nvSpPr>
        <p:spPr bwMode="auto">
          <a:xfrm flipV="1">
            <a:off x="9471575" y="5629904"/>
            <a:ext cx="586275" cy="16176"/>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7" name="Rectangle 16">
            <a:extLst>
              <a:ext uri="{FF2B5EF4-FFF2-40B4-BE49-F238E27FC236}">
                <a16:creationId xmlns:a16="http://schemas.microsoft.com/office/drawing/2014/main" id="{67AC8B0E-E13A-2305-9183-421C363B3101}"/>
              </a:ext>
            </a:extLst>
          </p:cNvPr>
          <p:cNvSpPr/>
          <p:nvPr/>
        </p:nvSpPr>
        <p:spPr>
          <a:xfrm>
            <a:off x="1393842" y="6331123"/>
            <a:ext cx="8173477" cy="455505"/>
          </a:xfrm>
          <a:prstGeom prst="rect">
            <a:avLst/>
          </a:prstGeom>
          <a:solidFill>
            <a:schemeClr val="bg1"/>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wrap="square" lIns="121917" tIns="60958" rIns="121917" bIns="60958" anchor="ctr">
            <a:spAutoFit/>
          </a:bodyPr>
          <a:lstStyle/>
          <a:p>
            <a:pPr marL="69849" indent="-69849">
              <a:lnSpc>
                <a:spcPct val="90000"/>
              </a:lnSpc>
              <a:spcBef>
                <a:spcPct val="0"/>
              </a:spcBef>
              <a:defRPr/>
            </a:pPr>
            <a:r>
              <a:rPr lang="en-US" sz="2400" b="1" dirty="0">
                <a:solidFill>
                  <a:schemeClr val="tx1"/>
                </a:solidFill>
                <a:latin typeface="Times New Roman" panose="02020603050405020304" pitchFamily="18" charset="0"/>
                <a:cs typeface="Times New Roman" panose="02020603050405020304" pitchFamily="18" charset="0"/>
              </a:rPr>
              <a:t>N</a:t>
            </a:r>
            <a:r>
              <a:rPr lang="vi-VN" sz="2400" b="1" dirty="0">
                <a:solidFill>
                  <a:schemeClr val="tx1"/>
                </a:solidFill>
                <a:latin typeface="Times New Roman" panose="02020603050405020304" pitchFamily="18" charset="0"/>
                <a:cs typeface="Times New Roman" panose="02020603050405020304" pitchFamily="18" charset="0"/>
              </a:rPr>
              <a:t>h</a:t>
            </a:r>
            <a:r>
              <a:rPr lang="en-US" sz="2400" b="1" dirty="0">
                <a:solidFill>
                  <a:schemeClr val="tx1"/>
                </a:solidFill>
                <a:latin typeface="Times New Roman" panose="02020603050405020304" pitchFamily="18" charset="0"/>
                <a:cs typeface="Times New Roman" panose="02020603050405020304" pitchFamily="18" charset="0"/>
              </a:rPr>
              <a:t>ữ</a:t>
            </a:r>
            <a:r>
              <a:rPr lang="vi-VN" sz="2400" b="1" dirty="0">
                <a:solidFill>
                  <a:schemeClr val="tx1"/>
                </a:solidFill>
                <a:latin typeface="Times New Roman" panose="02020603050405020304" pitchFamily="18" charset="0"/>
                <a:cs typeface="Times New Roman" panose="02020603050405020304" pitchFamily="18" charset="0"/>
              </a:rPr>
              <a:t>ng phẩm chất </a:t>
            </a:r>
            <a:r>
              <a:rPr lang="en-US" sz="2400" b="1" dirty="0" err="1">
                <a:solidFill>
                  <a:schemeClr val="tx1"/>
                </a:solidFill>
                <a:latin typeface="Times New Roman" panose="02020603050405020304" pitchFamily="18" charset="0"/>
                <a:cs typeface="Times New Roman" panose="02020603050405020304" pitchFamily="18" charset="0"/>
              </a:rPr>
              <a:t>tốt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đẹp</a:t>
            </a:r>
            <a:r>
              <a:rPr lang="en-US" sz="2400" b="1" dirty="0">
                <a:solidFill>
                  <a:schemeClr val="tx1"/>
                </a:solidFill>
                <a:latin typeface="Times New Roman" panose="02020603050405020304" pitchFamily="18" charset="0"/>
                <a:cs typeface="Times New Roman" panose="02020603050405020304" pitchFamily="18" charset="0"/>
              </a:rPr>
              <a:t>, </a:t>
            </a:r>
            <a:r>
              <a:rPr lang="vi-VN" sz="2400" b="1" dirty="0">
                <a:solidFill>
                  <a:schemeClr val="tx1"/>
                </a:solidFill>
                <a:latin typeface="Times New Roman" panose="02020603050405020304" pitchFamily="18" charset="0"/>
                <a:cs typeface="Times New Roman" panose="02020603050405020304" pitchFamily="18" charset="0"/>
              </a:rPr>
              <a:t>tiêu biểu c</a:t>
            </a:r>
            <a:r>
              <a:rPr lang="en-US" sz="2400" b="1" dirty="0" err="1">
                <a:solidFill>
                  <a:schemeClr val="tx1"/>
                </a:solidFill>
                <a:latin typeface="Times New Roman" panose="02020603050405020304" pitchFamily="18" charset="0"/>
                <a:cs typeface="Times New Roman" panose="02020603050405020304" pitchFamily="18" charset="0"/>
              </a:rPr>
              <a:t>ủa</a:t>
            </a:r>
            <a:r>
              <a:rPr lang="vi-VN" sz="2400" b="1" dirty="0">
                <a:solidFill>
                  <a:schemeClr val="tx1"/>
                </a:solidFill>
                <a:latin typeface="Times New Roman" panose="02020603050405020304" pitchFamily="18" charset="0"/>
                <a:cs typeface="Times New Roman" panose="02020603050405020304" pitchFamily="18" charset="0"/>
              </a:rPr>
              <a:t> nhân dân ta</a:t>
            </a:r>
            <a:r>
              <a:rPr lang="en-US" sz="2400" b="1" dirty="0">
                <a:solidFill>
                  <a:schemeClr val="tx1"/>
                </a:solidFill>
                <a:latin typeface="Times New Roman" panose="02020603050405020304" pitchFamily="18" charset="0"/>
                <a:cs typeface="Times New Roman" panose="02020603050405020304" pitchFamily="18" charset="0"/>
              </a:rPr>
              <a:t>.</a:t>
            </a:r>
          </a:p>
        </p:txBody>
      </p:sp>
      <p:sp>
        <p:nvSpPr>
          <p:cNvPr id="18" name="Line 9">
            <a:extLst>
              <a:ext uri="{FF2B5EF4-FFF2-40B4-BE49-F238E27FC236}">
                <a16:creationId xmlns:a16="http://schemas.microsoft.com/office/drawing/2014/main" id="{5F5D8CE2-D13B-BF9F-0580-83FDD66F0F64}"/>
              </a:ext>
            </a:extLst>
          </p:cNvPr>
          <p:cNvSpPr>
            <a:spLocks noChangeShapeType="1"/>
          </p:cNvSpPr>
          <p:nvPr/>
        </p:nvSpPr>
        <p:spPr bwMode="auto">
          <a:xfrm flipV="1">
            <a:off x="1018095" y="6558874"/>
            <a:ext cx="321511" cy="11607"/>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09204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3" grpId="0" animBg="1"/>
      <p:bldP spid="15" grpId="0" animBg="1"/>
      <p:bldP spid="16"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1" name="TextBox 20"/>
          <p:cNvSpPr txBox="1"/>
          <p:nvPr/>
        </p:nvSpPr>
        <p:spPr>
          <a:xfrm>
            <a:off x="294246" y="1142704"/>
            <a:ext cx="5337352" cy="479674"/>
          </a:xfrm>
          <a:prstGeom prst="rect">
            <a:avLst/>
          </a:prstGeom>
          <a:noFill/>
        </p:spPr>
        <p:txBody>
          <a:bodyPr wrap="none" lIns="121917" tIns="60958" rIns="121917" bIns="60958"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Sự</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ra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đời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lớn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Thạch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Sanh</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5" name="Pentagon 14">
            <a:extLst>
              <a:ext uri="{FF2B5EF4-FFF2-40B4-BE49-F238E27FC236}">
                <a16:creationId xmlns:a16="http://schemas.microsoft.com/office/drawing/2014/main" id="{FC099680-203F-7B40-A51C-91FC77178AAE}"/>
              </a:ext>
            </a:extLst>
          </p:cNvPr>
          <p:cNvSpPr/>
          <p:nvPr/>
        </p:nvSpPr>
        <p:spPr>
          <a:xfrm>
            <a:off x="141402" y="664434"/>
            <a:ext cx="5024481" cy="540171"/>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srgbClr val="941100"/>
                </a:solidFill>
                <a:effectLst/>
                <a:uLnTx/>
                <a:uFillTx/>
                <a:latin typeface="Times New Roman" panose="02020603050405020304" pitchFamily="18" charset="0"/>
                <a:ea typeface="+mn-ea"/>
                <a:cs typeface="Times New Roman" panose="02020603050405020304" pitchFamily="18" charset="0"/>
              </a:rPr>
              <a:t>1. Nhân vật Thạch Sanh</a:t>
            </a:r>
          </a:p>
        </p:txBody>
      </p:sp>
      <p:sp>
        <p:nvSpPr>
          <p:cNvPr id="4" name="TextBox 3">
            <a:extLst>
              <a:ext uri="{FF2B5EF4-FFF2-40B4-BE49-F238E27FC236}">
                <a16:creationId xmlns:a16="http://schemas.microsoft.com/office/drawing/2014/main" id="{B5E1A1D4-3982-16BE-75A9-5B01DE56D0F7}"/>
              </a:ext>
            </a:extLst>
          </p:cNvPr>
          <p:cNvSpPr txBox="1"/>
          <p:nvPr/>
        </p:nvSpPr>
        <p:spPr>
          <a:xfrm>
            <a:off x="294246" y="1540284"/>
            <a:ext cx="822758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Những thử thách và chiến công của Thạch Sanh</a:t>
            </a:r>
          </a:p>
        </p:txBody>
      </p:sp>
      <p:sp>
        <p:nvSpPr>
          <p:cNvPr id="5" name="Title 1">
            <a:extLst>
              <a:ext uri="{FF2B5EF4-FFF2-40B4-BE49-F238E27FC236}">
                <a16:creationId xmlns:a16="http://schemas.microsoft.com/office/drawing/2014/main" id="{86BFA2C1-6F4D-20AF-8C2D-A86801E4CCC9}"/>
              </a:ext>
            </a:extLst>
          </p:cNvPr>
          <p:cNvSpPr txBox="1">
            <a:spLocks/>
          </p:cNvSpPr>
          <p:nvPr/>
        </p:nvSpPr>
        <p:spPr>
          <a:xfrm>
            <a:off x="2450970" y="-158269"/>
            <a:ext cx="6070862" cy="629616"/>
          </a:xfrm>
          <a:prstGeom prst="rect">
            <a:avLst/>
          </a:prstGeom>
          <a:solidFill>
            <a:srgbClr val="FFFF00"/>
          </a:solidFill>
          <a:ln>
            <a:solidFill>
              <a:srgbClr val="FF0000"/>
            </a:solidFill>
          </a:ln>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i="0" u="none"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sng" strike="noStrike" kern="1200" cap="none" spc="0" normalizeH="0" baseline="0" noProof="0" dirty="0" err="1">
                <a:ln>
                  <a:noFill/>
                </a:ln>
                <a:solidFill>
                  <a:srgbClr val="FF0000"/>
                </a:solidFill>
                <a:effectLst/>
                <a:uLnTx/>
                <a:uFillTx/>
                <a:latin typeface="Times New Roman" pitchFamily="18" charset="0"/>
                <a:ea typeface="+mj-ea"/>
                <a:cs typeface="Times New Roman" pitchFamily="18" charset="0"/>
              </a:rPr>
              <a:t>Bài</a:t>
            </a:r>
            <a:r>
              <a:rPr kumimoji="0" lang="en-US" sz="2400" b="1" i="0" u="sng"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 1- </a:t>
            </a:r>
            <a:r>
              <a:rPr kumimoji="0" lang="en-US" sz="2400" b="1" i="0" u="sng" strike="noStrike" kern="1200" cap="none" spc="0" normalizeH="0" baseline="0" noProof="0" dirty="0" err="1">
                <a:ln>
                  <a:noFill/>
                </a:ln>
                <a:solidFill>
                  <a:srgbClr val="FF0000"/>
                </a:solidFill>
                <a:effectLst/>
                <a:uLnTx/>
                <a:uFillTx/>
                <a:latin typeface="Times New Roman" pitchFamily="18" charset="0"/>
                <a:ea typeface="+mj-ea"/>
                <a:cs typeface="Times New Roman" pitchFamily="18" charset="0"/>
              </a:rPr>
              <a:t>Tiết</a:t>
            </a:r>
            <a:r>
              <a:rPr kumimoji="0" lang="en-US" sz="2400" b="1" i="0" u="sng"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 7: </a:t>
            </a:r>
            <a:r>
              <a:rPr kumimoji="0" lang="en-US" sz="28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T</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mj-ea"/>
                <a:cs typeface="Times New Roman" pitchFamily="18" charset="0"/>
              </a:rPr>
              <a:t>HẠCH</a:t>
            </a:r>
            <a:r>
              <a:rPr kumimoji="0" lang="en-US" sz="28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 SANH </a:t>
            </a:r>
            <a:r>
              <a:rPr kumimoji="0" lang="en-US" sz="20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a:t>
            </a:r>
            <a:r>
              <a:rPr kumimoji="0" lang="en-US" sz="2000" b="1" i="0" u="none" strike="noStrike" kern="1200" cap="none" spc="0" normalizeH="0" baseline="0" noProof="0" dirty="0" err="1">
                <a:ln>
                  <a:noFill/>
                </a:ln>
                <a:solidFill>
                  <a:srgbClr val="FF0000"/>
                </a:solidFill>
                <a:effectLst/>
                <a:uLnTx/>
                <a:uFillTx/>
                <a:latin typeface="Times New Roman" pitchFamily="18" charset="0"/>
                <a:ea typeface="+mj-ea"/>
                <a:cs typeface="Times New Roman" pitchFamily="18" charset="0"/>
              </a:rPr>
              <a:t>tiếp</a:t>
            </a:r>
            <a:r>
              <a:rPr kumimoji="0" lang="en-US" sz="20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 </a:t>
            </a:r>
            <a:r>
              <a:rPr kumimoji="0" lang="en-US" sz="2000" b="1" i="0" u="none" strike="noStrike" kern="1200" cap="none" spc="0" normalizeH="0" baseline="0" noProof="0" dirty="0" err="1">
                <a:ln>
                  <a:noFill/>
                </a:ln>
                <a:solidFill>
                  <a:srgbClr val="FF0000"/>
                </a:solidFill>
                <a:effectLst/>
                <a:uLnTx/>
                <a:uFillTx/>
                <a:latin typeface="Times New Roman" pitchFamily="18" charset="0"/>
                <a:ea typeface="+mj-ea"/>
                <a:cs typeface="Times New Roman" pitchFamily="18" charset="0"/>
              </a:rPr>
              <a:t>theo</a:t>
            </a:r>
            <a:r>
              <a:rPr kumimoji="0" lang="en-US" sz="20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a:t>
            </a:r>
          </a:p>
        </p:txBody>
      </p:sp>
      <p:pic>
        <p:nvPicPr>
          <p:cNvPr id="6" name="Picture 2" descr="E:\GIÁO ÁN VĂN THCS\Văn THCS\VĂN 6\KỲ I\Tiết 3. Từ và cấu tạo từ TV\hoi-noi-mua-sao-truc.jpg">
            <a:extLst>
              <a:ext uri="{FF2B5EF4-FFF2-40B4-BE49-F238E27FC236}">
                <a16:creationId xmlns:a16="http://schemas.microsoft.com/office/drawing/2014/main" id="{886A2BC3-1685-C8F9-E215-665628208E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7319" y="3367125"/>
            <a:ext cx="3318164" cy="3089859"/>
          </a:xfrm>
          <a:prstGeom prst="rect">
            <a:avLst/>
          </a:prstGeom>
          <a:noFill/>
          <a:extLst>
            <a:ext uri="{909E8E84-426E-40DD-AFC4-6F175D3DCCD1}">
              <a14:hiddenFill xmlns:a14="http://schemas.microsoft.com/office/drawing/2010/main">
                <a:solidFill>
                  <a:srgbClr val="FFFFFF"/>
                </a:solidFill>
              </a14:hiddenFill>
            </a:ext>
          </a:extLst>
        </p:spPr>
      </p:pic>
      <p:sp>
        <p:nvSpPr>
          <p:cNvPr id="9" name="Cloud Callout 3">
            <a:extLst>
              <a:ext uri="{FF2B5EF4-FFF2-40B4-BE49-F238E27FC236}">
                <a16:creationId xmlns:a16="http://schemas.microsoft.com/office/drawing/2014/main" id="{46C13370-E0B8-FC8C-2C04-41A8F2B066BB}"/>
              </a:ext>
            </a:extLst>
          </p:cNvPr>
          <p:cNvSpPr/>
          <p:nvPr/>
        </p:nvSpPr>
        <p:spPr>
          <a:xfrm>
            <a:off x="7231930" y="471347"/>
            <a:ext cx="4495800" cy="3883837"/>
          </a:xfrm>
          <a:prstGeom prst="cloudCallout">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0000"/>
                </a:solidFill>
                <a:effectLst/>
                <a:uLnTx/>
                <a:uFillTx/>
                <a:latin typeface="Times New Roman"/>
                <a:ea typeface="+mn-ea"/>
                <a:cs typeface="+mn-cs"/>
              </a:rPr>
              <a:t>? </a:t>
            </a:r>
            <a:r>
              <a:rPr kumimoji="0" lang="en-US" sz="2800" b="1" i="0" u="none" strike="noStrike" kern="0" cap="none" spc="0" normalizeH="0" baseline="0" noProof="0" dirty="0">
                <a:ln>
                  <a:noFill/>
                </a:ln>
                <a:solidFill>
                  <a:srgbClr val="FF0000"/>
                </a:solidFill>
                <a:effectLst/>
                <a:uLnTx/>
                <a:uFillTx/>
                <a:latin typeface="Times New Roman"/>
                <a:ea typeface="+mn-ea"/>
                <a:cs typeface="+mn-cs"/>
              </a:rPr>
              <a:t>Theo </a:t>
            </a:r>
            <a:r>
              <a:rPr kumimoji="0" lang="en-US" sz="2800" b="1" i="0" u="none" strike="noStrike" kern="0" cap="none" spc="0" normalizeH="0" baseline="0" noProof="0" dirty="0" err="1">
                <a:ln>
                  <a:noFill/>
                </a:ln>
                <a:solidFill>
                  <a:srgbClr val="FF0000"/>
                </a:solidFill>
                <a:effectLst/>
                <a:uLnTx/>
                <a:uFillTx/>
                <a:latin typeface="Times New Roman"/>
                <a:ea typeface="+mn-ea"/>
                <a:cs typeface="+mn-cs"/>
              </a:rPr>
              <a:t>em</a:t>
            </a:r>
            <a:r>
              <a:rPr kumimoji="0" lang="en-US" sz="2800" b="1" i="0" u="none" strike="noStrike" kern="0" cap="none" spc="0" normalizeH="0" baseline="0" noProof="0" dirty="0">
                <a:ln>
                  <a:noFill/>
                </a:ln>
                <a:solidFill>
                  <a:srgbClr val="FF0000"/>
                </a:solidFill>
                <a:effectLst/>
                <a:uLnTx/>
                <a:uFillTx/>
                <a:latin typeface="Times New Roman"/>
                <a:ea typeface="+mn-ea"/>
                <a:cs typeface="+mn-cs"/>
              </a:rPr>
              <a:t>, </a:t>
            </a:r>
            <a:r>
              <a:rPr kumimoji="0" lang="en-US" sz="2800" b="1" i="0" u="none" strike="noStrike" kern="0" cap="none" spc="0" normalizeH="0" baseline="0" noProof="0" dirty="0" err="1">
                <a:ln>
                  <a:noFill/>
                </a:ln>
                <a:solidFill>
                  <a:srgbClr val="FF0000"/>
                </a:solidFill>
                <a:effectLst/>
                <a:uLnTx/>
                <a:uFillTx/>
                <a:latin typeface="Times New Roman"/>
                <a:ea typeface="+mn-ea"/>
                <a:cs typeface="+mn-cs"/>
              </a:rPr>
              <a:t>những</a:t>
            </a:r>
            <a:r>
              <a:rPr kumimoji="0" lang="en-US" sz="2800" b="1" i="0" u="none" strike="noStrike" kern="0" cap="none" spc="0" normalizeH="0" baseline="0" noProof="0" dirty="0">
                <a:ln>
                  <a:noFill/>
                </a:ln>
                <a:solidFill>
                  <a:srgbClr val="FF0000"/>
                </a:solidFill>
                <a:effectLst/>
                <a:uLnTx/>
                <a:uFillTx/>
                <a:latin typeface="Times New Roman"/>
                <a:ea typeface="+mn-ea"/>
                <a:cs typeface="+mn-cs"/>
              </a:rPr>
              <a:t> </a:t>
            </a:r>
            <a:r>
              <a:rPr kumimoji="0" lang="en-US" sz="2800" b="1" i="0" u="sng" strike="noStrike" kern="0" cap="none" spc="0" normalizeH="0" baseline="0" noProof="0" dirty="0">
                <a:ln>
                  <a:noFill/>
                </a:ln>
                <a:solidFill>
                  <a:srgbClr val="FF0000"/>
                </a:solidFill>
                <a:effectLst/>
                <a:uLnTx/>
                <a:uFillTx/>
                <a:latin typeface="Times New Roman"/>
                <a:ea typeface="+mn-ea"/>
                <a:cs typeface="+mn-cs"/>
              </a:rPr>
              <a:t>n</a:t>
            </a:r>
            <a:r>
              <a:rPr kumimoji="0" lang="vi-VN" sz="2800" b="1" i="0" u="sng" strike="noStrike" kern="0" cap="none" spc="0" normalizeH="0" baseline="0" noProof="0" dirty="0">
                <a:ln>
                  <a:noFill/>
                </a:ln>
                <a:solidFill>
                  <a:srgbClr val="FF0000"/>
                </a:solidFill>
                <a:effectLst/>
                <a:uLnTx/>
                <a:uFillTx/>
                <a:latin typeface="Times New Roman"/>
                <a:ea typeface="+mn-ea"/>
                <a:cs typeface="+mn-cs"/>
              </a:rPr>
              <a:t>guyên nhân </a:t>
            </a:r>
            <a:r>
              <a:rPr kumimoji="0" lang="vi-VN" sz="2800" b="1" i="0" u="none" strike="noStrike" kern="0" cap="none" spc="0" normalizeH="0" baseline="0" noProof="0" dirty="0">
                <a:ln>
                  <a:noFill/>
                </a:ln>
                <a:solidFill>
                  <a:srgbClr val="FF0000"/>
                </a:solidFill>
                <a:effectLst/>
                <a:uLnTx/>
                <a:uFillTx/>
                <a:latin typeface="Times New Roman"/>
                <a:ea typeface="+mn-ea"/>
                <a:cs typeface="+mn-cs"/>
              </a:rPr>
              <a:t>nào </a:t>
            </a:r>
            <a:r>
              <a:rPr kumimoji="0" lang="en-US" sz="2800" b="1" i="0" u="sng" strike="noStrike" kern="0" cap="none" spc="0" normalizeH="0" baseline="0" noProof="0" dirty="0" err="1">
                <a:ln>
                  <a:noFill/>
                </a:ln>
                <a:solidFill>
                  <a:srgbClr val="FF0000"/>
                </a:solidFill>
                <a:effectLst/>
                <a:uLnTx/>
                <a:uFillTx/>
                <a:latin typeface="Times New Roman"/>
                <a:ea typeface="+mn-ea"/>
                <a:cs typeface="+mn-cs"/>
              </a:rPr>
              <a:t>làm</a:t>
            </a:r>
            <a:r>
              <a:rPr kumimoji="0" lang="en-US" sz="2800" b="1" i="0" u="sng" strike="noStrike" kern="0" cap="none" spc="0" normalizeH="0" baseline="0" noProof="0" dirty="0">
                <a:ln>
                  <a:noFill/>
                </a:ln>
                <a:solidFill>
                  <a:srgbClr val="FF0000"/>
                </a:solidFill>
                <a:effectLst/>
                <a:uLnTx/>
                <a:uFillTx/>
                <a:latin typeface="Times New Roman"/>
                <a:ea typeface="+mn-ea"/>
                <a:cs typeface="+mn-cs"/>
              </a:rPr>
              <a:t> </a:t>
            </a:r>
            <a:r>
              <a:rPr kumimoji="0" lang="en-US" sz="2800" b="1" i="0" u="sng" strike="noStrike" kern="0" cap="none" spc="0" normalizeH="0" baseline="0" noProof="0" dirty="0" err="1">
                <a:ln>
                  <a:noFill/>
                </a:ln>
                <a:solidFill>
                  <a:srgbClr val="FF0000"/>
                </a:solidFill>
                <a:effectLst/>
                <a:uLnTx/>
                <a:uFillTx/>
                <a:latin typeface="Times New Roman"/>
                <a:ea typeface="+mn-ea"/>
                <a:cs typeface="+mn-cs"/>
              </a:rPr>
              <a:t>nên</a:t>
            </a:r>
            <a:r>
              <a:rPr kumimoji="0" lang="en-US" sz="2800" b="1" i="0" u="sng" strike="noStrike" kern="0" cap="none" spc="0" normalizeH="0" baseline="0" noProof="0" dirty="0">
                <a:ln>
                  <a:noFill/>
                </a:ln>
                <a:solidFill>
                  <a:srgbClr val="FF0000"/>
                </a:solidFill>
                <a:effectLst/>
                <a:uLnTx/>
                <a:uFillTx/>
                <a:latin typeface="Times New Roman"/>
                <a:ea typeface="+mn-ea"/>
                <a:cs typeface="+mn-cs"/>
              </a:rPr>
              <a:t> </a:t>
            </a:r>
            <a:r>
              <a:rPr kumimoji="0" lang="en-US" sz="2800" b="1" i="0" u="sng" strike="noStrike" kern="0" cap="none" spc="0" normalizeH="0" baseline="0" noProof="0" dirty="0" err="1">
                <a:ln>
                  <a:noFill/>
                </a:ln>
                <a:solidFill>
                  <a:srgbClr val="FF0000"/>
                </a:solidFill>
                <a:effectLst/>
                <a:uLnTx/>
                <a:uFillTx/>
                <a:latin typeface="Times New Roman"/>
                <a:ea typeface="+mn-ea"/>
                <a:cs typeface="+mn-cs"/>
              </a:rPr>
              <a:t>chiến</a:t>
            </a:r>
            <a:r>
              <a:rPr kumimoji="0" lang="en-US" sz="2800" b="1" i="0" u="sng" strike="noStrike" kern="0" cap="none" spc="0" normalizeH="0" baseline="0" noProof="0" dirty="0">
                <a:ln>
                  <a:noFill/>
                </a:ln>
                <a:solidFill>
                  <a:srgbClr val="FF0000"/>
                </a:solidFill>
                <a:effectLst/>
                <a:uLnTx/>
                <a:uFillTx/>
                <a:latin typeface="Times New Roman"/>
                <a:ea typeface="+mn-ea"/>
                <a:cs typeface="+mn-cs"/>
              </a:rPr>
              <a:t> </a:t>
            </a:r>
            <a:r>
              <a:rPr kumimoji="0" lang="en-US" sz="2800" b="1" i="0" u="sng" strike="noStrike" kern="0" cap="none" spc="0" normalizeH="0" baseline="0" noProof="0" dirty="0" err="1">
                <a:ln>
                  <a:noFill/>
                </a:ln>
                <a:solidFill>
                  <a:srgbClr val="FF0000"/>
                </a:solidFill>
                <a:effectLst/>
                <a:uLnTx/>
                <a:uFillTx/>
                <a:latin typeface="Times New Roman"/>
                <a:ea typeface="+mn-ea"/>
                <a:cs typeface="+mn-cs"/>
              </a:rPr>
              <a:t>công</a:t>
            </a:r>
            <a:r>
              <a:rPr kumimoji="0" lang="vi-VN" sz="2800" b="1" i="0" u="sng" strike="noStrike" kern="0" cap="none" spc="0" normalizeH="0" baseline="0" noProof="0" dirty="0">
                <a:ln>
                  <a:noFill/>
                </a:ln>
                <a:solidFill>
                  <a:srgbClr val="FF0000"/>
                </a:solidFill>
                <a:effectLst/>
                <a:uLnTx/>
                <a:uFillTx/>
                <a:latin typeface="Times New Roman"/>
                <a:ea typeface="+mn-ea"/>
                <a:cs typeface="+mn-cs"/>
              </a:rPr>
              <a:t> </a:t>
            </a:r>
            <a:r>
              <a:rPr kumimoji="0" lang="vi-VN" sz="2800" b="1" i="0" u="none" strike="noStrike" kern="0" cap="none" spc="0" normalizeH="0" baseline="0" noProof="0" dirty="0">
                <a:ln>
                  <a:noFill/>
                </a:ln>
                <a:solidFill>
                  <a:srgbClr val="FF0000"/>
                </a:solidFill>
                <a:effectLst/>
                <a:uLnTx/>
                <a:uFillTx/>
                <a:latin typeface="Times New Roman"/>
                <a:ea typeface="+mn-ea"/>
                <a:cs typeface="+mn-cs"/>
              </a:rPr>
              <a:t>của Thạch Sanh ?</a:t>
            </a:r>
          </a:p>
        </p:txBody>
      </p:sp>
    </p:spTree>
    <p:extLst>
      <p:ext uri="{BB962C8B-B14F-4D97-AF65-F5344CB8AC3E}">
        <p14:creationId xmlns:p14="http://schemas.microsoft.com/office/powerpoint/2010/main" val="106176757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6724</TotalTime>
  <Words>1990</Words>
  <Application>Microsoft Office PowerPoint</Application>
  <PresentationFormat>Widescreen</PresentationFormat>
  <Paragraphs>227</Paragraphs>
  <Slides>32</Slides>
  <Notes>25</Notes>
  <HiddenSlides>1</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32</vt:i4>
      </vt:variant>
    </vt:vector>
  </HeadingPairs>
  <TitlesOfParts>
    <vt:vector size="49" baseType="lpstr">
      <vt:lpstr>微软雅黑</vt:lpstr>
      <vt:lpstr>SimSun</vt:lpstr>
      <vt:lpstr>SimSun</vt:lpstr>
      <vt:lpstr>.VnTime</vt:lpstr>
      <vt:lpstr>Abril Fatface</vt:lpstr>
      <vt:lpstr>Aldrich</vt:lpstr>
      <vt:lpstr>Arial</vt:lpstr>
      <vt:lpstr>Calibri</vt:lpstr>
      <vt:lpstr>Calibri Light</vt:lpstr>
      <vt:lpstr>等线</vt:lpstr>
      <vt:lpstr>Quicksand</vt:lpstr>
      <vt:lpstr>Times New Roman</vt:lpstr>
      <vt:lpstr>VNI-Times</vt:lpstr>
      <vt:lpstr>Office Theme</vt:lpstr>
      <vt:lpstr>2_Office Theme</vt:lpstr>
      <vt:lpstr>1_Office Theme</vt:lpstr>
      <vt:lpstr>Default Design</vt:lpstr>
      <vt:lpstr>p</vt:lpstr>
      <vt:lpstr>PowerPoint Presentation</vt:lpstr>
      <vt:lpstr>PowerPoint Presentation</vt:lpstr>
      <vt:lpstr>PowerPoint Presentation</vt:lpstr>
      <vt:lpstr>PowerPoint Presentation</vt:lpstr>
      <vt:lpstr>Những thử thách và chiến công của Thạch Sanh </vt:lpstr>
      <vt:lpstr>Những thử thách và chiến công của Thạch Sanh </vt:lpstr>
      <vt:lpstr>Những thử thách và chiến công của Thạch Sanh </vt:lpstr>
      <vt:lpstr>PowerPoint Presentation</vt:lpstr>
      <vt:lpstr>Nguyên nhân những chiến công của Thạch Sanh</vt:lpstr>
      <vt:lpstr>Những vũ khí thần kì của Thạch Sanh.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GIỚI THIỆU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HP</cp:lastModifiedBy>
  <cp:revision>52</cp:revision>
  <dcterms:created xsi:type="dcterms:W3CDTF">2022-09-05T15:29:34Z</dcterms:created>
  <dcterms:modified xsi:type="dcterms:W3CDTF">2025-09-23T13:39:58Z</dcterms:modified>
</cp:coreProperties>
</file>