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984" r:id="rId2"/>
    <p:sldId id="985" r:id="rId3"/>
    <p:sldId id="986" r:id="rId4"/>
    <p:sldId id="409" r:id="rId5"/>
    <p:sldId id="787" r:id="rId6"/>
    <p:sldId id="989" r:id="rId7"/>
    <p:sldId id="992" r:id="rId8"/>
    <p:sldId id="990" r:id="rId9"/>
    <p:sldId id="406" r:id="rId10"/>
    <p:sldId id="991" r:id="rId11"/>
    <p:sldId id="781" r:id="rId12"/>
    <p:sldId id="259" r:id="rId13"/>
    <p:sldId id="988" r:id="rId14"/>
    <p:sldId id="784" r:id="rId15"/>
    <p:sldId id="983" r:id="rId16"/>
    <p:sldId id="979" r:id="rId17"/>
    <p:sldId id="980" r:id="rId18"/>
    <p:sldId id="981" r:id="rId19"/>
    <p:sldId id="346" r:id="rId20"/>
    <p:sldId id="263" r:id="rId21"/>
    <p:sldId id="264" r:id="rId22"/>
    <p:sldId id="987" r:id="rId23"/>
    <p:sldId id="916" r:id="rId24"/>
    <p:sldId id="9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6536-826A-4430-B5B9-A75BABB9DD8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62BC-D504-4474-8679-3AAFF831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24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9328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C0D1-73F8-7E60-1EE1-D6060BF10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E41C-27F9-39B0-262B-CA4836AF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80DE-13C7-B20E-5F30-775786ED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5290-87B9-4684-66FD-93A6838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82A71-86AD-5944-B8D3-8BAFE28A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F588-D771-2F25-99B6-E33B260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D2A17-9518-0E59-75A5-09DFEB0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7647-5AFB-9127-E462-65D42D3B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3187-E60D-EC23-FBED-A0837EC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9341-9CEF-2556-6E33-89E23397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78E4-00FC-31B0-3066-60526FCE2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19AB-7857-8FCD-8C32-B11C8CF85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875B-6883-D2E8-D4D9-9C37A3EE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8EBCE-A55D-D68D-09F1-E4F3E221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149-3C67-569D-9CC3-F70A448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2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0F6-4197-AA48-675D-54C39801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4DA8-391B-A89F-8B16-112AABFC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8822-C0E5-0DA9-03EA-EA69ED7A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1FB7-0EFD-F2FC-5D5B-699FD91D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AC255-6CA9-8657-1636-919BCCC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8668C-BA8C-C114-563B-DD3BA62A0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6065" y="-38686"/>
            <a:ext cx="12328065" cy="6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794-3551-2C65-E8F4-87955306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664-F834-3940-EF1C-1217F883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1BA8-5BA6-B154-D43D-1FF2DAF5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226B-D718-698F-ADF0-EFE30178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C743-9EEA-38B1-62CE-AB264FEE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3095-86B7-9479-E8EC-73A6DC1A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B389-52F2-2B3C-A8BC-462C0340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360F-EB18-7894-663B-02F31642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701D-5D45-4596-D5DA-E0F428A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5DC-33F4-9DA3-2507-E0390E2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5A09-A81C-6E27-A368-601339ED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FFF0-C0C3-FE7B-2906-D9E9FAA4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179-77C1-3E7E-FA02-B97CCF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25BF9-0062-AC9E-D20F-81A66CDC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C0A4A-F260-0734-B125-047C7EEB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10D63-73D2-BF25-ECF7-806EE0A2A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1E046-D247-B668-33E5-DAD235A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8B371-432A-96DF-1016-05F82BB7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777B0-ECA4-BA8C-A6A4-96F5056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7FD7-CCEF-C13C-A98E-AA272A6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636-5C46-73F4-163A-D643FDD4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A111-58F4-3AB8-2F9E-FBD21382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E26A-4232-C6DC-1727-DC3F752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2C80-73CB-222C-320A-6B8BA43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2FEB-FCAB-D3F5-E4C4-B4A6491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78BA-4FA8-F465-5E3F-593EB855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A27-DFE2-298F-0DA3-7150DFE2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B2A6-EB1C-67D6-75C3-6A680B5C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7133E-0220-1A2A-2391-2DF2803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B110-525A-4466-F4D7-FBD8BDB1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CDBB4-4482-6E41-1AF9-2C6AE48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E02-8665-BF59-D046-A08D6864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4042-1ED7-4222-A8EC-625D4F6C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A6633-8F91-C1B9-5581-0574B296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29C1-82F3-7976-EA73-81744A9D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80F4B-BE45-6640-A87E-3B56AA15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65DC-829A-803E-2137-5EC6422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7AE0-9D79-DE45-C597-CD984697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827D-E840-CDC9-2D47-C68A8FA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EA25-A227-7AE5-5AC8-0BDD0DB1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CB0A-7A61-C5D8-36B5-EDE4A2FA6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49B9-F0AE-46F4-B013-8221A3D26470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6EA-AFE0-CB63-7599-219845C71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C40A-BD8B-F398-29B4-4634029A0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041A0C-0653-E4D5-6431-7A273F46EA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>
            <a:extLst>
              <a:ext uri="{FF2B5EF4-FFF2-40B4-BE49-F238E27FC236}">
                <a16:creationId xmlns:a16="http://schemas.microsoft.com/office/drawing/2014/main" id="{E3570328-08B9-016B-24C2-3F84CDB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6" y="120532"/>
            <a:ext cx="8871857" cy="67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1E1D5-BC73-2C02-ECD5-FC5C121F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926D9-D4CD-545B-69DA-4A9B1D5FE162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C6E8-40DE-ECD6-B74B-AC66F382B272}"/>
              </a:ext>
            </a:extLst>
          </p:cNvPr>
          <p:cNvSpPr txBox="1"/>
          <p:nvPr/>
        </p:nvSpPr>
        <p:spPr>
          <a:xfrm>
            <a:off x="173801" y="2146481"/>
            <a:ext cx="468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E626-9F2C-C911-D011-C40F5FA7118F}"/>
              </a:ext>
            </a:extLst>
          </p:cNvPr>
          <p:cNvSpPr txBox="1"/>
          <p:nvPr/>
        </p:nvSpPr>
        <p:spPr>
          <a:xfrm>
            <a:off x="182745" y="3438331"/>
            <a:ext cx="67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BB6F9-4583-224A-FA51-F79E11F947A3}"/>
              </a:ext>
            </a:extLst>
          </p:cNvPr>
          <p:cNvSpPr txBox="1"/>
          <p:nvPr/>
        </p:nvSpPr>
        <p:spPr>
          <a:xfrm>
            <a:off x="173801" y="2588673"/>
            <a:ext cx="64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C78F1-EFC2-F625-F47D-A14B05D20B2D}"/>
              </a:ext>
            </a:extLst>
          </p:cNvPr>
          <p:cNvSpPr txBox="1"/>
          <p:nvPr/>
        </p:nvSpPr>
        <p:spPr>
          <a:xfrm>
            <a:off x="173801" y="162326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38215-0A20-4EB7-023A-A207DB6ED997}"/>
              </a:ext>
            </a:extLst>
          </p:cNvPr>
          <p:cNvSpPr txBox="1"/>
          <p:nvPr/>
        </p:nvSpPr>
        <p:spPr>
          <a:xfrm>
            <a:off x="182745" y="3930946"/>
            <a:ext cx="640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6AE69-3821-7A9E-F695-A6437781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2" y="768283"/>
            <a:ext cx="8923881" cy="5962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968685" y="61614"/>
            <a:ext cx="3440783" cy="80094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(5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7" y="768283"/>
            <a:ext cx="3520447" cy="2852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87B5-8AC1-6734-4E25-5E6BDF54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/>
          <a:stretch/>
        </p:blipFill>
        <p:spPr>
          <a:xfrm>
            <a:off x="106955" y="4454547"/>
            <a:ext cx="2982991" cy="18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105441"/>
              </p:ext>
            </p:extLst>
          </p:nvPr>
        </p:nvGraphicFramePr>
        <p:xfrm>
          <a:off x="208560" y="152400"/>
          <a:ext cx="11831041" cy="646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11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084611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3119719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3854824" y="1104438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029832" y="113222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604D2-6687-E48E-4762-67F7EB154C75}"/>
              </a:ext>
            </a:extLst>
          </p:cNvPr>
          <p:cNvSpPr/>
          <p:nvPr/>
        </p:nvSpPr>
        <p:spPr>
          <a:xfrm>
            <a:off x="986544" y="1239606"/>
            <a:ext cx="7450273" cy="25041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D5BD1-39EA-57D9-416C-C09E2AEE1F39}"/>
              </a:ext>
            </a:extLst>
          </p:cNvPr>
          <p:cNvSpPr txBox="1"/>
          <p:nvPr/>
        </p:nvSpPr>
        <p:spPr>
          <a:xfrm>
            <a:off x="1131797" y="147940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3FEF0-F680-7C96-667F-E361B115C166}"/>
              </a:ext>
            </a:extLst>
          </p:cNvPr>
          <p:cNvSpPr txBox="1"/>
          <p:nvPr/>
        </p:nvSpPr>
        <p:spPr>
          <a:xfrm>
            <a:off x="1131797" y="242935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3041-30CA-AEFF-F582-375A41384E1A}"/>
              </a:ext>
            </a:extLst>
          </p:cNvPr>
          <p:cNvSpPr/>
          <p:nvPr/>
        </p:nvSpPr>
        <p:spPr>
          <a:xfrm>
            <a:off x="8989433" y="1262952"/>
            <a:ext cx="2906733" cy="26776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9856-7164-9276-298A-24B1C7ADF9D1}"/>
              </a:ext>
            </a:extLst>
          </p:cNvPr>
          <p:cNvSpPr txBox="1"/>
          <p:nvPr/>
        </p:nvSpPr>
        <p:spPr>
          <a:xfrm>
            <a:off x="9052928" y="1262952"/>
            <a:ext cx="28362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5E8ED-63BF-0AD8-75F0-EB724DC828E6}"/>
              </a:ext>
            </a:extLst>
          </p:cNvPr>
          <p:cNvSpPr/>
          <p:nvPr/>
        </p:nvSpPr>
        <p:spPr>
          <a:xfrm>
            <a:off x="2288464" y="4316870"/>
            <a:ext cx="7741362" cy="215799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BC1DA-9F91-2975-E0BC-01AC14129A71}"/>
              </a:ext>
            </a:extLst>
          </p:cNvPr>
          <p:cNvSpPr txBox="1"/>
          <p:nvPr/>
        </p:nvSpPr>
        <p:spPr>
          <a:xfrm>
            <a:off x="2416179" y="4912995"/>
            <a:ext cx="804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Nhân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9" grpId="1"/>
      <p:bldP spid="10" grpId="0"/>
      <p:bldP spid="12" grpId="0" animBg="1"/>
      <p:bldP spid="12" grpId="1" animBg="1"/>
      <p:bldP spid="7" grpId="0"/>
      <p:bldP spid="7" grpId="1"/>
      <p:bldP spid="11" grpId="0"/>
      <p:bldP spid="11" grpId="1"/>
      <p:bldP spid="14" grpId="0" animBg="1"/>
      <p:bldP spid="14" grpId="1" animBg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95275"/>
              </p:ext>
            </p:extLst>
          </p:nvPr>
        </p:nvGraphicFramePr>
        <p:xfrm>
          <a:off x="208560" y="152400"/>
          <a:ext cx="11831041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1965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114925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2724151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4204271" y="1196771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347991" y="126854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82009-8D7A-E5FD-2239-9C3979354AB2}"/>
              </a:ext>
            </a:extLst>
          </p:cNvPr>
          <p:cNvSpPr txBox="1"/>
          <p:nvPr/>
        </p:nvSpPr>
        <p:spPr>
          <a:xfrm>
            <a:off x="249272" y="1184540"/>
            <a:ext cx="4041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F582-7D4C-F29E-9DB8-C10BED1EF95C}"/>
              </a:ext>
            </a:extLst>
          </p:cNvPr>
          <p:cNvSpPr txBox="1"/>
          <p:nvPr/>
        </p:nvSpPr>
        <p:spPr>
          <a:xfrm>
            <a:off x="249272" y="3085051"/>
            <a:ext cx="40418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535D5-0D58-5A5E-EF48-F8F965647370}"/>
              </a:ext>
            </a:extLst>
          </p:cNvPr>
          <p:cNvSpPr txBox="1"/>
          <p:nvPr/>
        </p:nvSpPr>
        <p:spPr>
          <a:xfrm>
            <a:off x="4204271" y="1231290"/>
            <a:ext cx="5344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5F4961-F38E-C85E-D528-70EEC75B440E}"/>
              </a:ext>
            </a:extLst>
          </p:cNvPr>
          <p:cNvSpPr txBox="1"/>
          <p:nvPr/>
        </p:nvSpPr>
        <p:spPr>
          <a:xfrm>
            <a:off x="9368029" y="1337906"/>
            <a:ext cx="2550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00DC9-E406-E2A9-FA3F-B7698B27A3BA}"/>
              </a:ext>
            </a:extLst>
          </p:cNvPr>
          <p:cNvSpPr txBox="1"/>
          <p:nvPr/>
        </p:nvSpPr>
        <p:spPr>
          <a:xfrm>
            <a:off x="295834" y="4265189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E4CAF-2719-9F42-AAEA-9B474890AEEE}"/>
              </a:ext>
            </a:extLst>
          </p:cNvPr>
          <p:cNvSpPr txBox="1"/>
          <p:nvPr/>
        </p:nvSpPr>
        <p:spPr>
          <a:xfrm>
            <a:off x="5715719" y="3070185"/>
            <a:ext cx="62485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2943225" y="298708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BBFA3-7DC5-D73E-E567-88F69DA3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 r="17429"/>
          <a:stretch/>
        </p:blipFill>
        <p:spPr>
          <a:xfrm flipH="1">
            <a:off x="127903" y="2045069"/>
            <a:ext cx="5402329" cy="3586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85EEB-17F7-B50A-B2FA-9F6B0A79F80C}"/>
              </a:ext>
            </a:extLst>
          </p:cNvPr>
          <p:cNvSpPr txBox="1"/>
          <p:nvPr/>
        </p:nvSpPr>
        <p:spPr>
          <a:xfrm>
            <a:off x="5715718" y="3070185"/>
            <a:ext cx="60630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28351-93A8-84A1-70AC-858E85BD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1351432" y="1295548"/>
            <a:ext cx="4762500" cy="24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2BC2-766D-3955-B3A5-421461D7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455797" y="3962737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3041196" y="168080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ABDF1-1792-0AE3-743B-C04DE61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177"/>
            <a:ext cx="3399121" cy="2846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F919E-494A-A45E-7C25-D930A52119BA}"/>
              </a:ext>
            </a:extLst>
          </p:cNvPr>
          <p:cNvSpPr txBox="1"/>
          <p:nvPr/>
        </p:nvSpPr>
        <p:spPr>
          <a:xfrm>
            <a:off x="3745914" y="1883029"/>
            <a:ext cx="8261029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ư?"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7304C-A3E7-CAF9-89D4-CDD7C7F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-781049" y="1527051"/>
            <a:ext cx="4762500" cy="240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2F02-775C-AA3C-D108-6EB0436D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346793" y="3404636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913003" y="12071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5" y="13662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89652" y="2906357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22" y="3089189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858968" y="4718990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7" y="4878131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" y="1953970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7E4814-1DC4-C9A8-F386-DE4D8D5C7475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1558229" y="127999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D5E62-124E-F4E7-B161-785198DD578D}"/>
              </a:ext>
            </a:extLst>
          </p:cNvPr>
          <p:cNvSpPr txBox="1"/>
          <p:nvPr/>
        </p:nvSpPr>
        <p:spPr>
          <a:xfrm>
            <a:off x="6096000" y="1361724"/>
            <a:ext cx="5819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B4553-CA4C-2629-447D-D504C6C20AFA}"/>
              </a:ext>
            </a:extLst>
          </p:cNvPr>
          <p:cNvSpPr txBox="1"/>
          <p:nvPr/>
        </p:nvSpPr>
        <p:spPr>
          <a:xfrm>
            <a:off x="5967320" y="3099673"/>
            <a:ext cx="565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296A8-BB2E-5D8B-9EE1-4C0A8DDCADE4}"/>
              </a:ext>
            </a:extLst>
          </p:cNvPr>
          <p:cNvSpPr txBox="1"/>
          <p:nvPr/>
        </p:nvSpPr>
        <p:spPr>
          <a:xfrm>
            <a:off x="6030445" y="4641057"/>
            <a:ext cx="5925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858968" y="13595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0" y="15186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30331" y="3559651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01" y="3742483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760200" y="5129782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59" y="5288923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8" y="2000012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692462" y="1308263"/>
            <a:ext cx="362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5986198" y="1194074"/>
            <a:ext cx="55806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Lam ca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86198" y="3618966"/>
            <a:ext cx="5470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DABD5-3A01-1700-FC31-BD517BF10DDB}"/>
              </a:ext>
            </a:extLst>
          </p:cNvPr>
          <p:cNvSpPr txBox="1"/>
          <p:nvPr/>
        </p:nvSpPr>
        <p:spPr>
          <a:xfrm>
            <a:off x="5960086" y="4971428"/>
            <a:ext cx="5632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3EED93-0C90-3749-D04F-D4AFB902B444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5174697" y="1791710"/>
            <a:ext cx="819648" cy="935998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08" y="1916261"/>
            <a:ext cx="655827" cy="579415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5219055" y="2984623"/>
            <a:ext cx="824833" cy="986654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152243"/>
            <a:ext cx="659976" cy="58308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5250708" y="4255637"/>
            <a:ext cx="819647" cy="103257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4476771"/>
            <a:ext cx="655826" cy="579414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" y="1940478"/>
            <a:ext cx="5021175" cy="377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3048000" y="968308"/>
            <a:ext cx="675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6012101" y="1971825"/>
            <a:ext cx="558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28606" y="3185258"/>
            <a:ext cx="547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AB047-1C8E-6C7D-2851-1C897D80D3AE}"/>
              </a:ext>
            </a:extLst>
          </p:cNvPr>
          <p:cNvSpPr txBox="1"/>
          <p:nvPr/>
        </p:nvSpPr>
        <p:spPr>
          <a:xfrm>
            <a:off x="6012101" y="4255637"/>
            <a:ext cx="57301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F0C24-7677-65FA-84BB-1EF02A619EED}"/>
              </a:ext>
            </a:extLst>
          </p:cNvPr>
          <p:cNvSpPr txBox="1"/>
          <p:nvPr/>
        </p:nvSpPr>
        <p:spPr>
          <a:xfrm>
            <a:off x="5928606" y="5819491"/>
            <a:ext cx="630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8A44C-68FF-6724-C34E-E931E241C882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68E0903C-DC36-740D-C7A2-D19024D9D96C}"/>
              </a:ext>
            </a:extLst>
          </p:cNvPr>
          <p:cNvGrpSpPr/>
          <p:nvPr/>
        </p:nvGrpSpPr>
        <p:grpSpPr>
          <a:xfrm>
            <a:off x="5250708" y="5639786"/>
            <a:ext cx="819647" cy="103257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>
              <a:extLst>
                <a:ext uri="{FF2B5EF4-FFF2-40B4-BE49-F238E27FC236}">
                  <a16:creationId xmlns:a16="http://schemas.microsoft.com/office/drawing/2014/main" id="{6B5CFF0F-6474-AE70-604E-AB36FC2B20C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>
              <a:extLst>
                <a:ext uri="{FF2B5EF4-FFF2-40B4-BE49-F238E27FC236}">
                  <a16:creationId xmlns:a16="http://schemas.microsoft.com/office/drawing/2014/main" id="{A32BD56E-2345-994F-EFD3-BFDE131E30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>
            <a:extLst>
              <a:ext uri="{FF2B5EF4-FFF2-40B4-BE49-F238E27FC236}">
                <a16:creationId xmlns:a16="http://schemas.microsoft.com/office/drawing/2014/main" id="{89408319-33FB-7909-FCD5-E2CE4CCC9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5860920"/>
            <a:ext cx="655826" cy="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A4CB4-7018-4065-A1E6-F83DD337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472998"/>
            <a:ext cx="5912003" cy="59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5F856-E577-4DAF-8E61-B7E6F05B7A4B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D0D7-5DBC-413A-B5EB-208BB59613BB}"/>
              </a:ext>
            </a:extLst>
          </p:cNvPr>
          <p:cNvSpPr txBox="1"/>
          <p:nvPr/>
        </p:nvSpPr>
        <p:spPr>
          <a:xfrm>
            <a:off x="1915888" y="2097865"/>
            <a:ext cx="374052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8BBF0-DC65-4B8A-8D16-12B2ABDE111D}"/>
              </a:ext>
            </a:extLst>
          </p:cNvPr>
          <p:cNvSpPr txBox="1"/>
          <p:nvPr/>
        </p:nvSpPr>
        <p:spPr>
          <a:xfrm>
            <a:off x="5159829" y="2490279"/>
            <a:ext cx="72573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11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11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cõng bạn đi học mỗi ngày, 6 năm 'trượng nghĩa' âm thầm: Đến mẹ cha  cũng không biết">
            <a:extLst>
              <a:ext uri="{FF2B5EF4-FFF2-40B4-BE49-F238E27FC236}">
                <a16:creationId xmlns:a16="http://schemas.microsoft.com/office/drawing/2014/main" id="{F27F8FB5-5DF1-2F30-3A4A-267EB16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1175658"/>
            <a:ext cx="9006088" cy="4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6A396-4460-0821-80D7-66C9ED2D6109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A5863CC-93E5-0C91-63BC-61E0B197E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36997"/>
              </p:ext>
            </p:extLst>
          </p:nvPr>
        </p:nvGraphicFramePr>
        <p:xfrm>
          <a:off x="301808" y="1098236"/>
          <a:ext cx="1164078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75">
                  <a:extLst>
                    <a:ext uri="{9D8B030D-6E8A-4147-A177-3AD203B41FA5}">
                      <a16:colId xmlns:a16="http://schemas.microsoft.com/office/drawing/2014/main" val="3623802786"/>
                    </a:ext>
                  </a:extLst>
                </a:gridCol>
                <a:gridCol w="6151526">
                  <a:extLst>
                    <a:ext uri="{9D8B030D-6E8A-4147-A177-3AD203B41FA5}">
                      <a16:colId xmlns:a16="http://schemas.microsoft.com/office/drawing/2014/main" val="874186555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1098885456"/>
                    </a:ext>
                  </a:extLst>
                </a:gridCol>
              </a:tblGrid>
              <a:tr h="72943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978954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458147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180346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1858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68882" y="486404"/>
            <a:ext cx="1168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C7532-F9E5-5256-0AEF-D93DE2BA977F}"/>
              </a:ext>
            </a:extLst>
          </p:cNvPr>
          <p:cNvSpPr txBox="1"/>
          <p:nvPr/>
        </p:nvSpPr>
        <p:spPr>
          <a:xfrm>
            <a:off x="2240450" y="2794551"/>
            <a:ext cx="884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B162-5834-D8E5-DCA6-9A621477BEF3}"/>
              </a:ext>
            </a:extLst>
          </p:cNvPr>
          <p:cNvSpPr txBox="1"/>
          <p:nvPr/>
        </p:nvSpPr>
        <p:spPr>
          <a:xfrm>
            <a:off x="2222551" y="3810000"/>
            <a:ext cx="594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AE1E2-2817-2D5D-734C-CBCF898EE096}"/>
              </a:ext>
            </a:extLst>
          </p:cNvPr>
          <p:cNvSpPr txBox="1"/>
          <p:nvPr/>
        </p:nvSpPr>
        <p:spPr>
          <a:xfrm>
            <a:off x="8347039" y="3861218"/>
            <a:ext cx="352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45E9D-AD6A-1C57-3988-DC69B984BDD2}"/>
              </a:ext>
            </a:extLst>
          </p:cNvPr>
          <p:cNvCxnSpPr>
            <a:cxnSpLocks/>
          </p:cNvCxnSpPr>
          <p:nvPr/>
        </p:nvCxnSpPr>
        <p:spPr>
          <a:xfrm>
            <a:off x="345844" y="2288806"/>
            <a:ext cx="1787237" cy="43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9CF88-7FF8-263D-D4F3-E30843D0973C}"/>
              </a:ext>
            </a:extLst>
          </p:cNvPr>
          <p:cNvSpPr txBox="1"/>
          <p:nvPr/>
        </p:nvSpPr>
        <p:spPr>
          <a:xfrm>
            <a:off x="774488" y="2197771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9D218-D413-0627-039A-409B404F381E}"/>
              </a:ext>
            </a:extLst>
          </p:cNvPr>
          <p:cNvSpPr txBox="1"/>
          <p:nvPr/>
        </p:nvSpPr>
        <p:spPr>
          <a:xfrm>
            <a:off x="68882" y="2412243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3592F-2603-146E-8C7A-2833D5516D23}"/>
              </a:ext>
            </a:extLst>
          </p:cNvPr>
          <p:cNvSpPr txBox="1"/>
          <p:nvPr/>
        </p:nvSpPr>
        <p:spPr>
          <a:xfrm>
            <a:off x="116704" y="2952150"/>
            <a:ext cx="2016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FC542A7F-70B9-3C19-9415-191207D5FD16}"/>
              </a:ext>
            </a:extLst>
          </p:cNvPr>
          <p:cNvSpPr txBox="1">
            <a:spLocks/>
          </p:cNvSpPr>
          <p:nvPr/>
        </p:nvSpPr>
        <p:spPr>
          <a:xfrm>
            <a:off x="3731639" y="-161051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68432E2-7EAD-D26B-5517-54ABBB3D4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144" y="138305"/>
            <a:ext cx="1612078" cy="9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3404817" y="1709744"/>
            <a:ext cx="8128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871C3-B789-A6C5-7FE3-C193E3CF0329}"/>
              </a:ext>
            </a:extLst>
          </p:cNvPr>
          <p:cNvSpPr txBox="1"/>
          <p:nvPr/>
        </p:nvSpPr>
        <p:spPr>
          <a:xfrm>
            <a:off x="3404817" y="276836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5F93E-3DFD-94AB-0C57-D295353FB31D}"/>
              </a:ext>
            </a:extLst>
          </p:cNvPr>
          <p:cNvSpPr txBox="1"/>
          <p:nvPr/>
        </p:nvSpPr>
        <p:spPr>
          <a:xfrm>
            <a:off x="3404817" y="329158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012B7-0925-F74F-8F3A-B8C0A7C707D4}"/>
              </a:ext>
            </a:extLst>
          </p:cNvPr>
          <p:cNvSpPr txBox="1"/>
          <p:nvPr/>
        </p:nvSpPr>
        <p:spPr>
          <a:xfrm>
            <a:off x="3404817" y="3814807"/>
            <a:ext cx="7263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EF9B-888E-FAFA-B573-9D32C7294D83}"/>
              </a:ext>
            </a:extLst>
          </p:cNvPr>
          <p:cNvSpPr txBox="1"/>
          <p:nvPr/>
        </p:nvSpPr>
        <p:spPr>
          <a:xfrm>
            <a:off x="3508152" y="2017084"/>
            <a:ext cx="80307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7CAF5-CFD6-DE0B-08AE-312D288BBED2}"/>
              </a:ext>
            </a:extLst>
          </p:cNvPr>
          <p:cNvSpPr txBox="1"/>
          <p:nvPr/>
        </p:nvSpPr>
        <p:spPr>
          <a:xfrm>
            <a:off x="3508152" y="2971191"/>
            <a:ext cx="7954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20F52-44FF-43CA-A9E6-9D1E9CBC6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25"/>
          <p:cNvPicPr>
            <a:picLocks noChangeAspect="1" noChangeArrowheads="1"/>
          </p:cNvPicPr>
          <p:nvPr/>
        </p:nvPicPr>
        <p:blipFill>
          <a:blip r:embed="rId3"/>
          <a:srcRect b="3622"/>
          <a:stretch>
            <a:fillRect/>
          </a:stretch>
        </p:blipFill>
        <p:spPr bwMode="auto">
          <a:xfrm>
            <a:off x="7224713" y="2590800"/>
            <a:ext cx="3951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924"/>
          <p:cNvPicPr>
            <a:picLocks noChangeAspect="1" noChangeArrowheads="1"/>
          </p:cNvPicPr>
          <p:nvPr/>
        </p:nvPicPr>
        <p:blipFill>
          <a:blip r:embed="rId4"/>
          <a:srcRect r="20937" b="-464"/>
          <a:stretch>
            <a:fillRect/>
          </a:stretch>
        </p:blipFill>
        <p:spPr bwMode="auto">
          <a:xfrm flipH="1">
            <a:off x="6762750" y="3352800"/>
            <a:ext cx="296862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72824" flipH="1">
            <a:off x="1154113" y="258763"/>
            <a:ext cx="40544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1224"/>
          <p:cNvSpPr>
            <a:spLocks noEditPoints="1" noChangeArrowheads="1"/>
          </p:cNvSpPr>
          <p:nvPr/>
        </p:nvSpPr>
        <p:spPr bwMode="auto">
          <a:xfrm>
            <a:off x="6381750" y="-133350"/>
            <a:ext cx="4865688" cy="3419475"/>
          </a:xfrm>
          <a:custGeom>
            <a:avLst/>
            <a:gdLst>
              <a:gd name="T0" fmla="*/ 2147483647 w 1162"/>
              <a:gd name="T1" fmla="*/ 2147483647 h 815"/>
              <a:gd name="T2" fmla="*/ 2147483647 w 1162"/>
              <a:gd name="T3" fmla="*/ 862580404 h 815"/>
              <a:gd name="T4" fmla="*/ 1016962125 w 1162"/>
              <a:gd name="T5" fmla="*/ 2147483647 h 815"/>
              <a:gd name="T6" fmla="*/ 2147483647 w 1162"/>
              <a:gd name="T7" fmla="*/ 2147483647 h 815"/>
              <a:gd name="T8" fmla="*/ 2147483647 w 1162"/>
              <a:gd name="T9" fmla="*/ 2147483647 h 815"/>
              <a:gd name="T10" fmla="*/ 2147483647 w 1162"/>
              <a:gd name="T11" fmla="*/ 2147483647 h 815"/>
              <a:gd name="T12" fmla="*/ 2147483647 w 1162"/>
              <a:gd name="T13" fmla="*/ 2147483647 h 815"/>
              <a:gd name="T14" fmla="*/ 2147483647 w 1162"/>
              <a:gd name="T15" fmla="*/ 2147483647 h 815"/>
              <a:gd name="T16" fmla="*/ 2147483647 w 1162"/>
              <a:gd name="T17" fmla="*/ 2147483647 h 815"/>
              <a:gd name="T18" fmla="*/ 2147483647 w 1162"/>
              <a:gd name="T19" fmla="*/ 2147483647 h 815"/>
              <a:gd name="T20" fmla="*/ 2147483647 w 1162"/>
              <a:gd name="T21" fmla="*/ 2147483647 h 815"/>
              <a:gd name="T22" fmla="*/ 2147483647 w 1162"/>
              <a:gd name="T23" fmla="*/ 2147483647 h 815"/>
              <a:gd name="T24" fmla="*/ 2147483647 w 1162"/>
              <a:gd name="T25" fmla="*/ 2147483647 h 815"/>
              <a:gd name="T26" fmla="*/ 2147483647 w 1162"/>
              <a:gd name="T27" fmla="*/ 2147483647 h 815"/>
              <a:gd name="T28" fmla="*/ 2147483647 w 1162"/>
              <a:gd name="T29" fmla="*/ 2147483647 h 815"/>
              <a:gd name="T30" fmla="*/ 2147483647 w 1162"/>
              <a:gd name="T31" fmla="*/ 2147483647 h 815"/>
              <a:gd name="T32" fmla="*/ 2147483647 w 1162"/>
              <a:gd name="T33" fmla="*/ 2147483647 h 815"/>
              <a:gd name="T34" fmla="*/ 2147483647 w 1162"/>
              <a:gd name="T35" fmla="*/ 2147483647 h 815"/>
              <a:gd name="T36" fmla="*/ 2147483647 w 1162"/>
              <a:gd name="T37" fmla="*/ 2147483647 h 815"/>
              <a:gd name="T38" fmla="*/ 2147483647 w 1162"/>
              <a:gd name="T39" fmla="*/ 2147483647 h 815"/>
              <a:gd name="T40" fmla="*/ 2147483647 w 1162"/>
              <a:gd name="T41" fmla="*/ 2147483647 h 815"/>
              <a:gd name="T42" fmla="*/ 2147483647 w 1162"/>
              <a:gd name="T43" fmla="*/ 2147483647 h 815"/>
              <a:gd name="T44" fmla="*/ 2147483647 w 1162"/>
              <a:gd name="T45" fmla="*/ 2147483647 h 815"/>
              <a:gd name="T46" fmla="*/ 2147483647 w 1162"/>
              <a:gd name="T47" fmla="*/ 2147483647 h 815"/>
              <a:gd name="T48" fmla="*/ 2147483647 w 1162"/>
              <a:gd name="T49" fmla="*/ 2147483647 h 815"/>
              <a:gd name="T50" fmla="*/ 2147483647 w 1162"/>
              <a:gd name="T51" fmla="*/ 2147483647 h 815"/>
              <a:gd name="T52" fmla="*/ 2147483647 w 1162"/>
              <a:gd name="T53" fmla="*/ 2147483647 h 815"/>
              <a:gd name="T54" fmla="*/ 2147483647 w 1162"/>
              <a:gd name="T55" fmla="*/ 2147483647 h 815"/>
              <a:gd name="T56" fmla="*/ 2147483647 w 1162"/>
              <a:gd name="T57" fmla="*/ 2147483647 h 815"/>
              <a:gd name="T58" fmla="*/ 2147483647 w 1162"/>
              <a:gd name="T59" fmla="*/ 2147483647 h 815"/>
              <a:gd name="T60" fmla="*/ 2147483647 w 1162"/>
              <a:gd name="T61" fmla="*/ 2147483647 h 815"/>
              <a:gd name="T62" fmla="*/ 2147483647 w 1162"/>
              <a:gd name="T63" fmla="*/ 2147483647 h 815"/>
              <a:gd name="T64" fmla="*/ 2147483647 w 1162"/>
              <a:gd name="T65" fmla="*/ 2147483647 h 815"/>
              <a:gd name="T66" fmla="*/ 2147483647 w 1162"/>
              <a:gd name="T67" fmla="*/ 2147483647 h 815"/>
              <a:gd name="T68" fmla="*/ 2147483647 w 1162"/>
              <a:gd name="T69" fmla="*/ 2147483647 h 815"/>
              <a:gd name="T70" fmla="*/ 2147483647 w 1162"/>
              <a:gd name="T71" fmla="*/ 2147483647 h 815"/>
              <a:gd name="T72" fmla="*/ 2147483647 w 1162"/>
              <a:gd name="T73" fmla="*/ 2147483647 h 815"/>
              <a:gd name="T74" fmla="*/ 2147483647 w 1162"/>
              <a:gd name="T75" fmla="*/ 2147483647 h 815"/>
              <a:gd name="T76" fmla="*/ 2147483647 w 1162"/>
              <a:gd name="T77" fmla="*/ 2147483647 h 815"/>
              <a:gd name="T78" fmla="*/ 2147483647 w 1162"/>
              <a:gd name="T79" fmla="*/ 2147483647 h 815"/>
              <a:gd name="T80" fmla="*/ 2147483647 w 1162"/>
              <a:gd name="T81" fmla="*/ 1285068214 h 815"/>
              <a:gd name="T82" fmla="*/ 2147483647 w 1162"/>
              <a:gd name="T83" fmla="*/ 704147574 h 815"/>
              <a:gd name="T84" fmla="*/ 2147483647 w 1162"/>
              <a:gd name="T85" fmla="*/ 510508715 h 815"/>
              <a:gd name="T86" fmla="*/ 2147483647 w 1162"/>
              <a:gd name="T87" fmla="*/ 2147483647 h 815"/>
              <a:gd name="T88" fmla="*/ 2147483647 w 1162"/>
              <a:gd name="T89" fmla="*/ 2147483647 h 815"/>
              <a:gd name="T90" fmla="*/ 2147483647 w 1162"/>
              <a:gd name="T91" fmla="*/ 2147483647 h 815"/>
              <a:gd name="T92" fmla="*/ 2147483647 w 1162"/>
              <a:gd name="T93" fmla="*/ 1425900194 h 815"/>
              <a:gd name="T94" fmla="*/ 1665710744 w 1162"/>
              <a:gd name="T95" fmla="*/ 2147483647 h 815"/>
              <a:gd name="T96" fmla="*/ 2147483647 w 1162"/>
              <a:gd name="T97" fmla="*/ 2147483647 h 815"/>
              <a:gd name="T98" fmla="*/ 2147483647 w 1162"/>
              <a:gd name="T99" fmla="*/ 2147483647 h 815"/>
              <a:gd name="T100" fmla="*/ 1315033806 w 1162"/>
              <a:gd name="T101" fmla="*/ 2147483647 h 815"/>
              <a:gd name="T102" fmla="*/ 2147483647 w 1162"/>
              <a:gd name="T103" fmla="*/ 2147483647 h 815"/>
              <a:gd name="T104" fmla="*/ 2147483647 w 1162"/>
              <a:gd name="T105" fmla="*/ 2147483647 h 815"/>
              <a:gd name="T106" fmla="*/ 2147483647 w 1162"/>
              <a:gd name="T107" fmla="*/ 2147483647 h 815"/>
              <a:gd name="T108" fmla="*/ 2147483647 w 1162"/>
              <a:gd name="T109" fmla="*/ 2147483647 h 815"/>
              <a:gd name="T110" fmla="*/ 2147483647 w 1162"/>
              <a:gd name="T111" fmla="*/ 2147483647 h 815"/>
              <a:gd name="T112" fmla="*/ 2147483647 w 1162"/>
              <a:gd name="T113" fmla="*/ 2147483647 h 815"/>
              <a:gd name="T114" fmla="*/ 2147483647 w 1162"/>
              <a:gd name="T115" fmla="*/ 2147483647 h 815"/>
              <a:gd name="T116" fmla="*/ 2147483647 w 1162"/>
              <a:gd name="T117" fmla="*/ 2147483647 h 815"/>
              <a:gd name="T118" fmla="*/ 2147483647 w 1162"/>
              <a:gd name="T119" fmla="*/ 2147483647 h 815"/>
              <a:gd name="T120" fmla="*/ 2147483647 w 1162"/>
              <a:gd name="T121" fmla="*/ 2147483647 h 815"/>
              <a:gd name="T122" fmla="*/ 2147483647 w 1162"/>
              <a:gd name="T123" fmla="*/ 2147483647 h 815"/>
              <a:gd name="T124" fmla="*/ 2147483647 w 1162"/>
              <a:gd name="T125" fmla="*/ 2147483647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62"/>
              <a:gd name="T190" fmla="*/ 0 h 815"/>
              <a:gd name="T191" fmla="*/ 1162 w 1162"/>
              <a:gd name="T192" fmla="*/ 815 h 81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215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2" name="组合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444875"/>
            <a:ext cx="48656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组合 6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5" y="292100"/>
            <a:ext cx="441325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917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19170724" flipH="1">
            <a:off x="1655763" y="2828925"/>
            <a:ext cx="31765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组合 918"/>
          <p:cNvGrpSpPr>
            <a:grpSpLocks/>
          </p:cNvGrpSpPr>
          <p:nvPr/>
        </p:nvGrpSpPr>
        <p:grpSpPr bwMode="auto">
          <a:xfrm>
            <a:off x="2846388" y="525463"/>
            <a:ext cx="5818187" cy="5818187"/>
            <a:chOff x="0" y="0"/>
            <a:chExt cx="5818530" cy="5818530"/>
          </a:xfrm>
        </p:grpSpPr>
        <p:sp>
          <p:nvSpPr>
            <p:cNvPr id="29714" name="椭圆 919"/>
            <p:cNvSpPr>
              <a:spLocks noChangeArrowheads="1"/>
            </p:cNvSpPr>
            <p:nvPr/>
          </p:nvSpPr>
          <p:spPr bwMode="auto">
            <a:xfrm>
              <a:off x="119069" y="119069"/>
              <a:ext cx="5580392" cy="55803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DFBE9"/>
                </a:solidFill>
              </a:endParaRPr>
            </a:p>
          </p:txBody>
        </p:sp>
        <p:sp>
          <p:nvSpPr>
            <p:cNvPr id="29715" name="椭圆 920"/>
            <p:cNvSpPr>
              <a:spLocks noChangeArrowheads="1"/>
            </p:cNvSpPr>
            <p:nvPr/>
          </p:nvSpPr>
          <p:spPr bwMode="auto">
            <a:xfrm>
              <a:off x="0" y="0"/>
              <a:ext cx="5818530" cy="581853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dirty="0">
                <a:solidFill>
                  <a:srgbClr val="FDFBE9"/>
                </a:solidFill>
              </a:endParaRPr>
            </a:p>
          </p:txBody>
        </p:sp>
      </p:grpSp>
      <p:pic>
        <p:nvPicPr>
          <p:cNvPr id="29706" name="图片 922"/>
          <p:cNvPicPr>
            <a:picLocks noChangeAspect="1" noChangeArrowheads="1"/>
          </p:cNvPicPr>
          <p:nvPr/>
        </p:nvPicPr>
        <p:blipFill>
          <a:blip r:embed="rId3"/>
          <a:srcRect l="-12820"/>
          <a:stretch>
            <a:fillRect/>
          </a:stretch>
        </p:blipFill>
        <p:spPr bwMode="auto">
          <a:xfrm rot="1624991" flipH="1">
            <a:off x="6916738" y="415925"/>
            <a:ext cx="43227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组合 93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9650" y="1897063"/>
            <a:ext cx="44132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文本框 930"/>
          <p:cNvSpPr txBox="1">
            <a:spLocks noChangeArrowheads="1"/>
          </p:cNvSpPr>
          <p:nvPr/>
        </p:nvSpPr>
        <p:spPr bwMode="auto">
          <a:xfrm>
            <a:off x="3549650" y="2468546"/>
            <a:ext cx="4718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Chúc các em học tốt</a:t>
            </a:r>
            <a:r>
              <a:rPr lang="en-SG" altLang="zh-CN" sz="6000" dirty="0">
                <a:solidFill>
                  <a:srgbClr val="413B17"/>
                </a:solidFill>
                <a:latin typeface="#9Slide03 AmpleSoft" panose="02000000000000000000" pitchFamily="2" charset="0"/>
              </a:rPr>
              <a:t>!</a:t>
            </a:r>
            <a:endParaRPr lang="zh-CN" altLang="en-US" sz="6000" dirty="0">
              <a:solidFill>
                <a:srgbClr val="413B17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29709" name="图片 944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21246328" flipH="1">
            <a:off x="8078788" y="2138363"/>
            <a:ext cx="21383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4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ạy con giúp đỡ người khác một cách tế nhị | Báo Giáo dục và Thời đại Online">
            <a:extLst>
              <a:ext uri="{FF2B5EF4-FFF2-40B4-BE49-F238E27FC236}">
                <a16:creationId xmlns:a16="http://schemas.microsoft.com/office/drawing/2014/main" id="{AF5F8470-7AC1-C13A-4CBF-4BCF8CD9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3" y="507560"/>
            <a:ext cx="8809264" cy="5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2BB46-1BB6-130C-D117-8E7CFB3C3E58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0756-9259-395C-C99A-A8C13C40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18" y="2377940"/>
            <a:ext cx="6592030" cy="3708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BF36D73D-4132-4F13-8B48-AE518D44BC9E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3C837-0591-1110-94A7-706FBE81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199" y="398455"/>
            <a:ext cx="10775273" cy="6061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C99E-FC5B-A5C7-FCE7-E8D83A9ED356}"/>
              </a:ext>
            </a:extLst>
          </p:cNvPr>
          <p:cNvSpPr txBox="1"/>
          <p:nvPr/>
        </p:nvSpPr>
        <p:spPr>
          <a:xfrm>
            <a:off x="4634412" y="1858842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(1910 - 1942)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A4073-823F-745E-C27A-491CA961CFF8}"/>
              </a:ext>
            </a:extLst>
          </p:cNvPr>
          <p:cNvSpPr txBox="1"/>
          <p:nvPr/>
        </p:nvSpPr>
        <p:spPr>
          <a:xfrm>
            <a:off x="4684950" y="2301135"/>
            <a:ext cx="6163234" cy="504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  <a:r>
              <a:rPr lang="en-US" b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5A4B1-0895-5FDC-0096-1722E1ACC44E}"/>
              </a:ext>
            </a:extLst>
          </p:cNvPr>
          <p:cNvSpPr txBox="1"/>
          <p:nvPr/>
        </p:nvSpPr>
        <p:spPr>
          <a:xfrm>
            <a:off x="4351136" y="2731253"/>
            <a:ext cx="6163234" cy="504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F544E-6E22-56C9-68F1-FAB596B2FB03}"/>
              </a:ext>
            </a:extLst>
          </p:cNvPr>
          <p:cNvSpPr txBox="1"/>
          <p:nvPr/>
        </p:nvSpPr>
        <p:spPr>
          <a:xfrm>
            <a:off x="3590933" y="3308272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  <a:r>
              <a:rPr lang="en-US" sz="20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BF317-446B-6CDD-2066-A712CA4F95CE}"/>
              </a:ext>
            </a:extLst>
          </p:cNvPr>
          <p:cNvSpPr txBox="1"/>
          <p:nvPr/>
        </p:nvSpPr>
        <p:spPr>
          <a:xfrm>
            <a:off x="3517586" y="5055074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 lạnh đầu mùa (tập truyện ngắn, Nhà xuất bản Đời nay, 1937)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trong vườn (tập truyện ngắn, Nhà xuất bản Đời nay, 1938)</a:t>
            </a:r>
          </a:p>
          <a:p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mới (truyện dài, Nhà xuất bản Đời nay, 1939)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C41B6-05DA-6CAF-9854-55354CC7D8D5}"/>
              </a:ext>
            </a:extLst>
          </p:cNvPr>
          <p:cNvSpPr txBox="1"/>
          <p:nvPr/>
        </p:nvSpPr>
        <p:spPr>
          <a:xfrm>
            <a:off x="6021092" y="6059840"/>
            <a:ext cx="15420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SG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13172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CFE50-A3C9-EB63-3B3A-57320DE77AE4}"/>
              </a:ext>
            </a:extLst>
          </p:cNvPr>
          <p:cNvSpPr txBox="1"/>
          <p:nvPr/>
        </p:nvSpPr>
        <p:spPr>
          <a:xfrm>
            <a:off x="173801" y="2187457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88913-CD85-AC00-D037-9A6B72BD881C}"/>
              </a:ext>
            </a:extLst>
          </p:cNvPr>
          <p:cNvSpPr txBox="1"/>
          <p:nvPr/>
        </p:nvSpPr>
        <p:spPr>
          <a:xfrm>
            <a:off x="173801" y="2646012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A1F7D-4A6B-397D-1030-43FB4EC178A8}"/>
              </a:ext>
            </a:extLst>
          </p:cNvPr>
          <p:cNvSpPr txBox="1"/>
          <p:nvPr/>
        </p:nvSpPr>
        <p:spPr>
          <a:xfrm>
            <a:off x="173800" y="3092933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Thông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DF75A-1FF3-1AA6-5702-4B7F52E2E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6" y="1"/>
            <a:ext cx="1118977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79AB7-4A28-B565-4FCA-F4E6ED3F276A}"/>
              </a:ext>
            </a:extLst>
          </p:cNvPr>
          <p:cNvSpPr txBox="1"/>
          <p:nvPr/>
        </p:nvSpPr>
        <p:spPr>
          <a:xfrm>
            <a:off x="6021092" y="5749880"/>
            <a:ext cx="154208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SG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81BDA-7ECD-AAAB-96F0-D5B6843A828E}"/>
              </a:ext>
            </a:extLst>
          </p:cNvPr>
          <p:cNvSpPr txBox="1"/>
          <p:nvPr/>
        </p:nvSpPr>
        <p:spPr>
          <a:xfrm>
            <a:off x="4539066" y="1382169"/>
            <a:ext cx="6164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1937.</a:t>
            </a:r>
            <a:endParaRPr lang="en-SG" sz="20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3F1DB-4CBA-90F1-0E71-247D12C11B67}"/>
              </a:ext>
            </a:extLst>
          </p:cNvPr>
          <p:cNvSpPr txBox="1"/>
          <p:nvPr/>
        </p:nvSpPr>
        <p:spPr>
          <a:xfrm>
            <a:off x="5354425" y="1963433"/>
            <a:ext cx="23094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C9DE1-CC66-2891-C8CB-2845229134F7}"/>
              </a:ext>
            </a:extLst>
          </p:cNvPr>
          <p:cNvSpPr txBox="1"/>
          <p:nvPr/>
        </p:nvSpPr>
        <p:spPr>
          <a:xfrm>
            <a:off x="6166390" y="2525835"/>
            <a:ext cx="13270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ự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A95D5-7E54-95F5-FBC7-9C61E7D6FAD2}"/>
              </a:ext>
            </a:extLst>
          </p:cNvPr>
          <p:cNvSpPr txBox="1"/>
          <p:nvPr/>
        </p:nvSpPr>
        <p:spPr>
          <a:xfrm>
            <a:off x="5912606" y="3131576"/>
            <a:ext cx="8834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SG" sz="2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C1F95-FB8D-3EB8-21DC-85FEC428B0AE}"/>
              </a:ext>
            </a:extLst>
          </p:cNvPr>
          <p:cNvSpPr txBox="1"/>
          <p:nvPr/>
        </p:nvSpPr>
        <p:spPr>
          <a:xfrm>
            <a:off x="5113473" y="3682137"/>
            <a:ext cx="17600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gôi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A5969-13BB-FF4B-F4EE-CA4131F408E9}"/>
              </a:ext>
            </a:extLst>
          </p:cNvPr>
          <p:cNvSpPr txBox="1"/>
          <p:nvPr/>
        </p:nvSpPr>
        <p:spPr>
          <a:xfrm>
            <a:off x="3440783" y="4255375"/>
            <a:ext cx="7852527" cy="246221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 </a:t>
            </a:r>
            <a:r>
              <a:rPr lang="en-US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SG" sz="2200" b="1" dirty="0"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2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đầu…</a:t>
            </a:r>
            <a:r>
              <a:rPr lang="en-US" sz="22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rơm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rớm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mắt”.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2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2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2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vui”</a:t>
            </a:r>
            <a:r>
              <a:rPr lang="en-US" sz="22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SG" sz="2200" dirty="0">
              <a:solidFill>
                <a:srgbClr val="FF0000"/>
              </a:solidFill>
              <a:effectLst/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383025" y="1099213"/>
            <a:ext cx="485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CC51C-76DC-6652-B985-ACF881AD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9303843" y="-578780"/>
            <a:ext cx="3925740" cy="2944305"/>
          </a:xfrm>
          <a:prstGeom prst="rect">
            <a:avLst/>
          </a:prstGeom>
        </p:spPr>
      </p:pic>
      <p:sp>
        <p:nvSpPr>
          <p:cNvPr id="10" name="文本框 109">
            <a:extLst>
              <a:ext uri="{FF2B5EF4-FFF2-40B4-BE49-F238E27FC236}">
                <a16:creationId xmlns:a16="http://schemas.microsoft.com/office/drawing/2014/main" id="{FCEC1AA2-E5AD-A40B-7431-15660748989C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9774-439B-360B-D6E4-52573FED1852}"/>
              </a:ext>
            </a:extLst>
          </p:cNvPr>
          <p:cNvSpPr txBox="1"/>
          <p:nvPr/>
        </p:nvSpPr>
        <p:spPr>
          <a:xfrm>
            <a:off x="305535" y="1506198"/>
            <a:ext cx="51504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7641F-6939-BE71-AF33-D66C0F133314}"/>
              </a:ext>
            </a:extLst>
          </p:cNvPr>
          <p:cNvSpPr txBox="1"/>
          <p:nvPr/>
        </p:nvSpPr>
        <p:spPr>
          <a:xfrm>
            <a:off x="313284" y="1942458"/>
            <a:ext cx="675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0A2AEA49-67A1-FE92-45B7-7361E06F5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571213"/>
              </p:ext>
            </p:extLst>
          </p:nvPr>
        </p:nvGraphicFramePr>
        <p:xfrm>
          <a:off x="1456146" y="2401865"/>
          <a:ext cx="879561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06">
                  <a:extLst>
                    <a:ext uri="{9D8B030D-6E8A-4147-A177-3AD203B41FA5}">
                      <a16:colId xmlns:a16="http://schemas.microsoft.com/office/drawing/2014/main" val="1797870253"/>
                    </a:ext>
                  </a:extLst>
                </a:gridCol>
                <a:gridCol w="3398058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3158749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206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52017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A33B3957-CC28-16C9-C5CC-4D3FF0622752}"/>
              </a:ext>
            </a:extLst>
          </p:cNvPr>
          <p:cNvGraphicFramePr>
            <a:graphicFrameLocks noGrp="1"/>
          </p:cNvGraphicFramePr>
          <p:nvPr/>
        </p:nvGraphicFramePr>
        <p:xfrm>
          <a:off x="478062" y="820448"/>
          <a:ext cx="11295096" cy="576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864">
                  <a:extLst>
                    <a:ext uri="{9D8B030D-6E8A-4147-A177-3AD203B41FA5}">
                      <a16:colId xmlns:a16="http://schemas.microsoft.com/office/drawing/2014/main" val="385181552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4867032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5586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59082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342500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566440">
                <a:tc gridSpan="3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AC4E58-318D-2088-FFFF-94F74D2589F5}"/>
              </a:ext>
            </a:extLst>
          </p:cNvPr>
          <p:cNvSpPr txBox="1"/>
          <p:nvPr/>
        </p:nvSpPr>
        <p:spPr>
          <a:xfrm>
            <a:off x="573670" y="2267840"/>
            <a:ext cx="25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CF96-F95D-F871-10C5-79F9209034B5}"/>
              </a:ext>
            </a:extLst>
          </p:cNvPr>
          <p:cNvSpPr txBox="1"/>
          <p:nvPr/>
        </p:nvSpPr>
        <p:spPr>
          <a:xfrm>
            <a:off x="3068341" y="198209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472E-7AAE-E11B-688A-FD04D22F76B1}"/>
              </a:ext>
            </a:extLst>
          </p:cNvPr>
          <p:cNvSpPr txBox="1"/>
          <p:nvPr/>
        </p:nvSpPr>
        <p:spPr>
          <a:xfrm>
            <a:off x="3109558" y="3510264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82949-25FE-C850-4D24-AC084946F552}"/>
              </a:ext>
            </a:extLst>
          </p:cNvPr>
          <p:cNvSpPr txBox="1"/>
          <p:nvPr/>
        </p:nvSpPr>
        <p:spPr>
          <a:xfrm>
            <a:off x="3122116" y="2376659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5B9B-D766-1118-4E88-EAB134758814}"/>
              </a:ext>
            </a:extLst>
          </p:cNvPr>
          <p:cNvSpPr txBox="1"/>
          <p:nvPr/>
        </p:nvSpPr>
        <p:spPr>
          <a:xfrm>
            <a:off x="3136205" y="2771219"/>
            <a:ext cx="395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F2CC2-3F47-504B-DCA9-C954DCE07AC0}"/>
              </a:ext>
            </a:extLst>
          </p:cNvPr>
          <p:cNvSpPr txBox="1"/>
          <p:nvPr/>
        </p:nvSpPr>
        <p:spPr>
          <a:xfrm>
            <a:off x="2992267" y="3620562"/>
            <a:ext cx="3929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Sơn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592DE-6E66-4788-5748-1D276476138D}"/>
              </a:ext>
            </a:extLst>
          </p:cNvPr>
          <p:cNvSpPr txBox="1"/>
          <p:nvPr/>
        </p:nvSpPr>
        <p:spPr>
          <a:xfrm>
            <a:off x="6939890" y="194482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7468A-1226-AE95-DBD3-AEC4F678FF30}"/>
              </a:ext>
            </a:extLst>
          </p:cNvPr>
          <p:cNvSpPr txBox="1"/>
          <p:nvPr/>
        </p:nvSpPr>
        <p:spPr>
          <a:xfrm>
            <a:off x="6911687" y="4153325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884E-2076-0764-240E-B34876C5B1DA}"/>
              </a:ext>
            </a:extLst>
          </p:cNvPr>
          <p:cNvSpPr txBox="1"/>
          <p:nvPr/>
        </p:nvSpPr>
        <p:spPr>
          <a:xfrm>
            <a:off x="6921643" y="2331673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A12B-8642-C10B-EBAB-4BEF8EDA38A3}"/>
              </a:ext>
            </a:extLst>
          </p:cNvPr>
          <p:cNvSpPr txBox="1"/>
          <p:nvPr/>
        </p:nvSpPr>
        <p:spPr>
          <a:xfrm>
            <a:off x="6910217" y="2683643"/>
            <a:ext cx="512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8FFE1-FF06-C1E4-ACAF-D20DD065E0D6}"/>
              </a:ext>
            </a:extLst>
          </p:cNvPr>
          <p:cNvSpPr txBox="1"/>
          <p:nvPr/>
        </p:nvSpPr>
        <p:spPr>
          <a:xfrm>
            <a:off x="6876041" y="4484970"/>
            <a:ext cx="477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7B05-DA6A-4F14-2787-CDF40E918611}"/>
              </a:ext>
            </a:extLst>
          </p:cNvPr>
          <p:cNvSpPr txBox="1"/>
          <p:nvPr/>
        </p:nvSpPr>
        <p:spPr>
          <a:xfrm>
            <a:off x="6947914" y="3070752"/>
            <a:ext cx="46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32037-9DD1-156E-96FB-A64C5204C36A}"/>
              </a:ext>
            </a:extLst>
          </p:cNvPr>
          <p:cNvSpPr txBox="1"/>
          <p:nvPr/>
        </p:nvSpPr>
        <p:spPr>
          <a:xfrm>
            <a:off x="6921643" y="3799082"/>
            <a:ext cx="4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BBA7-6D89-67A4-F4EC-82E689C5C531}"/>
              </a:ext>
            </a:extLst>
          </p:cNvPr>
          <p:cNvSpPr txBox="1"/>
          <p:nvPr/>
        </p:nvSpPr>
        <p:spPr>
          <a:xfrm>
            <a:off x="6876041" y="4813615"/>
            <a:ext cx="41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8F7A4-F937-4388-FC37-BC411695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3" y="3257437"/>
            <a:ext cx="2661768" cy="152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8A64EC-512C-B411-78FE-DA5B811D2FD6}"/>
              </a:ext>
            </a:extLst>
          </p:cNvPr>
          <p:cNvSpPr txBox="1"/>
          <p:nvPr/>
        </p:nvSpPr>
        <p:spPr>
          <a:xfrm>
            <a:off x="4245841" y="215236"/>
            <a:ext cx="4680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D6C4C-FE07-E806-6985-B70650A19715}"/>
              </a:ext>
            </a:extLst>
          </p:cNvPr>
          <p:cNvSpPr txBox="1"/>
          <p:nvPr/>
        </p:nvSpPr>
        <p:spPr>
          <a:xfrm>
            <a:off x="450813" y="5518190"/>
            <a:ext cx="666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8D4C7-62A8-4252-E951-8441F4A4A605}"/>
              </a:ext>
            </a:extLst>
          </p:cNvPr>
          <p:cNvSpPr txBox="1"/>
          <p:nvPr/>
        </p:nvSpPr>
        <p:spPr>
          <a:xfrm>
            <a:off x="478062" y="5989616"/>
            <a:ext cx="114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43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2014</Words>
  <Application>Microsoft Office PowerPoint</Application>
  <PresentationFormat>Widescreen</PresentationFormat>
  <Paragraphs>300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SimSun</vt:lpstr>
      <vt:lpstr>#9Slide03 AmpleSoft</vt:lpstr>
      <vt:lpstr>#9Slide03 Arima Madurai Black</vt:lpstr>
      <vt:lpstr>.VnTime</vt:lpstr>
      <vt:lpstr>Arial</vt:lpstr>
      <vt:lpstr>Calibri</vt:lpstr>
      <vt:lpstr>Calibri Light</vt:lpstr>
      <vt:lpstr>等线</vt:lpstr>
      <vt:lpstr>MS Mincho</vt:lpstr>
      <vt:lpstr>Times New Roman</vt:lpstr>
      <vt:lpstr>VNI-Times</vt:lpstr>
      <vt:lpstr>Wingdings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HP</cp:lastModifiedBy>
  <cp:revision>25</cp:revision>
  <dcterms:created xsi:type="dcterms:W3CDTF">2022-11-04T03:21:00Z</dcterms:created>
  <dcterms:modified xsi:type="dcterms:W3CDTF">2025-09-15T15:16:39Z</dcterms:modified>
</cp:coreProperties>
</file>