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324" r:id="rId4"/>
    <p:sldId id="376" r:id="rId5"/>
    <p:sldId id="377" r:id="rId6"/>
    <p:sldId id="378" r:id="rId7"/>
    <p:sldId id="379" r:id="rId8"/>
    <p:sldId id="380" r:id="rId9"/>
    <p:sldId id="375" r:id="rId10"/>
    <p:sldId id="343" r:id="rId11"/>
    <p:sldId id="297" r:id="rId12"/>
    <p:sldId id="298" r:id="rId13"/>
    <p:sldId id="293" r:id="rId14"/>
    <p:sldId id="374" r:id="rId15"/>
    <p:sldId id="373" r:id="rId16"/>
    <p:sldId id="372" r:id="rId17"/>
    <p:sldId id="369" r:id="rId18"/>
    <p:sldId id="346" r:id="rId19"/>
    <p:sldId id="326" r:id="rId20"/>
    <p:sldId id="304" r:id="rId21"/>
    <p:sldId id="317" r:id="rId22"/>
    <p:sldId id="305" r:id="rId23"/>
    <p:sldId id="327" r:id="rId24"/>
    <p:sldId id="366" r:id="rId25"/>
    <p:sldId id="350" r:id="rId26"/>
    <p:sldId id="328" r:id="rId27"/>
    <p:sldId id="276" r:id="rId28"/>
    <p:sldId id="309" r:id="rId29"/>
    <p:sldId id="310" r:id="rId30"/>
    <p:sldId id="329" r:id="rId31"/>
    <p:sldId id="368" r:id="rId32"/>
    <p:sldId id="352" r:id="rId33"/>
    <p:sldId id="312" r:id="rId34"/>
    <p:sldId id="313" r:id="rId35"/>
    <p:sldId id="315" r:id="rId36"/>
    <p:sldId id="354" r:id="rId37"/>
    <p:sldId id="341" r:id="rId38"/>
    <p:sldId id="334" r:id="rId39"/>
    <p:sldId id="336" r:id="rId40"/>
    <p:sldId id="340" r:id="rId41"/>
  </p:sldIdLst>
  <p:sldSz cx="12192000" cy="6858000"/>
  <p:notesSz cx="6858000" cy="9144000"/>
  <p:custDataLst>
    <p:tags r:id="rId42"/>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035" algn="l" rtl="0" fontAlgn="base">
      <a:spcBef>
        <a:spcPct val="0"/>
      </a:spcBef>
      <a:spcAft>
        <a:spcPct val="0"/>
      </a:spcAft>
      <a:defRPr kern="1200">
        <a:solidFill>
          <a:schemeClr val="tx1"/>
        </a:solidFill>
        <a:latin typeface="Arial" charset="0"/>
        <a:ea typeface="+mn-ea"/>
        <a:cs typeface="+mn-cs"/>
      </a:defRPr>
    </a:lvl2pPr>
    <a:lvl3pPr marL="914082" algn="l" rtl="0" fontAlgn="base">
      <a:spcBef>
        <a:spcPct val="0"/>
      </a:spcBef>
      <a:spcAft>
        <a:spcPct val="0"/>
      </a:spcAft>
      <a:defRPr kern="1200">
        <a:solidFill>
          <a:schemeClr val="tx1"/>
        </a:solidFill>
        <a:latin typeface="Arial" charset="0"/>
        <a:ea typeface="+mn-ea"/>
        <a:cs typeface="+mn-cs"/>
      </a:defRPr>
    </a:lvl3pPr>
    <a:lvl4pPr marL="1371124" algn="l" rtl="0" fontAlgn="base">
      <a:spcBef>
        <a:spcPct val="0"/>
      </a:spcBef>
      <a:spcAft>
        <a:spcPct val="0"/>
      </a:spcAft>
      <a:defRPr kern="1200">
        <a:solidFill>
          <a:schemeClr val="tx1"/>
        </a:solidFill>
        <a:latin typeface="Arial" charset="0"/>
        <a:ea typeface="+mn-ea"/>
        <a:cs typeface="+mn-cs"/>
      </a:defRPr>
    </a:lvl4pPr>
    <a:lvl5pPr marL="1828165" algn="l" rtl="0" fontAlgn="base">
      <a:spcBef>
        <a:spcPct val="0"/>
      </a:spcBef>
      <a:spcAft>
        <a:spcPct val="0"/>
      </a:spcAft>
      <a:defRPr kern="1200">
        <a:solidFill>
          <a:schemeClr val="tx1"/>
        </a:solidFill>
        <a:latin typeface="Arial" charset="0"/>
        <a:ea typeface="+mn-ea"/>
        <a:cs typeface="+mn-cs"/>
      </a:defRPr>
    </a:lvl5pPr>
    <a:lvl6pPr marL="2285214" algn="l" defTabSz="914082" rtl="0" eaLnBrk="1" latinLnBrk="0" hangingPunct="1">
      <a:defRPr kern="1200">
        <a:solidFill>
          <a:schemeClr val="tx1"/>
        </a:solidFill>
        <a:latin typeface="Arial" charset="0"/>
        <a:ea typeface="+mn-ea"/>
        <a:cs typeface="+mn-cs"/>
      </a:defRPr>
    </a:lvl6pPr>
    <a:lvl7pPr marL="2742246" algn="l" defTabSz="914082" rtl="0" eaLnBrk="1" latinLnBrk="0" hangingPunct="1">
      <a:defRPr kern="1200">
        <a:solidFill>
          <a:schemeClr val="tx1"/>
        </a:solidFill>
        <a:latin typeface="Arial" charset="0"/>
        <a:ea typeface="+mn-ea"/>
        <a:cs typeface="+mn-cs"/>
      </a:defRPr>
    </a:lvl7pPr>
    <a:lvl8pPr marL="3199280" algn="l" defTabSz="914082" rtl="0" eaLnBrk="1" latinLnBrk="0" hangingPunct="1">
      <a:defRPr kern="1200">
        <a:solidFill>
          <a:schemeClr val="tx1"/>
        </a:solidFill>
        <a:latin typeface="Arial" charset="0"/>
        <a:ea typeface="+mn-ea"/>
        <a:cs typeface="+mn-cs"/>
      </a:defRPr>
    </a:lvl8pPr>
    <a:lvl9pPr marL="3656315" algn="l" defTabSz="914082"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66F3A"/>
    <a:srgbClr val="990033"/>
    <a:srgbClr val="EEA9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91" autoAdjust="0"/>
    <p:restoredTop sz="94660"/>
  </p:normalViewPr>
  <p:slideViewPr>
    <p:cSldViewPr>
      <p:cViewPr>
        <p:scale>
          <a:sx n="81" d="100"/>
          <a:sy n="81" d="100"/>
        </p:scale>
        <p:origin x="-48" y="-4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5"/>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035" indent="0" algn="ctr">
              <a:buNone/>
              <a:defRPr/>
            </a:lvl2pPr>
            <a:lvl3pPr marL="914082" indent="0" algn="ctr">
              <a:buNone/>
              <a:defRPr/>
            </a:lvl3pPr>
            <a:lvl4pPr marL="1371124" indent="0" algn="ctr">
              <a:buNone/>
              <a:defRPr/>
            </a:lvl4pPr>
            <a:lvl5pPr marL="1828165" indent="0" algn="ctr">
              <a:buNone/>
              <a:defRPr/>
            </a:lvl5pPr>
            <a:lvl6pPr marL="2285214" indent="0" algn="ctr">
              <a:buNone/>
              <a:defRPr/>
            </a:lvl6pPr>
            <a:lvl7pPr marL="2742246" indent="0" algn="ctr">
              <a:buNone/>
              <a:defRPr/>
            </a:lvl7pPr>
            <a:lvl8pPr marL="3199280" indent="0" algn="ctr">
              <a:buNone/>
              <a:defRPr/>
            </a:lvl8pPr>
            <a:lvl9pPr marL="365631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37D9C5-15BD-4DAE-819E-D31E399C6C8B}" type="slidenum">
              <a:rPr lang="en-US"/>
              <a:pPr>
                <a:defRPr/>
              </a:pPr>
              <a:t>‹#›</a:t>
            </a:fld>
            <a:endParaRPr lang="en-US"/>
          </a:p>
        </p:txBody>
      </p:sp>
    </p:spTree>
    <p:extLst>
      <p:ext uri="{BB962C8B-B14F-4D97-AF65-F5344CB8AC3E}">
        <p14:creationId xmlns:p14="http://schemas.microsoft.com/office/powerpoint/2010/main" val="23500278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88B6D5-F85B-4DA3-8759-3A2C4B24D52E}" type="slidenum">
              <a:rPr lang="en-US"/>
              <a:pPr>
                <a:defRPr/>
              </a:pPr>
              <a:t>‹#›</a:t>
            </a:fld>
            <a:endParaRPr lang="en-US"/>
          </a:p>
        </p:txBody>
      </p:sp>
    </p:spTree>
    <p:extLst>
      <p:ext uri="{BB962C8B-B14F-4D97-AF65-F5344CB8AC3E}">
        <p14:creationId xmlns:p14="http://schemas.microsoft.com/office/powerpoint/2010/main" val="34053629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6E7DB4-80A5-4EE0-893A-967E932D1CB7}" type="slidenum">
              <a:rPr lang="en-US"/>
              <a:pPr>
                <a:defRPr/>
              </a:pPr>
              <a:t>‹#›</a:t>
            </a:fld>
            <a:endParaRPr lang="en-US"/>
          </a:p>
        </p:txBody>
      </p:sp>
    </p:spTree>
    <p:extLst>
      <p:ext uri="{BB962C8B-B14F-4D97-AF65-F5344CB8AC3E}">
        <p14:creationId xmlns:p14="http://schemas.microsoft.com/office/powerpoint/2010/main" val="36176769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5"/>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035" indent="0" algn="ctr">
              <a:buNone/>
              <a:defRPr/>
            </a:lvl2pPr>
            <a:lvl3pPr marL="914082" indent="0" algn="ctr">
              <a:buNone/>
              <a:defRPr/>
            </a:lvl3pPr>
            <a:lvl4pPr marL="1371124" indent="0" algn="ctr">
              <a:buNone/>
              <a:defRPr/>
            </a:lvl4pPr>
            <a:lvl5pPr marL="1828165" indent="0" algn="ctr">
              <a:buNone/>
              <a:defRPr/>
            </a:lvl5pPr>
            <a:lvl6pPr marL="2285214" indent="0" algn="ctr">
              <a:buNone/>
              <a:defRPr/>
            </a:lvl6pPr>
            <a:lvl7pPr marL="2742246" indent="0" algn="ctr">
              <a:buNone/>
              <a:defRPr/>
            </a:lvl7pPr>
            <a:lvl8pPr marL="3199280" indent="0" algn="ctr">
              <a:buNone/>
              <a:defRPr/>
            </a:lvl8pPr>
            <a:lvl9pPr marL="365631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7950D86-333F-4501-9D9A-30572D441F74}" type="slidenum">
              <a:rPr lang="en-US" altLang="en-US" smtClean="0">
                <a:solidFill>
                  <a:srgbClr val="000000"/>
                </a:solidFill>
              </a:rPr>
              <a:pPr/>
              <a:t>‹#›</a:t>
            </a:fld>
            <a:endParaRPr lang="en-US" altLang="en-US" smtClean="0">
              <a:solidFill>
                <a:srgbClr val="000000"/>
              </a:solidFill>
            </a:endParaRPr>
          </a:p>
        </p:txBody>
      </p:sp>
    </p:spTree>
    <p:extLst>
      <p:ext uri="{BB962C8B-B14F-4D97-AF65-F5344CB8AC3E}">
        <p14:creationId xmlns:p14="http://schemas.microsoft.com/office/powerpoint/2010/main" val="3941866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0B444EC-41DF-4FF0-AF6E-4CFC28A8A2E1}" type="slidenum">
              <a:rPr lang="en-US" altLang="en-US" smtClean="0">
                <a:solidFill>
                  <a:srgbClr val="000000"/>
                </a:solidFill>
              </a:rPr>
              <a:pPr/>
              <a:t>‹#›</a:t>
            </a:fld>
            <a:endParaRPr lang="en-US" altLang="en-US" smtClean="0">
              <a:solidFill>
                <a:srgbClr val="000000"/>
              </a:solidFill>
            </a:endParaRPr>
          </a:p>
        </p:txBody>
      </p:sp>
    </p:spTree>
    <p:extLst>
      <p:ext uri="{BB962C8B-B14F-4D97-AF65-F5344CB8AC3E}">
        <p14:creationId xmlns:p14="http://schemas.microsoft.com/office/powerpoint/2010/main" val="237429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035" indent="0">
              <a:buNone/>
              <a:defRPr sz="1900"/>
            </a:lvl2pPr>
            <a:lvl3pPr marL="914082" indent="0">
              <a:buNone/>
              <a:defRPr sz="1600"/>
            </a:lvl3pPr>
            <a:lvl4pPr marL="1371124" indent="0">
              <a:buNone/>
              <a:defRPr sz="1500"/>
            </a:lvl4pPr>
            <a:lvl5pPr marL="1828165" indent="0">
              <a:buNone/>
              <a:defRPr sz="1500"/>
            </a:lvl5pPr>
            <a:lvl6pPr marL="2285214" indent="0">
              <a:buNone/>
              <a:defRPr sz="1500"/>
            </a:lvl6pPr>
            <a:lvl7pPr marL="2742246" indent="0">
              <a:buNone/>
              <a:defRPr sz="1500"/>
            </a:lvl7pPr>
            <a:lvl8pPr marL="3199280" indent="0">
              <a:buNone/>
              <a:defRPr sz="1500"/>
            </a:lvl8pPr>
            <a:lvl9pPr marL="3656315"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E2E8D3-7453-4899-9B82-1D24D54A4C70}" type="slidenum">
              <a:rPr lang="en-US" altLang="en-US" smtClean="0">
                <a:solidFill>
                  <a:srgbClr val="000000"/>
                </a:solidFill>
              </a:rPr>
              <a:pPr/>
              <a:t>‹#›</a:t>
            </a:fld>
            <a:endParaRPr lang="en-US" altLang="en-US" smtClean="0">
              <a:solidFill>
                <a:srgbClr val="000000"/>
              </a:solidFill>
            </a:endParaRPr>
          </a:p>
        </p:txBody>
      </p:sp>
    </p:spTree>
    <p:extLst>
      <p:ext uri="{BB962C8B-B14F-4D97-AF65-F5344CB8AC3E}">
        <p14:creationId xmlns:p14="http://schemas.microsoft.com/office/powerpoint/2010/main" val="950124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BCBBD33-A8BE-4C48-A8B3-E4FF6526C603}" type="slidenum">
              <a:rPr lang="en-US" altLang="en-US" smtClean="0">
                <a:solidFill>
                  <a:srgbClr val="000000"/>
                </a:solidFill>
              </a:rPr>
              <a:pPr/>
              <a:t>‹#›</a:t>
            </a:fld>
            <a:endParaRPr lang="en-US" altLang="en-US" smtClean="0">
              <a:solidFill>
                <a:srgbClr val="000000"/>
              </a:solidFill>
            </a:endParaRPr>
          </a:p>
        </p:txBody>
      </p:sp>
    </p:spTree>
    <p:extLst>
      <p:ext uri="{BB962C8B-B14F-4D97-AF65-F5344CB8AC3E}">
        <p14:creationId xmlns:p14="http://schemas.microsoft.com/office/powerpoint/2010/main" val="3841887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035" indent="0">
              <a:buNone/>
              <a:defRPr sz="2000" b="1"/>
            </a:lvl2pPr>
            <a:lvl3pPr marL="914082" indent="0">
              <a:buNone/>
              <a:defRPr sz="1900"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86" y="1535113"/>
            <a:ext cx="5389033" cy="639763"/>
          </a:xfrm>
        </p:spPr>
        <p:txBody>
          <a:bodyPr anchor="b"/>
          <a:lstStyle>
            <a:lvl1pPr marL="0" indent="0">
              <a:buNone/>
              <a:defRPr sz="2400" b="1"/>
            </a:lvl1pPr>
            <a:lvl2pPr marL="457035" indent="0">
              <a:buNone/>
              <a:defRPr sz="2000" b="1"/>
            </a:lvl2pPr>
            <a:lvl3pPr marL="914082" indent="0">
              <a:buNone/>
              <a:defRPr sz="1900"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86"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0EB59CD-0F62-42F8-8366-ABD43DEF466A}" type="slidenum">
              <a:rPr lang="en-US" altLang="en-US" smtClean="0">
                <a:solidFill>
                  <a:srgbClr val="000000"/>
                </a:solidFill>
              </a:rPr>
              <a:pPr/>
              <a:t>‹#›</a:t>
            </a:fld>
            <a:endParaRPr lang="en-US" altLang="en-US" smtClean="0">
              <a:solidFill>
                <a:srgbClr val="000000"/>
              </a:solidFill>
            </a:endParaRPr>
          </a:p>
        </p:txBody>
      </p:sp>
    </p:spTree>
    <p:extLst>
      <p:ext uri="{BB962C8B-B14F-4D97-AF65-F5344CB8AC3E}">
        <p14:creationId xmlns:p14="http://schemas.microsoft.com/office/powerpoint/2010/main" val="621126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1C02666-EA16-42F9-8C28-3A768675AAE9}" type="slidenum">
              <a:rPr lang="en-US" altLang="en-US" smtClean="0">
                <a:solidFill>
                  <a:srgbClr val="000000"/>
                </a:solidFill>
              </a:rPr>
              <a:pPr/>
              <a:t>‹#›</a:t>
            </a:fld>
            <a:endParaRPr lang="en-US" altLang="en-US" smtClean="0">
              <a:solidFill>
                <a:srgbClr val="000000"/>
              </a:solidFill>
            </a:endParaRPr>
          </a:p>
        </p:txBody>
      </p:sp>
    </p:spTree>
    <p:extLst>
      <p:ext uri="{BB962C8B-B14F-4D97-AF65-F5344CB8AC3E}">
        <p14:creationId xmlns:p14="http://schemas.microsoft.com/office/powerpoint/2010/main" val="42870174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B4BE02F-EADE-450D-87F4-D3CDE58CFEF4}" type="slidenum">
              <a:rPr lang="en-US" altLang="en-US" smtClean="0">
                <a:solidFill>
                  <a:srgbClr val="000000"/>
                </a:solidFill>
              </a:rPr>
              <a:pPr/>
              <a:t>‹#›</a:t>
            </a:fld>
            <a:endParaRPr lang="en-US" altLang="en-US" smtClean="0">
              <a:solidFill>
                <a:srgbClr val="000000"/>
              </a:solidFill>
            </a:endParaRPr>
          </a:p>
        </p:txBody>
      </p:sp>
    </p:spTree>
    <p:extLst>
      <p:ext uri="{BB962C8B-B14F-4D97-AF65-F5344CB8AC3E}">
        <p14:creationId xmlns:p14="http://schemas.microsoft.com/office/powerpoint/2010/main" val="10213840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7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500"/>
            </a:lvl1pPr>
            <a:lvl2pPr marL="457035" indent="0">
              <a:buNone/>
              <a:defRPr sz="1200"/>
            </a:lvl2pPr>
            <a:lvl3pPr marL="914082" indent="0">
              <a:buNone/>
              <a:defRPr sz="1100"/>
            </a:lvl3pPr>
            <a:lvl4pPr marL="1371124" indent="0">
              <a:buNone/>
              <a:defRPr sz="900"/>
            </a:lvl4pPr>
            <a:lvl5pPr marL="1828165" indent="0">
              <a:buNone/>
              <a:defRPr sz="900"/>
            </a:lvl5pPr>
            <a:lvl6pPr marL="2285214" indent="0">
              <a:buNone/>
              <a:defRPr sz="900"/>
            </a:lvl6pPr>
            <a:lvl7pPr marL="2742246" indent="0">
              <a:buNone/>
              <a:defRPr sz="900"/>
            </a:lvl7pPr>
            <a:lvl8pPr marL="3199280" indent="0">
              <a:buNone/>
              <a:defRPr sz="900"/>
            </a:lvl8pPr>
            <a:lvl9pPr marL="365631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78CF1E2-5876-49B2-AD3A-63599648884B}" type="slidenum">
              <a:rPr lang="en-US" altLang="en-US" smtClean="0">
                <a:solidFill>
                  <a:srgbClr val="000000"/>
                </a:solidFill>
              </a:rPr>
              <a:pPr/>
              <a:t>‹#›</a:t>
            </a:fld>
            <a:endParaRPr lang="en-US" altLang="en-US" smtClean="0">
              <a:solidFill>
                <a:srgbClr val="000000"/>
              </a:solidFill>
            </a:endParaRPr>
          </a:p>
        </p:txBody>
      </p:sp>
    </p:spTree>
    <p:extLst>
      <p:ext uri="{BB962C8B-B14F-4D97-AF65-F5344CB8AC3E}">
        <p14:creationId xmlns:p14="http://schemas.microsoft.com/office/powerpoint/2010/main" val="3598358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DB05C0-D318-4F9A-BAEA-6783AEA22BE9}" type="slidenum">
              <a:rPr lang="en-US"/>
              <a:pPr>
                <a:defRPr/>
              </a:pPr>
              <a:t>‹#›</a:t>
            </a:fld>
            <a:endParaRPr lang="en-US"/>
          </a:p>
        </p:txBody>
      </p:sp>
    </p:spTree>
    <p:extLst>
      <p:ext uri="{BB962C8B-B14F-4D97-AF65-F5344CB8AC3E}">
        <p14:creationId xmlns:p14="http://schemas.microsoft.com/office/powerpoint/2010/main" val="24044354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035" indent="0">
              <a:buNone/>
              <a:defRPr sz="2800"/>
            </a:lvl2pPr>
            <a:lvl3pPr marL="914082" indent="0">
              <a:buNone/>
              <a:defRPr sz="2400"/>
            </a:lvl3pPr>
            <a:lvl4pPr marL="1371124" indent="0">
              <a:buNone/>
              <a:defRPr sz="2000"/>
            </a:lvl4pPr>
            <a:lvl5pPr marL="1828165" indent="0">
              <a:buNone/>
              <a:defRPr sz="2000"/>
            </a:lvl5pPr>
            <a:lvl6pPr marL="2285214" indent="0">
              <a:buNone/>
              <a:defRPr sz="2000"/>
            </a:lvl6pPr>
            <a:lvl7pPr marL="2742246" indent="0">
              <a:buNone/>
              <a:defRPr sz="2000"/>
            </a:lvl7pPr>
            <a:lvl8pPr marL="3199280" indent="0">
              <a:buNone/>
              <a:defRPr sz="2000"/>
            </a:lvl8pPr>
            <a:lvl9pPr marL="3656315" indent="0">
              <a:buNone/>
              <a:defRPr sz="2000"/>
            </a:lvl9pPr>
          </a:lstStyle>
          <a:p>
            <a:pPr lvl="0"/>
            <a:endParaRPr lang="en-US" noProof="0" smtClean="0"/>
          </a:p>
        </p:txBody>
      </p:sp>
      <p:sp>
        <p:nvSpPr>
          <p:cNvPr id="4" name="Text Placeholder 3"/>
          <p:cNvSpPr>
            <a:spLocks noGrp="1"/>
          </p:cNvSpPr>
          <p:nvPr>
            <p:ph type="body" sz="half" idx="2"/>
          </p:nvPr>
        </p:nvSpPr>
        <p:spPr>
          <a:xfrm>
            <a:off x="2389717" y="5367355"/>
            <a:ext cx="7315200" cy="804863"/>
          </a:xfrm>
        </p:spPr>
        <p:txBody>
          <a:bodyPr/>
          <a:lstStyle>
            <a:lvl1pPr marL="0" indent="0">
              <a:buNone/>
              <a:defRPr sz="1500"/>
            </a:lvl1pPr>
            <a:lvl2pPr marL="457035" indent="0">
              <a:buNone/>
              <a:defRPr sz="1200"/>
            </a:lvl2pPr>
            <a:lvl3pPr marL="914082" indent="0">
              <a:buNone/>
              <a:defRPr sz="1100"/>
            </a:lvl3pPr>
            <a:lvl4pPr marL="1371124" indent="0">
              <a:buNone/>
              <a:defRPr sz="900"/>
            </a:lvl4pPr>
            <a:lvl5pPr marL="1828165" indent="0">
              <a:buNone/>
              <a:defRPr sz="900"/>
            </a:lvl5pPr>
            <a:lvl6pPr marL="2285214" indent="0">
              <a:buNone/>
              <a:defRPr sz="900"/>
            </a:lvl6pPr>
            <a:lvl7pPr marL="2742246" indent="0">
              <a:buNone/>
              <a:defRPr sz="900"/>
            </a:lvl7pPr>
            <a:lvl8pPr marL="3199280" indent="0">
              <a:buNone/>
              <a:defRPr sz="900"/>
            </a:lvl8pPr>
            <a:lvl9pPr marL="365631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C2169F5-8CD5-460E-987E-77884EC1A50F}" type="slidenum">
              <a:rPr lang="en-US" altLang="en-US" smtClean="0">
                <a:solidFill>
                  <a:srgbClr val="000000"/>
                </a:solidFill>
              </a:rPr>
              <a:pPr/>
              <a:t>‹#›</a:t>
            </a:fld>
            <a:endParaRPr lang="en-US" altLang="en-US" smtClean="0">
              <a:solidFill>
                <a:srgbClr val="000000"/>
              </a:solidFill>
            </a:endParaRPr>
          </a:p>
        </p:txBody>
      </p:sp>
    </p:spTree>
    <p:extLst>
      <p:ext uri="{BB962C8B-B14F-4D97-AF65-F5344CB8AC3E}">
        <p14:creationId xmlns:p14="http://schemas.microsoft.com/office/powerpoint/2010/main" val="1479470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21C25AA-3B52-4EA9-9BE0-F57BE48D9CC9}" type="slidenum">
              <a:rPr lang="en-US" altLang="en-US" smtClean="0">
                <a:solidFill>
                  <a:srgbClr val="000000"/>
                </a:solidFill>
              </a:rPr>
              <a:pPr/>
              <a:t>‹#›</a:t>
            </a:fld>
            <a:endParaRPr lang="en-US" altLang="en-US" smtClean="0">
              <a:solidFill>
                <a:srgbClr val="000000"/>
              </a:solidFill>
            </a:endParaRPr>
          </a:p>
        </p:txBody>
      </p:sp>
    </p:spTree>
    <p:extLst>
      <p:ext uri="{BB962C8B-B14F-4D97-AF65-F5344CB8AC3E}">
        <p14:creationId xmlns:p14="http://schemas.microsoft.com/office/powerpoint/2010/main" val="23237278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C23895B-334A-4AEB-AC68-AAC2AADE63A2}" type="slidenum">
              <a:rPr lang="en-US" altLang="en-US" smtClean="0">
                <a:solidFill>
                  <a:srgbClr val="000000"/>
                </a:solidFill>
              </a:rPr>
              <a:pPr/>
              <a:t>‹#›</a:t>
            </a:fld>
            <a:endParaRPr lang="en-US" altLang="en-US" smtClean="0">
              <a:solidFill>
                <a:srgbClr val="000000"/>
              </a:solidFill>
            </a:endParaRPr>
          </a:p>
        </p:txBody>
      </p:sp>
    </p:spTree>
    <p:extLst>
      <p:ext uri="{BB962C8B-B14F-4D97-AF65-F5344CB8AC3E}">
        <p14:creationId xmlns:p14="http://schemas.microsoft.com/office/powerpoint/2010/main" val="25065103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5"/>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035" indent="0" algn="ctr">
              <a:buNone/>
              <a:defRPr/>
            </a:lvl2pPr>
            <a:lvl3pPr marL="914082" indent="0" algn="ctr">
              <a:buNone/>
              <a:defRPr/>
            </a:lvl3pPr>
            <a:lvl4pPr marL="1371124" indent="0" algn="ctr">
              <a:buNone/>
              <a:defRPr/>
            </a:lvl4pPr>
            <a:lvl5pPr marL="1828165" indent="0" algn="ctr">
              <a:buNone/>
              <a:defRPr/>
            </a:lvl5pPr>
            <a:lvl6pPr marL="2285214" indent="0" algn="ctr">
              <a:buNone/>
              <a:defRPr/>
            </a:lvl6pPr>
            <a:lvl7pPr marL="2742246" indent="0" algn="ctr">
              <a:buNone/>
              <a:defRPr/>
            </a:lvl7pPr>
            <a:lvl8pPr marL="3199280" indent="0" algn="ctr">
              <a:buNone/>
              <a:defRPr/>
            </a:lvl8pPr>
            <a:lvl9pPr marL="365631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panose="02020603050405020304" pitchFamily="18" charset="0"/>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panose="02020603050405020304" pitchFamily="18" charset="0"/>
            </a:endParaRPr>
          </a:p>
        </p:txBody>
      </p:sp>
      <p:sp>
        <p:nvSpPr>
          <p:cNvPr id="6" name="Rectangle 6"/>
          <p:cNvSpPr>
            <a:spLocks noGrp="1" noChangeArrowheads="1"/>
          </p:cNvSpPr>
          <p:nvPr>
            <p:ph type="sldNum" sz="quarter" idx="12"/>
          </p:nvPr>
        </p:nvSpPr>
        <p:spPr>
          <a:ln/>
        </p:spPr>
        <p:txBody>
          <a:bodyPr/>
          <a:lstStyle>
            <a:lvl1pPr>
              <a:defRPr/>
            </a:lvl1pPr>
          </a:lstStyle>
          <a:p>
            <a:fld id="{5846FB26-CF04-41AF-884D-25967EDBF793}" type="slidenum">
              <a:rPr lang="en-US" altLang="en-US" smtClean="0">
                <a:solidFill>
                  <a:srgbClr val="000000"/>
                </a:solidFill>
                <a:latin typeface="Times New Roman" panose="02020603050405020304" pitchFamily="18" charset="0"/>
              </a:rPr>
              <a:pPr/>
              <a:t>‹#›</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0762765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panose="02020603050405020304" pitchFamily="18" charset="0"/>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panose="02020603050405020304" pitchFamily="18" charset="0"/>
            </a:endParaRPr>
          </a:p>
        </p:txBody>
      </p:sp>
      <p:sp>
        <p:nvSpPr>
          <p:cNvPr id="6" name="Rectangle 6"/>
          <p:cNvSpPr>
            <a:spLocks noGrp="1" noChangeArrowheads="1"/>
          </p:cNvSpPr>
          <p:nvPr>
            <p:ph type="sldNum" sz="quarter" idx="12"/>
          </p:nvPr>
        </p:nvSpPr>
        <p:spPr>
          <a:ln/>
        </p:spPr>
        <p:txBody>
          <a:bodyPr/>
          <a:lstStyle>
            <a:lvl1pPr>
              <a:defRPr/>
            </a:lvl1pPr>
          </a:lstStyle>
          <a:p>
            <a:fld id="{E0F352E7-247F-4C04-99E2-E5311145C530}" type="slidenum">
              <a:rPr lang="en-US" altLang="en-US" smtClean="0">
                <a:solidFill>
                  <a:srgbClr val="000000"/>
                </a:solidFill>
                <a:latin typeface="Times New Roman" panose="02020603050405020304" pitchFamily="18" charset="0"/>
              </a:rPr>
              <a:pPr/>
              <a:t>‹#›</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5686773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035" indent="0">
              <a:buNone/>
              <a:defRPr sz="1900"/>
            </a:lvl2pPr>
            <a:lvl3pPr marL="914082" indent="0">
              <a:buNone/>
              <a:defRPr sz="1600"/>
            </a:lvl3pPr>
            <a:lvl4pPr marL="1371124" indent="0">
              <a:buNone/>
              <a:defRPr sz="1500"/>
            </a:lvl4pPr>
            <a:lvl5pPr marL="1828165" indent="0">
              <a:buNone/>
              <a:defRPr sz="1500"/>
            </a:lvl5pPr>
            <a:lvl6pPr marL="2285214" indent="0">
              <a:buNone/>
              <a:defRPr sz="1500"/>
            </a:lvl6pPr>
            <a:lvl7pPr marL="2742246" indent="0">
              <a:buNone/>
              <a:defRPr sz="1500"/>
            </a:lvl7pPr>
            <a:lvl8pPr marL="3199280" indent="0">
              <a:buNone/>
              <a:defRPr sz="1500"/>
            </a:lvl8pPr>
            <a:lvl9pPr marL="3656315"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panose="02020603050405020304" pitchFamily="18" charset="0"/>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panose="02020603050405020304" pitchFamily="18" charset="0"/>
            </a:endParaRPr>
          </a:p>
        </p:txBody>
      </p:sp>
      <p:sp>
        <p:nvSpPr>
          <p:cNvPr id="6" name="Rectangle 6"/>
          <p:cNvSpPr>
            <a:spLocks noGrp="1" noChangeArrowheads="1"/>
          </p:cNvSpPr>
          <p:nvPr>
            <p:ph type="sldNum" sz="quarter" idx="12"/>
          </p:nvPr>
        </p:nvSpPr>
        <p:spPr>
          <a:ln/>
        </p:spPr>
        <p:txBody>
          <a:bodyPr/>
          <a:lstStyle>
            <a:lvl1pPr>
              <a:defRPr/>
            </a:lvl1pPr>
          </a:lstStyle>
          <a:p>
            <a:fld id="{220FC91F-817C-42FF-AFCA-90ECD8CB2B7C}" type="slidenum">
              <a:rPr lang="en-US" altLang="en-US" smtClean="0">
                <a:solidFill>
                  <a:srgbClr val="000000"/>
                </a:solidFill>
                <a:latin typeface="Times New Roman" panose="02020603050405020304" pitchFamily="18" charset="0"/>
              </a:rPr>
              <a:pPr/>
              <a:t>‹#›</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1903689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panose="02020603050405020304" pitchFamily="18" charset="0"/>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panose="02020603050405020304" pitchFamily="18" charset="0"/>
            </a:endParaRPr>
          </a:p>
        </p:txBody>
      </p:sp>
      <p:sp>
        <p:nvSpPr>
          <p:cNvPr id="7" name="Rectangle 6"/>
          <p:cNvSpPr>
            <a:spLocks noGrp="1" noChangeArrowheads="1"/>
          </p:cNvSpPr>
          <p:nvPr>
            <p:ph type="sldNum" sz="quarter" idx="12"/>
          </p:nvPr>
        </p:nvSpPr>
        <p:spPr>
          <a:ln/>
        </p:spPr>
        <p:txBody>
          <a:bodyPr/>
          <a:lstStyle>
            <a:lvl1pPr>
              <a:defRPr/>
            </a:lvl1pPr>
          </a:lstStyle>
          <a:p>
            <a:fld id="{126C02C0-FBDC-4533-BE05-A71020A527AD}" type="slidenum">
              <a:rPr lang="en-US" altLang="en-US" smtClean="0">
                <a:solidFill>
                  <a:srgbClr val="000000"/>
                </a:solidFill>
                <a:latin typeface="Times New Roman" panose="02020603050405020304" pitchFamily="18" charset="0"/>
              </a:rPr>
              <a:pPr/>
              <a:t>‹#›</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5210902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035" indent="0">
              <a:buNone/>
              <a:defRPr sz="2000" b="1"/>
            </a:lvl2pPr>
            <a:lvl3pPr marL="914082" indent="0">
              <a:buNone/>
              <a:defRPr sz="1900"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86" y="1535113"/>
            <a:ext cx="5389033" cy="639763"/>
          </a:xfrm>
        </p:spPr>
        <p:txBody>
          <a:bodyPr anchor="b"/>
          <a:lstStyle>
            <a:lvl1pPr marL="0" indent="0">
              <a:buNone/>
              <a:defRPr sz="2400" b="1"/>
            </a:lvl1pPr>
            <a:lvl2pPr marL="457035" indent="0">
              <a:buNone/>
              <a:defRPr sz="2000" b="1"/>
            </a:lvl2pPr>
            <a:lvl3pPr marL="914082" indent="0">
              <a:buNone/>
              <a:defRPr sz="1900"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86"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panose="02020603050405020304" pitchFamily="18" charset="0"/>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panose="02020603050405020304" pitchFamily="18" charset="0"/>
            </a:endParaRPr>
          </a:p>
        </p:txBody>
      </p:sp>
      <p:sp>
        <p:nvSpPr>
          <p:cNvPr id="9" name="Rectangle 6"/>
          <p:cNvSpPr>
            <a:spLocks noGrp="1" noChangeArrowheads="1"/>
          </p:cNvSpPr>
          <p:nvPr>
            <p:ph type="sldNum" sz="quarter" idx="12"/>
          </p:nvPr>
        </p:nvSpPr>
        <p:spPr>
          <a:ln/>
        </p:spPr>
        <p:txBody>
          <a:bodyPr/>
          <a:lstStyle>
            <a:lvl1pPr>
              <a:defRPr/>
            </a:lvl1pPr>
          </a:lstStyle>
          <a:p>
            <a:fld id="{9BCF1FA5-A92E-4F90-AEF1-840302F0337D}" type="slidenum">
              <a:rPr lang="en-US" altLang="en-US" smtClean="0">
                <a:solidFill>
                  <a:srgbClr val="000000"/>
                </a:solidFill>
                <a:latin typeface="Times New Roman" panose="02020603050405020304" pitchFamily="18" charset="0"/>
              </a:rPr>
              <a:pPr/>
              <a:t>‹#›</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6237681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panose="02020603050405020304" pitchFamily="18" charset="0"/>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panose="02020603050405020304" pitchFamily="18" charset="0"/>
            </a:endParaRPr>
          </a:p>
        </p:txBody>
      </p:sp>
      <p:sp>
        <p:nvSpPr>
          <p:cNvPr id="5" name="Rectangle 6"/>
          <p:cNvSpPr>
            <a:spLocks noGrp="1" noChangeArrowheads="1"/>
          </p:cNvSpPr>
          <p:nvPr>
            <p:ph type="sldNum" sz="quarter" idx="12"/>
          </p:nvPr>
        </p:nvSpPr>
        <p:spPr>
          <a:ln/>
        </p:spPr>
        <p:txBody>
          <a:bodyPr/>
          <a:lstStyle>
            <a:lvl1pPr>
              <a:defRPr/>
            </a:lvl1pPr>
          </a:lstStyle>
          <a:p>
            <a:fld id="{57F9D68C-5B91-4C10-A831-491F95DA10A4}" type="slidenum">
              <a:rPr lang="en-US" altLang="en-US" smtClean="0">
                <a:solidFill>
                  <a:srgbClr val="000000"/>
                </a:solidFill>
                <a:latin typeface="Times New Roman" panose="02020603050405020304" pitchFamily="18" charset="0"/>
              </a:rPr>
              <a:pPr/>
              <a:t>‹#›</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1653092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panose="02020603050405020304" pitchFamily="18" charset="0"/>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panose="02020603050405020304" pitchFamily="18" charset="0"/>
            </a:endParaRPr>
          </a:p>
        </p:txBody>
      </p:sp>
      <p:sp>
        <p:nvSpPr>
          <p:cNvPr id="4" name="Rectangle 6"/>
          <p:cNvSpPr>
            <a:spLocks noGrp="1" noChangeArrowheads="1"/>
          </p:cNvSpPr>
          <p:nvPr>
            <p:ph type="sldNum" sz="quarter" idx="12"/>
          </p:nvPr>
        </p:nvSpPr>
        <p:spPr>
          <a:ln/>
        </p:spPr>
        <p:txBody>
          <a:bodyPr/>
          <a:lstStyle>
            <a:lvl1pPr>
              <a:defRPr/>
            </a:lvl1pPr>
          </a:lstStyle>
          <a:p>
            <a:fld id="{219ACB54-3E6B-4407-A81A-CDB8430C666E}" type="slidenum">
              <a:rPr lang="en-US" altLang="en-US" smtClean="0">
                <a:solidFill>
                  <a:srgbClr val="000000"/>
                </a:solidFill>
                <a:latin typeface="Times New Roman" panose="02020603050405020304" pitchFamily="18" charset="0"/>
              </a:rPr>
              <a:pPr/>
              <a:t>‹#›</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167941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035" indent="0">
              <a:buNone/>
              <a:defRPr sz="1900"/>
            </a:lvl2pPr>
            <a:lvl3pPr marL="914082" indent="0">
              <a:buNone/>
              <a:defRPr sz="1600"/>
            </a:lvl3pPr>
            <a:lvl4pPr marL="1371124" indent="0">
              <a:buNone/>
              <a:defRPr sz="1500"/>
            </a:lvl4pPr>
            <a:lvl5pPr marL="1828165" indent="0">
              <a:buNone/>
              <a:defRPr sz="1500"/>
            </a:lvl5pPr>
            <a:lvl6pPr marL="2285214" indent="0">
              <a:buNone/>
              <a:defRPr sz="1500"/>
            </a:lvl6pPr>
            <a:lvl7pPr marL="2742246" indent="0">
              <a:buNone/>
              <a:defRPr sz="1500"/>
            </a:lvl7pPr>
            <a:lvl8pPr marL="3199280" indent="0">
              <a:buNone/>
              <a:defRPr sz="1500"/>
            </a:lvl8pPr>
            <a:lvl9pPr marL="3656315"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7E83B0-1CB9-48F5-9CF4-05933D9795F3}" type="slidenum">
              <a:rPr lang="en-US"/>
              <a:pPr>
                <a:defRPr/>
              </a:pPr>
              <a:t>‹#›</a:t>
            </a:fld>
            <a:endParaRPr lang="en-US"/>
          </a:p>
        </p:txBody>
      </p:sp>
    </p:spTree>
    <p:extLst>
      <p:ext uri="{BB962C8B-B14F-4D97-AF65-F5344CB8AC3E}">
        <p14:creationId xmlns:p14="http://schemas.microsoft.com/office/powerpoint/2010/main" val="28241310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7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500"/>
            </a:lvl1pPr>
            <a:lvl2pPr marL="457035" indent="0">
              <a:buNone/>
              <a:defRPr sz="1200"/>
            </a:lvl2pPr>
            <a:lvl3pPr marL="914082" indent="0">
              <a:buNone/>
              <a:defRPr sz="1100"/>
            </a:lvl3pPr>
            <a:lvl4pPr marL="1371124" indent="0">
              <a:buNone/>
              <a:defRPr sz="900"/>
            </a:lvl4pPr>
            <a:lvl5pPr marL="1828165" indent="0">
              <a:buNone/>
              <a:defRPr sz="900"/>
            </a:lvl5pPr>
            <a:lvl6pPr marL="2285214" indent="0">
              <a:buNone/>
              <a:defRPr sz="900"/>
            </a:lvl6pPr>
            <a:lvl7pPr marL="2742246" indent="0">
              <a:buNone/>
              <a:defRPr sz="900"/>
            </a:lvl7pPr>
            <a:lvl8pPr marL="3199280" indent="0">
              <a:buNone/>
              <a:defRPr sz="900"/>
            </a:lvl8pPr>
            <a:lvl9pPr marL="365631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panose="02020603050405020304" pitchFamily="18" charset="0"/>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panose="02020603050405020304" pitchFamily="18" charset="0"/>
            </a:endParaRPr>
          </a:p>
        </p:txBody>
      </p:sp>
      <p:sp>
        <p:nvSpPr>
          <p:cNvPr id="7" name="Rectangle 6"/>
          <p:cNvSpPr>
            <a:spLocks noGrp="1" noChangeArrowheads="1"/>
          </p:cNvSpPr>
          <p:nvPr>
            <p:ph type="sldNum" sz="quarter" idx="12"/>
          </p:nvPr>
        </p:nvSpPr>
        <p:spPr>
          <a:ln/>
        </p:spPr>
        <p:txBody>
          <a:bodyPr/>
          <a:lstStyle>
            <a:lvl1pPr>
              <a:defRPr/>
            </a:lvl1pPr>
          </a:lstStyle>
          <a:p>
            <a:fld id="{DD748EE8-1188-4FE0-8603-5286A6D620EA}" type="slidenum">
              <a:rPr lang="en-US" altLang="en-US" smtClean="0">
                <a:solidFill>
                  <a:srgbClr val="000000"/>
                </a:solidFill>
                <a:latin typeface="Times New Roman" panose="02020603050405020304" pitchFamily="18" charset="0"/>
              </a:rPr>
              <a:pPr/>
              <a:t>‹#›</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2731513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035" indent="0">
              <a:buNone/>
              <a:defRPr sz="2800"/>
            </a:lvl2pPr>
            <a:lvl3pPr marL="914082" indent="0">
              <a:buNone/>
              <a:defRPr sz="2400"/>
            </a:lvl3pPr>
            <a:lvl4pPr marL="1371124" indent="0">
              <a:buNone/>
              <a:defRPr sz="2000"/>
            </a:lvl4pPr>
            <a:lvl5pPr marL="1828165" indent="0">
              <a:buNone/>
              <a:defRPr sz="2000"/>
            </a:lvl5pPr>
            <a:lvl6pPr marL="2285214" indent="0">
              <a:buNone/>
              <a:defRPr sz="2000"/>
            </a:lvl6pPr>
            <a:lvl7pPr marL="2742246" indent="0">
              <a:buNone/>
              <a:defRPr sz="2000"/>
            </a:lvl7pPr>
            <a:lvl8pPr marL="3199280" indent="0">
              <a:buNone/>
              <a:defRPr sz="2000"/>
            </a:lvl8pPr>
            <a:lvl9pPr marL="3656315" indent="0">
              <a:buNone/>
              <a:defRPr sz="2000"/>
            </a:lvl9pPr>
          </a:lstStyle>
          <a:p>
            <a:pPr lvl="0"/>
            <a:endParaRPr lang="en-US" noProof="0" smtClean="0"/>
          </a:p>
        </p:txBody>
      </p:sp>
      <p:sp>
        <p:nvSpPr>
          <p:cNvPr id="4" name="Text Placeholder 3"/>
          <p:cNvSpPr>
            <a:spLocks noGrp="1"/>
          </p:cNvSpPr>
          <p:nvPr>
            <p:ph type="body" sz="half" idx="2"/>
          </p:nvPr>
        </p:nvSpPr>
        <p:spPr>
          <a:xfrm>
            <a:off x="2389717" y="5367355"/>
            <a:ext cx="7315200" cy="804863"/>
          </a:xfrm>
        </p:spPr>
        <p:txBody>
          <a:bodyPr/>
          <a:lstStyle>
            <a:lvl1pPr marL="0" indent="0">
              <a:buNone/>
              <a:defRPr sz="1500"/>
            </a:lvl1pPr>
            <a:lvl2pPr marL="457035" indent="0">
              <a:buNone/>
              <a:defRPr sz="1200"/>
            </a:lvl2pPr>
            <a:lvl3pPr marL="914082" indent="0">
              <a:buNone/>
              <a:defRPr sz="1100"/>
            </a:lvl3pPr>
            <a:lvl4pPr marL="1371124" indent="0">
              <a:buNone/>
              <a:defRPr sz="900"/>
            </a:lvl4pPr>
            <a:lvl5pPr marL="1828165" indent="0">
              <a:buNone/>
              <a:defRPr sz="900"/>
            </a:lvl5pPr>
            <a:lvl6pPr marL="2285214" indent="0">
              <a:buNone/>
              <a:defRPr sz="900"/>
            </a:lvl6pPr>
            <a:lvl7pPr marL="2742246" indent="0">
              <a:buNone/>
              <a:defRPr sz="900"/>
            </a:lvl7pPr>
            <a:lvl8pPr marL="3199280" indent="0">
              <a:buNone/>
              <a:defRPr sz="900"/>
            </a:lvl8pPr>
            <a:lvl9pPr marL="365631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panose="02020603050405020304" pitchFamily="18" charset="0"/>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panose="02020603050405020304" pitchFamily="18" charset="0"/>
            </a:endParaRPr>
          </a:p>
        </p:txBody>
      </p:sp>
      <p:sp>
        <p:nvSpPr>
          <p:cNvPr id="7" name="Rectangle 6"/>
          <p:cNvSpPr>
            <a:spLocks noGrp="1" noChangeArrowheads="1"/>
          </p:cNvSpPr>
          <p:nvPr>
            <p:ph type="sldNum" sz="quarter" idx="12"/>
          </p:nvPr>
        </p:nvSpPr>
        <p:spPr>
          <a:ln/>
        </p:spPr>
        <p:txBody>
          <a:bodyPr/>
          <a:lstStyle>
            <a:lvl1pPr>
              <a:defRPr/>
            </a:lvl1pPr>
          </a:lstStyle>
          <a:p>
            <a:fld id="{7C7D2F96-815F-421E-A21E-887CC736BCB6}" type="slidenum">
              <a:rPr lang="en-US" altLang="en-US" smtClean="0">
                <a:solidFill>
                  <a:srgbClr val="000000"/>
                </a:solidFill>
                <a:latin typeface="Times New Roman" panose="02020603050405020304" pitchFamily="18" charset="0"/>
              </a:rPr>
              <a:pPr/>
              <a:t>‹#›</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6743683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panose="02020603050405020304" pitchFamily="18" charset="0"/>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panose="02020603050405020304" pitchFamily="18" charset="0"/>
            </a:endParaRPr>
          </a:p>
        </p:txBody>
      </p:sp>
      <p:sp>
        <p:nvSpPr>
          <p:cNvPr id="6" name="Rectangle 6"/>
          <p:cNvSpPr>
            <a:spLocks noGrp="1" noChangeArrowheads="1"/>
          </p:cNvSpPr>
          <p:nvPr>
            <p:ph type="sldNum" sz="quarter" idx="12"/>
          </p:nvPr>
        </p:nvSpPr>
        <p:spPr>
          <a:ln/>
        </p:spPr>
        <p:txBody>
          <a:bodyPr/>
          <a:lstStyle>
            <a:lvl1pPr>
              <a:defRPr/>
            </a:lvl1pPr>
          </a:lstStyle>
          <a:p>
            <a:fld id="{3CDCD26E-0E55-4202-B40E-5CCEE964B62C}" type="slidenum">
              <a:rPr lang="en-US" altLang="en-US" smtClean="0">
                <a:solidFill>
                  <a:srgbClr val="000000"/>
                </a:solidFill>
                <a:latin typeface="Times New Roman" panose="02020603050405020304" pitchFamily="18" charset="0"/>
              </a:rPr>
              <a:pPr/>
              <a:t>‹#›</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2000311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panose="02020603050405020304" pitchFamily="18" charset="0"/>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panose="02020603050405020304" pitchFamily="18" charset="0"/>
            </a:endParaRPr>
          </a:p>
        </p:txBody>
      </p:sp>
      <p:sp>
        <p:nvSpPr>
          <p:cNvPr id="6" name="Rectangle 6"/>
          <p:cNvSpPr>
            <a:spLocks noGrp="1" noChangeArrowheads="1"/>
          </p:cNvSpPr>
          <p:nvPr>
            <p:ph type="sldNum" sz="quarter" idx="12"/>
          </p:nvPr>
        </p:nvSpPr>
        <p:spPr>
          <a:ln/>
        </p:spPr>
        <p:txBody>
          <a:bodyPr/>
          <a:lstStyle>
            <a:lvl1pPr>
              <a:defRPr/>
            </a:lvl1pPr>
          </a:lstStyle>
          <a:p>
            <a:fld id="{40C984A8-D63F-4AB5-AAA1-99316F6B47CA}" type="slidenum">
              <a:rPr lang="en-US" altLang="en-US" smtClean="0">
                <a:solidFill>
                  <a:srgbClr val="000000"/>
                </a:solidFill>
                <a:latin typeface="Times New Roman" panose="02020603050405020304" pitchFamily="18" charset="0"/>
              </a:rPr>
              <a:pPr/>
              <a:t>‹#›</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107066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panose="02020603050405020304" pitchFamily="18" charset="0"/>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panose="02020603050405020304" pitchFamily="18" charset="0"/>
            </a:endParaRPr>
          </a:p>
        </p:txBody>
      </p:sp>
      <p:sp>
        <p:nvSpPr>
          <p:cNvPr id="5" name="Rectangle 6"/>
          <p:cNvSpPr>
            <a:spLocks noGrp="1" noChangeArrowheads="1"/>
          </p:cNvSpPr>
          <p:nvPr>
            <p:ph type="sldNum" sz="quarter" idx="12"/>
          </p:nvPr>
        </p:nvSpPr>
        <p:spPr>
          <a:ln/>
        </p:spPr>
        <p:txBody>
          <a:bodyPr/>
          <a:lstStyle>
            <a:lvl1pPr>
              <a:defRPr/>
            </a:lvl1pPr>
          </a:lstStyle>
          <a:p>
            <a:fld id="{AE5E5BA3-93D5-4EF1-A97E-F9BC457645AC}" type="slidenum">
              <a:rPr lang="en-US" altLang="en-US" smtClean="0">
                <a:solidFill>
                  <a:srgbClr val="000000"/>
                </a:solidFill>
                <a:latin typeface="Times New Roman" panose="02020603050405020304" pitchFamily="18" charset="0"/>
              </a:rPr>
              <a:pPr/>
              <a:t>‹#›</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219899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536428-9675-40A2-9E62-49CA5D011053}" type="slidenum">
              <a:rPr lang="en-US"/>
              <a:pPr>
                <a:defRPr/>
              </a:pPr>
              <a:t>‹#›</a:t>
            </a:fld>
            <a:endParaRPr lang="en-US"/>
          </a:p>
        </p:txBody>
      </p:sp>
    </p:spTree>
    <p:extLst>
      <p:ext uri="{BB962C8B-B14F-4D97-AF65-F5344CB8AC3E}">
        <p14:creationId xmlns:p14="http://schemas.microsoft.com/office/powerpoint/2010/main" val="20421003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035" indent="0">
              <a:buNone/>
              <a:defRPr sz="2000" b="1"/>
            </a:lvl2pPr>
            <a:lvl3pPr marL="914082" indent="0">
              <a:buNone/>
              <a:defRPr sz="1900"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86" y="1535113"/>
            <a:ext cx="5389033" cy="639763"/>
          </a:xfrm>
        </p:spPr>
        <p:txBody>
          <a:bodyPr anchor="b"/>
          <a:lstStyle>
            <a:lvl1pPr marL="0" indent="0">
              <a:buNone/>
              <a:defRPr sz="2400" b="1"/>
            </a:lvl1pPr>
            <a:lvl2pPr marL="457035" indent="0">
              <a:buNone/>
              <a:defRPr sz="2000" b="1"/>
            </a:lvl2pPr>
            <a:lvl3pPr marL="914082" indent="0">
              <a:buNone/>
              <a:defRPr sz="1900"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86"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88F3F3C-CB19-4633-8AF7-DB07A98C91AE}" type="slidenum">
              <a:rPr lang="en-US"/>
              <a:pPr>
                <a:defRPr/>
              </a:pPr>
              <a:t>‹#›</a:t>
            </a:fld>
            <a:endParaRPr lang="en-US"/>
          </a:p>
        </p:txBody>
      </p:sp>
    </p:spTree>
    <p:extLst>
      <p:ext uri="{BB962C8B-B14F-4D97-AF65-F5344CB8AC3E}">
        <p14:creationId xmlns:p14="http://schemas.microsoft.com/office/powerpoint/2010/main" val="20308231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37832A-7A94-4381-8957-726830F5073B}" type="slidenum">
              <a:rPr lang="en-US"/>
              <a:pPr>
                <a:defRPr/>
              </a:pPr>
              <a:t>‹#›</a:t>
            </a:fld>
            <a:endParaRPr lang="en-US"/>
          </a:p>
        </p:txBody>
      </p:sp>
    </p:spTree>
    <p:extLst>
      <p:ext uri="{BB962C8B-B14F-4D97-AF65-F5344CB8AC3E}">
        <p14:creationId xmlns:p14="http://schemas.microsoft.com/office/powerpoint/2010/main" val="32165491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A38A2A4-AE79-4DFD-B6CC-E3E4506C7279}" type="slidenum">
              <a:rPr lang="en-US"/>
              <a:pPr>
                <a:defRPr/>
              </a:pPr>
              <a:t>‹#›</a:t>
            </a:fld>
            <a:endParaRPr lang="en-US"/>
          </a:p>
        </p:txBody>
      </p:sp>
    </p:spTree>
    <p:extLst>
      <p:ext uri="{BB962C8B-B14F-4D97-AF65-F5344CB8AC3E}">
        <p14:creationId xmlns:p14="http://schemas.microsoft.com/office/powerpoint/2010/main" val="8305447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7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500"/>
            </a:lvl1pPr>
            <a:lvl2pPr marL="457035" indent="0">
              <a:buNone/>
              <a:defRPr sz="1200"/>
            </a:lvl2pPr>
            <a:lvl3pPr marL="914082" indent="0">
              <a:buNone/>
              <a:defRPr sz="1100"/>
            </a:lvl3pPr>
            <a:lvl4pPr marL="1371124" indent="0">
              <a:buNone/>
              <a:defRPr sz="900"/>
            </a:lvl4pPr>
            <a:lvl5pPr marL="1828165" indent="0">
              <a:buNone/>
              <a:defRPr sz="900"/>
            </a:lvl5pPr>
            <a:lvl6pPr marL="2285214" indent="0">
              <a:buNone/>
              <a:defRPr sz="900"/>
            </a:lvl6pPr>
            <a:lvl7pPr marL="2742246" indent="0">
              <a:buNone/>
              <a:defRPr sz="900"/>
            </a:lvl7pPr>
            <a:lvl8pPr marL="3199280" indent="0">
              <a:buNone/>
              <a:defRPr sz="900"/>
            </a:lvl8pPr>
            <a:lvl9pPr marL="365631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94C418-82D9-4FA9-B51B-3DBE527FC47F}" type="slidenum">
              <a:rPr lang="en-US"/>
              <a:pPr>
                <a:defRPr/>
              </a:pPr>
              <a:t>‹#›</a:t>
            </a:fld>
            <a:endParaRPr lang="en-US"/>
          </a:p>
        </p:txBody>
      </p:sp>
    </p:spTree>
    <p:extLst>
      <p:ext uri="{BB962C8B-B14F-4D97-AF65-F5344CB8AC3E}">
        <p14:creationId xmlns:p14="http://schemas.microsoft.com/office/powerpoint/2010/main" val="33958823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035" indent="0">
              <a:buNone/>
              <a:defRPr sz="2800"/>
            </a:lvl2pPr>
            <a:lvl3pPr marL="914082" indent="0">
              <a:buNone/>
              <a:defRPr sz="2400"/>
            </a:lvl3pPr>
            <a:lvl4pPr marL="1371124" indent="0">
              <a:buNone/>
              <a:defRPr sz="2000"/>
            </a:lvl4pPr>
            <a:lvl5pPr marL="1828165" indent="0">
              <a:buNone/>
              <a:defRPr sz="2000"/>
            </a:lvl5pPr>
            <a:lvl6pPr marL="2285214" indent="0">
              <a:buNone/>
              <a:defRPr sz="2000"/>
            </a:lvl6pPr>
            <a:lvl7pPr marL="2742246" indent="0">
              <a:buNone/>
              <a:defRPr sz="2000"/>
            </a:lvl7pPr>
            <a:lvl8pPr marL="3199280" indent="0">
              <a:buNone/>
              <a:defRPr sz="2000"/>
            </a:lvl8pPr>
            <a:lvl9pPr marL="3656315" indent="0">
              <a:buNone/>
              <a:defRPr sz="2000"/>
            </a:lvl9pPr>
          </a:lstStyle>
          <a:p>
            <a:pPr lvl="0"/>
            <a:endParaRPr lang="en-US" noProof="0" smtClean="0"/>
          </a:p>
        </p:txBody>
      </p:sp>
      <p:sp>
        <p:nvSpPr>
          <p:cNvPr id="4" name="Text Placeholder 3"/>
          <p:cNvSpPr>
            <a:spLocks noGrp="1"/>
          </p:cNvSpPr>
          <p:nvPr>
            <p:ph type="body" sz="half" idx="2"/>
          </p:nvPr>
        </p:nvSpPr>
        <p:spPr>
          <a:xfrm>
            <a:off x="2389717" y="5367355"/>
            <a:ext cx="7315200" cy="804863"/>
          </a:xfrm>
        </p:spPr>
        <p:txBody>
          <a:bodyPr/>
          <a:lstStyle>
            <a:lvl1pPr marL="0" indent="0">
              <a:buNone/>
              <a:defRPr sz="1500"/>
            </a:lvl1pPr>
            <a:lvl2pPr marL="457035" indent="0">
              <a:buNone/>
              <a:defRPr sz="1200"/>
            </a:lvl2pPr>
            <a:lvl3pPr marL="914082" indent="0">
              <a:buNone/>
              <a:defRPr sz="1100"/>
            </a:lvl3pPr>
            <a:lvl4pPr marL="1371124" indent="0">
              <a:buNone/>
              <a:defRPr sz="900"/>
            </a:lvl4pPr>
            <a:lvl5pPr marL="1828165" indent="0">
              <a:buNone/>
              <a:defRPr sz="900"/>
            </a:lvl5pPr>
            <a:lvl6pPr marL="2285214" indent="0">
              <a:buNone/>
              <a:defRPr sz="900"/>
            </a:lvl6pPr>
            <a:lvl7pPr marL="2742246" indent="0">
              <a:buNone/>
              <a:defRPr sz="900"/>
            </a:lvl7pPr>
            <a:lvl8pPr marL="3199280" indent="0">
              <a:buNone/>
              <a:defRPr sz="900"/>
            </a:lvl8pPr>
            <a:lvl9pPr marL="365631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5D1E5F-A60A-495F-8772-87EF56F1875E}" type="slidenum">
              <a:rPr lang="en-US"/>
              <a:pPr>
                <a:defRPr/>
              </a:pPr>
              <a:t>‹#›</a:t>
            </a:fld>
            <a:endParaRPr lang="en-US"/>
          </a:p>
        </p:txBody>
      </p:sp>
    </p:spTree>
    <p:extLst>
      <p:ext uri="{BB962C8B-B14F-4D97-AF65-F5344CB8AC3E}">
        <p14:creationId xmlns:p14="http://schemas.microsoft.com/office/powerpoint/2010/main" val="3176831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2" tIns="45718" rIns="91412" bIns="45718"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2" tIns="45718" rIns="91412"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2" tIns="45718" rIns="91412" bIns="45718" numCol="1" anchor="t" anchorCtr="0" compatLnSpc="1">
            <a:prstTxWarp prst="textNoShape">
              <a:avLst/>
            </a:prstTxWarp>
          </a:bodyPr>
          <a:lstStyle>
            <a:lvl1pPr>
              <a:defRPr sz="1500" smtClean="0"/>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2" tIns="45718" rIns="91412" bIns="45718" numCol="1" anchor="t" anchorCtr="0" compatLnSpc="1">
            <a:prstTxWarp prst="textNoShape">
              <a:avLst/>
            </a:prstTxWarp>
          </a:bodyPr>
          <a:lstStyle>
            <a:lvl1pPr algn="ctr">
              <a:defRPr sz="1500" smtClean="0"/>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2" tIns="45718" rIns="91412" bIns="45718" numCol="1" anchor="t" anchorCtr="0" compatLnSpc="1">
            <a:prstTxWarp prst="textNoShape">
              <a:avLst/>
            </a:prstTxWarp>
          </a:bodyPr>
          <a:lstStyle>
            <a:lvl1pPr algn="r">
              <a:defRPr sz="1500" smtClean="0"/>
            </a:lvl1pPr>
          </a:lstStyle>
          <a:p>
            <a:pPr>
              <a:defRPr/>
            </a:pPr>
            <a:fld id="{B313CF28-9C1D-4220-A6D6-291B11E74D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rtl="0" eaLnBrk="0" fontAlgn="base" hangingPunct="0">
        <a:spcBef>
          <a:spcPct val="0"/>
        </a:spcBef>
        <a:spcAft>
          <a:spcPct val="0"/>
        </a:spcAft>
        <a:defRPr sz="4400" b="0" i="0" u="none">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035" algn="ctr" rtl="0" fontAlgn="base">
        <a:spcBef>
          <a:spcPct val="0"/>
        </a:spcBef>
        <a:spcAft>
          <a:spcPct val="0"/>
        </a:spcAft>
        <a:defRPr sz="4400">
          <a:solidFill>
            <a:schemeClr val="tx2"/>
          </a:solidFill>
          <a:latin typeface="Arial" charset="0"/>
        </a:defRPr>
      </a:lvl6pPr>
      <a:lvl7pPr marL="914082"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65" algn="ctr" rtl="0" fontAlgn="base">
        <a:spcBef>
          <a:spcPct val="0"/>
        </a:spcBef>
        <a:spcAft>
          <a:spcPct val="0"/>
        </a:spcAft>
        <a:defRPr sz="4400">
          <a:solidFill>
            <a:schemeClr val="tx2"/>
          </a:solidFill>
          <a:latin typeface="Arial" charset="0"/>
        </a:defRPr>
      </a:lvl9pPr>
    </p:titleStyle>
    <p:bodyStyle>
      <a:lvl1pPr marL="342786" indent="-342786" algn="l" rtl="0" eaLnBrk="0" fontAlgn="base" hangingPunct="0">
        <a:spcBef>
          <a:spcPct val="20000"/>
        </a:spcBef>
        <a:spcAft>
          <a:spcPct val="0"/>
        </a:spcAft>
        <a:buChar char="•"/>
        <a:defRPr sz="3200">
          <a:solidFill>
            <a:schemeClr val="tx1"/>
          </a:solidFill>
          <a:latin typeface="+mn-lt"/>
          <a:ea typeface="+mn-ea"/>
          <a:cs typeface="+mn-cs"/>
        </a:defRPr>
      </a:lvl1pPr>
      <a:lvl2pPr marL="742689" indent="-285657" algn="l" rtl="0" eaLnBrk="0" fontAlgn="base" hangingPunct="0">
        <a:spcBef>
          <a:spcPct val="20000"/>
        </a:spcBef>
        <a:spcAft>
          <a:spcPct val="0"/>
        </a:spcAft>
        <a:buChar char="–"/>
        <a:defRPr sz="2800" b="0" i="0" u="none">
          <a:solidFill>
            <a:schemeClr val="tx1"/>
          </a:solidFill>
          <a:latin typeface="+mn-lt"/>
        </a:defRPr>
      </a:lvl2pPr>
      <a:lvl3pPr marL="1142606" indent="-228525" algn="l" rtl="0" eaLnBrk="0" fontAlgn="base" hangingPunct="0">
        <a:spcBef>
          <a:spcPct val="20000"/>
        </a:spcBef>
        <a:spcAft>
          <a:spcPct val="0"/>
        </a:spcAft>
        <a:buChar char="•"/>
        <a:defRPr sz="2400">
          <a:solidFill>
            <a:schemeClr val="tx1"/>
          </a:solidFill>
          <a:latin typeface="+mn-lt"/>
        </a:defRPr>
      </a:lvl3pPr>
      <a:lvl4pPr marL="1599640" indent="-228525" algn="l" rtl="0" eaLnBrk="0" fontAlgn="base" hangingPunct="0">
        <a:spcBef>
          <a:spcPct val="20000"/>
        </a:spcBef>
        <a:spcAft>
          <a:spcPct val="0"/>
        </a:spcAft>
        <a:buChar char="–"/>
        <a:defRPr sz="2000">
          <a:solidFill>
            <a:schemeClr val="tx1"/>
          </a:solidFill>
          <a:latin typeface="+mn-lt"/>
        </a:defRPr>
      </a:lvl4pPr>
      <a:lvl5pPr marL="2056675" indent="-228525" algn="l" rtl="0" eaLnBrk="0" fontAlgn="base" hangingPunct="0">
        <a:spcBef>
          <a:spcPct val="20000"/>
        </a:spcBef>
        <a:spcAft>
          <a:spcPct val="0"/>
        </a:spcAft>
        <a:buChar char="»"/>
        <a:defRPr sz="2000">
          <a:solidFill>
            <a:schemeClr val="tx1"/>
          </a:solidFill>
          <a:latin typeface="+mn-lt"/>
        </a:defRPr>
      </a:lvl5pPr>
      <a:lvl6pPr marL="2513722" indent="-228525" algn="l" rtl="0" fontAlgn="base">
        <a:spcBef>
          <a:spcPct val="20000"/>
        </a:spcBef>
        <a:spcAft>
          <a:spcPct val="0"/>
        </a:spcAft>
        <a:buChar char="»"/>
        <a:defRPr sz="2000">
          <a:solidFill>
            <a:schemeClr val="tx1"/>
          </a:solidFill>
          <a:latin typeface="+mn-lt"/>
        </a:defRPr>
      </a:lvl6pPr>
      <a:lvl7pPr marL="2970764" indent="-228525" algn="l" rtl="0" fontAlgn="base">
        <a:spcBef>
          <a:spcPct val="20000"/>
        </a:spcBef>
        <a:spcAft>
          <a:spcPct val="0"/>
        </a:spcAft>
        <a:buChar char="»"/>
        <a:defRPr sz="2000">
          <a:solidFill>
            <a:schemeClr val="tx1"/>
          </a:solidFill>
          <a:latin typeface="+mn-lt"/>
        </a:defRPr>
      </a:lvl7pPr>
      <a:lvl8pPr marL="3427805" indent="-228525" algn="l" rtl="0" fontAlgn="base">
        <a:spcBef>
          <a:spcPct val="20000"/>
        </a:spcBef>
        <a:spcAft>
          <a:spcPct val="0"/>
        </a:spcAft>
        <a:buChar char="»"/>
        <a:defRPr sz="2000">
          <a:solidFill>
            <a:schemeClr val="tx1"/>
          </a:solidFill>
          <a:latin typeface="+mn-lt"/>
        </a:defRPr>
      </a:lvl8pPr>
      <a:lvl9pPr marL="3884854" indent="-228525"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082" rtl="0" eaLnBrk="1" latinLnBrk="0" hangingPunct="1">
        <a:defRPr sz="1900" kern="1200">
          <a:solidFill>
            <a:schemeClr val="tx1"/>
          </a:solidFill>
          <a:latin typeface="+mn-lt"/>
          <a:ea typeface="+mn-ea"/>
          <a:cs typeface="+mn-cs"/>
        </a:defRPr>
      </a:lvl1pPr>
      <a:lvl2pPr marL="457035" algn="l" defTabSz="914082" rtl="0" eaLnBrk="1" latinLnBrk="0" hangingPunct="1">
        <a:defRPr sz="1900" kern="1200">
          <a:solidFill>
            <a:schemeClr val="tx1"/>
          </a:solidFill>
          <a:latin typeface="+mn-lt"/>
          <a:ea typeface="+mn-ea"/>
          <a:cs typeface="+mn-cs"/>
        </a:defRPr>
      </a:lvl2pPr>
      <a:lvl3pPr marL="914082" algn="l" defTabSz="914082" rtl="0" eaLnBrk="1" latinLnBrk="0" hangingPunct="1">
        <a:defRPr sz="1900" kern="1200">
          <a:solidFill>
            <a:schemeClr val="tx1"/>
          </a:solidFill>
          <a:latin typeface="+mn-lt"/>
          <a:ea typeface="+mn-ea"/>
          <a:cs typeface="+mn-cs"/>
        </a:defRPr>
      </a:lvl3pPr>
      <a:lvl4pPr marL="1371124" algn="l" defTabSz="914082" rtl="0" eaLnBrk="1" latinLnBrk="0" hangingPunct="1">
        <a:defRPr sz="1900" kern="1200">
          <a:solidFill>
            <a:schemeClr val="tx1"/>
          </a:solidFill>
          <a:latin typeface="+mn-lt"/>
          <a:ea typeface="+mn-ea"/>
          <a:cs typeface="+mn-cs"/>
        </a:defRPr>
      </a:lvl4pPr>
      <a:lvl5pPr marL="1828165" algn="l" defTabSz="914082" rtl="0" eaLnBrk="1" latinLnBrk="0" hangingPunct="1">
        <a:defRPr sz="1900" kern="1200">
          <a:solidFill>
            <a:schemeClr val="tx1"/>
          </a:solidFill>
          <a:latin typeface="+mn-lt"/>
          <a:ea typeface="+mn-ea"/>
          <a:cs typeface="+mn-cs"/>
        </a:defRPr>
      </a:lvl5pPr>
      <a:lvl6pPr marL="2285214" algn="l" defTabSz="914082" rtl="0" eaLnBrk="1" latinLnBrk="0" hangingPunct="1">
        <a:defRPr sz="1900" kern="1200">
          <a:solidFill>
            <a:schemeClr val="tx1"/>
          </a:solidFill>
          <a:latin typeface="+mn-lt"/>
          <a:ea typeface="+mn-ea"/>
          <a:cs typeface="+mn-cs"/>
        </a:defRPr>
      </a:lvl6pPr>
      <a:lvl7pPr marL="2742246" algn="l" defTabSz="914082" rtl="0" eaLnBrk="1" latinLnBrk="0" hangingPunct="1">
        <a:defRPr sz="1900" kern="1200">
          <a:solidFill>
            <a:schemeClr val="tx1"/>
          </a:solidFill>
          <a:latin typeface="+mn-lt"/>
          <a:ea typeface="+mn-ea"/>
          <a:cs typeface="+mn-cs"/>
        </a:defRPr>
      </a:lvl7pPr>
      <a:lvl8pPr marL="3199280" algn="l" defTabSz="914082" rtl="0" eaLnBrk="1" latinLnBrk="0" hangingPunct="1">
        <a:defRPr sz="1900" kern="1200">
          <a:solidFill>
            <a:schemeClr val="tx1"/>
          </a:solidFill>
          <a:latin typeface="+mn-lt"/>
          <a:ea typeface="+mn-ea"/>
          <a:cs typeface="+mn-cs"/>
        </a:defRPr>
      </a:lvl8pPr>
      <a:lvl9pPr marL="3656315" algn="l" defTabSz="914082"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2" tIns="45718" rIns="91412" bIns="45718"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2" tIns="45718" rIns="91412"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12" tIns="45718" rIns="91412" bIns="45718" numCol="1" anchor="t" anchorCtr="0" compatLnSpc="1">
            <a:prstTxWarp prst="textNoShape">
              <a:avLst/>
            </a:prstTxWarp>
          </a:bodyPr>
          <a:lstStyle>
            <a:lvl1pPr>
              <a:defRPr sz="15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12" tIns="45718" rIns="91412" bIns="45718" numCol="1" anchor="t" anchorCtr="0" compatLnSpc="1">
            <a:prstTxWarp prst="textNoShape">
              <a:avLst/>
            </a:prstTxWarp>
          </a:bodyPr>
          <a:lstStyle>
            <a:lvl1pPr algn="ctr">
              <a:defRPr sz="15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12" tIns="45718" rIns="91412" bIns="45718" numCol="1" anchor="t" anchorCtr="0" compatLnSpc="1">
            <a:prstTxWarp prst="textNoShape">
              <a:avLst/>
            </a:prstTxWarp>
          </a:bodyPr>
          <a:lstStyle>
            <a:lvl1pPr algn="r">
              <a:defRPr sz="1500">
                <a:latin typeface="Arial" panose="020B0604020202020204" pitchFamily="34" charset="0"/>
              </a:defRPr>
            </a:lvl1pPr>
          </a:lstStyle>
          <a:p>
            <a:fld id="{F3771A00-CDBA-4479-A309-2179CC41A87F}" type="slidenum">
              <a:rPr lang="en-US" altLang="en-US" smtClean="0">
                <a:solidFill>
                  <a:srgbClr val="000000"/>
                </a:solidFill>
              </a:rPr>
              <a:pPr/>
              <a:t>‹#›</a:t>
            </a:fld>
            <a:endParaRPr lang="en-US" altLang="en-US" smtClean="0">
              <a:solidFill>
                <a:srgbClr val="000000"/>
              </a:solidFill>
            </a:endParaRPr>
          </a:p>
        </p:txBody>
      </p:sp>
    </p:spTree>
    <p:extLst>
      <p:ext uri="{BB962C8B-B14F-4D97-AF65-F5344CB8AC3E}">
        <p14:creationId xmlns:p14="http://schemas.microsoft.com/office/powerpoint/2010/main" val="26017190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035" algn="ctr" rtl="0" fontAlgn="base">
        <a:spcBef>
          <a:spcPct val="0"/>
        </a:spcBef>
        <a:spcAft>
          <a:spcPct val="0"/>
        </a:spcAft>
        <a:defRPr sz="4400">
          <a:solidFill>
            <a:schemeClr val="tx2"/>
          </a:solidFill>
          <a:latin typeface="Arial" charset="0"/>
        </a:defRPr>
      </a:lvl6pPr>
      <a:lvl7pPr marL="914082"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65" algn="ctr" rtl="0" fontAlgn="base">
        <a:spcBef>
          <a:spcPct val="0"/>
        </a:spcBef>
        <a:spcAft>
          <a:spcPct val="0"/>
        </a:spcAft>
        <a:defRPr sz="4400">
          <a:solidFill>
            <a:schemeClr val="tx2"/>
          </a:solidFill>
          <a:latin typeface="Arial" charset="0"/>
        </a:defRPr>
      </a:lvl9pPr>
    </p:titleStyle>
    <p:bodyStyle>
      <a:lvl1pPr marL="342786" indent="-342786" algn="l" rtl="0" eaLnBrk="0" fontAlgn="base" hangingPunct="0">
        <a:spcBef>
          <a:spcPct val="20000"/>
        </a:spcBef>
        <a:spcAft>
          <a:spcPct val="0"/>
        </a:spcAft>
        <a:buChar char="•"/>
        <a:defRPr sz="3200">
          <a:solidFill>
            <a:schemeClr val="tx1"/>
          </a:solidFill>
          <a:latin typeface="+mn-lt"/>
          <a:ea typeface="+mn-ea"/>
          <a:cs typeface="+mn-cs"/>
        </a:defRPr>
      </a:lvl1pPr>
      <a:lvl2pPr marL="742689" indent="-285657" algn="l" rtl="0" eaLnBrk="0" fontAlgn="base" hangingPunct="0">
        <a:spcBef>
          <a:spcPct val="20000"/>
        </a:spcBef>
        <a:spcAft>
          <a:spcPct val="0"/>
        </a:spcAft>
        <a:buChar char="–"/>
        <a:defRPr sz="2800">
          <a:solidFill>
            <a:schemeClr val="tx1"/>
          </a:solidFill>
          <a:latin typeface="+mn-lt"/>
        </a:defRPr>
      </a:lvl2pPr>
      <a:lvl3pPr marL="1142606" indent="-228525" algn="l" rtl="0" eaLnBrk="0" fontAlgn="base" hangingPunct="0">
        <a:spcBef>
          <a:spcPct val="20000"/>
        </a:spcBef>
        <a:spcAft>
          <a:spcPct val="0"/>
        </a:spcAft>
        <a:buChar char="•"/>
        <a:defRPr sz="2400">
          <a:solidFill>
            <a:schemeClr val="tx1"/>
          </a:solidFill>
          <a:latin typeface="+mn-lt"/>
        </a:defRPr>
      </a:lvl3pPr>
      <a:lvl4pPr marL="1599640" indent="-228525" algn="l" rtl="0" eaLnBrk="0" fontAlgn="base" hangingPunct="0">
        <a:spcBef>
          <a:spcPct val="20000"/>
        </a:spcBef>
        <a:spcAft>
          <a:spcPct val="0"/>
        </a:spcAft>
        <a:buChar char="–"/>
        <a:defRPr sz="2000">
          <a:solidFill>
            <a:schemeClr val="tx1"/>
          </a:solidFill>
          <a:latin typeface="+mn-lt"/>
        </a:defRPr>
      </a:lvl4pPr>
      <a:lvl5pPr marL="2056675" indent="-228525" algn="l" rtl="0" eaLnBrk="0" fontAlgn="base" hangingPunct="0">
        <a:spcBef>
          <a:spcPct val="20000"/>
        </a:spcBef>
        <a:spcAft>
          <a:spcPct val="0"/>
        </a:spcAft>
        <a:buChar char="»"/>
        <a:defRPr sz="2000">
          <a:solidFill>
            <a:schemeClr val="tx1"/>
          </a:solidFill>
          <a:latin typeface="+mn-lt"/>
        </a:defRPr>
      </a:lvl5pPr>
      <a:lvl6pPr marL="2513722" indent="-228525" algn="l" rtl="0" fontAlgn="base">
        <a:spcBef>
          <a:spcPct val="20000"/>
        </a:spcBef>
        <a:spcAft>
          <a:spcPct val="0"/>
        </a:spcAft>
        <a:buChar char="»"/>
        <a:defRPr sz="2000">
          <a:solidFill>
            <a:schemeClr val="tx1"/>
          </a:solidFill>
          <a:latin typeface="+mn-lt"/>
        </a:defRPr>
      </a:lvl6pPr>
      <a:lvl7pPr marL="2970764" indent="-228525" algn="l" rtl="0" fontAlgn="base">
        <a:spcBef>
          <a:spcPct val="20000"/>
        </a:spcBef>
        <a:spcAft>
          <a:spcPct val="0"/>
        </a:spcAft>
        <a:buChar char="»"/>
        <a:defRPr sz="2000">
          <a:solidFill>
            <a:schemeClr val="tx1"/>
          </a:solidFill>
          <a:latin typeface="+mn-lt"/>
        </a:defRPr>
      </a:lvl7pPr>
      <a:lvl8pPr marL="3427805" indent="-228525" algn="l" rtl="0" fontAlgn="base">
        <a:spcBef>
          <a:spcPct val="20000"/>
        </a:spcBef>
        <a:spcAft>
          <a:spcPct val="0"/>
        </a:spcAft>
        <a:buChar char="»"/>
        <a:defRPr sz="2000">
          <a:solidFill>
            <a:schemeClr val="tx1"/>
          </a:solidFill>
          <a:latin typeface="+mn-lt"/>
        </a:defRPr>
      </a:lvl8pPr>
      <a:lvl9pPr marL="3884854" indent="-228525"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082" rtl="0" eaLnBrk="1" latinLnBrk="0" hangingPunct="1">
        <a:defRPr sz="1900" kern="1200">
          <a:solidFill>
            <a:schemeClr val="tx1"/>
          </a:solidFill>
          <a:latin typeface="+mn-lt"/>
          <a:ea typeface="+mn-ea"/>
          <a:cs typeface="+mn-cs"/>
        </a:defRPr>
      </a:lvl1pPr>
      <a:lvl2pPr marL="457035" algn="l" defTabSz="914082" rtl="0" eaLnBrk="1" latinLnBrk="0" hangingPunct="1">
        <a:defRPr sz="1900" kern="1200">
          <a:solidFill>
            <a:schemeClr val="tx1"/>
          </a:solidFill>
          <a:latin typeface="+mn-lt"/>
          <a:ea typeface="+mn-ea"/>
          <a:cs typeface="+mn-cs"/>
        </a:defRPr>
      </a:lvl2pPr>
      <a:lvl3pPr marL="914082" algn="l" defTabSz="914082" rtl="0" eaLnBrk="1" latinLnBrk="0" hangingPunct="1">
        <a:defRPr sz="1900" kern="1200">
          <a:solidFill>
            <a:schemeClr val="tx1"/>
          </a:solidFill>
          <a:latin typeface="+mn-lt"/>
          <a:ea typeface="+mn-ea"/>
          <a:cs typeface="+mn-cs"/>
        </a:defRPr>
      </a:lvl3pPr>
      <a:lvl4pPr marL="1371124" algn="l" defTabSz="914082" rtl="0" eaLnBrk="1" latinLnBrk="0" hangingPunct="1">
        <a:defRPr sz="1900" kern="1200">
          <a:solidFill>
            <a:schemeClr val="tx1"/>
          </a:solidFill>
          <a:latin typeface="+mn-lt"/>
          <a:ea typeface="+mn-ea"/>
          <a:cs typeface="+mn-cs"/>
        </a:defRPr>
      </a:lvl4pPr>
      <a:lvl5pPr marL="1828165" algn="l" defTabSz="914082" rtl="0" eaLnBrk="1" latinLnBrk="0" hangingPunct="1">
        <a:defRPr sz="1900" kern="1200">
          <a:solidFill>
            <a:schemeClr val="tx1"/>
          </a:solidFill>
          <a:latin typeface="+mn-lt"/>
          <a:ea typeface="+mn-ea"/>
          <a:cs typeface="+mn-cs"/>
        </a:defRPr>
      </a:lvl5pPr>
      <a:lvl6pPr marL="2285214" algn="l" defTabSz="914082" rtl="0" eaLnBrk="1" latinLnBrk="0" hangingPunct="1">
        <a:defRPr sz="1900" kern="1200">
          <a:solidFill>
            <a:schemeClr val="tx1"/>
          </a:solidFill>
          <a:latin typeface="+mn-lt"/>
          <a:ea typeface="+mn-ea"/>
          <a:cs typeface="+mn-cs"/>
        </a:defRPr>
      </a:lvl6pPr>
      <a:lvl7pPr marL="2742246" algn="l" defTabSz="914082" rtl="0" eaLnBrk="1" latinLnBrk="0" hangingPunct="1">
        <a:defRPr sz="1900" kern="1200">
          <a:solidFill>
            <a:schemeClr val="tx1"/>
          </a:solidFill>
          <a:latin typeface="+mn-lt"/>
          <a:ea typeface="+mn-ea"/>
          <a:cs typeface="+mn-cs"/>
        </a:defRPr>
      </a:lvl7pPr>
      <a:lvl8pPr marL="3199280" algn="l" defTabSz="914082" rtl="0" eaLnBrk="1" latinLnBrk="0" hangingPunct="1">
        <a:defRPr sz="1900" kern="1200">
          <a:solidFill>
            <a:schemeClr val="tx1"/>
          </a:solidFill>
          <a:latin typeface="+mn-lt"/>
          <a:ea typeface="+mn-ea"/>
          <a:cs typeface="+mn-cs"/>
        </a:defRPr>
      </a:lvl8pPr>
      <a:lvl9pPr marL="3656315" algn="l" defTabSz="914082"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2" tIns="45718" rIns="91412" bIns="45718"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2" tIns="45718" rIns="91412"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12" tIns="45718" rIns="91412" bIns="45718" numCol="1" anchor="t" anchorCtr="0" compatLnSpc="1">
            <a:prstTxWarp prst="textNoShape">
              <a:avLst/>
            </a:prstTxWarp>
          </a:bodyPr>
          <a:lstStyle>
            <a:lvl1pPr eaLnBrk="1" hangingPunct="1">
              <a:defRPr sz="1500" b="0"/>
            </a:lvl1pPr>
          </a:lstStyle>
          <a:p>
            <a:pPr>
              <a:defRPr/>
            </a:pPr>
            <a:endParaRPr lang="en-US">
              <a:solidFill>
                <a:srgbClr val="000000"/>
              </a:solidFill>
              <a:latin typeface="Times New Roman" panose="02020603050405020304" pitchFamily="18" charset="0"/>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12" tIns="45718" rIns="91412" bIns="45718" numCol="1" anchor="t" anchorCtr="0" compatLnSpc="1">
            <a:prstTxWarp prst="textNoShape">
              <a:avLst/>
            </a:prstTxWarp>
          </a:bodyPr>
          <a:lstStyle>
            <a:lvl1pPr algn="ctr" eaLnBrk="1" hangingPunct="1">
              <a:defRPr sz="1500" b="0"/>
            </a:lvl1pPr>
          </a:lstStyle>
          <a:p>
            <a:pPr>
              <a:defRPr/>
            </a:pPr>
            <a:endParaRPr lang="en-US">
              <a:solidFill>
                <a:srgbClr val="000000"/>
              </a:solidFill>
              <a:latin typeface="Times New Roman" panose="02020603050405020304" pitchFamily="18" charset="0"/>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12" tIns="45718" rIns="91412" bIns="45718" numCol="1" anchor="t" anchorCtr="0" compatLnSpc="1">
            <a:prstTxWarp prst="textNoShape">
              <a:avLst/>
            </a:prstTxWarp>
          </a:bodyPr>
          <a:lstStyle>
            <a:lvl1pPr algn="r" eaLnBrk="1" hangingPunct="1">
              <a:defRPr sz="1500" b="0"/>
            </a:lvl1pPr>
          </a:lstStyle>
          <a:p>
            <a:fld id="{3559D762-AF81-4F12-9C0F-CFE9C7E44DD3}" type="slidenum">
              <a:rPr lang="en-US" altLang="en-US" smtClean="0">
                <a:solidFill>
                  <a:srgbClr val="000000"/>
                </a:solidFill>
                <a:latin typeface="Times New Roman" panose="02020603050405020304" pitchFamily="18" charset="0"/>
              </a:rPr>
              <a:pPr/>
              <a:t>‹#›</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239531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035" algn="ctr" rtl="0" fontAlgn="base">
        <a:spcBef>
          <a:spcPct val="0"/>
        </a:spcBef>
        <a:spcAft>
          <a:spcPct val="0"/>
        </a:spcAft>
        <a:defRPr sz="4400">
          <a:solidFill>
            <a:schemeClr val="tx2"/>
          </a:solidFill>
          <a:latin typeface="Times New Roman" pitchFamily="18" charset="0"/>
        </a:defRPr>
      </a:lvl6pPr>
      <a:lvl7pPr marL="914082" algn="ctr" rtl="0" fontAlgn="base">
        <a:spcBef>
          <a:spcPct val="0"/>
        </a:spcBef>
        <a:spcAft>
          <a:spcPct val="0"/>
        </a:spcAft>
        <a:defRPr sz="4400">
          <a:solidFill>
            <a:schemeClr val="tx2"/>
          </a:solidFill>
          <a:latin typeface="Times New Roman" pitchFamily="18" charset="0"/>
        </a:defRPr>
      </a:lvl7pPr>
      <a:lvl8pPr marL="1371124" algn="ctr" rtl="0" fontAlgn="base">
        <a:spcBef>
          <a:spcPct val="0"/>
        </a:spcBef>
        <a:spcAft>
          <a:spcPct val="0"/>
        </a:spcAft>
        <a:defRPr sz="4400">
          <a:solidFill>
            <a:schemeClr val="tx2"/>
          </a:solidFill>
          <a:latin typeface="Times New Roman" pitchFamily="18" charset="0"/>
        </a:defRPr>
      </a:lvl8pPr>
      <a:lvl9pPr marL="1828165" algn="ctr" rtl="0" fontAlgn="base">
        <a:spcBef>
          <a:spcPct val="0"/>
        </a:spcBef>
        <a:spcAft>
          <a:spcPct val="0"/>
        </a:spcAft>
        <a:defRPr sz="4400">
          <a:solidFill>
            <a:schemeClr val="tx2"/>
          </a:solidFill>
          <a:latin typeface="Times New Roman" pitchFamily="18" charset="0"/>
        </a:defRPr>
      </a:lvl9pPr>
    </p:titleStyle>
    <p:bodyStyle>
      <a:lvl1pPr marL="342786" indent="-342786" algn="l" rtl="0" eaLnBrk="0" fontAlgn="base" hangingPunct="0">
        <a:spcBef>
          <a:spcPct val="20000"/>
        </a:spcBef>
        <a:spcAft>
          <a:spcPct val="0"/>
        </a:spcAft>
        <a:buChar char="•"/>
        <a:defRPr sz="3200">
          <a:solidFill>
            <a:schemeClr val="tx1"/>
          </a:solidFill>
          <a:latin typeface="+mn-lt"/>
          <a:ea typeface="+mn-ea"/>
          <a:cs typeface="+mn-cs"/>
        </a:defRPr>
      </a:lvl1pPr>
      <a:lvl2pPr marL="742689" indent="-285657" algn="l" rtl="0" eaLnBrk="0" fontAlgn="base" hangingPunct="0">
        <a:spcBef>
          <a:spcPct val="20000"/>
        </a:spcBef>
        <a:spcAft>
          <a:spcPct val="0"/>
        </a:spcAft>
        <a:buChar char="–"/>
        <a:defRPr sz="2800">
          <a:solidFill>
            <a:schemeClr val="tx1"/>
          </a:solidFill>
          <a:latin typeface="+mn-lt"/>
        </a:defRPr>
      </a:lvl2pPr>
      <a:lvl3pPr marL="1142606" indent="-228525" algn="l" rtl="0" eaLnBrk="0" fontAlgn="base" hangingPunct="0">
        <a:spcBef>
          <a:spcPct val="20000"/>
        </a:spcBef>
        <a:spcAft>
          <a:spcPct val="0"/>
        </a:spcAft>
        <a:buChar char="•"/>
        <a:defRPr sz="2400">
          <a:solidFill>
            <a:schemeClr val="tx1"/>
          </a:solidFill>
          <a:latin typeface="+mn-lt"/>
        </a:defRPr>
      </a:lvl3pPr>
      <a:lvl4pPr marL="1599640" indent="-228525" algn="l" rtl="0" eaLnBrk="0" fontAlgn="base" hangingPunct="0">
        <a:spcBef>
          <a:spcPct val="20000"/>
        </a:spcBef>
        <a:spcAft>
          <a:spcPct val="0"/>
        </a:spcAft>
        <a:buChar char="–"/>
        <a:defRPr sz="2000">
          <a:solidFill>
            <a:schemeClr val="tx1"/>
          </a:solidFill>
          <a:latin typeface="+mn-lt"/>
        </a:defRPr>
      </a:lvl4pPr>
      <a:lvl5pPr marL="2056675" indent="-228525" algn="l" rtl="0" eaLnBrk="0" fontAlgn="base" hangingPunct="0">
        <a:spcBef>
          <a:spcPct val="20000"/>
        </a:spcBef>
        <a:spcAft>
          <a:spcPct val="0"/>
        </a:spcAft>
        <a:buChar char="»"/>
        <a:defRPr sz="2000">
          <a:solidFill>
            <a:schemeClr val="tx1"/>
          </a:solidFill>
          <a:latin typeface="+mn-lt"/>
        </a:defRPr>
      </a:lvl5pPr>
      <a:lvl6pPr marL="2513722" indent="-228525" algn="l" rtl="0" fontAlgn="base">
        <a:spcBef>
          <a:spcPct val="20000"/>
        </a:spcBef>
        <a:spcAft>
          <a:spcPct val="0"/>
        </a:spcAft>
        <a:buChar char="»"/>
        <a:defRPr sz="2000">
          <a:solidFill>
            <a:schemeClr val="tx1"/>
          </a:solidFill>
          <a:latin typeface="+mn-lt"/>
        </a:defRPr>
      </a:lvl6pPr>
      <a:lvl7pPr marL="2970764" indent="-228525" algn="l" rtl="0" fontAlgn="base">
        <a:spcBef>
          <a:spcPct val="20000"/>
        </a:spcBef>
        <a:spcAft>
          <a:spcPct val="0"/>
        </a:spcAft>
        <a:buChar char="»"/>
        <a:defRPr sz="2000">
          <a:solidFill>
            <a:schemeClr val="tx1"/>
          </a:solidFill>
          <a:latin typeface="+mn-lt"/>
        </a:defRPr>
      </a:lvl7pPr>
      <a:lvl8pPr marL="3427805" indent="-228525" algn="l" rtl="0" fontAlgn="base">
        <a:spcBef>
          <a:spcPct val="20000"/>
        </a:spcBef>
        <a:spcAft>
          <a:spcPct val="0"/>
        </a:spcAft>
        <a:buChar char="»"/>
        <a:defRPr sz="2000">
          <a:solidFill>
            <a:schemeClr val="tx1"/>
          </a:solidFill>
          <a:latin typeface="+mn-lt"/>
        </a:defRPr>
      </a:lvl8pPr>
      <a:lvl9pPr marL="3884854" indent="-228525"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082" rtl="0" eaLnBrk="1" latinLnBrk="0" hangingPunct="1">
        <a:defRPr sz="1900" kern="1200">
          <a:solidFill>
            <a:schemeClr val="tx1"/>
          </a:solidFill>
          <a:latin typeface="+mn-lt"/>
          <a:ea typeface="+mn-ea"/>
          <a:cs typeface="+mn-cs"/>
        </a:defRPr>
      </a:lvl1pPr>
      <a:lvl2pPr marL="457035" algn="l" defTabSz="914082" rtl="0" eaLnBrk="1" latinLnBrk="0" hangingPunct="1">
        <a:defRPr sz="1900" kern="1200">
          <a:solidFill>
            <a:schemeClr val="tx1"/>
          </a:solidFill>
          <a:latin typeface="+mn-lt"/>
          <a:ea typeface="+mn-ea"/>
          <a:cs typeface="+mn-cs"/>
        </a:defRPr>
      </a:lvl2pPr>
      <a:lvl3pPr marL="914082" algn="l" defTabSz="914082" rtl="0" eaLnBrk="1" latinLnBrk="0" hangingPunct="1">
        <a:defRPr sz="1900" kern="1200">
          <a:solidFill>
            <a:schemeClr val="tx1"/>
          </a:solidFill>
          <a:latin typeface="+mn-lt"/>
          <a:ea typeface="+mn-ea"/>
          <a:cs typeface="+mn-cs"/>
        </a:defRPr>
      </a:lvl3pPr>
      <a:lvl4pPr marL="1371124" algn="l" defTabSz="914082" rtl="0" eaLnBrk="1" latinLnBrk="0" hangingPunct="1">
        <a:defRPr sz="1900" kern="1200">
          <a:solidFill>
            <a:schemeClr val="tx1"/>
          </a:solidFill>
          <a:latin typeface="+mn-lt"/>
          <a:ea typeface="+mn-ea"/>
          <a:cs typeface="+mn-cs"/>
        </a:defRPr>
      </a:lvl4pPr>
      <a:lvl5pPr marL="1828165" algn="l" defTabSz="914082" rtl="0" eaLnBrk="1" latinLnBrk="0" hangingPunct="1">
        <a:defRPr sz="1900" kern="1200">
          <a:solidFill>
            <a:schemeClr val="tx1"/>
          </a:solidFill>
          <a:latin typeface="+mn-lt"/>
          <a:ea typeface="+mn-ea"/>
          <a:cs typeface="+mn-cs"/>
        </a:defRPr>
      </a:lvl5pPr>
      <a:lvl6pPr marL="2285214" algn="l" defTabSz="914082" rtl="0" eaLnBrk="1" latinLnBrk="0" hangingPunct="1">
        <a:defRPr sz="1900" kern="1200">
          <a:solidFill>
            <a:schemeClr val="tx1"/>
          </a:solidFill>
          <a:latin typeface="+mn-lt"/>
          <a:ea typeface="+mn-ea"/>
          <a:cs typeface="+mn-cs"/>
        </a:defRPr>
      </a:lvl6pPr>
      <a:lvl7pPr marL="2742246" algn="l" defTabSz="914082" rtl="0" eaLnBrk="1" latinLnBrk="0" hangingPunct="1">
        <a:defRPr sz="1900" kern="1200">
          <a:solidFill>
            <a:schemeClr val="tx1"/>
          </a:solidFill>
          <a:latin typeface="+mn-lt"/>
          <a:ea typeface="+mn-ea"/>
          <a:cs typeface="+mn-cs"/>
        </a:defRPr>
      </a:lvl7pPr>
      <a:lvl8pPr marL="3199280" algn="l" defTabSz="914082" rtl="0" eaLnBrk="1" latinLnBrk="0" hangingPunct="1">
        <a:defRPr sz="1900" kern="1200">
          <a:solidFill>
            <a:schemeClr val="tx1"/>
          </a:solidFill>
          <a:latin typeface="+mn-lt"/>
          <a:ea typeface="+mn-ea"/>
          <a:cs typeface="+mn-cs"/>
        </a:defRPr>
      </a:lvl8pPr>
      <a:lvl9pPr marL="3656315" algn="l" defTabSz="914082"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32.jpeg"/><Relationship Id="rId7" Type="http://schemas.openxmlformats.org/officeDocument/2006/relationships/image" Target="../media/image34.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slide" Target="slide13.xml"/><Relationship Id="rId5" Type="http://schemas.openxmlformats.org/officeDocument/2006/relationships/image" Target="../media/image33.jpeg"/><Relationship Id="rId4" Type="http://schemas.openxmlformats.org/officeDocument/2006/relationships/slide" Target="slide20.xml"/><Relationship Id="rId9" Type="http://schemas.openxmlformats.org/officeDocument/2006/relationships/slide" Target="slide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5" Type="http://schemas.openxmlformats.org/officeDocument/2006/relationships/slide" Target="slide13.xml"/><Relationship Id="rId4" Type="http://schemas.openxmlformats.org/officeDocument/2006/relationships/image" Target="../media/image44.gif"/></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 Target="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audio" Target="../media/audio1.wav"/><Relationship Id="rId1" Type="http://schemas.openxmlformats.org/officeDocument/2006/relationships/slideLayout" Target="../slideLayouts/slideLayout29.xml"/><Relationship Id="rId4" Type="http://schemas.openxmlformats.org/officeDocument/2006/relationships/image" Target="../media/image51.wmf"/></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xml"/><Relationship Id="rId5" Type="http://schemas.openxmlformats.org/officeDocument/2006/relationships/image" Target="../media/image55.gif"/><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xml"/><Relationship Id="rId5" Type="http://schemas.openxmlformats.org/officeDocument/2006/relationships/image" Target="../media/image55.gif"/><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11201400" cy="1447800"/>
          </a:xfrm>
        </p:spPr>
        <p:txBody>
          <a:bodyPr/>
          <a:lstStyle/>
          <a:p>
            <a:pPr algn="just"/>
            <a:r>
              <a:rPr lang="en-US" dirty="0" smtClean="0">
                <a:solidFill>
                  <a:srgbClr val="C00000"/>
                </a:solidFill>
                <a:latin typeface="Times New Roman" panose="02020603050405020304" pitchFamily="18" charset="0"/>
                <a:cs typeface="Times New Roman" panose="02020603050405020304" pitchFamily="18" charset="0"/>
              </a:rPr>
              <a:t>Xem video và chia sẻ ý kiến cá nhân</a:t>
            </a:r>
            <a:r>
              <a:rPr lang="en-US" dirty="0" smtClean="0">
                <a:latin typeface="Times New Roman" panose="02020603050405020304" pitchFamily="18" charset="0"/>
                <a:cs typeface="Times New Roman" panose="02020603050405020304" pitchFamily="18" charset="0"/>
              </a:rPr>
              <a:t/>
            </a:r>
            <a:br>
              <a:rPr lang="en-US" dirty="0" smtClean="0">
                <a:latin typeface="Times New Roman" panose="02020603050405020304" pitchFamily="18" charset="0"/>
                <a:cs typeface="Times New Roman" panose="02020603050405020304" pitchFamily="18" charset="0"/>
              </a:rPr>
            </a:br>
            <a:r>
              <a:rPr lang="en-US" sz="3600" i="1" dirty="0">
                <a:latin typeface="Times New Roman" panose="02020603050405020304" pitchFamily="18" charset="0"/>
                <a:cs typeface="Times New Roman" panose="02020603050405020304" pitchFamily="18" charset="0"/>
              </a:rPr>
              <a:t>H: </a:t>
            </a:r>
            <a:r>
              <a:rPr lang="vi-VN" sz="3600" i="1" dirty="0">
                <a:latin typeface="Times New Roman" panose="02020603050405020304" pitchFamily="18" charset="0"/>
                <a:cs typeface="Times New Roman" panose="02020603050405020304" pitchFamily="18" charset="0"/>
              </a:rPr>
              <a:t>Cho biết nội dung của bài hát? Bài hát gợi cho em cảm xúc gì?</a:t>
            </a:r>
            <a:r>
              <a:rPr lang="en-US" sz="3600" i="1" dirty="0">
                <a:latin typeface="Times New Roman" panose="02020603050405020304" pitchFamily="18" charset="0"/>
                <a:cs typeface="Times New Roman" panose="02020603050405020304" pitchFamily="18" charset="0"/>
              </a:rPr>
              <a:t>           </a:t>
            </a: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4100" y="2057400"/>
            <a:ext cx="11048999" cy="4316507"/>
          </a:xfrm>
          <a:prstGeom prst="rect">
            <a:avLst/>
          </a:prstGeom>
          <a:noFill/>
          <a:ln>
            <a:noFill/>
          </a:ln>
        </p:spPr>
      </p:pic>
      <p:sp>
        <p:nvSpPr>
          <p:cNvPr id="3" name="Rectangle 2"/>
          <p:cNvSpPr/>
          <p:nvPr/>
        </p:nvSpPr>
        <p:spPr>
          <a:xfrm>
            <a:off x="3422800" y="1600200"/>
            <a:ext cx="5346400" cy="369332"/>
          </a:xfrm>
          <a:prstGeom prst="rect">
            <a:avLst/>
          </a:prstGeom>
        </p:spPr>
        <p:txBody>
          <a:bodyPr wrap="none">
            <a:spAutoFit/>
          </a:bodyPr>
          <a:lstStyle/>
          <a:p>
            <a:r>
              <a:rPr lang="en-US" dirty="0"/>
              <a:t>https://www.youtube.com/watch?v=QecJ0PDnAS4</a:t>
            </a:r>
          </a:p>
        </p:txBody>
      </p:sp>
    </p:spTree>
    <p:extLst>
      <p:ext uri="{BB962C8B-B14F-4D97-AF65-F5344CB8AC3E}">
        <p14:creationId xmlns:p14="http://schemas.microsoft.com/office/powerpoint/2010/main" val="500762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32"/>
          <p:cNvGrpSpPr>
            <a:grpSpLocks/>
          </p:cNvGrpSpPr>
          <p:nvPr/>
        </p:nvGrpSpPr>
        <p:grpSpPr bwMode="auto">
          <a:xfrm>
            <a:off x="-1295400" y="4495806"/>
            <a:ext cx="6096000" cy="2585322"/>
            <a:chOff x="4191000" y="1295400"/>
            <a:chExt cx="3304476" cy="2584610"/>
          </a:xfrm>
        </p:grpSpPr>
        <p:pic>
          <p:nvPicPr>
            <p:cNvPr id="7196" name="Picture 33" descr="D:\VĂN 6( 18-19)\Thánh Gióng\Thánh Gióng\Truyện tranh thánh gióng\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1488" y="1752600"/>
              <a:ext cx="261398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7" name="TextBox 34"/>
            <p:cNvSpPr txBox="1">
              <a:spLocks noChangeArrowheads="1"/>
            </p:cNvSpPr>
            <p:nvPr/>
          </p:nvSpPr>
          <p:spPr bwMode="auto">
            <a:xfrm>
              <a:off x="4191000" y="1295400"/>
              <a:ext cx="1981200" cy="2584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p:txBody>
        </p:sp>
      </p:grpSp>
      <p:grpSp>
        <p:nvGrpSpPr>
          <p:cNvPr id="7171" name="Group 29"/>
          <p:cNvGrpSpPr>
            <a:grpSpLocks/>
          </p:cNvGrpSpPr>
          <p:nvPr/>
        </p:nvGrpSpPr>
        <p:grpSpPr bwMode="auto">
          <a:xfrm>
            <a:off x="7786691" y="2310825"/>
            <a:ext cx="6286500" cy="2339101"/>
            <a:chOff x="609600" y="1072277"/>
            <a:chExt cx="3429000" cy="2560042"/>
          </a:xfrm>
        </p:grpSpPr>
        <p:pic>
          <p:nvPicPr>
            <p:cNvPr id="7194" name="Picture 2" descr="D:\VĂN 6( 18-19)\Thánh Gióng\Thánh Gióng\Truyện tranh thánh gióng\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19200"/>
              <a:ext cx="29368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5" name="TextBox 31"/>
            <p:cNvSpPr txBox="1">
              <a:spLocks noChangeArrowheads="1"/>
            </p:cNvSpPr>
            <p:nvPr/>
          </p:nvSpPr>
          <p:spPr bwMode="auto">
            <a:xfrm>
              <a:off x="2057400" y="1072277"/>
              <a:ext cx="1981200" cy="256004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1600">
                <a:latin typeface="Arail"/>
              </a:endParaRPr>
            </a:p>
            <a:p>
              <a:pPr eaLnBrk="1" hangingPunct="1"/>
              <a:endParaRPr lang="en-US" altLang="en-US" sz="1600">
                <a:latin typeface="Arail"/>
              </a:endParaRPr>
            </a:p>
            <a:p>
              <a:pPr eaLnBrk="1" hangingPunct="1"/>
              <a:endParaRPr lang="en-US" altLang="en-US" sz="1600">
                <a:latin typeface="Arail"/>
              </a:endParaRPr>
            </a:p>
            <a:p>
              <a:pPr eaLnBrk="1" hangingPunct="1"/>
              <a:endParaRPr lang="en-US" altLang="en-US" sz="1600">
                <a:latin typeface="Arail"/>
              </a:endParaRPr>
            </a:p>
            <a:p>
              <a:pPr eaLnBrk="1" hangingPunct="1"/>
              <a:endParaRPr lang="en-US" altLang="en-US" sz="1600">
                <a:latin typeface="Arail"/>
              </a:endParaRPr>
            </a:p>
            <a:p>
              <a:pPr eaLnBrk="1" hangingPunct="1"/>
              <a:endParaRPr lang="en-US" altLang="en-US" sz="1600">
                <a:latin typeface="Arail"/>
              </a:endParaRPr>
            </a:p>
            <a:p>
              <a:pPr eaLnBrk="1" hangingPunct="1"/>
              <a:endParaRPr lang="en-US" altLang="en-US" sz="1600">
                <a:latin typeface="Arail"/>
              </a:endParaRPr>
            </a:p>
            <a:p>
              <a:pPr eaLnBrk="1" hangingPunct="1"/>
              <a:endParaRPr lang="en-US" altLang="en-US" sz="1600">
                <a:latin typeface="Arail"/>
              </a:endParaRPr>
            </a:p>
            <a:p>
              <a:pPr eaLnBrk="1" hangingPunct="1"/>
              <a:endParaRPr lang="en-US" altLang="en-US" sz="1600">
                <a:latin typeface="Arail"/>
              </a:endParaRPr>
            </a:p>
          </p:txBody>
        </p:sp>
      </p:grpSp>
      <p:pic>
        <p:nvPicPr>
          <p:cNvPr id="717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4953000"/>
            <a:ext cx="2590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348925"/>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6300" y="2387027"/>
            <a:ext cx="28194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3" descr="D:\VĂN 6( 18-19)\Thánh Gióng\Thánh Gióng\Truyện tranh thánh gióng\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5564" y="0"/>
            <a:ext cx="299243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0"/>
            <a:ext cx="2743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0"/>
            <a:ext cx="3048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le 17"/>
          <p:cNvSpPr/>
          <p:nvPr/>
        </p:nvSpPr>
        <p:spPr>
          <a:xfrm>
            <a:off x="7224713" y="617220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12" tIns="45718" rIns="91412" bIns="45718" anchor="ctr"/>
          <a:lstStyle/>
          <a:p>
            <a:pPr algn="ctr" fontAlgn="auto">
              <a:spcBef>
                <a:spcPts val="0"/>
              </a:spcBef>
              <a:spcAft>
                <a:spcPts val="0"/>
              </a:spcAft>
              <a:defRPr/>
            </a:pPr>
            <a:r>
              <a:rPr lang="en-US" b="1" dirty="0">
                <a:solidFill>
                  <a:schemeClr val="tx1"/>
                </a:solidFill>
                <a:latin typeface="Times New Roman" pitchFamily="18" charset="0"/>
                <a:cs typeface="Times New Roman" pitchFamily="18" charset="0"/>
              </a:rPr>
              <a:t>2</a:t>
            </a:r>
          </a:p>
        </p:txBody>
      </p:sp>
      <p:sp>
        <p:nvSpPr>
          <p:cNvPr id="19" name="Rounded Rectangle 18"/>
          <p:cNvSpPr/>
          <p:nvPr/>
        </p:nvSpPr>
        <p:spPr>
          <a:xfrm>
            <a:off x="10058400" y="144780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12" tIns="45718" rIns="91412" bIns="45718" anchor="ctr"/>
          <a:lstStyle/>
          <a:p>
            <a:pPr algn="ctr" fontAlgn="auto">
              <a:spcBef>
                <a:spcPts val="0"/>
              </a:spcBef>
              <a:spcAft>
                <a:spcPts val="0"/>
              </a:spcAft>
              <a:defRPr/>
            </a:pPr>
            <a:r>
              <a:rPr lang="en-US" b="1" dirty="0">
                <a:solidFill>
                  <a:schemeClr val="tx1"/>
                </a:solidFill>
                <a:latin typeface="Times New Roman" pitchFamily="18" charset="0"/>
                <a:cs typeface="Times New Roman" pitchFamily="18" charset="0"/>
              </a:rPr>
              <a:t>7</a:t>
            </a:r>
          </a:p>
        </p:txBody>
      </p:sp>
      <p:sp>
        <p:nvSpPr>
          <p:cNvPr id="20" name="Rounded Rectangle 19"/>
          <p:cNvSpPr/>
          <p:nvPr/>
        </p:nvSpPr>
        <p:spPr>
          <a:xfrm>
            <a:off x="6858000" y="3911025"/>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12" tIns="45718" rIns="91412" bIns="45718" anchor="ctr"/>
          <a:lstStyle/>
          <a:p>
            <a:pPr algn="ctr" fontAlgn="auto">
              <a:spcBef>
                <a:spcPts val="0"/>
              </a:spcBef>
              <a:spcAft>
                <a:spcPts val="0"/>
              </a:spcAft>
              <a:defRPr/>
            </a:pPr>
            <a:r>
              <a:rPr lang="en-US" b="1" dirty="0">
                <a:solidFill>
                  <a:schemeClr val="tx1"/>
                </a:solidFill>
                <a:latin typeface="Times New Roman" pitchFamily="18" charset="0"/>
                <a:cs typeface="Times New Roman" pitchFamily="18" charset="0"/>
              </a:rPr>
              <a:t>5</a:t>
            </a:r>
          </a:p>
        </p:txBody>
      </p:sp>
      <p:sp>
        <p:nvSpPr>
          <p:cNvPr id="21" name="Rounded Rectangle 20"/>
          <p:cNvSpPr/>
          <p:nvPr/>
        </p:nvSpPr>
        <p:spPr>
          <a:xfrm>
            <a:off x="9796463" y="3834825"/>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12" tIns="45718" rIns="91412" bIns="45718" anchor="ctr"/>
          <a:lstStyle/>
          <a:p>
            <a:pPr algn="ctr" fontAlgn="auto">
              <a:spcBef>
                <a:spcPts val="0"/>
              </a:spcBef>
              <a:spcAft>
                <a:spcPts val="0"/>
              </a:spcAft>
              <a:defRPr/>
            </a:pPr>
            <a:r>
              <a:rPr lang="en-US" b="1" dirty="0">
                <a:solidFill>
                  <a:schemeClr val="tx1"/>
                </a:solidFill>
                <a:latin typeface="Times New Roman" pitchFamily="18" charset="0"/>
                <a:cs typeface="Times New Roman" pitchFamily="18" charset="0"/>
              </a:rPr>
              <a:t>4</a:t>
            </a:r>
          </a:p>
        </p:txBody>
      </p:sp>
      <p:sp>
        <p:nvSpPr>
          <p:cNvPr id="22" name="Rounded Rectangle 21"/>
          <p:cNvSpPr/>
          <p:nvPr/>
        </p:nvSpPr>
        <p:spPr>
          <a:xfrm>
            <a:off x="6934200" y="144780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12" tIns="45718" rIns="91412" bIns="45718" anchor="ctr"/>
          <a:lstStyle/>
          <a:p>
            <a:pPr algn="ctr" fontAlgn="auto">
              <a:spcBef>
                <a:spcPts val="0"/>
              </a:spcBef>
              <a:spcAft>
                <a:spcPts val="0"/>
              </a:spcAft>
              <a:defRPr/>
            </a:pPr>
            <a:r>
              <a:rPr lang="en-US" b="1" dirty="0">
                <a:solidFill>
                  <a:schemeClr val="tx1"/>
                </a:solidFill>
                <a:latin typeface="Times New Roman" pitchFamily="18" charset="0"/>
                <a:cs typeface="Times New Roman" pitchFamily="18" charset="0"/>
              </a:rPr>
              <a:t>3</a:t>
            </a:r>
          </a:p>
        </p:txBody>
      </p:sp>
      <p:sp>
        <p:nvSpPr>
          <p:cNvPr id="23" name="Rounded Rectangle 22"/>
          <p:cNvSpPr/>
          <p:nvPr/>
        </p:nvSpPr>
        <p:spPr>
          <a:xfrm>
            <a:off x="3962400" y="144780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12" tIns="45718" rIns="91412" bIns="45718" anchor="ctr"/>
          <a:lstStyle/>
          <a:p>
            <a:pPr algn="ctr" fontAlgn="auto">
              <a:spcBef>
                <a:spcPts val="0"/>
              </a:spcBef>
              <a:spcAft>
                <a:spcPts val="0"/>
              </a:spcAft>
              <a:defRPr/>
            </a:pPr>
            <a:r>
              <a:rPr lang="en-US" b="1" dirty="0">
                <a:solidFill>
                  <a:schemeClr val="tx1"/>
                </a:solidFill>
                <a:latin typeface="Times New Roman" pitchFamily="18" charset="0"/>
                <a:cs typeface="Times New Roman" pitchFamily="18" charset="0"/>
              </a:rPr>
              <a:t>1</a:t>
            </a:r>
          </a:p>
        </p:txBody>
      </p:sp>
      <p:sp>
        <p:nvSpPr>
          <p:cNvPr id="25" name="Rounded Rectangle 24"/>
          <p:cNvSpPr/>
          <p:nvPr/>
        </p:nvSpPr>
        <p:spPr>
          <a:xfrm>
            <a:off x="3810000" y="3911025"/>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12" tIns="45718" rIns="91412" bIns="45718" anchor="ctr"/>
          <a:lstStyle/>
          <a:p>
            <a:pPr algn="ctr" fontAlgn="auto">
              <a:spcBef>
                <a:spcPts val="0"/>
              </a:spcBef>
              <a:spcAft>
                <a:spcPts val="0"/>
              </a:spcAft>
              <a:defRPr/>
            </a:pPr>
            <a:r>
              <a:rPr lang="en-US" b="1" dirty="0">
                <a:solidFill>
                  <a:schemeClr val="tx1"/>
                </a:solidFill>
                <a:latin typeface="Times New Roman" pitchFamily="18" charset="0"/>
                <a:cs typeface="Times New Roman" pitchFamily="18" charset="0"/>
              </a:rPr>
              <a:t>6</a:t>
            </a:r>
          </a:p>
        </p:txBody>
      </p:sp>
      <p:sp>
        <p:nvSpPr>
          <p:cNvPr id="7185" name="Rectangle 15"/>
          <p:cNvSpPr>
            <a:spLocks noChangeArrowheads="1"/>
          </p:cNvSpPr>
          <p:nvPr/>
        </p:nvSpPr>
        <p:spPr bwMode="auto">
          <a:xfrm>
            <a:off x="1778010" y="1846267"/>
            <a:ext cx="2412783"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2" tIns="45718" rIns="91412" bIns="45718">
            <a:spAutoFit/>
          </a:bodyPr>
          <a:lstStyle/>
          <a:p>
            <a:pPr eaLnBrk="1" hangingPunct="1"/>
            <a:r>
              <a:rPr lang="en-US" altLang="en-US" b="1" dirty="0" err="1">
                <a:latin typeface="Arail"/>
                <a:cs typeface="Times New Roman" pitchFamily="18" charset="0"/>
              </a:rPr>
              <a:t>Sự</a:t>
            </a:r>
            <a:r>
              <a:rPr lang="en-US" altLang="en-US" b="1" dirty="0">
                <a:latin typeface="Arail"/>
                <a:cs typeface="Times New Roman" pitchFamily="18" charset="0"/>
              </a:rPr>
              <a:t> </a:t>
            </a:r>
            <a:r>
              <a:rPr lang="en-US" altLang="en-US" b="1" dirty="0" err="1">
                <a:latin typeface="Arail"/>
                <a:cs typeface="Times New Roman" pitchFamily="18" charset="0"/>
              </a:rPr>
              <a:t>ra</a:t>
            </a:r>
            <a:r>
              <a:rPr lang="en-US" altLang="en-US" b="1" dirty="0">
                <a:latin typeface="Arail"/>
                <a:cs typeface="Times New Roman" pitchFamily="18" charset="0"/>
              </a:rPr>
              <a:t> </a:t>
            </a:r>
            <a:r>
              <a:rPr lang="en-US" altLang="en-US" b="1" dirty="0" err="1">
                <a:latin typeface="Arail"/>
                <a:cs typeface="Times New Roman" pitchFamily="18" charset="0"/>
              </a:rPr>
              <a:t>đời</a:t>
            </a:r>
            <a:r>
              <a:rPr lang="en-US" altLang="en-US" b="1" dirty="0">
                <a:latin typeface="Arail"/>
                <a:cs typeface="Times New Roman" pitchFamily="18" charset="0"/>
              </a:rPr>
              <a:t> </a:t>
            </a:r>
            <a:r>
              <a:rPr lang="en-US" altLang="en-US" b="1" dirty="0" err="1">
                <a:latin typeface="Arail"/>
                <a:cs typeface="Times New Roman" pitchFamily="18" charset="0"/>
              </a:rPr>
              <a:t>của</a:t>
            </a:r>
            <a:r>
              <a:rPr lang="en-US" altLang="en-US" b="1" dirty="0">
                <a:latin typeface="Arail"/>
                <a:cs typeface="Times New Roman" pitchFamily="18" charset="0"/>
              </a:rPr>
              <a:t> </a:t>
            </a:r>
            <a:r>
              <a:rPr lang="en-US" altLang="en-US" b="1" dirty="0" err="1">
                <a:latin typeface="Arail"/>
                <a:cs typeface="Times New Roman" pitchFamily="18" charset="0"/>
              </a:rPr>
              <a:t>Gióng</a:t>
            </a:r>
            <a:endParaRPr lang="en-US" altLang="en-US" dirty="0">
              <a:latin typeface="Arail"/>
            </a:endParaRPr>
          </a:p>
        </p:txBody>
      </p:sp>
      <p:sp>
        <p:nvSpPr>
          <p:cNvPr id="7186" name="Rectangle 16"/>
          <p:cNvSpPr>
            <a:spLocks noChangeArrowheads="1"/>
          </p:cNvSpPr>
          <p:nvPr/>
        </p:nvSpPr>
        <p:spPr bwMode="auto">
          <a:xfrm>
            <a:off x="4724418" y="1828819"/>
            <a:ext cx="29321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2" tIns="45718" rIns="91412" bIns="45718">
            <a:spAutoFit/>
          </a:bodyPr>
          <a:lstStyle/>
          <a:p>
            <a:pPr eaLnBrk="1" hangingPunct="1"/>
            <a:r>
              <a:rPr lang="en-US" altLang="en-US" sz="1600" b="1" dirty="0" err="1">
                <a:latin typeface="Arail"/>
                <a:cs typeface="Times New Roman" pitchFamily="18" charset="0"/>
              </a:rPr>
              <a:t>Gióng</a:t>
            </a:r>
            <a:r>
              <a:rPr lang="en-US" altLang="en-US" sz="1600" b="1" dirty="0">
                <a:latin typeface="Arail"/>
                <a:cs typeface="Times New Roman" pitchFamily="18" charset="0"/>
              </a:rPr>
              <a:t> </a:t>
            </a:r>
            <a:r>
              <a:rPr lang="en-US" altLang="en-US" sz="1600" b="1" dirty="0" err="1">
                <a:latin typeface="Arail"/>
                <a:cs typeface="Times New Roman" pitchFamily="18" charset="0"/>
              </a:rPr>
              <a:t>biết</a:t>
            </a:r>
            <a:r>
              <a:rPr lang="en-US" altLang="en-US" sz="1600" b="1" dirty="0">
                <a:latin typeface="Arail"/>
                <a:cs typeface="Times New Roman" pitchFamily="18" charset="0"/>
              </a:rPr>
              <a:t> </a:t>
            </a:r>
            <a:r>
              <a:rPr lang="en-US" altLang="en-US" sz="1600" b="1" dirty="0" err="1">
                <a:latin typeface="Arail"/>
                <a:cs typeface="Times New Roman" pitchFamily="18" charset="0"/>
              </a:rPr>
              <a:t>nói</a:t>
            </a:r>
            <a:r>
              <a:rPr lang="en-US" altLang="en-US" sz="1600" b="1" dirty="0">
                <a:latin typeface="Arail"/>
                <a:cs typeface="Times New Roman" pitchFamily="18" charset="0"/>
              </a:rPr>
              <a:t> </a:t>
            </a:r>
            <a:r>
              <a:rPr lang="en-US" altLang="en-US" sz="1600" b="1" err="1">
                <a:latin typeface="Arail"/>
                <a:cs typeface="Times New Roman" pitchFamily="18" charset="0"/>
              </a:rPr>
              <a:t>và</a:t>
            </a:r>
            <a:r>
              <a:rPr lang="en-US" altLang="en-US" sz="1600" b="1">
                <a:latin typeface="Arail"/>
                <a:cs typeface="Times New Roman" pitchFamily="18" charset="0"/>
              </a:rPr>
              <a:t> đòi đi đánh </a:t>
            </a:r>
            <a:r>
              <a:rPr lang="en-US" altLang="en-US" sz="1600" b="1" dirty="0" err="1">
                <a:latin typeface="Arail"/>
                <a:cs typeface="Times New Roman" pitchFamily="18" charset="0"/>
              </a:rPr>
              <a:t>giặc</a:t>
            </a:r>
            <a:endParaRPr lang="en-US" altLang="en-US" sz="1600" dirty="0">
              <a:latin typeface="Arail"/>
            </a:endParaRPr>
          </a:p>
        </p:txBody>
      </p:sp>
      <p:sp>
        <p:nvSpPr>
          <p:cNvPr id="7187" name="Rectangle 23"/>
          <p:cNvSpPr>
            <a:spLocks noChangeArrowheads="1"/>
          </p:cNvSpPr>
          <p:nvPr/>
        </p:nvSpPr>
        <p:spPr bwMode="auto">
          <a:xfrm>
            <a:off x="7786706" y="1884365"/>
            <a:ext cx="2910255"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2" tIns="45718" rIns="91412" bIns="45718">
            <a:spAutoFit/>
          </a:bodyPr>
          <a:lstStyle/>
          <a:p>
            <a:pPr eaLnBrk="1" hangingPunct="1"/>
            <a:r>
              <a:rPr lang="en-US" altLang="en-US" sz="1600" b="1" dirty="0" err="1">
                <a:latin typeface="Arail"/>
                <a:cs typeface="Times New Roman" pitchFamily="18" charset="0"/>
              </a:rPr>
              <a:t>Gióng</a:t>
            </a:r>
            <a:r>
              <a:rPr lang="en-US" altLang="en-US" sz="1600" b="1" dirty="0">
                <a:latin typeface="Arail"/>
                <a:cs typeface="Times New Roman" pitchFamily="18" charset="0"/>
              </a:rPr>
              <a:t> </a:t>
            </a:r>
            <a:r>
              <a:rPr lang="en-US" altLang="en-US" sz="1600" b="1" dirty="0" err="1">
                <a:latin typeface="Arail"/>
                <a:cs typeface="Times New Roman" pitchFamily="18" charset="0"/>
              </a:rPr>
              <a:t>lớn</a:t>
            </a:r>
            <a:r>
              <a:rPr lang="en-US" altLang="en-US" sz="1600" b="1" dirty="0">
                <a:latin typeface="Arail"/>
                <a:cs typeface="Times New Roman" pitchFamily="18" charset="0"/>
              </a:rPr>
              <a:t> </a:t>
            </a:r>
            <a:r>
              <a:rPr lang="en-US" altLang="en-US" sz="1600" b="1" dirty="0" err="1">
                <a:latin typeface="Arail"/>
                <a:cs typeface="Times New Roman" pitchFamily="18" charset="0"/>
              </a:rPr>
              <a:t>nhanh</a:t>
            </a:r>
            <a:r>
              <a:rPr lang="en-US" altLang="en-US" sz="1600" b="1" dirty="0">
                <a:latin typeface="Arail"/>
                <a:cs typeface="Times New Roman" pitchFamily="18" charset="0"/>
              </a:rPr>
              <a:t> </a:t>
            </a:r>
            <a:r>
              <a:rPr lang="en-US" altLang="en-US" sz="1600" b="1" dirty="0" err="1">
                <a:latin typeface="Arail"/>
                <a:cs typeface="Times New Roman" pitchFamily="18" charset="0"/>
              </a:rPr>
              <a:t>như</a:t>
            </a:r>
            <a:r>
              <a:rPr lang="en-US" altLang="en-US" sz="1600" b="1" dirty="0">
                <a:latin typeface="Arail"/>
                <a:cs typeface="Times New Roman" pitchFamily="18" charset="0"/>
              </a:rPr>
              <a:t> </a:t>
            </a:r>
            <a:r>
              <a:rPr lang="en-US" altLang="en-US" sz="1600" b="1" dirty="0" err="1">
                <a:latin typeface="Arail"/>
                <a:cs typeface="Times New Roman" pitchFamily="18" charset="0"/>
              </a:rPr>
              <a:t>thổi</a:t>
            </a:r>
            <a:r>
              <a:rPr lang="en-US" altLang="en-US" sz="1600" b="1">
                <a:latin typeface="Arail"/>
                <a:cs typeface="Times New Roman" pitchFamily="18" charset="0"/>
              </a:rPr>
              <a:t>, </a:t>
            </a:r>
            <a:endParaRPr lang="en-US" altLang="en-US" sz="1600" dirty="0">
              <a:latin typeface="Arail"/>
            </a:endParaRPr>
          </a:p>
        </p:txBody>
      </p:sp>
      <p:sp>
        <p:nvSpPr>
          <p:cNvPr id="7188" name="Rectangle 26"/>
          <p:cNvSpPr>
            <a:spLocks noChangeArrowheads="1"/>
          </p:cNvSpPr>
          <p:nvPr/>
        </p:nvSpPr>
        <p:spPr bwMode="auto">
          <a:xfrm>
            <a:off x="4631053" y="4368245"/>
            <a:ext cx="28664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2" tIns="45718" rIns="91412" bIns="45718">
            <a:spAutoFit/>
          </a:bodyPr>
          <a:lstStyle/>
          <a:p>
            <a:pPr eaLnBrk="1" hangingPunct="1"/>
            <a:r>
              <a:rPr lang="en-US" altLang="en-US" sz="1600" b="1">
                <a:latin typeface="Arail"/>
                <a:cs typeface="Times New Roman" pitchFamily="18" charset="0"/>
              </a:rPr>
              <a:t>Gióng nhổ bụi tre, đánh tan</a:t>
            </a:r>
          </a:p>
          <a:p>
            <a:pPr eaLnBrk="1" hangingPunct="1"/>
            <a:r>
              <a:rPr lang="en-US" altLang="en-US" sz="1600" b="1">
                <a:latin typeface="Arail"/>
                <a:cs typeface="Times New Roman" pitchFamily="18" charset="0"/>
              </a:rPr>
              <a:t> quân giặc.</a:t>
            </a:r>
            <a:endParaRPr lang="en-US" altLang="en-US" sz="1600" dirty="0">
              <a:latin typeface="Arail"/>
            </a:endParaRPr>
          </a:p>
        </p:txBody>
      </p:sp>
      <p:sp>
        <p:nvSpPr>
          <p:cNvPr id="7189" name="Rectangle 25"/>
          <p:cNvSpPr>
            <a:spLocks noChangeArrowheads="1"/>
          </p:cNvSpPr>
          <p:nvPr/>
        </p:nvSpPr>
        <p:spPr bwMode="auto">
          <a:xfrm>
            <a:off x="1524000" y="4368245"/>
            <a:ext cx="3048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2" tIns="45718" rIns="91412" bIns="45718">
            <a:spAutoFit/>
          </a:bodyPr>
          <a:lstStyle/>
          <a:p>
            <a:pPr eaLnBrk="1" hangingPunct="1"/>
            <a:r>
              <a:rPr lang="en-US" altLang="en-US" sz="1600" b="1">
                <a:latin typeface="Arail"/>
                <a:cs typeface="Times New Roman" pitchFamily="18" charset="0"/>
              </a:rPr>
              <a:t>Gióng vươn vai thành tráng sĩ  và đi </a:t>
            </a:r>
            <a:r>
              <a:rPr lang="en-US" altLang="en-US" sz="1600" b="1" dirty="0" err="1">
                <a:latin typeface="Arail"/>
                <a:cs typeface="Times New Roman" pitchFamily="18" charset="0"/>
              </a:rPr>
              <a:t>đánh</a:t>
            </a:r>
            <a:r>
              <a:rPr lang="en-US" altLang="en-US" sz="1600" b="1" dirty="0">
                <a:latin typeface="Arail"/>
                <a:cs typeface="Times New Roman" pitchFamily="18" charset="0"/>
              </a:rPr>
              <a:t> </a:t>
            </a:r>
            <a:r>
              <a:rPr lang="en-US" altLang="en-US" sz="1600" b="1" dirty="0" err="1">
                <a:latin typeface="Arail"/>
                <a:cs typeface="Times New Roman" pitchFamily="18" charset="0"/>
              </a:rPr>
              <a:t>giặc</a:t>
            </a:r>
            <a:r>
              <a:rPr lang="en-US" altLang="en-US" sz="1600" b="1" dirty="0">
                <a:latin typeface="Arail"/>
                <a:cs typeface="Times New Roman" pitchFamily="18" charset="0"/>
              </a:rPr>
              <a:t>.</a:t>
            </a:r>
            <a:endParaRPr lang="en-US" altLang="en-US" sz="1600" dirty="0">
              <a:latin typeface="Arail"/>
            </a:endParaRPr>
          </a:p>
        </p:txBody>
      </p:sp>
      <p:sp>
        <p:nvSpPr>
          <p:cNvPr id="7190" name="Rectangle 27"/>
          <p:cNvSpPr>
            <a:spLocks noChangeArrowheads="1"/>
          </p:cNvSpPr>
          <p:nvPr/>
        </p:nvSpPr>
        <p:spPr bwMode="auto">
          <a:xfrm>
            <a:off x="8077200" y="4444445"/>
            <a:ext cx="2743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2" tIns="45718" rIns="91412" bIns="45718">
            <a:spAutoFit/>
          </a:bodyPr>
          <a:lstStyle/>
          <a:p>
            <a:pPr algn="ctr" eaLnBrk="1" hangingPunct="1"/>
            <a:r>
              <a:rPr lang="en-US" altLang="en-US" sz="1600" b="1">
                <a:latin typeface="Arail"/>
                <a:cs typeface="Times New Roman" pitchFamily="18" charset="0"/>
              </a:rPr>
              <a:t>Gióng đánh thắng giặc, bay về trời.</a:t>
            </a:r>
            <a:endParaRPr lang="en-US" altLang="en-US" sz="1600" b="1" dirty="0">
              <a:latin typeface="Arail"/>
            </a:endParaRPr>
          </a:p>
        </p:txBody>
      </p:sp>
      <p:sp>
        <p:nvSpPr>
          <p:cNvPr id="7191" name="Rectangle 28"/>
          <p:cNvSpPr>
            <a:spLocks noChangeArrowheads="1"/>
          </p:cNvSpPr>
          <p:nvPr/>
        </p:nvSpPr>
        <p:spPr bwMode="auto">
          <a:xfrm>
            <a:off x="5686075" y="6460125"/>
            <a:ext cx="2467343"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2" tIns="45718" rIns="91412" bIns="45718">
            <a:spAutoFit/>
          </a:bodyPr>
          <a:lstStyle/>
          <a:p>
            <a:pPr eaLnBrk="1" hangingPunct="1"/>
            <a:r>
              <a:rPr lang="en-US" altLang="en-US" sz="1600" b="1" dirty="0" err="1">
                <a:latin typeface="Arail"/>
                <a:cs typeface="Times New Roman" pitchFamily="18" charset="0"/>
              </a:rPr>
              <a:t>Những</a:t>
            </a:r>
            <a:r>
              <a:rPr lang="en-US" altLang="en-US" sz="1600" b="1" dirty="0">
                <a:latin typeface="Arail"/>
                <a:cs typeface="Times New Roman" pitchFamily="18" charset="0"/>
              </a:rPr>
              <a:t> </a:t>
            </a:r>
            <a:r>
              <a:rPr lang="en-US" altLang="en-US" sz="1600" b="1" dirty="0" err="1">
                <a:latin typeface="Arail"/>
                <a:cs typeface="Times New Roman" pitchFamily="18" charset="0"/>
              </a:rPr>
              <a:t>dấu</a:t>
            </a:r>
            <a:r>
              <a:rPr lang="en-US" altLang="en-US" sz="1600" b="1" dirty="0">
                <a:latin typeface="Arail"/>
                <a:cs typeface="Times New Roman" pitchFamily="18" charset="0"/>
              </a:rPr>
              <a:t> </a:t>
            </a:r>
            <a:r>
              <a:rPr lang="en-US" altLang="en-US" sz="1600" b="1" dirty="0" err="1">
                <a:latin typeface="Arail"/>
                <a:cs typeface="Times New Roman" pitchFamily="18" charset="0"/>
              </a:rPr>
              <a:t>tích</a:t>
            </a:r>
            <a:r>
              <a:rPr lang="en-US" altLang="en-US" sz="1600" b="1" dirty="0">
                <a:latin typeface="Arail"/>
                <a:cs typeface="Times New Roman" pitchFamily="18" charset="0"/>
              </a:rPr>
              <a:t> </a:t>
            </a:r>
            <a:r>
              <a:rPr lang="en-US" altLang="en-US" sz="1600" b="1" dirty="0" err="1">
                <a:latin typeface="Arail"/>
                <a:cs typeface="Times New Roman" pitchFamily="18" charset="0"/>
              </a:rPr>
              <a:t>còn</a:t>
            </a:r>
            <a:r>
              <a:rPr lang="en-US" altLang="en-US" sz="1600" b="1" dirty="0">
                <a:latin typeface="Arail"/>
                <a:cs typeface="Times New Roman" pitchFamily="18" charset="0"/>
              </a:rPr>
              <a:t> </a:t>
            </a:r>
            <a:r>
              <a:rPr lang="en-US" altLang="en-US" sz="1600" b="1" dirty="0" err="1">
                <a:latin typeface="Arail"/>
                <a:cs typeface="Times New Roman" pitchFamily="18" charset="0"/>
              </a:rPr>
              <a:t>lại</a:t>
            </a:r>
            <a:r>
              <a:rPr lang="en-US" altLang="en-US" sz="1600" b="1" dirty="0">
                <a:latin typeface="Arail"/>
                <a:cs typeface="Times New Roman" pitchFamily="18" charset="0"/>
              </a:rPr>
              <a:t>.</a:t>
            </a:r>
            <a:endParaRPr lang="en-US" altLang="en-US" sz="1600" dirty="0">
              <a:latin typeface="Arail"/>
            </a:endParaRPr>
          </a:p>
        </p:txBody>
      </p:sp>
      <p:sp>
        <p:nvSpPr>
          <p:cNvPr id="7192" name="Rectangle 35"/>
          <p:cNvSpPr>
            <a:spLocks noChangeArrowheads="1"/>
          </p:cNvSpPr>
          <p:nvPr/>
        </p:nvSpPr>
        <p:spPr bwMode="auto">
          <a:xfrm>
            <a:off x="1492252" y="6443245"/>
            <a:ext cx="3773277"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2" tIns="45718" rIns="91412" bIns="45718">
            <a:spAutoFit/>
          </a:bodyPr>
          <a:lstStyle/>
          <a:p>
            <a:pPr eaLnBrk="1" hangingPunct="1"/>
            <a:r>
              <a:rPr lang="en-US" altLang="en-US" sz="1600" b="1" dirty="0" err="1">
                <a:latin typeface="Arail"/>
                <a:cs typeface="Times New Roman" pitchFamily="18" charset="0"/>
              </a:rPr>
              <a:t>Vua</a:t>
            </a:r>
            <a:r>
              <a:rPr lang="en-US" altLang="en-US" sz="1600" b="1" dirty="0">
                <a:latin typeface="Arail"/>
                <a:cs typeface="Times New Roman" pitchFamily="18" charset="0"/>
              </a:rPr>
              <a:t> </a:t>
            </a:r>
            <a:r>
              <a:rPr lang="en-US" altLang="en-US" sz="1600" b="1" dirty="0" err="1">
                <a:latin typeface="Arail"/>
                <a:cs typeface="Times New Roman" pitchFamily="18" charset="0"/>
              </a:rPr>
              <a:t>phong</a:t>
            </a:r>
            <a:r>
              <a:rPr lang="en-US" altLang="en-US" sz="1600" b="1" dirty="0">
                <a:latin typeface="Arail"/>
                <a:cs typeface="Times New Roman" pitchFamily="18" charset="0"/>
              </a:rPr>
              <a:t> </a:t>
            </a:r>
            <a:r>
              <a:rPr lang="en-US" altLang="en-US" sz="1600" b="1" dirty="0" err="1">
                <a:latin typeface="Arail"/>
                <a:cs typeface="Times New Roman" pitchFamily="18" charset="0"/>
              </a:rPr>
              <a:t>danh</a:t>
            </a:r>
            <a:r>
              <a:rPr lang="en-US" altLang="en-US" sz="1600" b="1" dirty="0">
                <a:latin typeface="Arail"/>
                <a:cs typeface="Times New Roman" pitchFamily="18" charset="0"/>
              </a:rPr>
              <a:t> </a:t>
            </a:r>
            <a:r>
              <a:rPr lang="en-US" altLang="en-US" sz="1600" b="1" dirty="0" err="1">
                <a:latin typeface="Arail"/>
                <a:cs typeface="Times New Roman" pitchFamily="18" charset="0"/>
              </a:rPr>
              <a:t>hiệu</a:t>
            </a:r>
            <a:r>
              <a:rPr lang="en-US" altLang="en-US" sz="1600" b="1" dirty="0">
                <a:latin typeface="Arail"/>
                <a:cs typeface="Times New Roman" pitchFamily="18" charset="0"/>
              </a:rPr>
              <a:t> </a:t>
            </a:r>
            <a:r>
              <a:rPr lang="en-US" altLang="en-US" sz="1600" b="1" dirty="0" err="1">
                <a:latin typeface="Arail"/>
                <a:cs typeface="Times New Roman" pitchFamily="18" charset="0"/>
              </a:rPr>
              <a:t>và</a:t>
            </a:r>
            <a:r>
              <a:rPr lang="en-US" altLang="en-US" sz="1600" b="1" dirty="0">
                <a:latin typeface="Arail"/>
                <a:cs typeface="Times New Roman" pitchFamily="18" charset="0"/>
              </a:rPr>
              <a:t> </a:t>
            </a:r>
            <a:r>
              <a:rPr lang="en-US" altLang="en-US" sz="1600" b="1" dirty="0" err="1">
                <a:latin typeface="Arail"/>
                <a:cs typeface="Times New Roman" pitchFamily="18" charset="0"/>
              </a:rPr>
              <a:t>lập</a:t>
            </a:r>
            <a:r>
              <a:rPr lang="en-US" altLang="en-US" sz="1600" b="1" dirty="0">
                <a:latin typeface="Arail"/>
                <a:cs typeface="Times New Roman" pitchFamily="18" charset="0"/>
              </a:rPr>
              <a:t> </a:t>
            </a:r>
            <a:r>
              <a:rPr lang="en-US" altLang="en-US" sz="1600" b="1" dirty="0" err="1">
                <a:latin typeface="Arail"/>
                <a:cs typeface="Times New Roman" pitchFamily="18" charset="0"/>
              </a:rPr>
              <a:t>đền</a:t>
            </a:r>
            <a:r>
              <a:rPr lang="en-US" altLang="en-US" sz="1600" b="1" dirty="0">
                <a:latin typeface="Arail"/>
                <a:cs typeface="Times New Roman" pitchFamily="18" charset="0"/>
              </a:rPr>
              <a:t> </a:t>
            </a:r>
            <a:r>
              <a:rPr lang="en-US" altLang="en-US" sz="1600" b="1" dirty="0" err="1">
                <a:latin typeface="Arail"/>
                <a:cs typeface="Times New Roman" pitchFamily="18" charset="0"/>
              </a:rPr>
              <a:t>thờ</a:t>
            </a:r>
            <a:r>
              <a:rPr lang="en-US" altLang="en-US" sz="1600" b="1" dirty="0">
                <a:latin typeface="Arail"/>
                <a:cs typeface="Times New Roman" pitchFamily="18" charset="0"/>
              </a:rPr>
              <a:t> </a:t>
            </a:r>
            <a:endParaRPr lang="en-US" altLang="en-US" sz="1600" dirty="0">
              <a:latin typeface="Arail"/>
            </a:endParaRPr>
          </a:p>
        </p:txBody>
      </p:sp>
      <p:sp>
        <p:nvSpPr>
          <p:cNvPr id="37" name="Rounded Rectangle 36"/>
          <p:cNvSpPr/>
          <p:nvPr/>
        </p:nvSpPr>
        <p:spPr>
          <a:xfrm>
            <a:off x="3429000" y="594360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12" tIns="45718" rIns="91412" bIns="45718" anchor="ctr"/>
          <a:lstStyle/>
          <a:p>
            <a:pPr algn="ctr" fontAlgn="auto">
              <a:spcBef>
                <a:spcPts val="0"/>
              </a:spcBef>
              <a:spcAft>
                <a:spcPts val="0"/>
              </a:spcAft>
              <a:defRPr/>
            </a:pPr>
            <a:r>
              <a:rPr lang="en-US" b="1" dirty="0">
                <a:solidFill>
                  <a:schemeClr val="tx1"/>
                </a:solidFill>
                <a:latin typeface="Times New Roman" pitchFamily="18" charset="0"/>
                <a:cs typeface="Times New Roman" pitchFamily="18" charset="0"/>
              </a:rPr>
              <a:t>8</a:t>
            </a:r>
          </a:p>
        </p:txBody>
      </p:sp>
    </p:spTree>
    <p:extLst>
      <p:ext uri="{BB962C8B-B14F-4D97-AF65-F5344CB8AC3E}">
        <p14:creationId xmlns:p14="http://schemas.microsoft.com/office/powerpoint/2010/main" val="23231162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185"/>
                                        </p:tgtEl>
                                        <p:attrNameLst>
                                          <p:attrName>style.visibility</p:attrName>
                                        </p:attrNameLst>
                                      </p:cBhvr>
                                      <p:to>
                                        <p:strVal val="visible"/>
                                      </p:to>
                                    </p:set>
                                    <p:animEffect transition="in" filter="fade">
                                      <p:cBhvr>
                                        <p:cTn id="13" dur="500"/>
                                        <p:tgtEl>
                                          <p:spTgt spid="718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176"/>
                                        </p:tgtEl>
                                        <p:attrNameLst>
                                          <p:attrName>style.visibility</p:attrName>
                                        </p:attrNameLst>
                                      </p:cBhvr>
                                      <p:to>
                                        <p:strVal val="visible"/>
                                      </p:to>
                                    </p:set>
                                    <p:animEffect transition="in" filter="fade">
                                      <p:cBhvr>
                                        <p:cTn id="18" dur="500"/>
                                        <p:tgtEl>
                                          <p:spTgt spid="717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186"/>
                                        </p:tgtEl>
                                        <p:attrNameLst>
                                          <p:attrName>style.visibility</p:attrName>
                                        </p:attrNameLst>
                                      </p:cBhvr>
                                      <p:to>
                                        <p:strVal val="visible"/>
                                      </p:to>
                                    </p:set>
                                    <p:animEffect transition="in" filter="barn(inVertical)">
                                      <p:cBhvr>
                                        <p:cTn id="26" dur="500"/>
                                        <p:tgtEl>
                                          <p:spTgt spid="718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175"/>
                                        </p:tgtEl>
                                        <p:attrNameLst>
                                          <p:attrName>style.visibility</p:attrName>
                                        </p:attrNameLst>
                                      </p:cBhvr>
                                      <p:to>
                                        <p:strVal val="visible"/>
                                      </p:to>
                                    </p:set>
                                    <p:animEffect transition="in" filter="fade">
                                      <p:cBhvr>
                                        <p:cTn id="31" dur="500"/>
                                        <p:tgtEl>
                                          <p:spTgt spid="717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7187"/>
                                        </p:tgtEl>
                                        <p:attrNameLst>
                                          <p:attrName>style.visibility</p:attrName>
                                        </p:attrNameLst>
                                      </p:cBhvr>
                                      <p:to>
                                        <p:strVal val="visible"/>
                                      </p:to>
                                    </p:set>
                                    <p:animEffect transition="in" filter="barn(inVertical)">
                                      <p:cBhvr>
                                        <p:cTn id="39" dur="500"/>
                                        <p:tgtEl>
                                          <p:spTgt spid="718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173"/>
                                        </p:tgtEl>
                                        <p:attrNameLst>
                                          <p:attrName>style.visibility</p:attrName>
                                        </p:attrNameLst>
                                      </p:cBhvr>
                                      <p:to>
                                        <p:strVal val="visible"/>
                                      </p:to>
                                    </p:set>
                                    <p:animEffect transition="in" filter="fade">
                                      <p:cBhvr>
                                        <p:cTn id="44" dur="500"/>
                                        <p:tgtEl>
                                          <p:spTgt spid="717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7189"/>
                                        </p:tgtEl>
                                        <p:attrNameLst>
                                          <p:attrName>style.visibility</p:attrName>
                                        </p:attrNameLst>
                                      </p:cBhvr>
                                      <p:to>
                                        <p:strVal val="visible"/>
                                      </p:to>
                                    </p:set>
                                    <p:animEffect transition="in" filter="barn(inVertical)">
                                      <p:cBhvr>
                                        <p:cTn id="52" dur="500"/>
                                        <p:tgtEl>
                                          <p:spTgt spid="718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174"/>
                                        </p:tgtEl>
                                        <p:attrNameLst>
                                          <p:attrName>style.visibility</p:attrName>
                                        </p:attrNameLst>
                                      </p:cBhvr>
                                      <p:to>
                                        <p:strVal val="visible"/>
                                      </p:to>
                                    </p:set>
                                    <p:animEffect transition="in" filter="fade">
                                      <p:cBhvr>
                                        <p:cTn id="57" dur="500"/>
                                        <p:tgtEl>
                                          <p:spTgt spid="717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7188"/>
                                        </p:tgtEl>
                                        <p:attrNameLst>
                                          <p:attrName>style.visibility</p:attrName>
                                        </p:attrNameLst>
                                      </p:cBhvr>
                                      <p:to>
                                        <p:strVal val="visible"/>
                                      </p:to>
                                    </p:set>
                                    <p:animEffect transition="in" filter="barn(inVertical)">
                                      <p:cBhvr>
                                        <p:cTn id="65" dur="500"/>
                                        <p:tgtEl>
                                          <p:spTgt spid="7188"/>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7171"/>
                                        </p:tgtEl>
                                        <p:attrNameLst>
                                          <p:attrName>style.visibility</p:attrName>
                                        </p:attrNameLst>
                                      </p:cBhvr>
                                      <p:to>
                                        <p:strVal val="visible"/>
                                      </p:to>
                                    </p:set>
                                    <p:animEffect transition="in" filter="fade">
                                      <p:cBhvr>
                                        <p:cTn id="70" dur="500"/>
                                        <p:tgtEl>
                                          <p:spTgt spid="7171"/>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500"/>
                                        <p:tgtEl>
                                          <p:spTgt spid="21"/>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7190"/>
                                        </p:tgtEl>
                                        <p:attrNameLst>
                                          <p:attrName>style.visibility</p:attrName>
                                        </p:attrNameLst>
                                      </p:cBhvr>
                                      <p:to>
                                        <p:strVal val="visible"/>
                                      </p:to>
                                    </p:set>
                                    <p:animEffect transition="in" filter="barn(inVertical)">
                                      <p:cBhvr>
                                        <p:cTn id="78" dur="500"/>
                                        <p:tgtEl>
                                          <p:spTgt spid="7190"/>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7170"/>
                                        </p:tgtEl>
                                        <p:attrNameLst>
                                          <p:attrName>style.visibility</p:attrName>
                                        </p:attrNameLst>
                                      </p:cBhvr>
                                      <p:to>
                                        <p:strVal val="visible"/>
                                      </p:to>
                                    </p:set>
                                    <p:animEffect transition="in" filter="fade">
                                      <p:cBhvr>
                                        <p:cTn id="83" dur="500"/>
                                        <p:tgtEl>
                                          <p:spTgt spid="717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fade">
                                      <p:cBhvr>
                                        <p:cTn id="86" dur="500"/>
                                        <p:tgtEl>
                                          <p:spTgt spid="37"/>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7192"/>
                                        </p:tgtEl>
                                        <p:attrNameLst>
                                          <p:attrName>style.visibility</p:attrName>
                                        </p:attrNameLst>
                                      </p:cBhvr>
                                      <p:to>
                                        <p:strVal val="visible"/>
                                      </p:to>
                                    </p:set>
                                    <p:animEffect transition="in" filter="barn(inVertical)">
                                      <p:cBhvr>
                                        <p:cTn id="91" dur="500"/>
                                        <p:tgtEl>
                                          <p:spTgt spid="7192"/>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7172"/>
                                        </p:tgtEl>
                                        <p:attrNameLst>
                                          <p:attrName>style.visibility</p:attrName>
                                        </p:attrNameLst>
                                      </p:cBhvr>
                                      <p:to>
                                        <p:strVal val="visible"/>
                                      </p:to>
                                    </p:set>
                                    <p:animEffect transition="in" filter="fade">
                                      <p:cBhvr>
                                        <p:cTn id="96" dur="500"/>
                                        <p:tgtEl>
                                          <p:spTgt spid="7172"/>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fade">
                                      <p:cBhvr>
                                        <p:cTn id="99" dur="500"/>
                                        <p:tgtEl>
                                          <p:spTgt spid="18"/>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7191"/>
                                        </p:tgtEl>
                                        <p:attrNameLst>
                                          <p:attrName>style.visibility</p:attrName>
                                        </p:attrNameLst>
                                      </p:cBhvr>
                                      <p:to>
                                        <p:strVal val="visible"/>
                                      </p:to>
                                    </p:set>
                                    <p:animEffect transition="in" filter="barn(inVertical)">
                                      <p:cBhvr>
                                        <p:cTn id="104" dur="500"/>
                                        <p:tgtEl>
                                          <p:spTgt spid="7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5" grpId="0" animBg="1"/>
      <p:bldP spid="7185" grpId="0"/>
      <p:bldP spid="7186" grpId="0"/>
      <p:bldP spid="7187" grpId="0"/>
      <p:bldP spid="7188" grpId="0"/>
      <p:bldP spid="7189" grpId="0"/>
      <p:bldP spid="7190" grpId="0"/>
      <p:bldP spid="7191" grpId="0"/>
      <p:bldP spid="7192" grpId="0"/>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2220"/>
            <a:ext cx="9144000" cy="6825783"/>
          </a:xfrm>
          <a:prstGeom prst="rect">
            <a:avLst/>
          </a:prstGeom>
        </p:spPr>
      </p:pic>
      <p:pic>
        <p:nvPicPr>
          <p:cNvPr id="54279" name="Picture 7"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1976" y="2819419"/>
            <a:ext cx="8318007" cy="3428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8"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2364" y="2819400"/>
            <a:ext cx="8077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Picture 9"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2363" y="1832647"/>
            <a:ext cx="8077200" cy="2128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Picture 10"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228600"/>
            <a:ext cx="791116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Picture 11"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3" y="2286003"/>
            <a:ext cx="2044700"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5" name="Text Box 13"/>
          <p:cNvSpPr txBox="1">
            <a:spLocks noChangeArrowheads="1"/>
          </p:cNvSpPr>
          <p:nvPr/>
        </p:nvSpPr>
        <p:spPr bwMode="auto">
          <a:xfrm>
            <a:off x="1981200" y="3505203"/>
            <a:ext cx="1295400"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2" tIns="45718" rIns="91412" bIns="45718">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b="1" dirty="0">
                <a:solidFill>
                  <a:srgbClr val="FF0000"/>
                </a:solidFill>
                <a:latin typeface="Times New Roman" pitchFamily="18" charset="0"/>
              </a:rPr>
              <a:t>4 </a:t>
            </a:r>
            <a:r>
              <a:rPr lang="en-US" altLang="en-US" b="1" dirty="0" err="1">
                <a:solidFill>
                  <a:srgbClr val="FF0000"/>
                </a:solidFill>
                <a:latin typeface="Times New Roman" pitchFamily="18" charset="0"/>
              </a:rPr>
              <a:t>phần</a:t>
            </a:r>
            <a:endParaRPr lang="en-US" altLang="en-US" b="1" dirty="0">
              <a:solidFill>
                <a:srgbClr val="FF0000"/>
              </a:solidFill>
              <a:latin typeface="Times New Roman" pitchFamily="18" charset="0"/>
            </a:endParaRPr>
          </a:p>
        </p:txBody>
      </p:sp>
    </p:spTree>
    <p:extLst>
      <p:ext uri="{BB962C8B-B14F-4D97-AF65-F5344CB8AC3E}">
        <p14:creationId xmlns:p14="http://schemas.microsoft.com/office/powerpoint/2010/main" val="14743338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54283"/>
                                        </p:tgtEl>
                                        <p:attrNameLst>
                                          <p:attrName>style.visibility</p:attrName>
                                        </p:attrNameLst>
                                      </p:cBhvr>
                                      <p:to>
                                        <p:strVal val="visible"/>
                                      </p:to>
                                    </p:set>
                                    <p:animEffect transition="in" filter="box(out)">
                                      <p:cBhvr>
                                        <p:cTn id="7" dur="500"/>
                                        <p:tgtEl>
                                          <p:spTgt spid="5428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4285"/>
                                        </p:tgtEl>
                                        <p:attrNameLst>
                                          <p:attrName>style.visibility</p:attrName>
                                        </p:attrNameLst>
                                      </p:cBhvr>
                                      <p:to>
                                        <p:strVal val="visible"/>
                                      </p:to>
                                    </p:set>
                                    <p:animEffect transition="in" filter="barn(inVertical)">
                                      <p:cBhvr>
                                        <p:cTn id="12" dur="500"/>
                                        <p:tgtEl>
                                          <p:spTgt spid="542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54282"/>
                                        </p:tgtEl>
                                        <p:attrNameLst>
                                          <p:attrName>style.visibility</p:attrName>
                                        </p:attrNameLst>
                                      </p:cBhvr>
                                      <p:to>
                                        <p:strVal val="visible"/>
                                      </p:to>
                                    </p:set>
                                    <p:animEffect transition="in" filter="wipe(left)">
                                      <p:cBhvr>
                                        <p:cTn id="17" dur="500"/>
                                        <p:tgtEl>
                                          <p:spTgt spid="5428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54281"/>
                                        </p:tgtEl>
                                        <p:attrNameLst>
                                          <p:attrName>style.visibility</p:attrName>
                                        </p:attrNameLst>
                                      </p:cBhvr>
                                      <p:to>
                                        <p:strVal val="visible"/>
                                      </p:to>
                                    </p:set>
                                    <p:animEffect transition="in" filter="wipe(left)">
                                      <p:cBhvr>
                                        <p:cTn id="22" dur="500"/>
                                        <p:tgtEl>
                                          <p:spTgt spid="5428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54280"/>
                                        </p:tgtEl>
                                        <p:attrNameLst>
                                          <p:attrName>style.visibility</p:attrName>
                                        </p:attrNameLst>
                                      </p:cBhvr>
                                      <p:to>
                                        <p:strVal val="visible"/>
                                      </p:to>
                                    </p:set>
                                    <p:animEffect transition="in" filter="wipe(left)">
                                      <p:cBhvr>
                                        <p:cTn id="27" dur="500"/>
                                        <p:tgtEl>
                                          <p:spTgt spid="5428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54279"/>
                                        </p:tgtEl>
                                        <p:attrNameLst>
                                          <p:attrName>style.visibility</p:attrName>
                                        </p:attrNameLst>
                                      </p:cBhvr>
                                      <p:to>
                                        <p:strVal val="visible"/>
                                      </p:to>
                                    </p:set>
                                    <p:animEffect transition="in" filter="wipe(left)">
                                      <p:cBhvr>
                                        <p:cTn id="32" dur="500"/>
                                        <p:tgtEl>
                                          <p:spTgt spid="54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Káº¿t quáº£ hÃ¬nh áº£nh cho giÃ³ng ÄÃ¡nh giáº¡c bay ve tr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4468" y="3429018"/>
            <a:ext cx="4641632" cy="35147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3" y="3124200"/>
            <a:ext cx="4540468" cy="3733800"/>
          </a:xfrm>
          <a:prstGeom prst="rect">
            <a:avLst/>
          </a:prstGeom>
          <a:ln w="28575">
            <a:solidFill>
              <a:schemeClr val="tx1"/>
            </a:solidFill>
          </a:ln>
        </p:spPr>
      </p:pic>
      <p:sp>
        <p:nvSpPr>
          <p:cNvPr id="16" name="TextBox 15">
            <a:hlinkClick r:id="rId4" action="ppaction://hlinksldjump"/>
          </p:cNvPr>
          <p:cNvSpPr txBox="1"/>
          <p:nvPr/>
        </p:nvSpPr>
        <p:spPr>
          <a:xfrm>
            <a:off x="1524019" y="6324620"/>
            <a:ext cx="4403833" cy="538609"/>
          </a:xfrm>
          <a:prstGeom prst="rect">
            <a:avLst/>
          </a:prstGeom>
          <a:solidFill>
            <a:srgbClr val="7030A0"/>
          </a:solidFill>
          <a:ln w="28575">
            <a:solidFill>
              <a:schemeClr val="bg1"/>
            </a:solidFill>
          </a:ln>
        </p:spPr>
        <p:txBody>
          <a:bodyPr wrap="square" lIns="91412" tIns="45718" rIns="91412" bIns="45718" rtlCol="0">
            <a:spAutoFit/>
          </a:bodyPr>
          <a:lstStyle/>
          <a:p>
            <a:pPr algn="ctr"/>
            <a:r>
              <a:rPr lang="en-US" sz="2900" dirty="0" err="1">
                <a:solidFill>
                  <a:srgbClr val="FFFF00"/>
                </a:solidFill>
              </a:rPr>
              <a:t>Gióng</a:t>
            </a:r>
            <a:r>
              <a:rPr lang="en-US" sz="2900" dirty="0">
                <a:solidFill>
                  <a:srgbClr val="FFFF00"/>
                </a:solidFill>
              </a:rPr>
              <a:t> </a:t>
            </a:r>
            <a:r>
              <a:rPr lang="en-US" sz="2900" dirty="0" err="1">
                <a:solidFill>
                  <a:srgbClr val="FFFF00"/>
                </a:solidFill>
              </a:rPr>
              <a:t>được</a:t>
            </a:r>
            <a:r>
              <a:rPr lang="en-US" sz="2900" dirty="0">
                <a:solidFill>
                  <a:srgbClr val="FFFF00"/>
                </a:solidFill>
              </a:rPr>
              <a:t> </a:t>
            </a:r>
            <a:r>
              <a:rPr lang="en-US" sz="2900" dirty="0" err="1">
                <a:solidFill>
                  <a:srgbClr val="FFFF00"/>
                </a:solidFill>
              </a:rPr>
              <a:t>nuôi</a:t>
            </a:r>
            <a:r>
              <a:rPr lang="en-US" sz="2900" dirty="0">
                <a:solidFill>
                  <a:srgbClr val="FFFF00"/>
                </a:solidFill>
              </a:rPr>
              <a:t> </a:t>
            </a:r>
            <a:r>
              <a:rPr lang="en-US" sz="2900" dirty="0" err="1">
                <a:solidFill>
                  <a:srgbClr val="FFFF00"/>
                </a:solidFill>
              </a:rPr>
              <a:t>lớn</a:t>
            </a:r>
            <a:endParaRPr lang="en-US" sz="2900" dirty="0">
              <a:solidFill>
                <a:srgbClr val="FFFF00"/>
              </a:solidFill>
            </a:endParaRPr>
          </a:p>
        </p:txBody>
      </p:sp>
      <p:pic>
        <p:nvPicPr>
          <p:cNvPr id="10" name="Content Placeholder 3" descr="C:\Users\Administrator\Desktop\Anh thanh giong\20160921_101739.jpg"/>
          <p:cNvPicPr>
            <a:picLocks/>
          </p:cNvPicPr>
          <p:nvPr/>
        </p:nvPicPr>
        <p:blipFill>
          <a:blip r:embed="rId5" cstate="print">
            <a:extLst>
              <a:ext uri="{28A0092B-C50C-407E-A947-70E740481C1C}">
                <a14:useLocalDpi xmlns:a14="http://schemas.microsoft.com/office/drawing/2010/main" val="0"/>
              </a:ext>
            </a:extLst>
          </a:blip>
          <a:srcRect/>
          <a:stretch>
            <a:fillRect/>
          </a:stretch>
        </p:blipFill>
        <p:spPr>
          <a:xfrm>
            <a:off x="1524000" y="-5209"/>
            <a:ext cx="4572000" cy="3429000"/>
          </a:xfrm>
          <a:prstGeom prst="rect">
            <a:avLst/>
          </a:prstGeom>
        </p:spPr>
      </p:pic>
      <p:sp>
        <p:nvSpPr>
          <p:cNvPr id="13" name="TextBox 12">
            <a:hlinkClick r:id="rId6" action="ppaction://hlinksldjump"/>
          </p:cNvPr>
          <p:cNvSpPr txBox="1"/>
          <p:nvPr/>
        </p:nvSpPr>
        <p:spPr>
          <a:xfrm>
            <a:off x="1592337" y="3042810"/>
            <a:ext cx="4403833" cy="538609"/>
          </a:xfrm>
          <a:prstGeom prst="rect">
            <a:avLst/>
          </a:prstGeom>
          <a:solidFill>
            <a:schemeClr val="accent2"/>
          </a:solidFill>
          <a:ln w="28575">
            <a:solidFill>
              <a:schemeClr val="bg2">
                <a:lumMod val="20000"/>
                <a:lumOff val="80000"/>
              </a:schemeClr>
            </a:solidFill>
          </a:ln>
        </p:spPr>
        <p:txBody>
          <a:bodyPr wrap="square" lIns="91412" tIns="45718" rIns="91412" bIns="45718" rtlCol="0">
            <a:spAutoFit/>
          </a:bodyPr>
          <a:lstStyle/>
          <a:p>
            <a:pPr algn="ctr"/>
            <a:r>
              <a:rPr lang="en-US" sz="2900" dirty="0" err="1">
                <a:solidFill>
                  <a:srgbClr val="FFFF00"/>
                </a:solidFill>
              </a:rPr>
              <a:t>Sự</a:t>
            </a:r>
            <a:r>
              <a:rPr lang="en-US" sz="2900" dirty="0">
                <a:solidFill>
                  <a:srgbClr val="FFFF00"/>
                </a:solidFill>
              </a:rPr>
              <a:t> </a:t>
            </a:r>
            <a:r>
              <a:rPr lang="en-US" sz="2900" dirty="0" err="1">
                <a:solidFill>
                  <a:srgbClr val="FFFF00"/>
                </a:solidFill>
              </a:rPr>
              <a:t>ra</a:t>
            </a:r>
            <a:r>
              <a:rPr lang="en-US" sz="2900" dirty="0">
                <a:solidFill>
                  <a:srgbClr val="FFFF00"/>
                </a:solidFill>
              </a:rPr>
              <a:t> </a:t>
            </a:r>
            <a:r>
              <a:rPr lang="en-US" sz="2900" dirty="0" err="1">
                <a:solidFill>
                  <a:srgbClr val="FFFF00"/>
                </a:solidFill>
              </a:rPr>
              <a:t>đời</a:t>
            </a:r>
            <a:r>
              <a:rPr lang="en-US" sz="2900" dirty="0">
                <a:solidFill>
                  <a:srgbClr val="FFFF00"/>
                </a:solidFill>
              </a:rPr>
              <a:t> </a:t>
            </a:r>
            <a:r>
              <a:rPr lang="en-US" sz="2900" dirty="0" err="1">
                <a:solidFill>
                  <a:srgbClr val="FFFF00"/>
                </a:solidFill>
              </a:rPr>
              <a:t>của</a:t>
            </a:r>
            <a:r>
              <a:rPr lang="en-US" sz="2900" dirty="0">
                <a:solidFill>
                  <a:srgbClr val="FFFF00"/>
                </a:solidFill>
              </a:rPr>
              <a:t> </a:t>
            </a:r>
            <a:r>
              <a:rPr lang="en-US" sz="2900" dirty="0" err="1">
                <a:solidFill>
                  <a:srgbClr val="FFFF00"/>
                </a:solidFill>
              </a:rPr>
              <a:t>Gióng</a:t>
            </a:r>
            <a:endParaRPr lang="en-US" sz="2900" dirty="0">
              <a:solidFill>
                <a:srgbClr val="FFFF00"/>
              </a:solidFill>
            </a:endParaRPr>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457200"/>
            <a:ext cx="4572000" cy="2971800"/>
          </a:xfrm>
          <a:prstGeom prst="rect">
            <a:avLst/>
          </a:prstGeom>
          <a:ln w="28575">
            <a:solidFill>
              <a:schemeClr val="tx1"/>
            </a:solidFill>
          </a:ln>
        </p:spPr>
      </p:pic>
      <p:sp>
        <p:nvSpPr>
          <p:cNvPr id="15" name="TextBox 14">
            <a:hlinkClick r:id="rId8" action="ppaction://hlinksldjump"/>
          </p:cNvPr>
          <p:cNvSpPr txBox="1"/>
          <p:nvPr/>
        </p:nvSpPr>
        <p:spPr>
          <a:xfrm>
            <a:off x="6261558" y="3042810"/>
            <a:ext cx="4403833" cy="538609"/>
          </a:xfrm>
          <a:prstGeom prst="rect">
            <a:avLst/>
          </a:prstGeom>
          <a:solidFill>
            <a:srgbClr val="C00000"/>
          </a:solidFill>
          <a:ln w="28575">
            <a:solidFill>
              <a:schemeClr val="bg1"/>
            </a:solidFill>
          </a:ln>
        </p:spPr>
        <p:txBody>
          <a:bodyPr wrap="square" lIns="91412" tIns="45718" rIns="91412" bIns="45718" rtlCol="0">
            <a:spAutoFit/>
          </a:bodyPr>
          <a:lstStyle/>
          <a:p>
            <a:pPr algn="ctr"/>
            <a:r>
              <a:rPr lang="en-US" sz="2900" dirty="0" err="1">
                <a:solidFill>
                  <a:srgbClr val="FFFF00"/>
                </a:solidFill>
              </a:rPr>
              <a:t>Gióng</a:t>
            </a:r>
            <a:r>
              <a:rPr lang="en-US" sz="2900" dirty="0">
                <a:solidFill>
                  <a:srgbClr val="FFFF00"/>
                </a:solidFill>
              </a:rPr>
              <a:t> </a:t>
            </a:r>
            <a:r>
              <a:rPr lang="en-US" sz="2900" dirty="0" err="1">
                <a:solidFill>
                  <a:srgbClr val="FFFF00"/>
                </a:solidFill>
              </a:rPr>
              <a:t>đòi</a:t>
            </a:r>
            <a:r>
              <a:rPr lang="en-US" sz="2900" dirty="0">
                <a:solidFill>
                  <a:srgbClr val="FFFF00"/>
                </a:solidFill>
              </a:rPr>
              <a:t> </a:t>
            </a:r>
            <a:r>
              <a:rPr lang="en-US" sz="2900" dirty="0" err="1">
                <a:solidFill>
                  <a:srgbClr val="FFFF00"/>
                </a:solidFill>
              </a:rPr>
              <a:t>đi</a:t>
            </a:r>
            <a:r>
              <a:rPr lang="en-US" sz="2900" dirty="0">
                <a:solidFill>
                  <a:srgbClr val="FFFF00"/>
                </a:solidFill>
              </a:rPr>
              <a:t> </a:t>
            </a:r>
            <a:r>
              <a:rPr lang="en-US" sz="2900" dirty="0" err="1">
                <a:solidFill>
                  <a:srgbClr val="FFFF00"/>
                </a:solidFill>
              </a:rPr>
              <a:t>đánh</a:t>
            </a:r>
            <a:r>
              <a:rPr lang="en-US" sz="2900" dirty="0">
                <a:solidFill>
                  <a:srgbClr val="FFFF00"/>
                </a:solidFill>
              </a:rPr>
              <a:t> </a:t>
            </a:r>
            <a:r>
              <a:rPr lang="en-US" sz="2900" dirty="0" err="1">
                <a:solidFill>
                  <a:srgbClr val="FFFF00"/>
                </a:solidFill>
              </a:rPr>
              <a:t>giặc</a:t>
            </a:r>
            <a:endParaRPr lang="en-US" sz="2900" dirty="0">
              <a:solidFill>
                <a:srgbClr val="FFFF00"/>
              </a:solidFill>
            </a:endParaRPr>
          </a:p>
        </p:txBody>
      </p:sp>
      <p:sp>
        <p:nvSpPr>
          <p:cNvPr id="17" name="TextBox 16">
            <a:hlinkClick r:id="rId9" action="ppaction://hlinksldjump"/>
          </p:cNvPr>
          <p:cNvSpPr txBox="1"/>
          <p:nvPr/>
        </p:nvSpPr>
        <p:spPr>
          <a:xfrm>
            <a:off x="6183386" y="6324619"/>
            <a:ext cx="4403833" cy="546303"/>
          </a:xfrm>
          <a:prstGeom prst="rect">
            <a:avLst/>
          </a:prstGeom>
          <a:solidFill>
            <a:srgbClr val="00B050"/>
          </a:solidFill>
          <a:ln w="28575">
            <a:solidFill>
              <a:schemeClr val="bg1"/>
            </a:solidFill>
          </a:ln>
        </p:spPr>
        <p:txBody>
          <a:bodyPr wrap="square" lIns="91412" tIns="45718" rIns="91412" bIns="45718" rtlCol="0">
            <a:spAutoFit/>
          </a:bodyPr>
          <a:lstStyle/>
          <a:p>
            <a:pPr algn="ctr"/>
            <a:r>
              <a:rPr lang="en-US" sz="2900" dirty="0" err="1">
                <a:solidFill>
                  <a:srgbClr val="FFFF00"/>
                </a:solidFill>
              </a:rPr>
              <a:t>Gióng</a:t>
            </a:r>
            <a:r>
              <a:rPr lang="en-US" sz="2900" dirty="0">
                <a:solidFill>
                  <a:srgbClr val="FFFF00"/>
                </a:solidFill>
              </a:rPr>
              <a:t> </a:t>
            </a:r>
            <a:r>
              <a:rPr lang="en-US" sz="2900" dirty="0" err="1">
                <a:solidFill>
                  <a:srgbClr val="FFFF00"/>
                </a:solidFill>
              </a:rPr>
              <a:t>đánh</a:t>
            </a:r>
            <a:r>
              <a:rPr lang="en-US" sz="2900" dirty="0">
                <a:solidFill>
                  <a:srgbClr val="FFFF00"/>
                </a:solidFill>
              </a:rPr>
              <a:t> </a:t>
            </a:r>
            <a:r>
              <a:rPr lang="en-US" sz="2900" dirty="0" err="1">
                <a:solidFill>
                  <a:srgbClr val="FFFF00"/>
                </a:solidFill>
              </a:rPr>
              <a:t>giặc</a:t>
            </a:r>
            <a:r>
              <a:rPr lang="en-US" sz="2900" dirty="0">
                <a:solidFill>
                  <a:srgbClr val="FFFF00"/>
                </a:solidFill>
              </a:rPr>
              <a:t>, </a:t>
            </a:r>
            <a:r>
              <a:rPr lang="en-US" sz="2900" dirty="0" err="1">
                <a:solidFill>
                  <a:srgbClr val="FFFF00"/>
                </a:solidFill>
              </a:rPr>
              <a:t>về</a:t>
            </a:r>
            <a:r>
              <a:rPr lang="en-US" sz="2900" dirty="0">
                <a:solidFill>
                  <a:srgbClr val="FFFF00"/>
                </a:solidFill>
              </a:rPr>
              <a:t> </a:t>
            </a:r>
            <a:r>
              <a:rPr lang="en-US" sz="2900" dirty="0" err="1">
                <a:solidFill>
                  <a:srgbClr val="FFFF00"/>
                </a:solidFill>
              </a:rPr>
              <a:t>trời</a:t>
            </a:r>
            <a:endParaRPr lang="en-US" sz="2900" dirty="0">
              <a:solidFill>
                <a:srgbClr val="FFFF00"/>
              </a:solidFill>
            </a:endParaRPr>
          </a:p>
        </p:txBody>
      </p:sp>
      <p:sp>
        <p:nvSpPr>
          <p:cNvPr id="2" name="TextBox 1"/>
          <p:cNvSpPr txBox="1"/>
          <p:nvPr/>
        </p:nvSpPr>
        <p:spPr>
          <a:xfrm>
            <a:off x="1524000" y="-76200"/>
            <a:ext cx="9144000" cy="1046439"/>
          </a:xfrm>
          <a:prstGeom prst="rect">
            <a:avLst/>
          </a:prstGeom>
          <a:solidFill>
            <a:srgbClr val="C00000"/>
          </a:solidFill>
        </p:spPr>
        <p:txBody>
          <a:bodyPr wrap="square" lIns="91412" tIns="45718" rIns="91412" bIns="45718" rtlCol="0">
            <a:spAutoFit/>
          </a:bodyPr>
          <a:lstStyle/>
          <a:p>
            <a:pPr algn="ctr"/>
            <a:r>
              <a:rPr lang="en-US" sz="3100" dirty="0" err="1">
                <a:solidFill>
                  <a:srgbClr val="FFFF00"/>
                </a:solidFill>
              </a:rPr>
              <a:t>Tìm</a:t>
            </a:r>
            <a:r>
              <a:rPr lang="en-US" sz="3100" dirty="0">
                <a:solidFill>
                  <a:srgbClr val="FFFF00"/>
                </a:solidFill>
              </a:rPr>
              <a:t> </a:t>
            </a:r>
            <a:r>
              <a:rPr lang="en-US" sz="3100" dirty="0" err="1">
                <a:solidFill>
                  <a:srgbClr val="FFFF00"/>
                </a:solidFill>
              </a:rPr>
              <a:t>những</a:t>
            </a:r>
            <a:r>
              <a:rPr lang="en-US" sz="3100" dirty="0">
                <a:solidFill>
                  <a:srgbClr val="FFFF00"/>
                </a:solidFill>
              </a:rPr>
              <a:t> chi </a:t>
            </a:r>
            <a:r>
              <a:rPr lang="en-US" sz="3100" dirty="0" err="1">
                <a:solidFill>
                  <a:srgbClr val="FFFF00"/>
                </a:solidFill>
              </a:rPr>
              <a:t>tiết</a:t>
            </a:r>
            <a:r>
              <a:rPr lang="en-US" sz="3100" dirty="0">
                <a:solidFill>
                  <a:srgbClr val="FFFF00"/>
                </a:solidFill>
              </a:rPr>
              <a:t> </a:t>
            </a:r>
            <a:r>
              <a:rPr lang="en-US" sz="3100" dirty="0" err="1">
                <a:solidFill>
                  <a:srgbClr val="FFFF00"/>
                </a:solidFill>
              </a:rPr>
              <a:t>tưởng</a:t>
            </a:r>
            <a:r>
              <a:rPr lang="en-US" sz="3100" dirty="0">
                <a:solidFill>
                  <a:srgbClr val="FFFF00"/>
                </a:solidFill>
              </a:rPr>
              <a:t> </a:t>
            </a:r>
            <a:r>
              <a:rPr lang="en-US" sz="3100" dirty="0" err="1">
                <a:solidFill>
                  <a:srgbClr val="FFFF00"/>
                </a:solidFill>
              </a:rPr>
              <a:t>tượng</a:t>
            </a:r>
            <a:r>
              <a:rPr lang="en-US" sz="3100" dirty="0">
                <a:solidFill>
                  <a:srgbClr val="FFFF00"/>
                </a:solidFill>
              </a:rPr>
              <a:t> </a:t>
            </a:r>
            <a:r>
              <a:rPr lang="en-US" sz="3100" dirty="0" err="1">
                <a:solidFill>
                  <a:srgbClr val="FFFF00"/>
                </a:solidFill>
              </a:rPr>
              <a:t>kì</a:t>
            </a:r>
            <a:r>
              <a:rPr lang="en-US" sz="3100" dirty="0">
                <a:solidFill>
                  <a:srgbClr val="FFFF00"/>
                </a:solidFill>
              </a:rPr>
              <a:t> </a:t>
            </a:r>
            <a:r>
              <a:rPr lang="en-US" sz="3100" dirty="0" err="1">
                <a:solidFill>
                  <a:srgbClr val="FFFF00"/>
                </a:solidFill>
              </a:rPr>
              <a:t>ảo</a:t>
            </a:r>
            <a:r>
              <a:rPr lang="en-US" sz="3100" dirty="0">
                <a:solidFill>
                  <a:srgbClr val="FFFF00"/>
                </a:solidFill>
              </a:rPr>
              <a:t> qua </a:t>
            </a:r>
            <a:r>
              <a:rPr lang="en-US" sz="3100" dirty="0" err="1">
                <a:solidFill>
                  <a:srgbClr val="FFFF00"/>
                </a:solidFill>
              </a:rPr>
              <a:t>các</a:t>
            </a:r>
            <a:r>
              <a:rPr lang="en-US" sz="3100" dirty="0">
                <a:solidFill>
                  <a:srgbClr val="FFFF00"/>
                </a:solidFill>
              </a:rPr>
              <a:t> </a:t>
            </a:r>
            <a:r>
              <a:rPr lang="en-US" sz="3100" dirty="0" err="1">
                <a:solidFill>
                  <a:srgbClr val="FFFF00"/>
                </a:solidFill>
              </a:rPr>
              <a:t>phần</a:t>
            </a:r>
            <a:r>
              <a:rPr lang="en-US" sz="3100" dirty="0">
                <a:solidFill>
                  <a:srgbClr val="FFFF00"/>
                </a:solidFill>
              </a:rPr>
              <a:t>?</a:t>
            </a:r>
          </a:p>
        </p:txBody>
      </p:sp>
    </p:spTree>
    <p:extLst>
      <p:ext uri="{BB962C8B-B14F-4D97-AF65-F5344CB8AC3E}">
        <p14:creationId xmlns:p14="http://schemas.microsoft.com/office/powerpoint/2010/main" val="490906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animBg="1"/>
      <p:bldP spid="15"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Line 4"/>
          <p:cNvSpPr>
            <a:spLocks noChangeShapeType="1"/>
          </p:cNvSpPr>
          <p:nvPr/>
        </p:nvSpPr>
        <p:spPr bwMode="auto">
          <a:xfrm>
            <a:off x="6248400" y="1066800"/>
            <a:ext cx="0" cy="54864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2" tIns="45718" rIns="91412" bIns="45718"/>
          <a:lstStyle/>
          <a:p>
            <a:endParaRPr lang="en-US"/>
          </a:p>
        </p:txBody>
      </p:sp>
      <p:sp>
        <p:nvSpPr>
          <p:cNvPr id="17414" name="Text Box 6"/>
          <p:cNvSpPr txBox="1">
            <a:spLocks noChangeArrowheads="1"/>
          </p:cNvSpPr>
          <p:nvPr/>
        </p:nvSpPr>
        <p:spPr bwMode="auto">
          <a:xfrm>
            <a:off x="762000" y="1447801"/>
            <a:ext cx="4495800" cy="523875"/>
          </a:xfrm>
          <a:prstGeom prst="rect">
            <a:avLst/>
          </a:prstGeom>
          <a:ln/>
          <a:extLst/>
        </p:spPr>
        <p:style>
          <a:lnRef idx="2">
            <a:schemeClr val="dk1"/>
          </a:lnRef>
          <a:fillRef idx="1">
            <a:schemeClr val="lt1"/>
          </a:fillRef>
          <a:effectRef idx="0">
            <a:schemeClr val="dk1"/>
          </a:effectRef>
          <a:fontRef idx="minor">
            <a:schemeClr val="dk1"/>
          </a:fontRef>
        </p:style>
        <p:txBody>
          <a:bodyPr lIns="91412" tIns="45718" rIns="91412" bIns="45718">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1900" dirty="0">
                <a:solidFill>
                  <a:srgbClr val="C00000"/>
                </a:solidFill>
              </a:rPr>
              <a:t> </a:t>
            </a:r>
            <a:r>
              <a:rPr lang="en-US" altLang="en-US" sz="2800" b="1" dirty="0">
                <a:solidFill>
                  <a:srgbClr val="0000FF"/>
                </a:solidFill>
              </a:rPr>
              <a:t>II. </a:t>
            </a:r>
            <a:r>
              <a:rPr lang="en-US" altLang="en-US" sz="2800" b="1" dirty="0" err="1" smtClean="0">
                <a:solidFill>
                  <a:srgbClr val="0000FF"/>
                </a:solidFill>
              </a:rPr>
              <a:t>Đọc</a:t>
            </a:r>
            <a:r>
              <a:rPr lang="en-US" altLang="en-US" sz="2800" b="1" dirty="0" smtClean="0">
                <a:solidFill>
                  <a:srgbClr val="0000FF"/>
                </a:solidFill>
              </a:rPr>
              <a:t> </a:t>
            </a:r>
            <a:r>
              <a:rPr lang="en-US" altLang="en-US" sz="2800" b="1" dirty="0">
                <a:solidFill>
                  <a:srgbClr val="0000FF"/>
                </a:solidFill>
              </a:rPr>
              <a:t>hiểu văn bản:</a:t>
            </a:r>
          </a:p>
        </p:txBody>
      </p:sp>
      <p:sp>
        <p:nvSpPr>
          <p:cNvPr id="17416" name="Oval 8"/>
          <p:cNvSpPr>
            <a:spLocks noChangeArrowheads="1"/>
          </p:cNvSpPr>
          <p:nvPr/>
        </p:nvSpPr>
        <p:spPr bwMode="auto">
          <a:xfrm>
            <a:off x="6477000" y="914400"/>
            <a:ext cx="3886200" cy="1905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2" tIns="45718" rIns="91412" bIns="45718"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1900"/>
          </a:p>
        </p:txBody>
      </p:sp>
      <p:sp>
        <p:nvSpPr>
          <p:cNvPr id="17417" name="Text Box 9"/>
          <p:cNvSpPr txBox="1">
            <a:spLocks noChangeArrowheads="1"/>
          </p:cNvSpPr>
          <p:nvPr/>
        </p:nvSpPr>
        <p:spPr bwMode="auto">
          <a:xfrm>
            <a:off x="6781800" y="1219200"/>
            <a:ext cx="3429000" cy="1077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2" tIns="45718" rIns="91412" bIns="45718">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1900" dirty="0"/>
              <a:t>  </a:t>
            </a:r>
            <a:r>
              <a:rPr lang="en-US" altLang="en-US" sz="2400" b="1" i="1" dirty="0">
                <a:solidFill>
                  <a:srgbClr val="7030A0"/>
                </a:solidFill>
                <a:latin typeface="Times New Roman" panose="02020603050405020304" pitchFamily="18" charset="0"/>
                <a:cs typeface="Times New Roman" panose="02020603050405020304" pitchFamily="18" charset="0"/>
              </a:rPr>
              <a:t>Tìm</a:t>
            </a:r>
            <a:r>
              <a:rPr lang="en-US" altLang="en-US" sz="2400" b="1" i="1" dirty="0">
                <a:solidFill>
                  <a:srgbClr val="7030A0"/>
                </a:solidFill>
                <a:latin typeface=".VnTime" pitchFamily="34" charset="0"/>
              </a:rPr>
              <a:t> </a:t>
            </a:r>
            <a:r>
              <a:rPr lang="en-US" altLang="en-US" sz="2400" b="1" i="1" dirty="0">
                <a:solidFill>
                  <a:srgbClr val="7030A0"/>
                </a:solidFill>
                <a:latin typeface="Times New Roman" panose="02020603050405020304" pitchFamily="18" charset="0"/>
                <a:cs typeface="Times New Roman" panose="02020603050405020304" pitchFamily="18" charset="0"/>
              </a:rPr>
              <a:t>nh</a:t>
            </a:r>
            <a:r>
              <a:rPr lang="en-US" altLang="en-US" sz="2000" b="1" i="1" dirty="0">
                <a:solidFill>
                  <a:srgbClr val="7030A0"/>
                </a:solidFill>
                <a:latin typeface="Times New Roman" panose="02020603050405020304" pitchFamily="18" charset="0"/>
                <a:cs typeface="Times New Roman" panose="02020603050405020304" pitchFamily="18" charset="0"/>
              </a:rPr>
              <a:t>ữ</a:t>
            </a:r>
            <a:r>
              <a:rPr lang="en-US" altLang="en-US" sz="2400" b="1" i="1" dirty="0">
                <a:solidFill>
                  <a:srgbClr val="7030A0"/>
                </a:solidFill>
                <a:latin typeface="Times New Roman" panose="02020603050405020304" pitchFamily="18" charset="0"/>
                <a:cs typeface="Times New Roman" panose="02020603050405020304" pitchFamily="18" charset="0"/>
              </a:rPr>
              <a:t>ng</a:t>
            </a:r>
            <a:r>
              <a:rPr lang="en-US" altLang="en-US" sz="2000" b="1" i="1" dirty="0">
                <a:solidFill>
                  <a:srgbClr val="7030A0"/>
                </a:solidFill>
              </a:rPr>
              <a:t> chi tiết kể về sự ra đời của Gióng? Nhận xét về sự ra đời đó?</a:t>
            </a:r>
          </a:p>
        </p:txBody>
      </p:sp>
      <p:sp>
        <p:nvSpPr>
          <p:cNvPr id="17424" name="Text Box 16"/>
          <p:cNvSpPr txBox="1">
            <a:spLocks noChangeArrowheads="1"/>
          </p:cNvSpPr>
          <p:nvPr/>
        </p:nvSpPr>
        <p:spPr bwMode="auto">
          <a:xfrm>
            <a:off x="2209800" y="101029"/>
            <a:ext cx="8458200" cy="584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2" tIns="45718" rIns="91412" bIns="45718">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buClrTx/>
              <a:buFontTx/>
              <a:buNone/>
            </a:pPr>
            <a:r>
              <a:rPr lang="en-US" altLang="en-US" b="1" i="1" dirty="0">
                <a:solidFill>
                  <a:srgbClr val="FFFF66"/>
                </a:solidFill>
              </a:rPr>
              <a:t>   </a:t>
            </a:r>
            <a:r>
              <a:rPr lang="en-US" altLang="en-US" b="1" i="1" u="sng" dirty="0" err="1" smtClean="0">
                <a:solidFill>
                  <a:srgbClr val="FF0000"/>
                </a:solidFill>
              </a:rPr>
              <a:t>Đọc</a:t>
            </a:r>
            <a:r>
              <a:rPr lang="en-US" altLang="en-US" b="1" i="1" u="sng" dirty="0" smtClean="0">
                <a:solidFill>
                  <a:srgbClr val="FF0000"/>
                </a:solidFill>
              </a:rPr>
              <a:t> </a:t>
            </a:r>
            <a:r>
              <a:rPr lang="en-US" altLang="en-US" b="1" i="1" u="sng" dirty="0" err="1" smtClean="0">
                <a:solidFill>
                  <a:srgbClr val="FF0000"/>
                </a:solidFill>
              </a:rPr>
              <a:t>hiểu</a:t>
            </a:r>
            <a:r>
              <a:rPr lang="en-US" altLang="en-US" b="1" i="1" u="sng" dirty="0" smtClean="0">
                <a:solidFill>
                  <a:srgbClr val="FF0000"/>
                </a:solidFill>
              </a:rPr>
              <a:t> </a:t>
            </a:r>
            <a:r>
              <a:rPr lang="en-US" altLang="en-US" b="1" i="1" u="sng" dirty="0" err="1">
                <a:solidFill>
                  <a:srgbClr val="FF0000"/>
                </a:solidFill>
              </a:rPr>
              <a:t>v</a:t>
            </a:r>
            <a:r>
              <a:rPr lang="en-US" altLang="en-US" b="1" i="1" u="sng" dirty="0" err="1" smtClean="0">
                <a:solidFill>
                  <a:srgbClr val="FF0000"/>
                </a:solidFill>
              </a:rPr>
              <a:t>ăn</a:t>
            </a:r>
            <a:r>
              <a:rPr lang="en-US" altLang="en-US" b="1" i="1" u="sng" dirty="0" smtClean="0">
                <a:solidFill>
                  <a:srgbClr val="FF0000"/>
                </a:solidFill>
              </a:rPr>
              <a:t> </a:t>
            </a:r>
            <a:r>
              <a:rPr lang="en-US" altLang="en-US" b="1" i="1" u="sng" dirty="0">
                <a:solidFill>
                  <a:srgbClr val="FF0000"/>
                </a:solidFill>
              </a:rPr>
              <a:t>bản</a:t>
            </a:r>
            <a:r>
              <a:rPr lang="en-US" altLang="en-US" sz="2800" dirty="0">
                <a:solidFill>
                  <a:srgbClr val="FF0000"/>
                </a:solidFill>
              </a:rPr>
              <a:t>       </a:t>
            </a:r>
            <a:r>
              <a:rPr lang="en-US" altLang="en-US" b="1" dirty="0">
                <a:solidFill>
                  <a:srgbClr val="FF0000"/>
                </a:solidFill>
              </a:rPr>
              <a:t>THÁNH </a:t>
            </a:r>
            <a:r>
              <a:rPr lang="en-US" altLang="en-US" b="1" dirty="0" smtClean="0">
                <a:solidFill>
                  <a:srgbClr val="FF0000"/>
                </a:solidFill>
              </a:rPr>
              <a:t>GIÓNG</a:t>
            </a:r>
            <a:endParaRPr lang="en-US" altLang="en-US" b="1" dirty="0">
              <a:solidFill>
                <a:srgbClr val="CC3300"/>
              </a:solidFill>
            </a:endParaRPr>
          </a:p>
        </p:txBody>
      </p:sp>
      <p:sp>
        <p:nvSpPr>
          <p:cNvPr id="17427" name="Text Box 19"/>
          <p:cNvSpPr txBox="1">
            <a:spLocks noChangeArrowheads="1"/>
          </p:cNvSpPr>
          <p:nvPr/>
        </p:nvSpPr>
        <p:spPr bwMode="auto">
          <a:xfrm>
            <a:off x="762000" y="838201"/>
            <a:ext cx="4495800" cy="523875"/>
          </a:xfrm>
          <a:prstGeom prst="rect">
            <a:avLst/>
          </a:prstGeom>
          <a:ln/>
          <a:extLst/>
        </p:spPr>
        <p:style>
          <a:lnRef idx="2">
            <a:schemeClr val="dk1"/>
          </a:lnRef>
          <a:fillRef idx="1">
            <a:schemeClr val="lt1"/>
          </a:fillRef>
          <a:effectRef idx="0">
            <a:schemeClr val="dk1"/>
          </a:effectRef>
          <a:fontRef idx="minor">
            <a:schemeClr val="dk1"/>
          </a:fontRef>
        </p:style>
        <p:txBody>
          <a:bodyPr lIns="91412" tIns="45718" rIns="91412" bIns="45718">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1900" dirty="0"/>
              <a:t> </a:t>
            </a:r>
            <a:r>
              <a:rPr lang="en-US" altLang="en-US" sz="2800" b="1" dirty="0" err="1">
                <a:solidFill>
                  <a:srgbClr val="0000FF"/>
                </a:solidFill>
              </a:rPr>
              <a:t>I.Tìm</a:t>
            </a:r>
            <a:r>
              <a:rPr lang="en-US" altLang="en-US" sz="2800" b="1" dirty="0">
                <a:solidFill>
                  <a:srgbClr val="0000FF"/>
                </a:solidFill>
              </a:rPr>
              <a:t> </a:t>
            </a:r>
            <a:r>
              <a:rPr lang="en-US" altLang="en-US" sz="2800" b="1" dirty="0" err="1">
                <a:solidFill>
                  <a:srgbClr val="0000FF"/>
                </a:solidFill>
              </a:rPr>
              <a:t>hiểu</a:t>
            </a:r>
            <a:r>
              <a:rPr lang="en-US" altLang="en-US" sz="2800" b="1" dirty="0">
                <a:solidFill>
                  <a:srgbClr val="0000FF"/>
                </a:solidFill>
              </a:rPr>
              <a:t> </a:t>
            </a:r>
            <a:r>
              <a:rPr lang="en-US" altLang="en-US" sz="2800" b="1" dirty="0" err="1">
                <a:solidFill>
                  <a:srgbClr val="0000FF"/>
                </a:solidFill>
              </a:rPr>
              <a:t>chung</a:t>
            </a:r>
            <a:r>
              <a:rPr lang="en-US" altLang="en-US" sz="2800" b="1" dirty="0">
                <a:solidFill>
                  <a:srgbClr val="0000FF"/>
                </a:solidFill>
              </a:rPr>
              <a:t>:</a:t>
            </a:r>
          </a:p>
        </p:txBody>
      </p:sp>
      <p:sp>
        <p:nvSpPr>
          <p:cNvPr id="17428" name="Text Box 20"/>
          <p:cNvSpPr txBox="1">
            <a:spLocks noChangeArrowheads="1"/>
          </p:cNvSpPr>
          <p:nvPr/>
        </p:nvSpPr>
        <p:spPr bwMode="auto">
          <a:xfrm>
            <a:off x="914400" y="2133600"/>
            <a:ext cx="4352417" cy="52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2" tIns="45718" rIns="91412" bIns="45718">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2800" b="1" i="1" dirty="0">
                <a:solidFill>
                  <a:srgbClr val="FF0000"/>
                </a:solidFill>
              </a:rPr>
              <a:t>1. Sự ra </a:t>
            </a:r>
            <a:r>
              <a:rPr lang="en-US" altLang="en-US" sz="2800" b="1" i="1" dirty="0" err="1">
                <a:solidFill>
                  <a:srgbClr val="FF0000"/>
                </a:solidFill>
              </a:rPr>
              <a:t>đời</a:t>
            </a:r>
            <a:r>
              <a:rPr lang="en-US" altLang="en-US" sz="2800" b="1" i="1" dirty="0">
                <a:solidFill>
                  <a:srgbClr val="FF0000"/>
                </a:solidFill>
              </a:rPr>
              <a:t> </a:t>
            </a:r>
            <a:r>
              <a:rPr lang="en-US" altLang="en-US" sz="2800" b="1" i="1" dirty="0" err="1">
                <a:solidFill>
                  <a:srgbClr val="FF0000"/>
                </a:solidFill>
              </a:rPr>
              <a:t>của</a:t>
            </a:r>
            <a:r>
              <a:rPr lang="en-US" altLang="en-US" sz="2800" b="1" i="1" dirty="0">
                <a:solidFill>
                  <a:srgbClr val="FF0000"/>
                </a:solidFill>
              </a:rPr>
              <a:t> </a:t>
            </a:r>
            <a:r>
              <a:rPr lang="en-US" altLang="en-US" sz="2800" b="1" i="1" dirty="0" err="1">
                <a:solidFill>
                  <a:srgbClr val="FF0000"/>
                </a:solidFill>
              </a:rPr>
              <a:t>Gióng</a:t>
            </a:r>
            <a:r>
              <a:rPr lang="en-US" altLang="en-US" sz="2800" b="1" i="1" dirty="0">
                <a:solidFill>
                  <a:srgbClr val="FF0000"/>
                </a:solidFill>
              </a:rPr>
              <a:t> :</a:t>
            </a:r>
            <a:r>
              <a:rPr lang="en-US" altLang="en-US" sz="2800" dirty="0" smtClean="0">
                <a:solidFill>
                  <a:srgbClr val="FF0000"/>
                </a:solidFill>
              </a:rPr>
              <a:t> </a:t>
            </a:r>
            <a:endParaRPr lang="en-US" altLang="en-US" sz="2800" dirty="0">
              <a:solidFill>
                <a:srgbClr val="FF0000"/>
              </a:solidFill>
            </a:endParaRPr>
          </a:p>
        </p:txBody>
      </p:sp>
    </p:spTree>
    <p:extLst>
      <p:ext uri="{BB962C8B-B14F-4D97-AF65-F5344CB8AC3E}">
        <p14:creationId xmlns:p14="http://schemas.microsoft.com/office/powerpoint/2010/main" val="13903432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424"/>
                                        </p:tgtEl>
                                        <p:attrNameLst>
                                          <p:attrName>style.visibility</p:attrName>
                                        </p:attrNameLst>
                                      </p:cBhvr>
                                      <p:to>
                                        <p:strVal val="visible"/>
                                      </p:to>
                                    </p:set>
                                    <p:animEffect transition="in" filter="fade">
                                      <p:cBhvr>
                                        <p:cTn id="7" dur="1000"/>
                                        <p:tgtEl>
                                          <p:spTgt spid="17424"/>
                                        </p:tgtEl>
                                      </p:cBhvr>
                                    </p:animEffect>
                                    <p:anim calcmode="lin" valueType="num">
                                      <p:cBhvr>
                                        <p:cTn id="8" dur="1000" fill="hold"/>
                                        <p:tgtEl>
                                          <p:spTgt spid="17424"/>
                                        </p:tgtEl>
                                        <p:attrNameLst>
                                          <p:attrName>ppt_x</p:attrName>
                                        </p:attrNameLst>
                                      </p:cBhvr>
                                      <p:tavLst>
                                        <p:tav tm="0">
                                          <p:val>
                                            <p:strVal val="#ppt_x"/>
                                          </p:val>
                                        </p:tav>
                                        <p:tav tm="100000">
                                          <p:val>
                                            <p:strVal val="#ppt_x"/>
                                          </p:val>
                                        </p:tav>
                                      </p:tavLst>
                                    </p:anim>
                                    <p:anim calcmode="lin" valueType="num">
                                      <p:cBhvr>
                                        <p:cTn id="9" dur="1000" fill="hold"/>
                                        <p:tgtEl>
                                          <p:spTgt spid="1742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7427"/>
                                        </p:tgtEl>
                                        <p:attrNameLst>
                                          <p:attrName>style.visibility</p:attrName>
                                        </p:attrNameLst>
                                      </p:cBhvr>
                                      <p:to>
                                        <p:strVal val="visible"/>
                                      </p:to>
                                    </p:set>
                                    <p:animEffect transition="in" filter="fade">
                                      <p:cBhvr>
                                        <p:cTn id="12" dur="1000"/>
                                        <p:tgtEl>
                                          <p:spTgt spid="17427"/>
                                        </p:tgtEl>
                                      </p:cBhvr>
                                    </p:animEffect>
                                    <p:anim calcmode="lin" valueType="num">
                                      <p:cBhvr>
                                        <p:cTn id="13" dur="1000" fill="hold"/>
                                        <p:tgtEl>
                                          <p:spTgt spid="17427"/>
                                        </p:tgtEl>
                                        <p:attrNameLst>
                                          <p:attrName>ppt_x</p:attrName>
                                        </p:attrNameLst>
                                      </p:cBhvr>
                                      <p:tavLst>
                                        <p:tav tm="0">
                                          <p:val>
                                            <p:strVal val="#ppt_x"/>
                                          </p:val>
                                        </p:tav>
                                        <p:tav tm="100000">
                                          <p:val>
                                            <p:strVal val="#ppt_x"/>
                                          </p:val>
                                        </p:tav>
                                      </p:tavLst>
                                    </p:anim>
                                    <p:anim calcmode="lin" valueType="num">
                                      <p:cBhvr>
                                        <p:cTn id="14" dur="1000" fill="hold"/>
                                        <p:tgtEl>
                                          <p:spTgt spid="1742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7414"/>
                                        </p:tgtEl>
                                        <p:attrNameLst>
                                          <p:attrName>style.visibility</p:attrName>
                                        </p:attrNameLst>
                                      </p:cBhvr>
                                      <p:to>
                                        <p:strVal val="visible"/>
                                      </p:to>
                                    </p:set>
                                    <p:animEffect transition="in" filter="fade">
                                      <p:cBhvr>
                                        <p:cTn id="17" dur="1000"/>
                                        <p:tgtEl>
                                          <p:spTgt spid="17414"/>
                                        </p:tgtEl>
                                      </p:cBhvr>
                                    </p:animEffect>
                                    <p:anim calcmode="lin" valueType="num">
                                      <p:cBhvr>
                                        <p:cTn id="18" dur="1000" fill="hold"/>
                                        <p:tgtEl>
                                          <p:spTgt spid="17414"/>
                                        </p:tgtEl>
                                        <p:attrNameLst>
                                          <p:attrName>ppt_x</p:attrName>
                                        </p:attrNameLst>
                                      </p:cBhvr>
                                      <p:tavLst>
                                        <p:tav tm="0">
                                          <p:val>
                                            <p:strVal val="#ppt_x"/>
                                          </p:val>
                                        </p:tav>
                                        <p:tav tm="100000">
                                          <p:val>
                                            <p:strVal val="#ppt_x"/>
                                          </p:val>
                                        </p:tav>
                                      </p:tavLst>
                                    </p:anim>
                                    <p:anim calcmode="lin" valueType="num">
                                      <p:cBhvr>
                                        <p:cTn id="19" dur="1000" fill="hold"/>
                                        <p:tgtEl>
                                          <p:spTgt spid="17414"/>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17428"/>
                                        </p:tgtEl>
                                        <p:attrNameLst>
                                          <p:attrName>style.visibility</p:attrName>
                                        </p:attrNameLst>
                                      </p:cBhvr>
                                      <p:to>
                                        <p:strVal val="visible"/>
                                      </p:to>
                                    </p:set>
                                    <p:anim calcmode="lin" valueType="num">
                                      <p:cBhvr>
                                        <p:cTn id="24" dur="500" fill="hold"/>
                                        <p:tgtEl>
                                          <p:spTgt spid="17428"/>
                                        </p:tgtEl>
                                        <p:attrNameLst>
                                          <p:attrName>ppt_w</p:attrName>
                                        </p:attrNameLst>
                                      </p:cBhvr>
                                      <p:tavLst>
                                        <p:tav tm="0">
                                          <p:val>
                                            <p:fltVal val="0"/>
                                          </p:val>
                                        </p:tav>
                                        <p:tav tm="100000">
                                          <p:val>
                                            <p:strVal val="#ppt_w"/>
                                          </p:val>
                                        </p:tav>
                                      </p:tavLst>
                                    </p:anim>
                                    <p:anim calcmode="lin" valueType="num">
                                      <p:cBhvr>
                                        <p:cTn id="25" dur="500" fill="hold"/>
                                        <p:tgtEl>
                                          <p:spTgt spid="17428"/>
                                        </p:tgtEl>
                                        <p:attrNameLst>
                                          <p:attrName>ppt_h</p:attrName>
                                        </p:attrNameLst>
                                      </p:cBhvr>
                                      <p:tavLst>
                                        <p:tav tm="0">
                                          <p:val>
                                            <p:fltVal val="0"/>
                                          </p:val>
                                        </p:tav>
                                        <p:tav tm="100000">
                                          <p:val>
                                            <p:strVal val="#ppt_h"/>
                                          </p:val>
                                        </p:tav>
                                      </p:tavLst>
                                    </p:anim>
                                    <p:animEffect transition="in" filter="fade">
                                      <p:cBhvr>
                                        <p:cTn id="26" dur="500"/>
                                        <p:tgtEl>
                                          <p:spTgt spid="1742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0" fill="hold" nodeType="clickEffect">
                                  <p:stCondLst>
                                    <p:cond delay="0"/>
                                  </p:stCondLst>
                                  <p:childTnLst>
                                    <p:set>
                                      <p:cBhvr>
                                        <p:cTn id="30" dur="1" fill="hold">
                                          <p:stCondLst>
                                            <p:cond delay="0"/>
                                          </p:stCondLst>
                                        </p:cTn>
                                        <p:tgtEl>
                                          <p:spTgt spid="17416"/>
                                        </p:tgtEl>
                                        <p:attrNameLst>
                                          <p:attrName>style.visibility</p:attrName>
                                        </p:attrNameLst>
                                      </p:cBhvr>
                                      <p:to>
                                        <p:strVal val="visible"/>
                                      </p:to>
                                    </p:set>
                                    <p:anim calcmode="lin" valueType="num">
                                      <p:cBhvr>
                                        <p:cTn id="31" dur="500" fill="hold"/>
                                        <p:tgtEl>
                                          <p:spTgt spid="17416"/>
                                        </p:tgtEl>
                                        <p:attrNameLst>
                                          <p:attrName>ppt_w</p:attrName>
                                        </p:attrNameLst>
                                      </p:cBhvr>
                                      <p:tavLst>
                                        <p:tav tm="0">
                                          <p:val>
                                            <p:fltVal val="0"/>
                                          </p:val>
                                        </p:tav>
                                        <p:tav tm="100000">
                                          <p:val>
                                            <p:strVal val="#ppt_w"/>
                                          </p:val>
                                        </p:tav>
                                      </p:tavLst>
                                    </p:anim>
                                    <p:anim calcmode="lin" valueType="num">
                                      <p:cBhvr>
                                        <p:cTn id="32" dur="500" fill="hold"/>
                                        <p:tgtEl>
                                          <p:spTgt spid="17416"/>
                                        </p:tgtEl>
                                        <p:attrNameLst>
                                          <p:attrName>ppt_h</p:attrName>
                                        </p:attrNameLst>
                                      </p:cBhvr>
                                      <p:tavLst>
                                        <p:tav tm="0">
                                          <p:val>
                                            <p:fltVal val="0"/>
                                          </p:val>
                                        </p:tav>
                                        <p:tav tm="100000">
                                          <p:val>
                                            <p:strVal val="#ppt_h"/>
                                          </p:val>
                                        </p:tav>
                                      </p:tavLst>
                                    </p:anim>
                                    <p:animEffect transition="in" filter="fade">
                                      <p:cBhvr>
                                        <p:cTn id="33" dur="500"/>
                                        <p:tgtEl>
                                          <p:spTgt spid="17416"/>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17417"/>
                                        </p:tgtEl>
                                        <p:attrNameLst>
                                          <p:attrName>style.visibility</p:attrName>
                                        </p:attrNameLst>
                                      </p:cBhvr>
                                      <p:to>
                                        <p:strVal val="visible"/>
                                      </p:to>
                                    </p:set>
                                    <p:anim calcmode="lin" valueType="num">
                                      <p:cBhvr>
                                        <p:cTn id="36" dur="500" fill="hold"/>
                                        <p:tgtEl>
                                          <p:spTgt spid="17417"/>
                                        </p:tgtEl>
                                        <p:attrNameLst>
                                          <p:attrName>ppt_w</p:attrName>
                                        </p:attrNameLst>
                                      </p:cBhvr>
                                      <p:tavLst>
                                        <p:tav tm="0">
                                          <p:val>
                                            <p:fltVal val="0"/>
                                          </p:val>
                                        </p:tav>
                                        <p:tav tm="100000">
                                          <p:val>
                                            <p:strVal val="#ppt_w"/>
                                          </p:val>
                                        </p:tav>
                                      </p:tavLst>
                                    </p:anim>
                                    <p:anim calcmode="lin" valueType="num">
                                      <p:cBhvr>
                                        <p:cTn id="37" dur="500" fill="hold"/>
                                        <p:tgtEl>
                                          <p:spTgt spid="17417"/>
                                        </p:tgtEl>
                                        <p:attrNameLst>
                                          <p:attrName>ppt_h</p:attrName>
                                        </p:attrNameLst>
                                      </p:cBhvr>
                                      <p:tavLst>
                                        <p:tav tm="0">
                                          <p:val>
                                            <p:fltVal val="0"/>
                                          </p:val>
                                        </p:tav>
                                        <p:tav tm="100000">
                                          <p:val>
                                            <p:strVal val="#ppt_h"/>
                                          </p:val>
                                        </p:tav>
                                      </p:tavLst>
                                    </p:anim>
                                    <p:animEffect transition="in" filter="fade">
                                      <p:cBhvr>
                                        <p:cTn id="38" dur="500"/>
                                        <p:tgtEl>
                                          <p:spTgt spid="1741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8" presetClass="exit" presetSubtype="16" fill="hold" grpId="1" nodeType="clickEffect">
                                  <p:stCondLst>
                                    <p:cond delay="0"/>
                                  </p:stCondLst>
                                  <p:childTnLst>
                                    <p:animEffect transition="out" filter="diamond(in)">
                                      <p:cBhvr>
                                        <p:cTn id="42" dur="2000"/>
                                        <p:tgtEl>
                                          <p:spTgt spid="17417"/>
                                        </p:tgtEl>
                                      </p:cBhvr>
                                    </p:animEffect>
                                    <p:set>
                                      <p:cBhvr>
                                        <p:cTn id="43" dur="1" fill="hold">
                                          <p:stCondLst>
                                            <p:cond delay="1999"/>
                                          </p:stCondLst>
                                        </p:cTn>
                                        <p:tgtEl>
                                          <p:spTgt spid="17417"/>
                                        </p:tgtEl>
                                        <p:attrNameLst>
                                          <p:attrName>style.visibility</p:attrName>
                                        </p:attrNameLst>
                                      </p:cBhvr>
                                      <p:to>
                                        <p:strVal val="hidden"/>
                                      </p:to>
                                    </p:set>
                                  </p:childTnLst>
                                </p:cTn>
                              </p:par>
                              <p:par>
                                <p:cTn id="44" presetID="8" presetClass="exit" presetSubtype="16" fill="hold" nodeType="withEffect">
                                  <p:stCondLst>
                                    <p:cond delay="0"/>
                                  </p:stCondLst>
                                  <p:childTnLst>
                                    <p:animEffect transition="out" filter="diamond(in)">
                                      <p:cBhvr>
                                        <p:cTn id="45" dur="2000"/>
                                        <p:tgtEl>
                                          <p:spTgt spid="17416"/>
                                        </p:tgtEl>
                                      </p:cBhvr>
                                    </p:animEffect>
                                    <p:set>
                                      <p:cBhvr>
                                        <p:cTn id="46" dur="1" fill="hold">
                                          <p:stCondLst>
                                            <p:cond delay="1999"/>
                                          </p:stCondLst>
                                        </p:cTn>
                                        <p:tgtEl>
                                          <p:spTgt spid="174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animBg="1"/>
      <p:bldP spid="17417" grpId="0"/>
      <p:bldP spid="17417" grpId="1"/>
      <p:bldP spid="17424" grpId="0"/>
      <p:bldP spid="17427" grpId="0" animBg="1"/>
      <p:bldP spid="174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0370" y="3276600"/>
            <a:ext cx="4443249" cy="2895600"/>
          </a:xfrm>
          <a:prstGeom prst="rect">
            <a:avLst/>
          </a:prstGeom>
        </p:spPr>
      </p:pic>
      <p:sp>
        <p:nvSpPr>
          <p:cNvPr id="8" name="Rectangle 7"/>
          <p:cNvSpPr/>
          <p:nvPr/>
        </p:nvSpPr>
        <p:spPr>
          <a:xfrm>
            <a:off x="6096000" y="2971800"/>
            <a:ext cx="4572000" cy="507829"/>
          </a:xfrm>
          <a:prstGeom prst="rect">
            <a:avLst/>
          </a:prstGeom>
          <a:ln w="28575">
            <a:solidFill>
              <a:schemeClr val="tx1"/>
            </a:solidFill>
          </a:ln>
        </p:spPr>
        <p:txBody>
          <a:bodyPr wrap="square" lIns="91412" tIns="45718" rIns="91412" bIns="45718">
            <a:spAutoFit/>
          </a:bodyPr>
          <a:lstStyle/>
          <a:p>
            <a:pPr algn="ctr"/>
            <a:r>
              <a:rPr lang="en-US" sz="2700" dirty="0" err="1"/>
              <a:t>Mang</a:t>
            </a:r>
            <a:r>
              <a:rPr lang="en-US" sz="2700" dirty="0"/>
              <a:t> </a:t>
            </a:r>
            <a:r>
              <a:rPr lang="en-US" sz="2700" dirty="0" err="1"/>
              <a:t>thai</a:t>
            </a:r>
            <a:r>
              <a:rPr lang="en-US" sz="2700" dirty="0"/>
              <a:t> 12 </a:t>
            </a:r>
            <a:r>
              <a:rPr lang="en-US" sz="2700" dirty="0" err="1"/>
              <a:t>tháng</a:t>
            </a:r>
            <a:r>
              <a:rPr lang="en-US" sz="2700" dirty="0"/>
              <a:t> </a:t>
            </a:r>
            <a:r>
              <a:rPr lang="en-US" sz="2700" dirty="0" err="1"/>
              <a:t>mới</a:t>
            </a:r>
            <a:r>
              <a:rPr lang="en-US" sz="2700" dirty="0"/>
              <a:t> </a:t>
            </a:r>
            <a:r>
              <a:rPr lang="en-US" sz="2700" dirty="0" err="1"/>
              <a:t>sinh</a:t>
            </a:r>
            <a:endParaRPr lang="en-US" sz="2700" dirty="0"/>
          </a:p>
        </p:txBody>
      </p:sp>
      <p:sp>
        <p:nvSpPr>
          <p:cNvPr id="4" name="Rectangle 3"/>
          <p:cNvSpPr/>
          <p:nvPr/>
        </p:nvSpPr>
        <p:spPr>
          <a:xfrm>
            <a:off x="1524004" y="2971803"/>
            <a:ext cx="4456669" cy="523220"/>
          </a:xfrm>
          <a:prstGeom prst="rect">
            <a:avLst/>
          </a:prstGeom>
          <a:solidFill>
            <a:schemeClr val="bg1"/>
          </a:solidFill>
          <a:ln w="28575">
            <a:solidFill>
              <a:schemeClr val="tx1"/>
            </a:solidFill>
          </a:ln>
        </p:spPr>
        <p:txBody>
          <a:bodyPr wrap="none" lIns="91412" tIns="45718" rIns="91412" bIns="45718">
            <a:spAutoFit/>
          </a:bodyPr>
          <a:lstStyle/>
          <a:p>
            <a:pPr algn="ctr"/>
            <a:r>
              <a:rPr lang="en-US" sz="2800" dirty="0" err="1"/>
              <a:t>Bà</a:t>
            </a:r>
            <a:r>
              <a:rPr lang="en-US" sz="2800" dirty="0"/>
              <a:t> </a:t>
            </a:r>
            <a:r>
              <a:rPr lang="en-US" sz="2800" dirty="0" err="1"/>
              <a:t>mẹ</a:t>
            </a:r>
            <a:r>
              <a:rPr lang="en-US" sz="2800" dirty="0"/>
              <a:t> </a:t>
            </a:r>
            <a:r>
              <a:rPr lang="en-US" sz="2800" dirty="0" err="1"/>
              <a:t>ướm</a:t>
            </a:r>
            <a:r>
              <a:rPr lang="en-US" sz="2800" dirty="0"/>
              <a:t> </a:t>
            </a:r>
            <a:r>
              <a:rPr lang="en-US" sz="2800" dirty="0" err="1"/>
              <a:t>chân</a:t>
            </a:r>
            <a:r>
              <a:rPr lang="en-US" sz="2800" dirty="0"/>
              <a:t>, </a:t>
            </a:r>
            <a:r>
              <a:rPr lang="en-US" sz="2800" dirty="0" err="1"/>
              <a:t>thụ</a:t>
            </a:r>
            <a:r>
              <a:rPr lang="en-US" sz="2800" dirty="0"/>
              <a:t> </a:t>
            </a:r>
            <a:r>
              <a:rPr lang="en-US" sz="2800" dirty="0" err="1"/>
              <a:t>thai</a:t>
            </a:r>
            <a:r>
              <a:rPr lang="en-US" sz="2800" dirty="0"/>
              <a:t> </a:t>
            </a:r>
          </a:p>
        </p:txBody>
      </p:sp>
      <p:sp>
        <p:nvSpPr>
          <p:cNvPr id="2" name="TextBox 1"/>
          <p:cNvSpPr txBox="1"/>
          <p:nvPr/>
        </p:nvSpPr>
        <p:spPr>
          <a:xfrm>
            <a:off x="1524000" y="-76200"/>
            <a:ext cx="9144000" cy="584775"/>
          </a:xfrm>
          <a:prstGeom prst="rect">
            <a:avLst/>
          </a:prstGeom>
          <a:solidFill>
            <a:srgbClr val="C00000"/>
          </a:solidFill>
        </p:spPr>
        <p:txBody>
          <a:bodyPr wrap="square" lIns="91412" tIns="45718" rIns="91412" bIns="45718" rtlCol="0">
            <a:spAutoFit/>
          </a:bodyPr>
          <a:lstStyle/>
          <a:p>
            <a:pPr algn="ctr"/>
            <a:r>
              <a:rPr lang="en-US" sz="3100" dirty="0" err="1">
                <a:solidFill>
                  <a:srgbClr val="FFFF00"/>
                </a:solidFill>
              </a:rPr>
              <a:t>Sự</a:t>
            </a:r>
            <a:r>
              <a:rPr lang="en-US" sz="3100" dirty="0">
                <a:solidFill>
                  <a:srgbClr val="FFFF00"/>
                </a:solidFill>
              </a:rPr>
              <a:t> </a:t>
            </a:r>
            <a:r>
              <a:rPr lang="en-US" sz="3100" dirty="0" err="1">
                <a:solidFill>
                  <a:srgbClr val="FFFF00"/>
                </a:solidFill>
              </a:rPr>
              <a:t>ra</a:t>
            </a:r>
            <a:r>
              <a:rPr lang="en-US" sz="3100" dirty="0">
                <a:solidFill>
                  <a:srgbClr val="FFFF00"/>
                </a:solidFill>
              </a:rPr>
              <a:t> </a:t>
            </a:r>
            <a:r>
              <a:rPr lang="en-US" sz="3100" dirty="0" err="1">
                <a:solidFill>
                  <a:srgbClr val="FFFF00"/>
                </a:solidFill>
              </a:rPr>
              <a:t>đời</a:t>
            </a:r>
            <a:r>
              <a:rPr lang="en-US" sz="3100" dirty="0">
                <a:solidFill>
                  <a:srgbClr val="FFFF00"/>
                </a:solidFill>
              </a:rPr>
              <a:t> </a:t>
            </a:r>
            <a:r>
              <a:rPr lang="en-US" sz="3100" dirty="0" err="1">
                <a:solidFill>
                  <a:srgbClr val="FFFF00"/>
                </a:solidFill>
              </a:rPr>
              <a:t>của</a:t>
            </a:r>
            <a:r>
              <a:rPr lang="en-US" sz="3100" dirty="0">
                <a:solidFill>
                  <a:srgbClr val="FFFF00"/>
                </a:solidFill>
              </a:rPr>
              <a:t> </a:t>
            </a:r>
            <a:r>
              <a:rPr lang="en-US" sz="3100" dirty="0" err="1">
                <a:solidFill>
                  <a:srgbClr val="FFFF00"/>
                </a:solidFill>
              </a:rPr>
              <a:t>Gióng</a:t>
            </a:r>
            <a:endParaRPr lang="en-US" sz="3100" dirty="0">
              <a:solidFill>
                <a:srgbClr val="FFFF00"/>
              </a:solidFill>
            </a:endParaRP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08583"/>
            <a:ext cx="4572000" cy="2539425"/>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18" y="508583"/>
            <a:ext cx="4419601" cy="2539425"/>
          </a:xfrm>
          <a:prstGeom prst="rect">
            <a:avLst/>
          </a:prstGeom>
        </p:spPr>
      </p:pic>
      <p:sp>
        <p:nvSpPr>
          <p:cNvPr id="10" name="Rectangle 9"/>
          <p:cNvSpPr/>
          <p:nvPr/>
        </p:nvSpPr>
        <p:spPr>
          <a:xfrm>
            <a:off x="1524017" y="6019800"/>
            <a:ext cx="4456671" cy="892552"/>
          </a:xfrm>
          <a:prstGeom prst="rect">
            <a:avLst/>
          </a:prstGeom>
          <a:solidFill>
            <a:schemeClr val="bg1"/>
          </a:solidFill>
          <a:ln w="28575">
            <a:solidFill>
              <a:schemeClr val="tx1"/>
            </a:solidFill>
          </a:ln>
        </p:spPr>
        <p:txBody>
          <a:bodyPr wrap="square" lIns="91412" tIns="45718" rIns="91412" bIns="45718">
            <a:spAutoFit/>
          </a:bodyPr>
          <a:lstStyle/>
          <a:p>
            <a:pPr algn="ctr"/>
            <a:r>
              <a:rPr lang="en-US" sz="2500" dirty="0" err="1"/>
              <a:t>Lên</a:t>
            </a:r>
            <a:r>
              <a:rPr lang="en-US" sz="2500" dirty="0"/>
              <a:t> 3 </a:t>
            </a:r>
            <a:r>
              <a:rPr lang="en-US" sz="2500" dirty="0" err="1"/>
              <a:t>không</a:t>
            </a:r>
            <a:r>
              <a:rPr lang="en-US" sz="2500" dirty="0"/>
              <a:t> </a:t>
            </a:r>
            <a:r>
              <a:rPr lang="en-US" sz="2500" dirty="0" err="1"/>
              <a:t>nói,cười</a:t>
            </a:r>
            <a:r>
              <a:rPr lang="en-US" sz="2500" dirty="0"/>
              <a:t>,            </a:t>
            </a:r>
            <a:r>
              <a:rPr lang="en-US" sz="2500" dirty="0" err="1"/>
              <a:t>đặt</a:t>
            </a:r>
            <a:r>
              <a:rPr lang="en-US" sz="2500" dirty="0"/>
              <a:t> </a:t>
            </a:r>
            <a:r>
              <a:rPr lang="en-US" sz="2500" dirty="0" err="1"/>
              <a:t>đâu</a:t>
            </a:r>
            <a:r>
              <a:rPr lang="en-US" sz="2500" dirty="0"/>
              <a:t> </a:t>
            </a:r>
            <a:r>
              <a:rPr lang="en-US" sz="2500" dirty="0" err="1"/>
              <a:t>nằm</a:t>
            </a:r>
            <a:r>
              <a:rPr lang="en-US" sz="2500" dirty="0"/>
              <a:t> </a:t>
            </a:r>
            <a:r>
              <a:rPr lang="en-US" sz="2500" dirty="0" err="1"/>
              <a:t>đó</a:t>
            </a:r>
            <a:endParaRPr lang="en-US" sz="2500" dirty="0"/>
          </a:p>
        </p:txBody>
      </p:sp>
    </p:spTree>
    <p:extLst>
      <p:ext uri="{BB962C8B-B14F-4D97-AF65-F5344CB8AC3E}">
        <p14:creationId xmlns:p14="http://schemas.microsoft.com/office/powerpoint/2010/main" val="11149073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Line 4"/>
          <p:cNvSpPr>
            <a:spLocks noChangeShapeType="1"/>
          </p:cNvSpPr>
          <p:nvPr/>
        </p:nvSpPr>
        <p:spPr bwMode="auto">
          <a:xfrm>
            <a:off x="6248400" y="1066800"/>
            <a:ext cx="0" cy="54864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2" tIns="45718" rIns="91412" bIns="45718"/>
          <a:lstStyle/>
          <a:p>
            <a:endParaRPr lang="en-US"/>
          </a:p>
        </p:txBody>
      </p:sp>
      <p:sp>
        <p:nvSpPr>
          <p:cNvPr id="17414" name="Text Box 6"/>
          <p:cNvSpPr txBox="1">
            <a:spLocks noChangeArrowheads="1"/>
          </p:cNvSpPr>
          <p:nvPr/>
        </p:nvSpPr>
        <p:spPr bwMode="auto">
          <a:xfrm>
            <a:off x="762000" y="1447801"/>
            <a:ext cx="4495800" cy="523875"/>
          </a:xfrm>
          <a:prstGeom prst="rect">
            <a:avLst/>
          </a:prstGeom>
          <a:ln/>
          <a:extLst/>
        </p:spPr>
        <p:style>
          <a:lnRef idx="2">
            <a:schemeClr val="dk1"/>
          </a:lnRef>
          <a:fillRef idx="1">
            <a:schemeClr val="lt1"/>
          </a:fillRef>
          <a:effectRef idx="0">
            <a:schemeClr val="dk1"/>
          </a:effectRef>
          <a:fontRef idx="minor">
            <a:schemeClr val="dk1"/>
          </a:fontRef>
        </p:style>
        <p:txBody>
          <a:bodyPr lIns="91412" tIns="45718" rIns="91412" bIns="45718">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1900" dirty="0">
                <a:solidFill>
                  <a:srgbClr val="C00000"/>
                </a:solidFill>
              </a:rPr>
              <a:t> </a:t>
            </a:r>
            <a:r>
              <a:rPr lang="en-US" altLang="en-US" sz="2800" b="1" dirty="0">
                <a:solidFill>
                  <a:srgbClr val="0000FF"/>
                </a:solidFill>
              </a:rPr>
              <a:t>II. </a:t>
            </a:r>
            <a:r>
              <a:rPr lang="en-US" altLang="en-US" sz="2800" b="1" dirty="0" err="1" smtClean="0">
                <a:solidFill>
                  <a:srgbClr val="0000FF"/>
                </a:solidFill>
              </a:rPr>
              <a:t>Đọc</a:t>
            </a:r>
            <a:r>
              <a:rPr lang="en-US" altLang="en-US" sz="2800" b="1" dirty="0" smtClean="0">
                <a:solidFill>
                  <a:srgbClr val="0000FF"/>
                </a:solidFill>
              </a:rPr>
              <a:t> </a:t>
            </a:r>
            <a:r>
              <a:rPr lang="en-US" altLang="en-US" sz="2800" b="1" dirty="0">
                <a:solidFill>
                  <a:srgbClr val="0000FF"/>
                </a:solidFill>
              </a:rPr>
              <a:t>hiểu văn bản:</a:t>
            </a:r>
          </a:p>
        </p:txBody>
      </p:sp>
      <p:sp>
        <p:nvSpPr>
          <p:cNvPr id="17418" name="Oval 10"/>
          <p:cNvSpPr>
            <a:spLocks noChangeArrowheads="1"/>
          </p:cNvSpPr>
          <p:nvPr/>
        </p:nvSpPr>
        <p:spPr bwMode="auto">
          <a:xfrm>
            <a:off x="6324600" y="1676400"/>
            <a:ext cx="4114800" cy="2057400"/>
          </a:xfrm>
          <a:prstGeom prst="ellipse">
            <a:avLst/>
          </a:pr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2" tIns="45718" rIns="91412" bIns="45718"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1900"/>
          </a:p>
        </p:txBody>
      </p:sp>
      <p:sp>
        <p:nvSpPr>
          <p:cNvPr id="17419" name="Text Box 11"/>
          <p:cNvSpPr txBox="1">
            <a:spLocks noChangeArrowheads="1"/>
          </p:cNvSpPr>
          <p:nvPr/>
        </p:nvSpPr>
        <p:spPr bwMode="auto">
          <a:xfrm>
            <a:off x="6934200" y="2057401"/>
            <a:ext cx="3429000"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2" tIns="45718" rIns="91412" bIns="45718">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1900" dirty="0"/>
              <a:t>  </a:t>
            </a:r>
            <a:r>
              <a:rPr lang="en-US" altLang="en-US" sz="2000" b="1" dirty="0">
                <a:solidFill>
                  <a:srgbClr val="7030A0"/>
                </a:solidFill>
              </a:rPr>
              <a:t>CÂU HỎI THẢO LUẬN</a:t>
            </a:r>
          </a:p>
          <a:p>
            <a:pPr eaLnBrk="1" hangingPunct="1">
              <a:spcBef>
                <a:spcPct val="50000"/>
              </a:spcBef>
              <a:buClrTx/>
              <a:buFontTx/>
              <a:buNone/>
            </a:pPr>
            <a:r>
              <a:rPr lang="en-US" altLang="en-US" sz="2000" b="1" dirty="0">
                <a:solidFill>
                  <a:srgbClr val="7030A0"/>
                </a:solidFill>
              </a:rPr>
              <a:t>Các em có suy nghĩ gì về nguồn gốc và sự ra đời kì lạ của Gióng?</a:t>
            </a:r>
          </a:p>
        </p:txBody>
      </p:sp>
      <p:sp>
        <p:nvSpPr>
          <p:cNvPr id="17423" name="Rectangle 15"/>
          <p:cNvSpPr>
            <a:spLocks noChangeArrowheads="1"/>
          </p:cNvSpPr>
          <p:nvPr/>
        </p:nvSpPr>
        <p:spPr bwMode="auto">
          <a:xfrm>
            <a:off x="228600" y="2667000"/>
            <a:ext cx="5943600" cy="1815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2" tIns="45718" rIns="91412" bIns="45718">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2800" b="1" dirty="0"/>
              <a:t>   - Thụ thai từ một vết chân to, lạ</a:t>
            </a:r>
          </a:p>
          <a:p>
            <a:pPr eaLnBrk="1" hangingPunct="1">
              <a:spcBef>
                <a:spcPct val="0"/>
              </a:spcBef>
              <a:buClrTx/>
              <a:buFontTx/>
              <a:buNone/>
            </a:pPr>
            <a:r>
              <a:rPr lang="en-US" altLang="en-US" sz="2800" b="1" dirty="0"/>
              <a:t>   - Mang thai 12 tháng</a:t>
            </a:r>
          </a:p>
          <a:p>
            <a:pPr eaLnBrk="1" hangingPunct="1">
              <a:spcBef>
                <a:spcPct val="0"/>
              </a:spcBef>
              <a:buClrTx/>
              <a:buFontTx/>
              <a:buNone/>
            </a:pPr>
            <a:r>
              <a:rPr lang="en-US" altLang="en-US" sz="2800" b="1" dirty="0"/>
              <a:t>   - Ba tuổi chưa biết nói, cười, đi, đặt đâu nằm đấy.</a:t>
            </a:r>
          </a:p>
        </p:txBody>
      </p:sp>
      <p:sp>
        <p:nvSpPr>
          <p:cNvPr id="17424" name="Text Box 16"/>
          <p:cNvSpPr txBox="1">
            <a:spLocks noChangeArrowheads="1"/>
          </p:cNvSpPr>
          <p:nvPr/>
        </p:nvSpPr>
        <p:spPr bwMode="auto">
          <a:xfrm>
            <a:off x="2209800" y="101029"/>
            <a:ext cx="8458200" cy="584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2" tIns="45718" rIns="91412" bIns="45718">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buClrTx/>
              <a:buFontTx/>
              <a:buNone/>
            </a:pPr>
            <a:r>
              <a:rPr lang="en-US" altLang="en-US" b="1" i="1" dirty="0">
                <a:solidFill>
                  <a:srgbClr val="FFFF66"/>
                </a:solidFill>
              </a:rPr>
              <a:t>   </a:t>
            </a:r>
            <a:r>
              <a:rPr lang="en-US" altLang="en-US" b="1" i="1" u="sng" dirty="0" err="1" smtClean="0">
                <a:solidFill>
                  <a:srgbClr val="FF0000"/>
                </a:solidFill>
              </a:rPr>
              <a:t>Đọc</a:t>
            </a:r>
            <a:r>
              <a:rPr lang="en-US" altLang="en-US" b="1" i="1" u="sng" dirty="0" smtClean="0">
                <a:solidFill>
                  <a:srgbClr val="FF0000"/>
                </a:solidFill>
              </a:rPr>
              <a:t> </a:t>
            </a:r>
            <a:r>
              <a:rPr lang="en-US" altLang="en-US" b="1" i="1" u="sng" dirty="0" err="1" smtClean="0">
                <a:solidFill>
                  <a:srgbClr val="FF0000"/>
                </a:solidFill>
              </a:rPr>
              <a:t>hiểu</a:t>
            </a:r>
            <a:r>
              <a:rPr lang="en-US" altLang="en-US" b="1" i="1" u="sng" dirty="0" smtClean="0">
                <a:solidFill>
                  <a:srgbClr val="FF0000"/>
                </a:solidFill>
              </a:rPr>
              <a:t> </a:t>
            </a:r>
            <a:r>
              <a:rPr lang="en-US" altLang="en-US" b="1" i="1" u="sng" dirty="0" err="1">
                <a:solidFill>
                  <a:srgbClr val="FF0000"/>
                </a:solidFill>
              </a:rPr>
              <a:t>v</a:t>
            </a:r>
            <a:r>
              <a:rPr lang="en-US" altLang="en-US" b="1" i="1" u="sng" dirty="0" err="1" smtClean="0">
                <a:solidFill>
                  <a:srgbClr val="FF0000"/>
                </a:solidFill>
              </a:rPr>
              <a:t>ăn</a:t>
            </a:r>
            <a:r>
              <a:rPr lang="en-US" altLang="en-US" b="1" i="1" u="sng" dirty="0" smtClean="0">
                <a:solidFill>
                  <a:srgbClr val="FF0000"/>
                </a:solidFill>
              </a:rPr>
              <a:t> </a:t>
            </a:r>
            <a:r>
              <a:rPr lang="en-US" altLang="en-US" b="1" i="1" u="sng" dirty="0">
                <a:solidFill>
                  <a:srgbClr val="FF0000"/>
                </a:solidFill>
              </a:rPr>
              <a:t>bản</a:t>
            </a:r>
            <a:r>
              <a:rPr lang="en-US" altLang="en-US" sz="2800" dirty="0">
                <a:solidFill>
                  <a:srgbClr val="FF0000"/>
                </a:solidFill>
              </a:rPr>
              <a:t>       </a:t>
            </a:r>
            <a:r>
              <a:rPr lang="en-US" altLang="en-US" b="1" dirty="0">
                <a:solidFill>
                  <a:srgbClr val="FF0000"/>
                </a:solidFill>
              </a:rPr>
              <a:t>THÁNH </a:t>
            </a:r>
            <a:r>
              <a:rPr lang="en-US" altLang="en-US" b="1" dirty="0" smtClean="0">
                <a:solidFill>
                  <a:srgbClr val="FF0000"/>
                </a:solidFill>
              </a:rPr>
              <a:t>GIÓNG</a:t>
            </a:r>
            <a:endParaRPr lang="en-US" altLang="en-US" b="1" dirty="0">
              <a:solidFill>
                <a:srgbClr val="CC3300"/>
              </a:solidFill>
            </a:endParaRPr>
          </a:p>
        </p:txBody>
      </p:sp>
      <p:sp>
        <p:nvSpPr>
          <p:cNvPr id="17427" name="Text Box 19"/>
          <p:cNvSpPr txBox="1">
            <a:spLocks noChangeArrowheads="1"/>
          </p:cNvSpPr>
          <p:nvPr/>
        </p:nvSpPr>
        <p:spPr bwMode="auto">
          <a:xfrm>
            <a:off x="762000" y="838201"/>
            <a:ext cx="4495800" cy="523875"/>
          </a:xfrm>
          <a:prstGeom prst="rect">
            <a:avLst/>
          </a:prstGeom>
          <a:ln/>
          <a:extLst/>
        </p:spPr>
        <p:style>
          <a:lnRef idx="2">
            <a:schemeClr val="dk1"/>
          </a:lnRef>
          <a:fillRef idx="1">
            <a:schemeClr val="lt1"/>
          </a:fillRef>
          <a:effectRef idx="0">
            <a:schemeClr val="dk1"/>
          </a:effectRef>
          <a:fontRef idx="minor">
            <a:schemeClr val="dk1"/>
          </a:fontRef>
        </p:style>
        <p:txBody>
          <a:bodyPr lIns="91412" tIns="45718" rIns="91412" bIns="45718">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1900" dirty="0"/>
              <a:t> </a:t>
            </a:r>
            <a:r>
              <a:rPr lang="en-US" altLang="en-US" sz="2800" b="1" dirty="0" err="1">
                <a:solidFill>
                  <a:srgbClr val="0000FF"/>
                </a:solidFill>
              </a:rPr>
              <a:t>I.Tìm</a:t>
            </a:r>
            <a:r>
              <a:rPr lang="en-US" altLang="en-US" sz="2800" b="1" dirty="0">
                <a:solidFill>
                  <a:srgbClr val="0000FF"/>
                </a:solidFill>
              </a:rPr>
              <a:t> </a:t>
            </a:r>
            <a:r>
              <a:rPr lang="en-US" altLang="en-US" sz="2800" b="1" dirty="0" err="1">
                <a:solidFill>
                  <a:srgbClr val="0000FF"/>
                </a:solidFill>
              </a:rPr>
              <a:t>hiểu</a:t>
            </a:r>
            <a:r>
              <a:rPr lang="en-US" altLang="en-US" sz="2800" b="1" dirty="0">
                <a:solidFill>
                  <a:srgbClr val="0000FF"/>
                </a:solidFill>
              </a:rPr>
              <a:t> </a:t>
            </a:r>
            <a:r>
              <a:rPr lang="en-US" altLang="en-US" sz="2800" b="1" dirty="0" err="1">
                <a:solidFill>
                  <a:srgbClr val="0000FF"/>
                </a:solidFill>
              </a:rPr>
              <a:t>chung</a:t>
            </a:r>
            <a:r>
              <a:rPr lang="en-US" altLang="en-US" sz="2800" b="1" dirty="0">
                <a:solidFill>
                  <a:srgbClr val="0000FF"/>
                </a:solidFill>
              </a:rPr>
              <a:t>:</a:t>
            </a:r>
          </a:p>
        </p:txBody>
      </p:sp>
      <p:sp>
        <p:nvSpPr>
          <p:cNvPr id="17428" name="Text Box 20"/>
          <p:cNvSpPr txBox="1">
            <a:spLocks noChangeArrowheads="1"/>
          </p:cNvSpPr>
          <p:nvPr/>
        </p:nvSpPr>
        <p:spPr bwMode="auto">
          <a:xfrm>
            <a:off x="914400" y="2133600"/>
            <a:ext cx="4352417" cy="52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2" tIns="45718" rIns="91412" bIns="45718">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2800" b="1" i="1" dirty="0">
                <a:solidFill>
                  <a:srgbClr val="FF0000"/>
                </a:solidFill>
              </a:rPr>
              <a:t>1. Sự ra </a:t>
            </a:r>
            <a:r>
              <a:rPr lang="en-US" altLang="en-US" sz="2800" b="1" i="1" dirty="0" err="1">
                <a:solidFill>
                  <a:srgbClr val="FF0000"/>
                </a:solidFill>
              </a:rPr>
              <a:t>đời</a:t>
            </a:r>
            <a:r>
              <a:rPr lang="en-US" altLang="en-US" sz="2800" b="1" i="1" dirty="0">
                <a:solidFill>
                  <a:srgbClr val="FF0000"/>
                </a:solidFill>
              </a:rPr>
              <a:t> </a:t>
            </a:r>
            <a:r>
              <a:rPr lang="en-US" altLang="en-US" sz="2800" b="1" i="1" dirty="0" err="1">
                <a:solidFill>
                  <a:srgbClr val="FF0000"/>
                </a:solidFill>
              </a:rPr>
              <a:t>của</a:t>
            </a:r>
            <a:r>
              <a:rPr lang="en-US" altLang="en-US" sz="2800" b="1" i="1" dirty="0">
                <a:solidFill>
                  <a:srgbClr val="FF0000"/>
                </a:solidFill>
              </a:rPr>
              <a:t> </a:t>
            </a:r>
            <a:r>
              <a:rPr lang="en-US" altLang="en-US" sz="2800" b="1" i="1" dirty="0" err="1">
                <a:solidFill>
                  <a:srgbClr val="FF0000"/>
                </a:solidFill>
              </a:rPr>
              <a:t>Gióng</a:t>
            </a:r>
            <a:r>
              <a:rPr lang="en-US" altLang="en-US" sz="2800" b="1" i="1" dirty="0">
                <a:solidFill>
                  <a:srgbClr val="FF0000"/>
                </a:solidFill>
              </a:rPr>
              <a:t> :</a:t>
            </a:r>
            <a:r>
              <a:rPr lang="en-US" altLang="en-US" sz="2800" dirty="0" smtClean="0">
                <a:solidFill>
                  <a:srgbClr val="FF0000"/>
                </a:solidFill>
              </a:rPr>
              <a:t> </a:t>
            </a:r>
            <a:endParaRPr lang="en-US" altLang="en-US" sz="2800" dirty="0">
              <a:solidFill>
                <a:srgbClr val="FF0000"/>
              </a:solidFill>
            </a:endParaRPr>
          </a:p>
        </p:txBody>
      </p:sp>
      <p:sp>
        <p:nvSpPr>
          <p:cNvPr id="17429" name="Text Box 21"/>
          <p:cNvSpPr txBox="1">
            <a:spLocks noChangeArrowheads="1"/>
          </p:cNvSpPr>
          <p:nvPr/>
        </p:nvSpPr>
        <p:spPr bwMode="auto">
          <a:xfrm>
            <a:off x="381000" y="4495800"/>
            <a:ext cx="5655659" cy="52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2" tIns="45718" rIns="91412" bIns="45718">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1900" dirty="0"/>
              <a:t> </a:t>
            </a:r>
            <a:r>
              <a:rPr lang="en-US" altLang="en-US" sz="2800" b="1" i="1" dirty="0">
                <a:sym typeface="Wingdings" panose="05000000000000000000" pitchFamily="2" charset="2"/>
              </a:rPr>
              <a:t></a:t>
            </a:r>
            <a:r>
              <a:rPr lang="en-US" altLang="en-US" sz="2800" b="1" i="1" dirty="0"/>
              <a:t> Sự ra đời </a:t>
            </a:r>
            <a:r>
              <a:rPr lang="en-US" altLang="en-US" sz="2800" b="1" i="1" dirty="0" err="1"/>
              <a:t>kì</a:t>
            </a:r>
            <a:r>
              <a:rPr lang="en-US" altLang="en-US" sz="2800" b="1" i="1" dirty="0"/>
              <a:t> </a:t>
            </a:r>
            <a:r>
              <a:rPr lang="en-US" altLang="en-US" sz="2800" b="1" i="1" dirty="0" err="1" smtClean="0"/>
              <a:t>lạ</a:t>
            </a:r>
            <a:r>
              <a:rPr lang="en-US" altLang="en-US" sz="2800" b="1" i="1" dirty="0" smtClean="0"/>
              <a:t>, </a:t>
            </a:r>
            <a:r>
              <a:rPr lang="en-US" altLang="en-US" sz="2800" b="1" i="1" dirty="0" err="1" smtClean="0"/>
              <a:t>khác</a:t>
            </a:r>
            <a:r>
              <a:rPr lang="en-US" altLang="en-US" sz="2800" b="1" i="1" dirty="0" smtClean="0"/>
              <a:t> </a:t>
            </a:r>
            <a:r>
              <a:rPr lang="en-US" altLang="en-US" sz="2800" b="1" i="1" dirty="0" err="1" smtClean="0"/>
              <a:t>thường</a:t>
            </a:r>
            <a:r>
              <a:rPr lang="en-US" altLang="en-US" sz="2800" b="1" dirty="0" smtClean="0"/>
              <a:t>.</a:t>
            </a:r>
            <a:endParaRPr lang="en-US" altLang="en-US" sz="2800" b="1" dirty="0"/>
          </a:p>
        </p:txBody>
      </p:sp>
    </p:spTree>
    <p:extLst>
      <p:ext uri="{BB962C8B-B14F-4D97-AF65-F5344CB8AC3E}">
        <p14:creationId xmlns:p14="http://schemas.microsoft.com/office/powerpoint/2010/main" val="12190504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424"/>
                                        </p:tgtEl>
                                        <p:attrNameLst>
                                          <p:attrName>style.visibility</p:attrName>
                                        </p:attrNameLst>
                                      </p:cBhvr>
                                      <p:to>
                                        <p:strVal val="visible"/>
                                      </p:to>
                                    </p:set>
                                    <p:animEffect transition="in" filter="fade">
                                      <p:cBhvr>
                                        <p:cTn id="7" dur="1000"/>
                                        <p:tgtEl>
                                          <p:spTgt spid="17424"/>
                                        </p:tgtEl>
                                      </p:cBhvr>
                                    </p:animEffect>
                                    <p:anim calcmode="lin" valueType="num">
                                      <p:cBhvr>
                                        <p:cTn id="8" dur="1000" fill="hold"/>
                                        <p:tgtEl>
                                          <p:spTgt spid="17424"/>
                                        </p:tgtEl>
                                        <p:attrNameLst>
                                          <p:attrName>ppt_x</p:attrName>
                                        </p:attrNameLst>
                                      </p:cBhvr>
                                      <p:tavLst>
                                        <p:tav tm="0">
                                          <p:val>
                                            <p:strVal val="#ppt_x"/>
                                          </p:val>
                                        </p:tav>
                                        <p:tav tm="100000">
                                          <p:val>
                                            <p:strVal val="#ppt_x"/>
                                          </p:val>
                                        </p:tav>
                                      </p:tavLst>
                                    </p:anim>
                                    <p:anim calcmode="lin" valueType="num">
                                      <p:cBhvr>
                                        <p:cTn id="9" dur="1000" fill="hold"/>
                                        <p:tgtEl>
                                          <p:spTgt spid="1742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7427"/>
                                        </p:tgtEl>
                                        <p:attrNameLst>
                                          <p:attrName>style.visibility</p:attrName>
                                        </p:attrNameLst>
                                      </p:cBhvr>
                                      <p:to>
                                        <p:strVal val="visible"/>
                                      </p:to>
                                    </p:set>
                                    <p:animEffect transition="in" filter="fade">
                                      <p:cBhvr>
                                        <p:cTn id="12" dur="1000"/>
                                        <p:tgtEl>
                                          <p:spTgt spid="17427"/>
                                        </p:tgtEl>
                                      </p:cBhvr>
                                    </p:animEffect>
                                    <p:anim calcmode="lin" valueType="num">
                                      <p:cBhvr>
                                        <p:cTn id="13" dur="1000" fill="hold"/>
                                        <p:tgtEl>
                                          <p:spTgt spid="17427"/>
                                        </p:tgtEl>
                                        <p:attrNameLst>
                                          <p:attrName>ppt_x</p:attrName>
                                        </p:attrNameLst>
                                      </p:cBhvr>
                                      <p:tavLst>
                                        <p:tav tm="0">
                                          <p:val>
                                            <p:strVal val="#ppt_x"/>
                                          </p:val>
                                        </p:tav>
                                        <p:tav tm="100000">
                                          <p:val>
                                            <p:strVal val="#ppt_x"/>
                                          </p:val>
                                        </p:tav>
                                      </p:tavLst>
                                    </p:anim>
                                    <p:anim calcmode="lin" valueType="num">
                                      <p:cBhvr>
                                        <p:cTn id="14" dur="1000" fill="hold"/>
                                        <p:tgtEl>
                                          <p:spTgt spid="1742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7414"/>
                                        </p:tgtEl>
                                        <p:attrNameLst>
                                          <p:attrName>style.visibility</p:attrName>
                                        </p:attrNameLst>
                                      </p:cBhvr>
                                      <p:to>
                                        <p:strVal val="visible"/>
                                      </p:to>
                                    </p:set>
                                    <p:animEffect transition="in" filter="fade">
                                      <p:cBhvr>
                                        <p:cTn id="17" dur="1000"/>
                                        <p:tgtEl>
                                          <p:spTgt spid="17414"/>
                                        </p:tgtEl>
                                      </p:cBhvr>
                                    </p:animEffect>
                                    <p:anim calcmode="lin" valueType="num">
                                      <p:cBhvr>
                                        <p:cTn id="18" dur="1000" fill="hold"/>
                                        <p:tgtEl>
                                          <p:spTgt spid="17414"/>
                                        </p:tgtEl>
                                        <p:attrNameLst>
                                          <p:attrName>ppt_x</p:attrName>
                                        </p:attrNameLst>
                                      </p:cBhvr>
                                      <p:tavLst>
                                        <p:tav tm="0">
                                          <p:val>
                                            <p:strVal val="#ppt_x"/>
                                          </p:val>
                                        </p:tav>
                                        <p:tav tm="100000">
                                          <p:val>
                                            <p:strVal val="#ppt_x"/>
                                          </p:val>
                                        </p:tav>
                                      </p:tavLst>
                                    </p:anim>
                                    <p:anim calcmode="lin" valueType="num">
                                      <p:cBhvr>
                                        <p:cTn id="19" dur="1000" fill="hold"/>
                                        <p:tgtEl>
                                          <p:spTgt spid="17414"/>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17428"/>
                                        </p:tgtEl>
                                        <p:attrNameLst>
                                          <p:attrName>style.visibility</p:attrName>
                                        </p:attrNameLst>
                                      </p:cBhvr>
                                      <p:to>
                                        <p:strVal val="visible"/>
                                      </p:to>
                                    </p:set>
                                    <p:anim calcmode="lin" valueType="num">
                                      <p:cBhvr>
                                        <p:cTn id="24" dur="500" fill="hold"/>
                                        <p:tgtEl>
                                          <p:spTgt spid="17428"/>
                                        </p:tgtEl>
                                        <p:attrNameLst>
                                          <p:attrName>ppt_w</p:attrName>
                                        </p:attrNameLst>
                                      </p:cBhvr>
                                      <p:tavLst>
                                        <p:tav tm="0">
                                          <p:val>
                                            <p:fltVal val="0"/>
                                          </p:val>
                                        </p:tav>
                                        <p:tav tm="100000">
                                          <p:val>
                                            <p:strVal val="#ppt_w"/>
                                          </p:val>
                                        </p:tav>
                                      </p:tavLst>
                                    </p:anim>
                                    <p:anim calcmode="lin" valueType="num">
                                      <p:cBhvr>
                                        <p:cTn id="25" dur="500" fill="hold"/>
                                        <p:tgtEl>
                                          <p:spTgt spid="17428"/>
                                        </p:tgtEl>
                                        <p:attrNameLst>
                                          <p:attrName>ppt_h</p:attrName>
                                        </p:attrNameLst>
                                      </p:cBhvr>
                                      <p:tavLst>
                                        <p:tav tm="0">
                                          <p:val>
                                            <p:fltVal val="0"/>
                                          </p:val>
                                        </p:tav>
                                        <p:tav tm="100000">
                                          <p:val>
                                            <p:strVal val="#ppt_h"/>
                                          </p:val>
                                        </p:tav>
                                      </p:tavLst>
                                    </p:anim>
                                    <p:animEffect transition="in" filter="fade">
                                      <p:cBhvr>
                                        <p:cTn id="26" dur="500"/>
                                        <p:tgtEl>
                                          <p:spTgt spid="1742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17423"/>
                                        </p:tgtEl>
                                        <p:attrNameLst>
                                          <p:attrName>style.visibility</p:attrName>
                                        </p:attrNameLst>
                                      </p:cBhvr>
                                      <p:to>
                                        <p:strVal val="visible"/>
                                      </p:to>
                                    </p:set>
                                    <p:anim calcmode="lin" valueType="num">
                                      <p:cBhvr>
                                        <p:cTn id="31" dur="500" fill="hold"/>
                                        <p:tgtEl>
                                          <p:spTgt spid="17423"/>
                                        </p:tgtEl>
                                        <p:attrNameLst>
                                          <p:attrName>ppt_w</p:attrName>
                                        </p:attrNameLst>
                                      </p:cBhvr>
                                      <p:tavLst>
                                        <p:tav tm="0">
                                          <p:val>
                                            <p:fltVal val="0"/>
                                          </p:val>
                                        </p:tav>
                                        <p:tav tm="100000">
                                          <p:val>
                                            <p:strVal val="#ppt_w"/>
                                          </p:val>
                                        </p:tav>
                                      </p:tavLst>
                                    </p:anim>
                                    <p:anim calcmode="lin" valueType="num">
                                      <p:cBhvr>
                                        <p:cTn id="32" dur="500" fill="hold"/>
                                        <p:tgtEl>
                                          <p:spTgt spid="17423"/>
                                        </p:tgtEl>
                                        <p:attrNameLst>
                                          <p:attrName>ppt_h</p:attrName>
                                        </p:attrNameLst>
                                      </p:cBhvr>
                                      <p:tavLst>
                                        <p:tav tm="0">
                                          <p:val>
                                            <p:fltVal val="0"/>
                                          </p:val>
                                        </p:tav>
                                        <p:tav tm="100000">
                                          <p:val>
                                            <p:strVal val="#ppt_h"/>
                                          </p:val>
                                        </p:tav>
                                      </p:tavLst>
                                    </p:anim>
                                    <p:animEffect transition="in" filter="fade">
                                      <p:cBhvr>
                                        <p:cTn id="33" dur="500"/>
                                        <p:tgtEl>
                                          <p:spTgt spid="1742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7419"/>
                                        </p:tgtEl>
                                        <p:attrNameLst>
                                          <p:attrName>style.visibility</p:attrName>
                                        </p:attrNameLst>
                                      </p:cBhvr>
                                      <p:to>
                                        <p:strVal val="visible"/>
                                      </p:to>
                                    </p:set>
                                    <p:anim calcmode="lin" valueType="num">
                                      <p:cBhvr additive="base">
                                        <p:cTn id="38" dur="500" fill="hold"/>
                                        <p:tgtEl>
                                          <p:spTgt spid="17419"/>
                                        </p:tgtEl>
                                        <p:attrNameLst>
                                          <p:attrName>ppt_x</p:attrName>
                                        </p:attrNameLst>
                                      </p:cBhvr>
                                      <p:tavLst>
                                        <p:tav tm="0">
                                          <p:val>
                                            <p:strVal val="#ppt_x"/>
                                          </p:val>
                                        </p:tav>
                                        <p:tav tm="100000">
                                          <p:val>
                                            <p:strVal val="#ppt_x"/>
                                          </p:val>
                                        </p:tav>
                                      </p:tavLst>
                                    </p:anim>
                                    <p:anim calcmode="lin" valueType="num">
                                      <p:cBhvr additive="base">
                                        <p:cTn id="39" dur="500" fill="hold"/>
                                        <p:tgtEl>
                                          <p:spTgt spid="17419"/>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7418"/>
                                        </p:tgtEl>
                                        <p:attrNameLst>
                                          <p:attrName>style.visibility</p:attrName>
                                        </p:attrNameLst>
                                      </p:cBhvr>
                                      <p:to>
                                        <p:strVal val="visible"/>
                                      </p:to>
                                    </p:set>
                                    <p:anim calcmode="lin" valueType="num">
                                      <p:cBhvr additive="base">
                                        <p:cTn id="42" dur="500" fill="hold"/>
                                        <p:tgtEl>
                                          <p:spTgt spid="17418"/>
                                        </p:tgtEl>
                                        <p:attrNameLst>
                                          <p:attrName>ppt_x</p:attrName>
                                        </p:attrNameLst>
                                      </p:cBhvr>
                                      <p:tavLst>
                                        <p:tav tm="0">
                                          <p:val>
                                            <p:strVal val="#ppt_x"/>
                                          </p:val>
                                        </p:tav>
                                        <p:tav tm="100000">
                                          <p:val>
                                            <p:strVal val="#ppt_x"/>
                                          </p:val>
                                        </p:tav>
                                      </p:tavLst>
                                    </p:anim>
                                    <p:anim calcmode="lin" valueType="num">
                                      <p:cBhvr additive="base">
                                        <p:cTn id="43" dur="500" fill="hold"/>
                                        <p:tgtEl>
                                          <p:spTgt spid="17418"/>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8" presetClass="exit" presetSubtype="16" fill="hold" nodeType="clickEffect">
                                  <p:stCondLst>
                                    <p:cond delay="0"/>
                                  </p:stCondLst>
                                  <p:childTnLst>
                                    <p:animEffect transition="out" filter="diamond(in)">
                                      <p:cBhvr>
                                        <p:cTn id="47" dur="2000"/>
                                        <p:tgtEl>
                                          <p:spTgt spid="17418"/>
                                        </p:tgtEl>
                                      </p:cBhvr>
                                    </p:animEffect>
                                    <p:set>
                                      <p:cBhvr>
                                        <p:cTn id="48" dur="1" fill="hold">
                                          <p:stCondLst>
                                            <p:cond delay="1999"/>
                                          </p:stCondLst>
                                        </p:cTn>
                                        <p:tgtEl>
                                          <p:spTgt spid="17418"/>
                                        </p:tgtEl>
                                        <p:attrNameLst>
                                          <p:attrName>style.visibility</p:attrName>
                                        </p:attrNameLst>
                                      </p:cBhvr>
                                      <p:to>
                                        <p:strVal val="hidden"/>
                                      </p:to>
                                    </p:set>
                                  </p:childTnLst>
                                </p:cTn>
                              </p:par>
                              <p:par>
                                <p:cTn id="49" presetID="8" presetClass="exit" presetSubtype="16" fill="hold" grpId="1" nodeType="withEffect">
                                  <p:stCondLst>
                                    <p:cond delay="0"/>
                                  </p:stCondLst>
                                  <p:childTnLst>
                                    <p:animEffect transition="out" filter="diamond(in)">
                                      <p:cBhvr>
                                        <p:cTn id="50" dur="2000"/>
                                        <p:tgtEl>
                                          <p:spTgt spid="17419"/>
                                        </p:tgtEl>
                                      </p:cBhvr>
                                    </p:animEffect>
                                    <p:set>
                                      <p:cBhvr>
                                        <p:cTn id="51" dur="1" fill="hold">
                                          <p:stCondLst>
                                            <p:cond delay="1999"/>
                                          </p:stCondLst>
                                        </p:cTn>
                                        <p:tgtEl>
                                          <p:spTgt spid="1741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7429"/>
                                        </p:tgtEl>
                                        <p:attrNameLst>
                                          <p:attrName>style.visibility</p:attrName>
                                        </p:attrNameLst>
                                      </p:cBhvr>
                                      <p:to>
                                        <p:strVal val="visible"/>
                                      </p:to>
                                    </p:set>
                                    <p:anim calcmode="lin" valueType="num">
                                      <p:cBhvr additive="base">
                                        <p:cTn id="56" dur="500" fill="hold"/>
                                        <p:tgtEl>
                                          <p:spTgt spid="17429"/>
                                        </p:tgtEl>
                                        <p:attrNameLst>
                                          <p:attrName>ppt_x</p:attrName>
                                        </p:attrNameLst>
                                      </p:cBhvr>
                                      <p:tavLst>
                                        <p:tav tm="0">
                                          <p:val>
                                            <p:strVal val="#ppt_x"/>
                                          </p:val>
                                        </p:tav>
                                        <p:tav tm="100000">
                                          <p:val>
                                            <p:strVal val="#ppt_x"/>
                                          </p:val>
                                        </p:tav>
                                      </p:tavLst>
                                    </p:anim>
                                    <p:anim calcmode="lin" valueType="num">
                                      <p:cBhvr additive="base">
                                        <p:cTn id="57" dur="500" fill="hold"/>
                                        <p:tgtEl>
                                          <p:spTgt spid="174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animBg="1"/>
      <p:bldP spid="17419" grpId="0"/>
      <p:bldP spid="17419" grpId="1"/>
      <p:bldP spid="17423" grpId="0"/>
      <p:bldP spid="17424" grpId="0"/>
      <p:bldP spid="17427" grpId="0" animBg="1"/>
      <p:bldP spid="17428" grpId="0"/>
      <p:bldP spid="174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Text Box 6"/>
          <p:cNvSpPr txBox="1">
            <a:spLocks noChangeArrowheads="1"/>
          </p:cNvSpPr>
          <p:nvPr/>
        </p:nvSpPr>
        <p:spPr bwMode="auto">
          <a:xfrm>
            <a:off x="914400" y="1447801"/>
            <a:ext cx="4495800" cy="523875"/>
          </a:xfrm>
          <a:prstGeom prst="rect">
            <a:avLst/>
          </a:prstGeom>
          <a:ln/>
          <a:extLst/>
        </p:spPr>
        <p:style>
          <a:lnRef idx="2">
            <a:schemeClr val="dk1"/>
          </a:lnRef>
          <a:fillRef idx="1">
            <a:schemeClr val="lt1"/>
          </a:fillRef>
          <a:effectRef idx="0">
            <a:schemeClr val="dk1"/>
          </a:effectRef>
          <a:fontRef idx="minor">
            <a:schemeClr val="dk1"/>
          </a:fontRef>
        </p:style>
        <p:txBody>
          <a:bodyPr lIns="91412" tIns="45718" rIns="91412" bIns="45718">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en-US" sz="1900" dirty="0">
                <a:solidFill>
                  <a:srgbClr val="0000FF"/>
                </a:solidFill>
              </a:rPr>
              <a:t> </a:t>
            </a:r>
            <a:r>
              <a:rPr lang="en-US" altLang="en-US" sz="2800" b="1" dirty="0">
                <a:solidFill>
                  <a:srgbClr val="0000FF"/>
                </a:solidFill>
              </a:rPr>
              <a:t>II. Tìm hiểu văn bản:</a:t>
            </a:r>
          </a:p>
        </p:txBody>
      </p:sp>
      <p:sp>
        <p:nvSpPr>
          <p:cNvPr id="17424" name="Text Box 16"/>
          <p:cNvSpPr txBox="1">
            <a:spLocks noChangeArrowheads="1"/>
          </p:cNvSpPr>
          <p:nvPr/>
        </p:nvSpPr>
        <p:spPr bwMode="auto">
          <a:xfrm>
            <a:off x="2209800" y="18"/>
            <a:ext cx="8458200" cy="584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2" tIns="45718" rIns="91412" bIns="45718">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50000"/>
              </a:spcBef>
              <a:buClrTx/>
              <a:buFontTx/>
              <a:buNone/>
            </a:pPr>
            <a:r>
              <a:rPr lang="en-US" altLang="en-US" b="1" i="1" dirty="0">
                <a:solidFill>
                  <a:srgbClr val="FFFF66"/>
                </a:solidFill>
              </a:rPr>
              <a:t> </a:t>
            </a:r>
            <a:r>
              <a:rPr lang="en-US" altLang="en-US" b="1" i="1" u="sng" dirty="0" err="1">
                <a:solidFill>
                  <a:srgbClr val="FF0000"/>
                </a:solidFill>
              </a:rPr>
              <a:t>Đọc</a:t>
            </a:r>
            <a:r>
              <a:rPr lang="en-US" altLang="en-US" b="1" i="1" u="sng" dirty="0">
                <a:solidFill>
                  <a:srgbClr val="FF0000"/>
                </a:solidFill>
              </a:rPr>
              <a:t> </a:t>
            </a:r>
            <a:r>
              <a:rPr lang="en-US" altLang="en-US" b="1" i="1" u="sng" dirty="0" err="1">
                <a:solidFill>
                  <a:srgbClr val="FF0000"/>
                </a:solidFill>
              </a:rPr>
              <a:t>hiểu</a:t>
            </a:r>
            <a:r>
              <a:rPr lang="en-US" altLang="en-US" b="1" i="1" u="sng" dirty="0">
                <a:solidFill>
                  <a:srgbClr val="FF0000"/>
                </a:solidFill>
              </a:rPr>
              <a:t> </a:t>
            </a:r>
            <a:r>
              <a:rPr lang="en-US" altLang="en-US" b="1" i="1" u="sng" dirty="0" err="1">
                <a:solidFill>
                  <a:srgbClr val="FF0000"/>
                </a:solidFill>
              </a:rPr>
              <a:t>văn</a:t>
            </a:r>
            <a:r>
              <a:rPr lang="en-US" altLang="en-US" b="1" i="1" u="sng" dirty="0">
                <a:solidFill>
                  <a:srgbClr val="FF0000"/>
                </a:solidFill>
              </a:rPr>
              <a:t> </a:t>
            </a:r>
            <a:r>
              <a:rPr lang="en-US" altLang="en-US" b="1" i="1" u="sng" dirty="0" err="1">
                <a:solidFill>
                  <a:srgbClr val="FF0000"/>
                </a:solidFill>
              </a:rPr>
              <a:t>bản</a:t>
            </a:r>
            <a:r>
              <a:rPr lang="en-US" altLang="en-US" sz="2800" dirty="0" smtClean="0">
                <a:solidFill>
                  <a:srgbClr val="FF0000"/>
                </a:solidFill>
              </a:rPr>
              <a:t>       </a:t>
            </a:r>
            <a:r>
              <a:rPr lang="en-US" altLang="en-US" b="1" dirty="0">
                <a:solidFill>
                  <a:srgbClr val="FF0000"/>
                </a:solidFill>
              </a:rPr>
              <a:t>THÁNH </a:t>
            </a:r>
            <a:r>
              <a:rPr lang="en-US" altLang="en-US" b="1" dirty="0" smtClean="0">
                <a:solidFill>
                  <a:srgbClr val="FF0000"/>
                </a:solidFill>
              </a:rPr>
              <a:t>GIÓNG</a:t>
            </a:r>
            <a:endParaRPr lang="en-US" altLang="en-US" b="1" dirty="0">
              <a:solidFill>
                <a:srgbClr val="CC3300"/>
              </a:solidFill>
            </a:endParaRPr>
          </a:p>
        </p:txBody>
      </p:sp>
      <p:sp>
        <p:nvSpPr>
          <p:cNvPr id="17427" name="Text Box 19"/>
          <p:cNvSpPr txBox="1">
            <a:spLocks noChangeArrowheads="1"/>
          </p:cNvSpPr>
          <p:nvPr/>
        </p:nvSpPr>
        <p:spPr bwMode="auto">
          <a:xfrm>
            <a:off x="914400" y="838201"/>
            <a:ext cx="4495800" cy="523875"/>
          </a:xfrm>
          <a:prstGeom prst="rect">
            <a:avLst/>
          </a:prstGeom>
          <a:ln/>
          <a:extLst/>
        </p:spPr>
        <p:style>
          <a:lnRef idx="2">
            <a:schemeClr val="dk1"/>
          </a:lnRef>
          <a:fillRef idx="1">
            <a:schemeClr val="lt1"/>
          </a:fillRef>
          <a:effectRef idx="0">
            <a:schemeClr val="dk1"/>
          </a:effectRef>
          <a:fontRef idx="minor">
            <a:schemeClr val="dk1"/>
          </a:fontRef>
        </p:style>
        <p:txBody>
          <a:bodyPr lIns="91412" tIns="45718" rIns="91412" bIns="45718">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en-US" sz="1900" dirty="0">
                <a:solidFill>
                  <a:srgbClr val="0000FF"/>
                </a:solidFill>
              </a:rPr>
              <a:t> </a:t>
            </a:r>
            <a:r>
              <a:rPr lang="en-US" altLang="en-US" sz="2800" b="1" dirty="0" err="1">
                <a:solidFill>
                  <a:srgbClr val="0000FF"/>
                </a:solidFill>
              </a:rPr>
              <a:t>I.Tìm</a:t>
            </a:r>
            <a:r>
              <a:rPr lang="en-US" altLang="en-US" sz="2800" b="1" dirty="0">
                <a:solidFill>
                  <a:srgbClr val="0000FF"/>
                </a:solidFill>
              </a:rPr>
              <a:t> </a:t>
            </a:r>
            <a:r>
              <a:rPr lang="en-US" altLang="en-US" sz="2800" b="1" dirty="0" err="1">
                <a:solidFill>
                  <a:srgbClr val="0000FF"/>
                </a:solidFill>
              </a:rPr>
              <a:t>hiểu</a:t>
            </a:r>
            <a:r>
              <a:rPr lang="en-US" altLang="en-US" sz="2800" b="1" dirty="0">
                <a:solidFill>
                  <a:srgbClr val="0000FF"/>
                </a:solidFill>
              </a:rPr>
              <a:t> </a:t>
            </a:r>
            <a:r>
              <a:rPr lang="en-US" altLang="en-US" sz="2800" b="1" dirty="0" err="1">
                <a:solidFill>
                  <a:srgbClr val="0000FF"/>
                </a:solidFill>
              </a:rPr>
              <a:t>chung</a:t>
            </a:r>
            <a:r>
              <a:rPr lang="en-US" altLang="en-US" sz="2800" b="1" dirty="0">
                <a:solidFill>
                  <a:srgbClr val="0000FF"/>
                </a:solidFill>
              </a:rPr>
              <a:t>:</a:t>
            </a:r>
          </a:p>
        </p:txBody>
      </p:sp>
      <p:sp>
        <p:nvSpPr>
          <p:cNvPr id="17428" name="Text Box 20"/>
          <p:cNvSpPr txBox="1">
            <a:spLocks noChangeArrowheads="1"/>
          </p:cNvSpPr>
          <p:nvPr/>
        </p:nvSpPr>
        <p:spPr bwMode="auto">
          <a:xfrm>
            <a:off x="990600" y="1971471"/>
            <a:ext cx="5486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2" tIns="45718" rIns="91412" bIns="45718">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2800" b="1" i="1" dirty="0">
                <a:solidFill>
                  <a:srgbClr val="FF0000"/>
                </a:solidFill>
              </a:rPr>
              <a:t>2. </a:t>
            </a:r>
            <a:r>
              <a:rPr lang="en-US" altLang="en-US" sz="2800" b="1" i="1" dirty="0" err="1">
                <a:solidFill>
                  <a:srgbClr val="FF0000"/>
                </a:solidFill>
              </a:rPr>
              <a:t>Sự</a:t>
            </a:r>
            <a:r>
              <a:rPr lang="en-US" altLang="en-US" sz="2800" b="1" i="1" dirty="0">
                <a:solidFill>
                  <a:srgbClr val="FF0000"/>
                </a:solidFill>
              </a:rPr>
              <a:t> </a:t>
            </a:r>
            <a:r>
              <a:rPr lang="en-US" altLang="en-US" sz="2800" b="1" i="1" dirty="0" err="1">
                <a:solidFill>
                  <a:srgbClr val="FF0000"/>
                </a:solidFill>
              </a:rPr>
              <a:t>lớn</a:t>
            </a:r>
            <a:r>
              <a:rPr lang="en-US" altLang="en-US" sz="2800" b="1" i="1" dirty="0">
                <a:solidFill>
                  <a:srgbClr val="FF0000"/>
                </a:solidFill>
              </a:rPr>
              <a:t> </a:t>
            </a:r>
            <a:r>
              <a:rPr lang="en-US" altLang="en-US" sz="2800" b="1" i="1" dirty="0" err="1">
                <a:solidFill>
                  <a:srgbClr val="FF0000"/>
                </a:solidFill>
              </a:rPr>
              <a:t>lên</a:t>
            </a:r>
            <a:r>
              <a:rPr lang="en-US" altLang="en-US" sz="2800" b="1" i="1" dirty="0">
                <a:solidFill>
                  <a:srgbClr val="FF0000"/>
                </a:solidFill>
              </a:rPr>
              <a:t> </a:t>
            </a:r>
            <a:r>
              <a:rPr lang="en-US" altLang="en-US" sz="2800" b="1" i="1" dirty="0" err="1">
                <a:solidFill>
                  <a:srgbClr val="FF0000"/>
                </a:solidFill>
              </a:rPr>
              <a:t>của</a:t>
            </a:r>
            <a:r>
              <a:rPr lang="en-US" altLang="en-US" sz="2800" b="1" i="1" dirty="0">
                <a:solidFill>
                  <a:srgbClr val="FF0000"/>
                </a:solidFill>
              </a:rPr>
              <a:t> </a:t>
            </a:r>
            <a:r>
              <a:rPr lang="en-US" altLang="en-US" sz="2800" b="1" i="1" dirty="0" err="1">
                <a:solidFill>
                  <a:srgbClr val="FF0000"/>
                </a:solidFill>
              </a:rPr>
              <a:t>Thánh</a:t>
            </a:r>
            <a:r>
              <a:rPr lang="en-US" altLang="en-US" sz="2800" b="1" i="1" dirty="0">
                <a:solidFill>
                  <a:srgbClr val="FF0000"/>
                </a:solidFill>
              </a:rPr>
              <a:t> </a:t>
            </a:r>
            <a:r>
              <a:rPr lang="en-US" altLang="en-US" sz="2800" b="1" i="1" dirty="0" err="1">
                <a:solidFill>
                  <a:srgbClr val="FF0000"/>
                </a:solidFill>
              </a:rPr>
              <a:t>Gióng</a:t>
            </a:r>
            <a:r>
              <a:rPr lang="en-US" altLang="en-US" sz="2800" b="1" i="1" dirty="0">
                <a:solidFill>
                  <a:srgbClr val="FF0000"/>
                </a:solidFill>
              </a:rPr>
              <a:t>:</a:t>
            </a:r>
            <a:r>
              <a:rPr lang="en-US" altLang="en-US" sz="2800" dirty="0">
                <a:solidFill>
                  <a:srgbClr val="FF0000"/>
                </a:solidFill>
              </a:rPr>
              <a:t> </a:t>
            </a:r>
          </a:p>
        </p:txBody>
      </p:sp>
    </p:spTree>
    <p:extLst>
      <p:ext uri="{BB962C8B-B14F-4D97-AF65-F5344CB8AC3E}">
        <p14:creationId xmlns:p14="http://schemas.microsoft.com/office/powerpoint/2010/main" val="3665087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424"/>
                                        </p:tgtEl>
                                        <p:attrNameLst>
                                          <p:attrName>style.visibility</p:attrName>
                                        </p:attrNameLst>
                                      </p:cBhvr>
                                      <p:to>
                                        <p:strVal val="visible"/>
                                      </p:to>
                                    </p:set>
                                    <p:animEffect transition="in" filter="fade">
                                      <p:cBhvr>
                                        <p:cTn id="7" dur="1000"/>
                                        <p:tgtEl>
                                          <p:spTgt spid="17424"/>
                                        </p:tgtEl>
                                      </p:cBhvr>
                                    </p:animEffect>
                                    <p:anim calcmode="lin" valueType="num">
                                      <p:cBhvr>
                                        <p:cTn id="8" dur="1000" fill="hold"/>
                                        <p:tgtEl>
                                          <p:spTgt spid="17424"/>
                                        </p:tgtEl>
                                        <p:attrNameLst>
                                          <p:attrName>ppt_x</p:attrName>
                                        </p:attrNameLst>
                                      </p:cBhvr>
                                      <p:tavLst>
                                        <p:tav tm="0">
                                          <p:val>
                                            <p:strVal val="#ppt_x"/>
                                          </p:val>
                                        </p:tav>
                                        <p:tav tm="100000">
                                          <p:val>
                                            <p:strVal val="#ppt_x"/>
                                          </p:val>
                                        </p:tav>
                                      </p:tavLst>
                                    </p:anim>
                                    <p:anim calcmode="lin" valueType="num">
                                      <p:cBhvr>
                                        <p:cTn id="9" dur="1000" fill="hold"/>
                                        <p:tgtEl>
                                          <p:spTgt spid="1742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7427"/>
                                        </p:tgtEl>
                                        <p:attrNameLst>
                                          <p:attrName>style.visibility</p:attrName>
                                        </p:attrNameLst>
                                      </p:cBhvr>
                                      <p:to>
                                        <p:strVal val="visible"/>
                                      </p:to>
                                    </p:set>
                                    <p:animEffect transition="in" filter="fade">
                                      <p:cBhvr>
                                        <p:cTn id="12" dur="1000"/>
                                        <p:tgtEl>
                                          <p:spTgt spid="17427"/>
                                        </p:tgtEl>
                                      </p:cBhvr>
                                    </p:animEffect>
                                    <p:anim calcmode="lin" valueType="num">
                                      <p:cBhvr>
                                        <p:cTn id="13" dur="1000" fill="hold"/>
                                        <p:tgtEl>
                                          <p:spTgt spid="17427"/>
                                        </p:tgtEl>
                                        <p:attrNameLst>
                                          <p:attrName>ppt_x</p:attrName>
                                        </p:attrNameLst>
                                      </p:cBhvr>
                                      <p:tavLst>
                                        <p:tav tm="0">
                                          <p:val>
                                            <p:strVal val="#ppt_x"/>
                                          </p:val>
                                        </p:tav>
                                        <p:tav tm="100000">
                                          <p:val>
                                            <p:strVal val="#ppt_x"/>
                                          </p:val>
                                        </p:tav>
                                      </p:tavLst>
                                    </p:anim>
                                    <p:anim calcmode="lin" valueType="num">
                                      <p:cBhvr>
                                        <p:cTn id="14" dur="1000" fill="hold"/>
                                        <p:tgtEl>
                                          <p:spTgt spid="1742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7414"/>
                                        </p:tgtEl>
                                        <p:attrNameLst>
                                          <p:attrName>style.visibility</p:attrName>
                                        </p:attrNameLst>
                                      </p:cBhvr>
                                      <p:to>
                                        <p:strVal val="visible"/>
                                      </p:to>
                                    </p:set>
                                    <p:animEffect transition="in" filter="fade">
                                      <p:cBhvr>
                                        <p:cTn id="17" dur="1000"/>
                                        <p:tgtEl>
                                          <p:spTgt spid="17414"/>
                                        </p:tgtEl>
                                      </p:cBhvr>
                                    </p:animEffect>
                                    <p:anim calcmode="lin" valueType="num">
                                      <p:cBhvr>
                                        <p:cTn id="18" dur="1000" fill="hold"/>
                                        <p:tgtEl>
                                          <p:spTgt spid="17414"/>
                                        </p:tgtEl>
                                        <p:attrNameLst>
                                          <p:attrName>ppt_x</p:attrName>
                                        </p:attrNameLst>
                                      </p:cBhvr>
                                      <p:tavLst>
                                        <p:tav tm="0">
                                          <p:val>
                                            <p:strVal val="#ppt_x"/>
                                          </p:val>
                                        </p:tav>
                                        <p:tav tm="100000">
                                          <p:val>
                                            <p:strVal val="#ppt_x"/>
                                          </p:val>
                                        </p:tav>
                                      </p:tavLst>
                                    </p:anim>
                                    <p:anim calcmode="lin" valueType="num">
                                      <p:cBhvr>
                                        <p:cTn id="19" dur="1000" fill="hold"/>
                                        <p:tgtEl>
                                          <p:spTgt spid="17414"/>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17428"/>
                                        </p:tgtEl>
                                        <p:attrNameLst>
                                          <p:attrName>style.visibility</p:attrName>
                                        </p:attrNameLst>
                                      </p:cBhvr>
                                      <p:to>
                                        <p:strVal val="visible"/>
                                      </p:to>
                                    </p:set>
                                    <p:anim calcmode="lin" valueType="num">
                                      <p:cBhvr>
                                        <p:cTn id="24" dur="500" fill="hold"/>
                                        <p:tgtEl>
                                          <p:spTgt spid="17428"/>
                                        </p:tgtEl>
                                        <p:attrNameLst>
                                          <p:attrName>ppt_w</p:attrName>
                                        </p:attrNameLst>
                                      </p:cBhvr>
                                      <p:tavLst>
                                        <p:tav tm="0">
                                          <p:val>
                                            <p:fltVal val="0"/>
                                          </p:val>
                                        </p:tav>
                                        <p:tav tm="100000">
                                          <p:val>
                                            <p:strVal val="#ppt_w"/>
                                          </p:val>
                                        </p:tav>
                                      </p:tavLst>
                                    </p:anim>
                                    <p:anim calcmode="lin" valueType="num">
                                      <p:cBhvr>
                                        <p:cTn id="25" dur="500" fill="hold"/>
                                        <p:tgtEl>
                                          <p:spTgt spid="17428"/>
                                        </p:tgtEl>
                                        <p:attrNameLst>
                                          <p:attrName>ppt_h</p:attrName>
                                        </p:attrNameLst>
                                      </p:cBhvr>
                                      <p:tavLst>
                                        <p:tav tm="0">
                                          <p:val>
                                            <p:fltVal val="0"/>
                                          </p:val>
                                        </p:tav>
                                        <p:tav tm="100000">
                                          <p:val>
                                            <p:strVal val="#ppt_h"/>
                                          </p:val>
                                        </p:tav>
                                      </p:tavLst>
                                    </p:anim>
                                    <p:animEffect transition="in" filter="fade">
                                      <p:cBhvr>
                                        <p:cTn id="26" dur="500"/>
                                        <p:tgtEl>
                                          <p:spTgt spid="17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animBg="1"/>
      <p:bldP spid="17424" grpId="0"/>
      <p:bldP spid="17427" grpId="0" animBg="1"/>
      <p:bldP spid="174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325564"/>
            <a:ext cx="10972800" cy="1112839"/>
          </a:xfrm>
        </p:spPr>
        <p:txBody>
          <a:bodyPr/>
          <a:lstStyle/>
          <a:p>
            <a:r>
              <a:rPr lang="en-US" b="1" dirty="0" smtClean="0">
                <a:solidFill>
                  <a:srgbClr val="C00000"/>
                </a:solidFill>
                <a:latin typeface="Times New Roman" panose="02020603050405020304" pitchFamily="18" charset="0"/>
                <a:cs typeface="Times New Roman" panose="02020603050405020304" pitchFamily="18" charset="0"/>
              </a:rPr>
              <a:t>Hoạt động nhóm (7 phút)- Phiếu học tập số 1</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lgn="just">
              <a:buNone/>
            </a:pPr>
            <a:r>
              <a:rPr lang="en-US" dirty="0" smtClean="0">
                <a:latin typeface="Times New Roman" panose="02020603050405020304" pitchFamily="18" charset="0"/>
                <a:cs typeface="Times New Roman" panose="02020603050405020304" pitchFamily="18" charset="0"/>
              </a:rPr>
              <a:t>    </a:t>
            </a:r>
            <a:endParaRPr lang="en-US" dirty="0"/>
          </a:p>
        </p:txBody>
      </p:sp>
      <p:sp>
        <p:nvSpPr>
          <p:cNvPr id="4" name="Title 1"/>
          <p:cNvSpPr txBox="1">
            <a:spLocks/>
          </p:cNvSpPr>
          <p:nvPr/>
        </p:nvSpPr>
        <p:spPr bwMode="auto">
          <a:xfrm>
            <a:off x="762000" y="15240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2" tIns="45718" rIns="91412" bIns="4571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endParaRPr lang="en-US" b="1" kern="0" dirty="0">
              <a:solidFill>
                <a:srgbClr val="C00000"/>
              </a:solidFill>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667485498"/>
              </p:ext>
            </p:extLst>
          </p:nvPr>
        </p:nvGraphicFramePr>
        <p:xfrm>
          <a:off x="457201" y="2286000"/>
          <a:ext cx="10969978" cy="4289765"/>
        </p:xfrm>
        <a:graphic>
          <a:graphicData uri="http://schemas.openxmlformats.org/drawingml/2006/table">
            <a:tbl>
              <a:tblPr firstRow="1" firstCol="1" bandRow="1" bandCol="1">
                <a:tableStyleId>{5C22544A-7EE6-4342-B048-85BDC9FD1C3A}</a:tableStyleId>
              </a:tblPr>
              <a:tblGrid>
                <a:gridCol w="3711023">
                  <a:extLst>
                    <a:ext uri="{9D8B030D-6E8A-4147-A177-3AD203B41FA5}">
                      <a16:colId xmlns:a16="http://schemas.microsoft.com/office/drawing/2014/main" xmlns="" val="192704155"/>
                    </a:ext>
                  </a:extLst>
                </a:gridCol>
                <a:gridCol w="4248935">
                  <a:extLst>
                    <a:ext uri="{9D8B030D-6E8A-4147-A177-3AD203B41FA5}">
                      <a16:colId xmlns:a16="http://schemas.microsoft.com/office/drawing/2014/main" xmlns="" val="2916010061"/>
                    </a:ext>
                  </a:extLst>
                </a:gridCol>
                <a:gridCol w="3010020">
                  <a:extLst>
                    <a:ext uri="{9D8B030D-6E8A-4147-A177-3AD203B41FA5}">
                      <a16:colId xmlns:a16="http://schemas.microsoft.com/office/drawing/2014/main" xmlns="" val="721505844"/>
                    </a:ext>
                  </a:extLst>
                </a:gridCol>
              </a:tblGrid>
              <a:tr h="510867">
                <a:tc>
                  <a:txBody>
                    <a:bodyPr/>
                    <a:lstStyle/>
                    <a:p>
                      <a:pPr marL="0" marR="0" indent="36195" algn="ctr">
                        <a:lnSpc>
                          <a:spcPct val="115000"/>
                        </a:lnSpc>
                        <a:spcBef>
                          <a:spcPts val="0"/>
                        </a:spcBef>
                        <a:spcAft>
                          <a:spcPts val="0"/>
                        </a:spcAft>
                      </a:pPr>
                      <a:r>
                        <a:rPr lang="en-US" sz="2400" dirty="0">
                          <a:solidFill>
                            <a:srgbClr val="7030A0"/>
                          </a:solidFill>
                          <a:latin typeface="Times New Roman" panose="02020603050405020304" pitchFamily="18" charset="0"/>
                          <a:cs typeface="Times New Roman" panose="02020603050405020304" pitchFamily="18" charset="0"/>
                        </a:rPr>
                        <a:t>Chi tiết</a:t>
                      </a:r>
                    </a:p>
                  </a:txBody>
                  <a:tcPr marL="45121" marR="45121" marT="45121" marB="45121"/>
                </a:tc>
                <a:tc>
                  <a:txBody>
                    <a:bodyPr/>
                    <a:lstStyle/>
                    <a:p>
                      <a:pPr marL="0" marR="0" indent="36195" algn="ctr">
                        <a:lnSpc>
                          <a:spcPct val="115000"/>
                        </a:lnSpc>
                        <a:spcBef>
                          <a:spcPts val="0"/>
                        </a:spcBef>
                        <a:spcAft>
                          <a:spcPts val="0"/>
                        </a:spcAft>
                      </a:pPr>
                      <a:r>
                        <a:rPr lang="vi-VN" sz="2400" dirty="0">
                          <a:solidFill>
                            <a:srgbClr val="7030A0"/>
                          </a:solidFill>
                          <a:latin typeface="Times New Roman" panose="02020603050405020304" pitchFamily="18" charset="0"/>
                          <a:cs typeface="Times New Roman" panose="02020603050405020304" pitchFamily="18" charset="0"/>
                        </a:rPr>
                        <a:t>Cảm nhận về ý nghĩa chi tiết</a:t>
                      </a:r>
                      <a:endParaRPr lang="en-US" sz="2400" dirty="0">
                        <a:solidFill>
                          <a:srgbClr val="7030A0"/>
                        </a:solidFill>
                        <a:latin typeface="Times New Roman" panose="02020603050405020304" pitchFamily="18" charset="0"/>
                        <a:cs typeface="Times New Roman" panose="02020603050405020304" pitchFamily="18" charset="0"/>
                      </a:endParaRPr>
                    </a:p>
                  </a:txBody>
                  <a:tcPr marL="45121" marR="45121" marT="45121" marB="45121"/>
                </a:tc>
                <a:tc>
                  <a:txBody>
                    <a:bodyPr/>
                    <a:lstStyle/>
                    <a:p>
                      <a:pPr marL="0" marR="0" algn="ctr">
                        <a:spcBef>
                          <a:spcPts val="0"/>
                        </a:spcBef>
                        <a:spcAft>
                          <a:spcPts val="0"/>
                        </a:spcAft>
                      </a:pPr>
                      <a:r>
                        <a:rPr lang="en-US" sz="2400" dirty="0">
                          <a:solidFill>
                            <a:srgbClr val="7030A0"/>
                          </a:solidFill>
                          <a:latin typeface="Times New Roman" panose="02020603050405020304" pitchFamily="18" charset="0"/>
                          <a:cs typeface="Times New Roman" panose="02020603050405020304" pitchFamily="18" charset="0"/>
                        </a:rPr>
                        <a:t> </a:t>
                      </a:r>
                      <a:r>
                        <a:rPr lang="en-US" sz="2400" dirty="0" smtClean="0">
                          <a:solidFill>
                            <a:srgbClr val="7030A0"/>
                          </a:solidFill>
                          <a:latin typeface="Times New Roman" panose="02020603050405020304" pitchFamily="18" charset="0"/>
                          <a:cs typeface="Times New Roman" panose="02020603050405020304" pitchFamily="18" charset="0"/>
                        </a:rPr>
                        <a:t> Nghệ</a:t>
                      </a:r>
                      <a:r>
                        <a:rPr lang="en-US" sz="2400" baseline="0" dirty="0" smtClean="0">
                          <a:solidFill>
                            <a:srgbClr val="7030A0"/>
                          </a:solidFill>
                          <a:latin typeface="Times New Roman" panose="02020603050405020304" pitchFamily="18" charset="0"/>
                          <a:cs typeface="Times New Roman" panose="02020603050405020304" pitchFamily="18" charset="0"/>
                        </a:rPr>
                        <a:t>  thuật xây dựng</a:t>
                      </a:r>
                      <a:endParaRPr lang="en-US" sz="2400" dirty="0">
                        <a:solidFill>
                          <a:srgbClr val="7030A0"/>
                        </a:solidFill>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xmlns="" val="2580854905"/>
                  </a:ext>
                </a:extLst>
              </a:tr>
              <a:tr h="443515">
                <a:tc rowSpan="3">
                  <a:txBody>
                    <a:bodyPr/>
                    <a:lstStyle/>
                    <a:p>
                      <a:pPr marL="0" marR="0" algn="just">
                        <a:spcBef>
                          <a:spcPts val="0"/>
                        </a:spcBef>
                        <a:spcAft>
                          <a:spcPts val="0"/>
                        </a:spcAft>
                      </a:pPr>
                      <a:r>
                        <a:rPr lang="en-US" sz="1900" dirty="0">
                          <a:solidFill>
                            <a:srgbClr val="FF0000"/>
                          </a:solidFill>
                          <a:latin typeface="Times New Roman" panose="02020603050405020304" pitchFamily="18" charset="0"/>
                          <a:cs typeface="Times New Roman" panose="02020603050405020304" pitchFamily="18" charset="0"/>
                        </a:rPr>
                        <a:t> </a:t>
                      </a:r>
                    </a:p>
                    <a:p>
                      <a:pPr marL="0" marR="0" algn="just">
                        <a:spcBef>
                          <a:spcPts val="0"/>
                        </a:spcBef>
                        <a:spcAft>
                          <a:spcPts val="0"/>
                        </a:spcAft>
                      </a:pPr>
                      <a:r>
                        <a:rPr lang="en-US" sz="1900" dirty="0">
                          <a:solidFill>
                            <a:srgbClr val="FF0000"/>
                          </a:solidFill>
                          <a:latin typeface="Times New Roman" panose="02020603050405020304" pitchFamily="18" charset="0"/>
                          <a:cs typeface="Times New Roman" panose="02020603050405020304" pitchFamily="18" charset="0"/>
                        </a:rPr>
                        <a:t>Tiếng nói </a:t>
                      </a:r>
                      <a:r>
                        <a:rPr lang="en-US" sz="1900" dirty="0" err="1">
                          <a:solidFill>
                            <a:srgbClr val="FF0000"/>
                          </a:solidFill>
                          <a:latin typeface="Times New Roman" panose="02020603050405020304" pitchFamily="18" charset="0"/>
                          <a:cs typeface="Times New Roman" panose="02020603050405020304" pitchFamily="18" charset="0"/>
                        </a:rPr>
                        <a:t>đầu</a:t>
                      </a:r>
                      <a:r>
                        <a:rPr lang="en-US" sz="1900" dirty="0">
                          <a:solidFill>
                            <a:srgbClr val="FF0000"/>
                          </a:solidFill>
                          <a:latin typeface="Times New Roman" panose="02020603050405020304" pitchFamily="18" charset="0"/>
                          <a:cs typeface="Times New Roman" panose="02020603050405020304" pitchFamily="18" charset="0"/>
                        </a:rPr>
                        <a:t> </a:t>
                      </a:r>
                      <a:r>
                        <a:rPr lang="en-US" sz="1900" dirty="0" err="1" smtClean="0">
                          <a:solidFill>
                            <a:srgbClr val="FF0000"/>
                          </a:solidFill>
                          <a:latin typeface="Times New Roman" panose="02020603050405020304" pitchFamily="18" charset="0"/>
                          <a:cs typeface="Times New Roman" panose="02020603050405020304" pitchFamily="18" charset="0"/>
                        </a:rPr>
                        <a:t>tiên</a:t>
                      </a:r>
                      <a:r>
                        <a:rPr lang="en-US" sz="1900" baseline="0" dirty="0">
                          <a:solidFill>
                            <a:srgbClr val="FF0000"/>
                          </a:solidFill>
                          <a:latin typeface="Times New Roman" panose="02020603050405020304" pitchFamily="18" charset="0"/>
                          <a:cs typeface="Times New Roman" panose="02020603050405020304" pitchFamily="18" charset="0"/>
                        </a:rPr>
                        <a:t> </a:t>
                      </a:r>
                      <a:r>
                        <a:rPr lang="en-US" sz="1900" dirty="0" err="1" smtClean="0">
                          <a:solidFill>
                            <a:srgbClr val="FF0000"/>
                          </a:solidFill>
                          <a:latin typeface="Times New Roman" panose="02020603050405020304" pitchFamily="18" charset="0"/>
                          <a:cs typeface="Times New Roman" panose="02020603050405020304" pitchFamily="18" charset="0"/>
                        </a:rPr>
                        <a:t>xin</a:t>
                      </a:r>
                      <a:r>
                        <a:rPr lang="en-US" sz="1900" dirty="0" smtClean="0">
                          <a:solidFill>
                            <a:srgbClr val="FF0000"/>
                          </a:solidFill>
                          <a:latin typeface="Times New Roman" panose="02020603050405020304" pitchFamily="18" charset="0"/>
                          <a:cs typeface="Times New Roman" panose="02020603050405020304" pitchFamily="18" charset="0"/>
                        </a:rPr>
                        <a:t> </a:t>
                      </a:r>
                      <a:r>
                        <a:rPr lang="en-US" sz="1900" dirty="0">
                          <a:solidFill>
                            <a:srgbClr val="FF0000"/>
                          </a:solidFill>
                          <a:latin typeface="Times New Roman" panose="02020603050405020304" pitchFamily="18" charset="0"/>
                          <a:cs typeface="Times New Roman" panose="02020603050405020304" pitchFamily="18" charset="0"/>
                        </a:rPr>
                        <a:t>đi đánh giặc</a:t>
                      </a:r>
                    </a:p>
                  </a:txBody>
                  <a:tcPr marL="45121" marR="45121" marT="45121" marB="45121"/>
                </a:tc>
                <a:tc>
                  <a:txBody>
                    <a:bodyPr/>
                    <a:lstStyle/>
                    <a:p>
                      <a:endParaRPr lang="en-US" sz="1900" dirty="0"/>
                    </a:p>
                  </a:txBody>
                  <a:tcPr marL="45121" marR="45121" marT="45121" marB="45121"/>
                </a:tc>
                <a:tc rowSpan="9">
                  <a:txBody>
                    <a:bodyPr/>
                    <a:lstStyle/>
                    <a:p>
                      <a:pPr marL="0" marR="0">
                        <a:spcBef>
                          <a:spcPts val="0"/>
                        </a:spcBef>
                        <a:spcAft>
                          <a:spcPts val="0"/>
                        </a:spcAft>
                      </a:pPr>
                      <a:r>
                        <a:rPr lang="en-US" sz="1900" dirty="0">
                          <a:solidFill>
                            <a:srgbClr val="7030A0"/>
                          </a:solidFill>
                        </a:rPr>
                        <a:t>  </a:t>
                      </a:r>
                    </a:p>
                    <a:p>
                      <a:pPr marL="0" marR="0">
                        <a:spcBef>
                          <a:spcPts val="0"/>
                        </a:spcBef>
                        <a:spcAft>
                          <a:spcPts val="0"/>
                        </a:spcAft>
                      </a:pPr>
                      <a:r>
                        <a:rPr lang="en-US" sz="1900" dirty="0">
                          <a:solidFill>
                            <a:srgbClr val="7030A0"/>
                          </a:solidFill>
                        </a:rPr>
                        <a:t> </a:t>
                      </a:r>
                    </a:p>
                    <a:p>
                      <a:pPr marL="0" marR="0">
                        <a:spcBef>
                          <a:spcPts val="0"/>
                        </a:spcBef>
                        <a:spcAft>
                          <a:spcPts val="0"/>
                        </a:spcAft>
                      </a:pPr>
                      <a:r>
                        <a:rPr lang="en-US" sz="1900" dirty="0">
                          <a:solidFill>
                            <a:srgbClr val="7030A0"/>
                          </a:solidFill>
                        </a:rPr>
                        <a:t> </a:t>
                      </a:r>
                    </a:p>
                    <a:p>
                      <a:pPr marL="0" marR="0">
                        <a:spcBef>
                          <a:spcPts val="0"/>
                        </a:spcBef>
                        <a:spcAft>
                          <a:spcPts val="0"/>
                        </a:spcAft>
                      </a:pPr>
                      <a:r>
                        <a:rPr lang="en-US" sz="1900" dirty="0">
                          <a:solidFill>
                            <a:srgbClr val="7030A0"/>
                          </a:solidFill>
                        </a:rPr>
                        <a:t> </a:t>
                      </a:r>
                    </a:p>
                    <a:p>
                      <a:pPr marL="0" marR="0" indent="36195" algn="ctr">
                        <a:lnSpc>
                          <a:spcPct val="115000"/>
                        </a:lnSpc>
                        <a:spcBef>
                          <a:spcPts val="0"/>
                        </a:spcBef>
                        <a:spcAft>
                          <a:spcPts val="0"/>
                        </a:spcAft>
                      </a:pPr>
                      <a:r>
                        <a:rPr lang="vi-VN" sz="1900" dirty="0">
                          <a:solidFill>
                            <a:srgbClr val="7030A0"/>
                          </a:solidFill>
                        </a:rPr>
                        <a:t> </a:t>
                      </a:r>
                      <a:endParaRPr lang="en-US" sz="1900" dirty="0">
                        <a:solidFill>
                          <a:srgbClr val="7030A0"/>
                        </a:solidFill>
                      </a:endParaRPr>
                    </a:p>
                  </a:txBody>
                  <a:tcPr marL="0" marR="0" marT="0" marB="0" anchor="ctr"/>
                </a:tc>
                <a:extLst>
                  <a:ext uri="{0D108BD9-81ED-4DB2-BD59-A6C34878D82A}">
                    <a16:rowId xmlns:a16="http://schemas.microsoft.com/office/drawing/2014/main" xmlns="" val="1495777789"/>
                  </a:ext>
                </a:extLst>
              </a:tr>
              <a:tr h="569618">
                <a:tc vMerge="1">
                  <a:txBody>
                    <a:bodyPr/>
                    <a:lstStyle/>
                    <a:p>
                      <a:endParaRPr lang="en-US"/>
                    </a:p>
                  </a:txBody>
                  <a:tcPr/>
                </a:tc>
                <a:tc>
                  <a:txBody>
                    <a:bodyPr/>
                    <a:lstStyle/>
                    <a:p>
                      <a:endParaRPr lang="en-US" sz="1900" dirty="0"/>
                    </a:p>
                  </a:txBody>
                  <a:tcPr marL="45121" marR="45121" marT="45121" marB="45121"/>
                </a:tc>
                <a:tc vMerge="1">
                  <a:txBody>
                    <a:bodyPr/>
                    <a:lstStyle/>
                    <a:p>
                      <a:pPr marL="0" marR="0">
                        <a:spcBef>
                          <a:spcPts val="0"/>
                        </a:spcBef>
                        <a:spcAft>
                          <a:spcPts val="0"/>
                        </a:spcAft>
                      </a:pPr>
                      <a:endParaRPr lang="en-US" dirty="0">
                        <a:solidFill>
                          <a:srgbClr val="7030A0"/>
                        </a:solidFill>
                      </a:endParaRPr>
                    </a:p>
                  </a:txBody>
                  <a:tcPr marL="0" marR="0" marT="0" marB="0" anchor="ctr"/>
                </a:tc>
                <a:extLst>
                  <a:ext uri="{0D108BD9-81ED-4DB2-BD59-A6C34878D82A}">
                    <a16:rowId xmlns:a16="http://schemas.microsoft.com/office/drawing/2014/main" xmlns="" val="3729255052"/>
                  </a:ext>
                </a:extLst>
              </a:tr>
              <a:tr h="443515">
                <a:tc vMerge="1">
                  <a:txBody>
                    <a:bodyPr/>
                    <a:lstStyle/>
                    <a:p>
                      <a:endParaRPr lang="en-US"/>
                    </a:p>
                  </a:txBody>
                  <a:tcPr/>
                </a:tc>
                <a:tc>
                  <a:txBody>
                    <a:bodyPr/>
                    <a:lstStyle/>
                    <a:p>
                      <a:endParaRPr lang="en-US" sz="1900" dirty="0"/>
                    </a:p>
                  </a:txBody>
                  <a:tcPr marL="45121" marR="45121" marT="45121" marB="45121"/>
                </a:tc>
                <a:tc vMerge="1">
                  <a:txBody>
                    <a:bodyPr/>
                    <a:lstStyle/>
                    <a:p>
                      <a:pPr marL="0" marR="0">
                        <a:spcBef>
                          <a:spcPts val="0"/>
                        </a:spcBef>
                        <a:spcAft>
                          <a:spcPts val="0"/>
                        </a:spcAft>
                      </a:pPr>
                      <a:endParaRPr lang="en-US" dirty="0">
                        <a:solidFill>
                          <a:srgbClr val="7030A0"/>
                        </a:solidFill>
                      </a:endParaRPr>
                    </a:p>
                  </a:txBody>
                  <a:tcPr marL="0" marR="0" marT="0" marB="0" anchor="ctr"/>
                </a:tc>
                <a:extLst>
                  <a:ext uri="{0D108BD9-81ED-4DB2-BD59-A6C34878D82A}">
                    <a16:rowId xmlns:a16="http://schemas.microsoft.com/office/drawing/2014/main" xmlns="" val="4187609779"/>
                  </a:ext>
                </a:extLst>
              </a:tr>
              <a:tr h="379803">
                <a:tc rowSpan="3">
                  <a:txBody>
                    <a:bodyPr/>
                    <a:lstStyle/>
                    <a:p>
                      <a:pPr marL="0" marR="0" indent="36195" algn="just">
                        <a:spcBef>
                          <a:spcPts val="0"/>
                        </a:spcBef>
                        <a:spcAft>
                          <a:spcPts val="0"/>
                        </a:spcAft>
                      </a:pPr>
                      <a:r>
                        <a:rPr lang="en-US" sz="1900" dirty="0">
                          <a:solidFill>
                            <a:srgbClr val="FF0000"/>
                          </a:solidFill>
                          <a:latin typeface="Times New Roman" panose="02020603050405020304" pitchFamily="18" charset="0"/>
                          <a:cs typeface="Times New Roman" panose="02020603050405020304" pitchFamily="18" charset="0"/>
                        </a:rPr>
                        <a:t>Gióng đòi roi sắt, ngựa sắt, giáp sắt</a:t>
                      </a:r>
                    </a:p>
                  </a:txBody>
                  <a:tcPr marL="45121" marR="45121" marT="45121" marB="45121"/>
                </a:tc>
                <a:tc>
                  <a:txBody>
                    <a:bodyPr/>
                    <a:lstStyle/>
                    <a:p>
                      <a:endParaRPr lang="en-US" sz="1900" dirty="0"/>
                    </a:p>
                  </a:txBody>
                  <a:tcPr marL="45121" marR="45121" marT="45121" marB="45121"/>
                </a:tc>
                <a:tc vMerge="1">
                  <a:txBody>
                    <a:bodyPr/>
                    <a:lstStyle/>
                    <a:p>
                      <a:pPr marL="0" marR="0">
                        <a:spcBef>
                          <a:spcPts val="0"/>
                        </a:spcBef>
                        <a:spcAft>
                          <a:spcPts val="0"/>
                        </a:spcAft>
                      </a:pPr>
                      <a:endParaRPr lang="en-US" dirty="0">
                        <a:solidFill>
                          <a:srgbClr val="7030A0"/>
                        </a:solidFill>
                      </a:endParaRPr>
                    </a:p>
                  </a:txBody>
                  <a:tcPr marL="0" marR="0" marT="0" marB="0" anchor="ctr"/>
                </a:tc>
                <a:extLst>
                  <a:ext uri="{0D108BD9-81ED-4DB2-BD59-A6C34878D82A}">
                    <a16:rowId xmlns:a16="http://schemas.microsoft.com/office/drawing/2014/main" xmlns="" val="3909090926"/>
                  </a:ext>
                </a:extLst>
              </a:tr>
              <a:tr h="379803">
                <a:tc vMerge="1">
                  <a:txBody>
                    <a:bodyPr/>
                    <a:lstStyle/>
                    <a:p>
                      <a:endParaRPr lang="en-US"/>
                    </a:p>
                  </a:txBody>
                  <a:tcPr/>
                </a:tc>
                <a:tc>
                  <a:txBody>
                    <a:bodyPr/>
                    <a:lstStyle/>
                    <a:p>
                      <a:endParaRPr lang="en-US" sz="1900" dirty="0"/>
                    </a:p>
                  </a:txBody>
                  <a:tcPr marL="45121" marR="45121" marT="45121" marB="45121"/>
                </a:tc>
                <a:tc vMerge="1">
                  <a:txBody>
                    <a:bodyPr/>
                    <a:lstStyle/>
                    <a:p>
                      <a:pPr marL="0" marR="0">
                        <a:spcBef>
                          <a:spcPts val="0"/>
                        </a:spcBef>
                        <a:spcAft>
                          <a:spcPts val="0"/>
                        </a:spcAft>
                      </a:pPr>
                      <a:endParaRPr lang="en-US" dirty="0">
                        <a:solidFill>
                          <a:srgbClr val="7030A0"/>
                        </a:solidFill>
                      </a:endParaRPr>
                    </a:p>
                  </a:txBody>
                  <a:tcPr marL="0" marR="0" marT="0" marB="0" anchor="ctr"/>
                </a:tc>
                <a:extLst>
                  <a:ext uri="{0D108BD9-81ED-4DB2-BD59-A6C34878D82A}">
                    <a16:rowId xmlns:a16="http://schemas.microsoft.com/office/drawing/2014/main" xmlns="" val="322827141"/>
                  </a:ext>
                </a:extLst>
              </a:tr>
              <a:tr h="379803">
                <a:tc vMerge="1">
                  <a:txBody>
                    <a:bodyPr/>
                    <a:lstStyle/>
                    <a:p>
                      <a:endParaRPr lang="en-US"/>
                    </a:p>
                  </a:txBody>
                  <a:tcPr/>
                </a:tc>
                <a:tc>
                  <a:txBody>
                    <a:bodyPr/>
                    <a:lstStyle/>
                    <a:p>
                      <a:endParaRPr lang="en-US" sz="1900"/>
                    </a:p>
                  </a:txBody>
                  <a:tcPr marL="45121" marR="45121" marT="45121" marB="45121"/>
                </a:tc>
                <a:tc vMerge="1">
                  <a:txBody>
                    <a:bodyPr/>
                    <a:lstStyle/>
                    <a:p>
                      <a:pPr marL="0" marR="0">
                        <a:spcBef>
                          <a:spcPts val="0"/>
                        </a:spcBef>
                        <a:spcAft>
                          <a:spcPts val="0"/>
                        </a:spcAft>
                      </a:pPr>
                      <a:endParaRPr lang="en-US" dirty="0">
                        <a:solidFill>
                          <a:srgbClr val="7030A0"/>
                        </a:solidFill>
                      </a:endParaRPr>
                    </a:p>
                  </a:txBody>
                  <a:tcPr marL="0" marR="0" marT="0" marB="0" anchor="ctr"/>
                </a:tc>
                <a:extLst>
                  <a:ext uri="{0D108BD9-81ED-4DB2-BD59-A6C34878D82A}">
                    <a16:rowId xmlns:a16="http://schemas.microsoft.com/office/drawing/2014/main" xmlns="" val="1904845674"/>
                  </a:ext>
                </a:extLst>
              </a:tr>
              <a:tr h="322076">
                <a:tc rowSpan="3">
                  <a:txBody>
                    <a:bodyPr/>
                    <a:lstStyle/>
                    <a:p>
                      <a:pPr marL="0" marR="0" indent="36195" algn="just">
                        <a:spcBef>
                          <a:spcPts val="0"/>
                        </a:spcBef>
                        <a:spcAft>
                          <a:spcPts val="0"/>
                        </a:spcAft>
                      </a:pPr>
                      <a:r>
                        <a:rPr lang="en-US" sz="1900" dirty="0">
                          <a:solidFill>
                            <a:srgbClr val="FF0000"/>
                          </a:solidFill>
                          <a:latin typeface="Times New Roman" panose="02020603050405020304" pitchFamily="18" charset="0"/>
                          <a:cs typeface="Times New Roman" panose="02020603050405020304" pitchFamily="18" charset="0"/>
                        </a:rPr>
                        <a:t>Bà con góp gạo nuôi Gióng</a:t>
                      </a:r>
                    </a:p>
                  </a:txBody>
                  <a:tcPr marL="45121" marR="45121" marT="45121" marB="45121"/>
                </a:tc>
                <a:tc>
                  <a:txBody>
                    <a:bodyPr/>
                    <a:lstStyle/>
                    <a:p>
                      <a:endParaRPr lang="en-US" sz="1900" dirty="0"/>
                    </a:p>
                  </a:txBody>
                  <a:tcPr marL="45121" marR="45121" marT="45121" marB="45121"/>
                </a:tc>
                <a:tc vMerge="1">
                  <a:txBody>
                    <a:bodyPr/>
                    <a:lstStyle/>
                    <a:p>
                      <a:pPr marL="0" marR="0">
                        <a:spcBef>
                          <a:spcPts val="0"/>
                        </a:spcBef>
                        <a:spcAft>
                          <a:spcPts val="0"/>
                        </a:spcAft>
                      </a:pPr>
                      <a:endParaRPr lang="en-US" dirty="0">
                        <a:solidFill>
                          <a:srgbClr val="7030A0"/>
                        </a:solidFill>
                      </a:endParaRPr>
                    </a:p>
                  </a:txBody>
                  <a:tcPr marL="0" marR="0" marT="0" marB="0" anchor="ctr"/>
                </a:tc>
                <a:extLst>
                  <a:ext uri="{0D108BD9-81ED-4DB2-BD59-A6C34878D82A}">
                    <a16:rowId xmlns:a16="http://schemas.microsoft.com/office/drawing/2014/main" xmlns="" val="4085775276"/>
                  </a:ext>
                </a:extLst>
              </a:tr>
              <a:tr h="379803">
                <a:tc vMerge="1">
                  <a:txBody>
                    <a:bodyPr/>
                    <a:lstStyle/>
                    <a:p>
                      <a:endParaRPr lang="en-US"/>
                    </a:p>
                  </a:txBody>
                  <a:tcPr/>
                </a:tc>
                <a:tc>
                  <a:txBody>
                    <a:bodyPr/>
                    <a:lstStyle/>
                    <a:p>
                      <a:pPr marL="0" marR="0" algn="just">
                        <a:spcBef>
                          <a:spcPts val="0"/>
                        </a:spcBef>
                        <a:spcAft>
                          <a:spcPts val="0"/>
                        </a:spcAft>
                      </a:pPr>
                      <a:r>
                        <a:rPr lang="vi-VN" sz="1900" dirty="0">
                          <a:solidFill>
                            <a:srgbClr val="7030A0"/>
                          </a:solidFill>
                        </a:rPr>
                        <a:t> </a:t>
                      </a:r>
                      <a:endParaRPr lang="en-US" sz="1900" dirty="0">
                        <a:solidFill>
                          <a:srgbClr val="7030A0"/>
                        </a:solidFill>
                      </a:endParaRPr>
                    </a:p>
                  </a:txBody>
                  <a:tcPr marL="45121" marR="45121" marT="45121" marB="45121"/>
                </a:tc>
                <a:tc vMerge="1">
                  <a:txBody>
                    <a:bodyPr/>
                    <a:lstStyle/>
                    <a:p>
                      <a:pPr marL="0" marR="0">
                        <a:spcBef>
                          <a:spcPts val="0"/>
                        </a:spcBef>
                        <a:spcAft>
                          <a:spcPts val="0"/>
                        </a:spcAft>
                      </a:pPr>
                      <a:endParaRPr lang="en-US" dirty="0">
                        <a:solidFill>
                          <a:srgbClr val="7030A0"/>
                        </a:solidFill>
                      </a:endParaRPr>
                    </a:p>
                  </a:txBody>
                  <a:tcPr marL="0" marR="0" marT="0" marB="0" anchor="ctr"/>
                </a:tc>
                <a:extLst>
                  <a:ext uri="{0D108BD9-81ED-4DB2-BD59-A6C34878D82A}">
                    <a16:rowId xmlns:a16="http://schemas.microsoft.com/office/drawing/2014/main" xmlns="" val="1753114138"/>
                  </a:ext>
                </a:extLst>
              </a:tr>
              <a:tr h="423236">
                <a:tc vMerge="1">
                  <a:txBody>
                    <a:bodyPr/>
                    <a:lstStyle/>
                    <a:p>
                      <a:endParaRPr lang="en-US"/>
                    </a:p>
                  </a:txBody>
                  <a:tcPr/>
                </a:tc>
                <a:tc>
                  <a:txBody>
                    <a:bodyPr/>
                    <a:lstStyle/>
                    <a:p>
                      <a:pPr marL="0" marR="0">
                        <a:lnSpc>
                          <a:spcPct val="115000"/>
                        </a:lnSpc>
                        <a:spcBef>
                          <a:spcPts val="0"/>
                        </a:spcBef>
                        <a:spcAft>
                          <a:spcPts val="0"/>
                        </a:spcAft>
                      </a:pPr>
                      <a:r>
                        <a:rPr lang="vi-VN" sz="1900" dirty="0">
                          <a:solidFill>
                            <a:srgbClr val="7030A0"/>
                          </a:solidFill>
                        </a:rPr>
                        <a:t> </a:t>
                      </a:r>
                      <a:endParaRPr lang="en-US" sz="1900" dirty="0">
                        <a:solidFill>
                          <a:srgbClr val="7030A0"/>
                        </a:solidFill>
                      </a:endParaRPr>
                    </a:p>
                  </a:txBody>
                  <a:tcPr marL="45121" marR="45121" marT="45121" marB="45121"/>
                </a:tc>
                <a:tc vMerge="1">
                  <a:txBody>
                    <a:bodyPr/>
                    <a:lstStyle/>
                    <a:p>
                      <a:pPr marL="0" marR="0" indent="36195" algn="ctr">
                        <a:lnSpc>
                          <a:spcPct val="115000"/>
                        </a:lnSpc>
                        <a:spcBef>
                          <a:spcPts val="0"/>
                        </a:spcBef>
                        <a:spcAft>
                          <a:spcPts val="0"/>
                        </a:spcAft>
                      </a:pPr>
                      <a:endParaRPr lang="en-US" dirty="0">
                        <a:solidFill>
                          <a:srgbClr val="7030A0"/>
                        </a:solidFill>
                      </a:endParaRPr>
                    </a:p>
                  </a:txBody>
                  <a:tcPr marL="45121" marR="45121" marT="45121" marB="45121"/>
                </a:tc>
                <a:extLst>
                  <a:ext uri="{0D108BD9-81ED-4DB2-BD59-A6C34878D82A}">
                    <a16:rowId xmlns:a16="http://schemas.microsoft.com/office/drawing/2014/main" xmlns="" val="2463879694"/>
                  </a:ext>
                </a:extLst>
              </a:tr>
            </a:tbl>
          </a:graphicData>
        </a:graphic>
      </p:graphicFrame>
      <p:pic>
        <p:nvPicPr>
          <p:cNvPr id="6" name="图片 24">
            <a:extLst>
              <a:ext uri="{FF2B5EF4-FFF2-40B4-BE49-F238E27FC236}">
                <a16:creationId xmlns:a16="http://schemas.microsoft.com/office/drawing/2014/main" xmlns="" id="{232D064F-3ABE-5341-80D2-3802B9FF1B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684" y="175705"/>
            <a:ext cx="3187717" cy="1415623"/>
          </a:xfrm>
          <a:prstGeom prst="rect">
            <a:avLst/>
          </a:prstGeom>
          <a:noFill/>
          <a:ln w="9525">
            <a:noFill/>
          </a:ln>
        </p:spPr>
      </p:pic>
    </p:spTree>
    <p:extLst>
      <p:ext uri="{BB962C8B-B14F-4D97-AF65-F5344CB8AC3E}">
        <p14:creationId xmlns:p14="http://schemas.microsoft.com/office/powerpoint/2010/main" val="7844535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6700" y="609618"/>
            <a:ext cx="4572000" cy="3889527"/>
          </a:xfrm>
          <a:prstGeom prst="rect">
            <a:avLst/>
          </a:prstGeom>
          <a:ln w="28575">
            <a:solidFill>
              <a:schemeClr val="tx1"/>
            </a:solidFill>
          </a:ln>
        </p:spPr>
      </p:pic>
      <p:sp>
        <p:nvSpPr>
          <p:cNvPr id="3" name="TextBox 2"/>
          <p:cNvSpPr txBox="1"/>
          <p:nvPr/>
        </p:nvSpPr>
        <p:spPr>
          <a:xfrm>
            <a:off x="1524000" y="-76197"/>
            <a:ext cx="9144000" cy="564257"/>
          </a:xfrm>
          <a:prstGeom prst="rect">
            <a:avLst/>
          </a:prstGeom>
          <a:solidFill>
            <a:srgbClr val="00B050"/>
          </a:solidFill>
        </p:spPr>
        <p:txBody>
          <a:bodyPr wrap="square" lIns="91412" tIns="45718" rIns="91412" bIns="45718" rtlCol="0">
            <a:spAutoFit/>
          </a:bodyPr>
          <a:lstStyle/>
          <a:p>
            <a:pPr algn="ctr"/>
            <a:r>
              <a:rPr lang="en-US" sz="3100" b="1" dirty="0">
                <a:solidFill>
                  <a:schemeClr val="bg1"/>
                </a:solidFill>
              </a:rPr>
              <a:t>Tiếng nói đầu tiên</a:t>
            </a:r>
          </a:p>
        </p:txBody>
      </p:sp>
      <p:sp>
        <p:nvSpPr>
          <p:cNvPr id="4" name="Cloud Callout 3"/>
          <p:cNvSpPr/>
          <p:nvPr/>
        </p:nvSpPr>
        <p:spPr>
          <a:xfrm>
            <a:off x="6108703" y="533400"/>
            <a:ext cx="4559300" cy="1828800"/>
          </a:xfrm>
          <a:prstGeom prst="cloudCallout">
            <a:avLst>
              <a:gd name="adj1" fmla="val -105217"/>
              <a:gd name="adj2" fmla="val 107299"/>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12" tIns="45718" rIns="91412" bIns="45718" rtlCol="0" anchor="ctr"/>
          <a:lstStyle/>
          <a:p>
            <a:pPr algn="ctr"/>
            <a:r>
              <a:rPr lang="en-US" sz="3200" b="1" dirty="0" err="1">
                <a:solidFill>
                  <a:schemeClr val="tx1"/>
                </a:solidFill>
              </a:rPr>
              <a:t>Gióng</a:t>
            </a:r>
            <a:r>
              <a:rPr lang="en-US" sz="3200" b="1" dirty="0">
                <a:solidFill>
                  <a:schemeClr val="tx1"/>
                </a:solidFill>
              </a:rPr>
              <a:t>: </a:t>
            </a:r>
            <a:r>
              <a:rPr lang="en-US" sz="3600" dirty="0">
                <a:solidFill>
                  <a:schemeClr val="tx1"/>
                </a:solidFill>
              </a:rPr>
              <a:t>“</a:t>
            </a:r>
            <a:r>
              <a:rPr lang="en-US" sz="3600" dirty="0" err="1">
                <a:solidFill>
                  <a:schemeClr val="tx1"/>
                </a:solidFill>
              </a:rPr>
              <a:t>Mẹ</a:t>
            </a:r>
            <a:r>
              <a:rPr lang="en-US" sz="3600" dirty="0">
                <a:solidFill>
                  <a:schemeClr val="tx1"/>
                </a:solidFill>
              </a:rPr>
              <a:t> </a:t>
            </a:r>
            <a:r>
              <a:rPr lang="en-US" sz="3600" dirty="0" err="1">
                <a:solidFill>
                  <a:schemeClr val="tx1"/>
                </a:solidFill>
              </a:rPr>
              <a:t>ra</a:t>
            </a:r>
            <a:r>
              <a:rPr lang="en-US" sz="3600" dirty="0">
                <a:solidFill>
                  <a:schemeClr val="tx1"/>
                </a:solidFill>
              </a:rPr>
              <a:t> </a:t>
            </a:r>
            <a:r>
              <a:rPr lang="en-US" sz="3600" dirty="0" err="1">
                <a:solidFill>
                  <a:schemeClr val="tx1"/>
                </a:solidFill>
              </a:rPr>
              <a:t>mời</a:t>
            </a:r>
            <a:r>
              <a:rPr lang="en-US" sz="3600" dirty="0">
                <a:solidFill>
                  <a:schemeClr val="tx1"/>
                </a:solidFill>
              </a:rPr>
              <a:t> </a:t>
            </a:r>
            <a:r>
              <a:rPr lang="en-US" sz="3600" dirty="0" err="1">
                <a:solidFill>
                  <a:schemeClr val="tx1"/>
                </a:solidFill>
              </a:rPr>
              <a:t>sứ</a:t>
            </a:r>
            <a:r>
              <a:rPr lang="en-US" sz="3600" dirty="0">
                <a:solidFill>
                  <a:schemeClr val="tx1"/>
                </a:solidFill>
              </a:rPr>
              <a:t> </a:t>
            </a:r>
            <a:r>
              <a:rPr lang="en-US" sz="3600" dirty="0" err="1">
                <a:solidFill>
                  <a:schemeClr val="tx1"/>
                </a:solidFill>
              </a:rPr>
              <a:t>giả</a:t>
            </a:r>
            <a:r>
              <a:rPr lang="en-US" sz="3600" dirty="0">
                <a:solidFill>
                  <a:schemeClr val="tx1"/>
                </a:solidFill>
              </a:rPr>
              <a:t> </a:t>
            </a:r>
            <a:r>
              <a:rPr lang="en-US" sz="3600" dirty="0" err="1">
                <a:solidFill>
                  <a:schemeClr val="tx1"/>
                </a:solidFill>
              </a:rPr>
              <a:t>vào</a:t>
            </a:r>
            <a:r>
              <a:rPr lang="en-US" sz="3600" dirty="0">
                <a:solidFill>
                  <a:schemeClr val="tx1"/>
                </a:solidFill>
              </a:rPr>
              <a:t> </a:t>
            </a:r>
            <a:r>
              <a:rPr lang="en-US" sz="3600" dirty="0" err="1">
                <a:solidFill>
                  <a:schemeClr val="tx1"/>
                </a:solidFill>
              </a:rPr>
              <a:t>đây</a:t>
            </a:r>
            <a:r>
              <a:rPr lang="en-US" sz="3600" dirty="0">
                <a:solidFill>
                  <a:schemeClr val="tx1"/>
                </a:solidFill>
              </a:rPr>
              <a:t>”</a:t>
            </a:r>
          </a:p>
        </p:txBody>
      </p:sp>
      <p:sp>
        <p:nvSpPr>
          <p:cNvPr id="10" name="Oval 9"/>
          <p:cNvSpPr/>
          <p:nvPr/>
        </p:nvSpPr>
        <p:spPr>
          <a:xfrm>
            <a:off x="6575194" y="2819403"/>
            <a:ext cx="4092825" cy="155348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lIns="91412" tIns="45718" rIns="91412" bIns="45718" rtlCol="0" anchor="ctr"/>
          <a:lstStyle/>
          <a:p>
            <a:pPr algn="ctr"/>
            <a:r>
              <a:rPr lang="en-US" sz="3100" dirty="0" err="1">
                <a:solidFill>
                  <a:srgbClr val="FFFF00"/>
                </a:solidFill>
              </a:rPr>
              <a:t>Tiếng</a:t>
            </a:r>
            <a:r>
              <a:rPr lang="en-US" sz="3100" dirty="0">
                <a:solidFill>
                  <a:srgbClr val="FFFF00"/>
                </a:solidFill>
              </a:rPr>
              <a:t> </a:t>
            </a:r>
            <a:r>
              <a:rPr lang="en-US" sz="3100" dirty="0" err="1">
                <a:solidFill>
                  <a:srgbClr val="FFFF00"/>
                </a:solidFill>
              </a:rPr>
              <a:t>nói</a:t>
            </a:r>
            <a:r>
              <a:rPr lang="en-US" sz="3100" dirty="0">
                <a:solidFill>
                  <a:srgbClr val="FFFF00"/>
                </a:solidFill>
              </a:rPr>
              <a:t> </a:t>
            </a:r>
            <a:r>
              <a:rPr lang="en-US" sz="3100" dirty="0" err="1">
                <a:solidFill>
                  <a:srgbClr val="FFFF00"/>
                </a:solidFill>
              </a:rPr>
              <a:t>đầu</a:t>
            </a:r>
            <a:r>
              <a:rPr lang="en-US" sz="3100" dirty="0">
                <a:solidFill>
                  <a:srgbClr val="FFFF00"/>
                </a:solidFill>
              </a:rPr>
              <a:t> </a:t>
            </a:r>
            <a:r>
              <a:rPr lang="en-US" sz="3100" dirty="0" err="1">
                <a:solidFill>
                  <a:srgbClr val="FFFF00"/>
                </a:solidFill>
              </a:rPr>
              <a:t>tiên</a:t>
            </a:r>
            <a:r>
              <a:rPr lang="en-US" sz="3100" dirty="0">
                <a:solidFill>
                  <a:srgbClr val="FFFF00"/>
                </a:solidFill>
              </a:rPr>
              <a:t>: </a:t>
            </a:r>
            <a:r>
              <a:rPr lang="en-US" sz="3100" dirty="0" err="1">
                <a:solidFill>
                  <a:srgbClr val="FFFF00"/>
                </a:solidFill>
              </a:rPr>
              <a:t>đòi</a:t>
            </a:r>
            <a:r>
              <a:rPr lang="en-US" sz="3100" dirty="0">
                <a:solidFill>
                  <a:srgbClr val="FFFF00"/>
                </a:solidFill>
              </a:rPr>
              <a:t> </a:t>
            </a:r>
            <a:r>
              <a:rPr lang="en-US" sz="3100" dirty="0" err="1">
                <a:solidFill>
                  <a:srgbClr val="FFFF00"/>
                </a:solidFill>
              </a:rPr>
              <a:t>đi</a:t>
            </a:r>
            <a:r>
              <a:rPr lang="en-US" sz="3100" dirty="0">
                <a:solidFill>
                  <a:srgbClr val="FFFF00"/>
                </a:solidFill>
              </a:rPr>
              <a:t> </a:t>
            </a:r>
            <a:r>
              <a:rPr lang="en-US" sz="3100" dirty="0" err="1">
                <a:solidFill>
                  <a:srgbClr val="FFFF00"/>
                </a:solidFill>
              </a:rPr>
              <a:t>đánh</a:t>
            </a:r>
            <a:r>
              <a:rPr lang="en-US" sz="3100" dirty="0">
                <a:solidFill>
                  <a:srgbClr val="FFFF00"/>
                </a:solidFill>
              </a:rPr>
              <a:t> </a:t>
            </a:r>
            <a:r>
              <a:rPr lang="en-US" sz="3100" dirty="0" err="1">
                <a:solidFill>
                  <a:srgbClr val="FFFF00"/>
                </a:solidFill>
              </a:rPr>
              <a:t>giặc</a:t>
            </a:r>
            <a:endParaRPr lang="en-US" sz="3100" dirty="0">
              <a:solidFill>
                <a:srgbClr val="FFFF00"/>
              </a:solidFill>
            </a:endParaRPr>
          </a:p>
        </p:txBody>
      </p:sp>
      <p:sp>
        <p:nvSpPr>
          <p:cNvPr id="11" name="Rectangle 10"/>
          <p:cNvSpPr/>
          <p:nvPr/>
        </p:nvSpPr>
        <p:spPr>
          <a:xfrm>
            <a:off x="990600" y="4724400"/>
            <a:ext cx="9677400" cy="1905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12" tIns="45718" rIns="91412" bIns="45718" rtlCol="0" anchor="ctr"/>
          <a:lstStyle/>
          <a:p>
            <a:pPr>
              <a:buFontTx/>
              <a:buChar char="-"/>
            </a:pPr>
            <a:r>
              <a:rPr lang="en-US" dirty="0">
                <a:solidFill>
                  <a:schemeClr val="tx1"/>
                </a:solidFill>
              </a:rPr>
              <a:t> Gióng nhờ mẹ ra gọi sứ giả vào để nói chuyện.</a:t>
            </a:r>
          </a:p>
          <a:p>
            <a:pPr>
              <a:buFontTx/>
              <a:buChar char="-"/>
            </a:pPr>
            <a:r>
              <a:rPr lang="en-US" dirty="0">
                <a:solidFill>
                  <a:schemeClr val="tx1"/>
                </a:solidFill>
              </a:rPr>
              <a:t> </a:t>
            </a:r>
            <a:r>
              <a:rPr lang="en-US" dirty="0" err="1">
                <a:solidFill>
                  <a:schemeClr val="tx1"/>
                </a:solidFill>
              </a:rPr>
              <a:t>Câu</a:t>
            </a:r>
            <a:r>
              <a:rPr lang="en-US" dirty="0">
                <a:solidFill>
                  <a:schemeClr val="tx1"/>
                </a:solidFill>
              </a:rPr>
              <a:t> </a:t>
            </a:r>
            <a:r>
              <a:rPr lang="en-US" dirty="0" err="1">
                <a:solidFill>
                  <a:schemeClr val="tx1"/>
                </a:solidFill>
              </a:rPr>
              <a:t>nói</a:t>
            </a:r>
            <a:r>
              <a:rPr lang="en-US" dirty="0">
                <a:solidFill>
                  <a:schemeClr val="tx1"/>
                </a:solidFill>
              </a:rPr>
              <a:t> </a:t>
            </a:r>
            <a:r>
              <a:rPr lang="en-US" dirty="0" err="1">
                <a:solidFill>
                  <a:schemeClr val="tx1"/>
                </a:solidFill>
              </a:rPr>
              <a:t>đầu</a:t>
            </a:r>
            <a:r>
              <a:rPr lang="en-US" dirty="0">
                <a:solidFill>
                  <a:schemeClr val="tx1"/>
                </a:solidFill>
              </a:rPr>
              <a:t> </a:t>
            </a:r>
            <a:r>
              <a:rPr lang="en-US" dirty="0" err="1">
                <a:solidFill>
                  <a:schemeClr val="tx1"/>
                </a:solidFill>
              </a:rPr>
              <a:t>tiên</a:t>
            </a:r>
            <a:r>
              <a:rPr lang="en-US" dirty="0">
                <a:solidFill>
                  <a:schemeClr val="tx1"/>
                </a:solidFill>
              </a:rPr>
              <a:t> </a:t>
            </a:r>
            <a:r>
              <a:rPr lang="en-US" dirty="0" err="1">
                <a:solidFill>
                  <a:schemeClr val="tx1"/>
                </a:solidFill>
              </a:rPr>
              <a:t>là</a:t>
            </a:r>
            <a:r>
              <a:rPr lang="en-US" dirty="0">
                <a:solidFill>
                  <a:schemeClr val="tx1"/>
                </a:solidFill>
              </a:rPr>
              <a:t> </a:t>
            </a:r>
            <a:r>
              <a:rPr lang="en-US" dirty="0" err="1">
                <a:solidFill>
                  <a:schemeClr val="tx1"/>
                </a:solidFill>
              </a:rPr>
              <a:t>lời</a:t>
            </a:r>
            <a:r>
              <a:rPr lang="en-US" dirty="0">
                <a:solidFill>
                  <a:schemeClr val="tx1"/>
                </a:solidFill>
              </a:rPr>
              <a:t> </a:t>
            </a:r>
            <a:r>
              <a:rPr lang="en-US" dirty="0" err="1">
                <a:solidFill>
                  <a:schemeClr val="tx1"/>
                </a:solidFill>
              </a:rPr>
              <a:t>yêu</a:t>
            </a:r>
            <a:r>
              <a:rPr lang="en-US" dirty="0">
                <a:solidFill>
                  <a:schemeClr val="tx1"/>
                </a:solidFill>
              </a:rPr>
              <a:t> </a:t>
            </a:r>
            <a:r>
              <a:rPr lang="en-US" dirty="0" err="1">
                <a:solidFill>
                  <a:schemeClr val="tx1"/>
                </a:solidFill>
              </a:rPr>
              <a:t>cầu</a:t>
            </a:r>
            <a:r>
              <a:rPr lang="en-US" dirty="0">
                <a:solidFill>
                  <a:schemeClr val="tx1"/>
                </a:solidFill>
              </a:rPr>
              <a:t> </a:t>
            </a:r>
            <a:r>
              <a:rPr lang="en-US" dirty="0" err="1">
                <a:solidFill>
                  <a:schemeClr val="tx1"/>
                </a:solidFill>
              </a:rPr>
              <a:t>cứu</a:t>
            </a:r>
            <a:r>
              <a:rPr lang="en-US" dirty="0">
                <a:solidFill>
                  <a:schemeClr val="tx1"/>
                </a:solidFill>
              </a:rPr>
              <a:t> </a:t>
            </a:r>
            <a:r>
              <a:rPr lang="en-US" dirty="0" err="1">
                <a:solidFill>
                  <a:schemeClr val="tx1"/>
                </a:solidFill>
              </a:rPr>
              <a:t>nước</a:t>
            </a:r>
            <a:r>
              <a:rPr lang="en-US" dirty="0">
                <a:solidFill>
                  <a:schemeClr val="tx1"/>
                </a:solidFill>
              </a:rPr>
              <a:t>, </a:t>
            </a:r>
            <a:r>
              <a:rPr lang="en-US" dirty="0" err="1">
                <a:solidFill>
                  <a:schemeClr val="tx1"/>
                </a:solidFill>
              </a:rPr>
              <a:t>là</a:t>
            </a:r>
            <a:r>
              <a:rPr lang="en-US" dirty="0">
                <a:solidFill>
                  <a:schemeClr val="tx1"/>
                </a:solidFill>
              </a:rPr>
              <a:t> </a:t>
            </a:r>
            <a:r>
              <a:rPr lang="en-US" dirty="0" err="1">
                <a:solidFill>
                  <a:schemeClr val="tx1"/>
                </a:solidFill>
              </a:rPr>
              <a:t>niềm</a:t>
            </a:r>
            <a:r>
              <a:rPr lang="en-US" dirty="0">
                <a:solidFill>
                  <a:schemeClr val="tx1"/>
                </a:solidFill>
              </a:rPr>
              <a:t> tin </a:t>
            </a:r>
            <a:r>
              <a:rPr lang="en-US" dirty="0" err="1">
                <a:solidFill>
                  <a:schemeClr val="tx1"/>
                </a:solidFill>
              </a:rPr>
              <a:t>chiến</a:t>
            </a:r>
            <a:r>
              <a:rPr lang="en-US" dirty="0">
                <a:solidFill>
                  <a:schemeClr val="tx1"/>
                </a:solidFill>
              </a:rPr>
              <a:t> </a:t>
            </a:r>
            <a:r>
              <a:rPr lang="en-US" dirty="0" err="1">
                <a:solidFill>
                  <a:schemeClr val="tx1"/>
                </a:solidFill>
              </a:rPr>
              <a:t>thắng</a:t>
            </a:r>
            <a:r>
              <a:rPr lang="en-US" dirty="0">
                <a:solidFill>
                  <a:schemeClr val="tx1"/>
                </a:solidFill>
              </a:rPr>
              <a:t> </a:t>
            </a:r>
            <a:r>
              <a:rPr lang="en-US" dirty="0" err="1">
                <a:solidFill>
                  <a:schemeClr val="tx1"/>
                </a:solidFill>
              </a:rPr>
              <a:t>giặc</a:t>
            </a:r>
            <a:r>
              <a:rPr lang="en-US" dirty="0">
                <a:solidFill>
                  <a:schemeClr val="tx1"/>
                </a:solidFill>
              </a:rPr>
              <a:t> </a:t>
            </a:r>
            <a:r>
              <a:rPr lang="en-US" dirty="0" err="1">
                <a:solidFill>
                  <a:schemeClr val="tx1"/>
                </a:solidFill>
              </a:rPr>
              <a:t>ngoại</a:t>
            </a:r>
            <a:r>
              <a:rPr lang="en-US" dirty="0">
                <a:solidFill>
                  <a:schemeClr val="tx1"/>
                </a:solidFill>
              </a:rPr>
              <a:t> </a:t>
            </a:r>
            <a:r>
              <a:rPr lang="en-US" dirty="0" err="1">
                <a:solidFill>
                  <a:schemeClr val="tx1"/>
                </a:solidFill>
              </a:rPr>
              <a:t>xâm</a:t>
            </a:r>
            <a:r>
              <a:rPr lang="en-US" dirty="0">
                <a:solidFill>
                  <a:schemeClr val="tx1"/>
                </a:solidFill>
              </a:rPr>
              <a:t>.</a:t>
            </a:r>
          </a:p>
          <a:p>
            <a:r>
              <a:rPr lang="en-US" dirty="0">
                <a:solidFill>
                  <a:schemeClr val="tx1"/>
                </a:solidFill>
              </a:rPr>
              <a:t>=&gt; Ý </a:t>
            </a:r>
            <a:r>
              <a:rPr lang="en-US" dirty="0" err="1">
                <a:solidFill>
                  <a:schemeClr val="tx1"/>
                </a:solidFill>
              </a:rPr>
              <a:t>thức</a:t>
            </a:r>
            <a:r>
              <a:rPr lang="en-US" dirty="0">
                <a:solidFill>
                  <a:schemeClr val="tx1"/>
                </a:solidFill>
              </a:rPr>
              <a:t> </a:t>
            </a:r>
            <a:r>
              <a:rPr lang="en-US" dirty="0" err="1">
                <a:solidFill>
                  <a:schemeClr val="tx1"/>
                </a:solidFill>
              </a:rPr>
              <a:t>đánh</a:t>
            </a:r>
            <a:r>
              <a:rPr lang="en-US" dirty="0">
                <a:solidFill>
                  <a:schemeClr val="tx1"/>
                </a:solidFill>
              </a:rPr>
              <a:t> </a:t>
            </a:r>
            <a:r>
              <a:rPr lang="en-US" dirty="0" err="1">
                <a:solidFill>
                  <a:schemeClr val="tx1"/>
                </a:solidFill>
              </a:rPr>
              <a:t>giặc</a:t>
            </a:r>
            <a:r>
              <a:rPr lang="en-US" dirty="0">
                <a:solidFill>
                  <a:schemeClr val="tx1"/>
                </a:solidFill>
              </a:rPr>
              <a:t> </a:t>
            </a:r>
            <a:r>
              <a:rPr lang="en-US" dirty="0" err="1">
                <a:solidFill>
                  <a:schemeClr val="tx1"/>
                </a:solidFill>
              </a:rPr>
              <a:t>cứu</a:t>
            </a:r>
            <a:r>
              <a:rPr lang="en-US" dirty="0">
                <a:solidFill>
                  <a:schemeClr val="tx1"/>
                </a:solidFill>
              </a:rPr>
              <a:t> </a:t>
            </a:r>
            <a:r>
              <a:rPr lang="en-US" dirty="0" err="1">
                <a:solidFill>
                  <a:schemeClr val="tx1"/>
                </a:solidFill>
              </a:rPr>
              <a:t>nước</a:t>
            </a:r>
            <a:r>
              <a:rPr lang="en-US" dirty="0">
                <a:solidFill>
                  <a:schemeClr val="tx1"/>
                </a:solidFill>
              </a:rPr>
              <a:t> </a:t>
            </a:r>
            <a:r>
              <a:rPr lang="en-US" dirty="0" err="1">
                <a:solidFill>
                  <a:schemeClr val="tx1"/>
                </a:solidFill>
              </a:rPr>
              <a:t>được</a:t>
            </a:r>
            <a:r>
              <a:rPr lang="en-US" dirty="0">
                <a:solidFill>
                  <a:schemeClr val="tx1"/>
                </a:solidFill>
              </a:rPr>
              <a:t> </a:t>
            </a:r>
            <a:r>
              <a:rPr lang="en-US" dirty="0" err="1">
                <a:solidFill>
                  <a:schemeClr val="tx1"/>
                </a:solidFill>
              </a:rPr>
              <a:t>đặt</a:t>
            </a:r>
            <a:r>
              <a:rPr lang="en-US" dirty="0">
                <a:solidFill>
                  <a:schemeClr val="tx1"/>
                </a:solidFill>
              </a:rPr>
              <a:t> </a:t>
            </a:r>
            <a:r>
              <a:rPr lang="en-US" dirty="0" err="1">
                <a:solidFill>
                  <a:schemeClr val="tx1"/>
                </a:solidFill>
              </a:rPr>
              <a:t>lên</a:t>
            </a:r>
            <a:r>
              <a:rPr lang="en-US" dirty="0">
                <a:solidFill>
                  <a:schemeClr val="tx1"/>
                </a:solidFill>
              </a:rPr>
              <a:t> </a:t>
            </a:r>
            <a:r>
              <a:rPr lang="en-US" dirty="0" err="1">
                <a:solidFill>
                  <a:schemeClr val="tx1"/>
                </a:solidFill>
              </a:rPr>
              <a:t>hàng</a:t>
            </a:r>
            <a:r>
              <a:rPr lang="en-US" dirty="0">
                <a:solidFill>
                  <a:schemeClr val="tx1"/>
                </a:solidFill>
              </a:rPr>
              <a:t> </a:t>
            </a:r>
            <a:r>
              <a:rPr lang="en-US" dirty="0" err="1">
                <a:solidFill>
                  <a:schemeClr val="tx1"/>
                </a:solidFill>
              </a:rPr>
              <a:t>đầu</a:t>
            </a:r>
            <a:r>
              <a:rPr lang="en-US" dirty="0">
                <a:solidFill>
                  <a:schemeClr val="tx1"/>
                </a:solidFill>
              </a:rPr>
              <a:t>.</a:t>
            </a:r>
          </a:p>
        </p:txBody>
      </p:sp>
    </p:spTree>
    <p:extLst>
      <p:ext uri="{BB962C8B-B14F-4D97-AF65-F5344CB8AC3E}">
        <p14:creationId xmlns:p14="http://schemas.microsoft.com/office/powerpoint/2010/main" val="9360081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fade">
                                      <p:cBhvr>
                                        <p:cTn id="12" dur="2000"/>
                                        <p:tgtEl>
                                          <p:spTgt spid="4">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20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bg/>
                                          </p:spTgt>
                                        </p:tgtEl>
                                        <p:attrNameLst>
                                          <p:attrName>style.visibility</p:attrName>
                                        </p:attrNameLst>
                                      </p:cBhvr>
                                      <p:to>
                                        <p:strVal val="visible"/>
                                      </p:to>
                                    </p:set>
                                    <p:animEffect transition="in" filter="wipe(down)">
                                      <p:cBhvr>
                                        <p:cTn id="22" dur="500"/>
                                        <p:tgtEl>
                                          <p:spTgt spid="10">
                                            <p:bg/>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wipe(down)">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bg/>
                                          </p:spTgt>
                                        </p:tgtEl>
                                        <p:attrNameLst>
                                          <p:attrName>style.visibility</p:attrName>
                                        </p:attrNameLst>
                                      </p:cBhvr>
                                      <p:to>
                                        <p:strVal val="visible"/>
                                      </p:to>
                                    </p:set>
                                    <p:animEffect transition="in" filter="wipe(down)">
                                      <p:cBhvr>
                                        <p:cTn id="32" dur="500"/>
                                        <p:tgtEl>
                                          <p:spTgt spid="11">
                                            <p:bg/>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wipe(down)">
                                      <p:cBhvr>
                                        <p:cTn id="37" dur="500"/>
                                        <p:tgtEl>
                                          <p:spTgt spid="1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xEl>
                                              <p:pRg st="1" end="1"/>
                                            </p:txEl>
                                          </p:spTgt>
                                        </p:tgtEl>
                                        <p:attrNameLst>
                                          <p:attrName>style.visibility</p:attrName>
                                        </p:attrNameLst>
                                      </p:cBhvr>
                                      <p:to>
                                        <p:strVal val="visible"/>
                                      </p:to>
                                    </p:set>
                                    <p:animEffect transition="in" filter="wipe(down)">
                                      <p:cBhvr>
                                        <p:cTn id="42" dur="500"/>
                                        <p:tgtEl>
                                          <p:spTgt spid="11">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xEl>
                                              <p:pRg st="2" end="2"/>
                                            </p:txEl>
                                          </p:spTgt>
                                        </p:tgtEl>
                                        <p:attrNameLst>
                                          <p:attrName>style.visibility</p:attrName>
                                        </p:attrNameLst>
                                      </p:cBhvr>
                                      <p:to>
                                        <p:strVal val="visible"/>
                                      </p:to>
                                    </p:set>
                                    <p:animEffect transition="in" filter="wipe(down)">
                                      <p:cBhvr>
                                        <p:cTn id="4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10" grpId="0" build="p" animBg="1"/>
      <p:bldP spid="11"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ent Arrow 6"/>
          <p:cNvSpPr/>
          <p:nvPr/>
        </p:nvSpPr>
        <p:spPr>
          <a:xfrm>
            <a:off x="5222090" y="5592427"/>
            <a:ext cx="1254929" cy="503591"/>
          </a:xfrm>
          <a:prstGeom prst="bentArrow">
            <a:avLst>
              <a:gd name="adj1" fmla="val 20000"/>
              <a:gd name="adj2" fmla="val 25000"/>
              <a:gd name="adj3" fmla="val 25000"/>
              <a:gd name="adj4" fmla="val 3125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412" tIns="45718" rIns="91412" bIns="45718" rtlCol="0" anchor="ctr"/>
          <a:lstStyle/>
          <a:p>
            <a:pPr algn="ctr"/>
            <a:endParaRPr lang="en-US">
              <a:solidFill>
                <a:schemeClr val="tx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6700" y="609618"/>
            <a:ext cx="4572000" cy="3889527"/>
          </a:xfrm>
          <a:prstGeom prst="rect">
            <a:avLst/>
          </a:prstGeom>
          <a:ln w="28575">
            <a:solidFill>
              <a:schemeClr val="tx1"/>
            </a:solidFill>
          </a:ln>
        </p:spPr>
      </p:pic>
      <p:sp>
        <p:nvSpPr>
          <p:cNvPr id="3" name="TextBox 2"/>
          <p:cNvSpPr txBox="1"/>
          <p:nvPr/>
        </p:nvSpPr>
        <p:spPr>
          <a:xfrm>
            <a:off x="1524000" y="-76197"/>
            <a:ext cx="9144000" cy="564257"/>
          </a:xfrm>
          <a:prstGeom prst="rect">
            <a:avLst/>
          </a:prstGeom>
          <a:solidFill>
            <a:srgbClr val="00B050"/>
          </a:solidFill>
        </p:spPr>
        <p:txBody>
          <a:bodyPr wrap="square" lIns="91412" tIns="45718" rIns="91412" bIns="45718" rtlCol="0">
            <a:spAutoFit/>
          </a:bodyPr>
          <a:lstStyle/>
          <a:p>
            <a:pPr algn="ctr"/>
            <a:r>
              <a:rPr lang="en-US" sz="3100" b="1" dirty="0">
                <a:solidFill>
                  <a:schemeClr val="bg1"/>
                </a:solidFill>
              </a:rPr>
              <a:t>Đòi vũ khí đánh giặc</a:t>
            </a:r>
          </a:p>
        </p:txBody>
      </p:sp>
      <p:sp>
        <p:nvSpPr>
          <p:cNvPr id="5" name="Cloud Callout 4"/>
          <p:cNvSpPr/>
          <p:nvPr/>
        </p:nvSpPr>
        <p:spPr>
          <a:xfrm>
            <a:off x="1524000" y="4721321"/>
            <a:ext cx="4419600" cy="2006323"/>
          </a:xfrm>
          <a:prstGeom prst="cloudCallout">
            <a:avLst>
              <a:gd name="adj1" fmla="val -11445"/>
              <a:gd name="adj2" fmla="val -114512"/>
            </a:avLst>
          </a:prstGeom>
        </p:spPr>
        <p:style>
          <a:lnRef idx="2">
            <a:schemeClr val="accent1">
              <a:shade val="50000"/>
            </a:schemeClr>
          </a:lnRef>
          <a:fillRef idx="1">
            <a:schemeClr val="accent1"/>
          </a:fillRef>
          <a:effectRef idx="0">
            <a:schemeClr val="accent1"/>
          </a:effectRef>
          <a:fontRef idx="minor">
            <a:schemeClr val="lt1"/>
          </a:fontRef>
        </p:style>
        <p:txBody>
          <a:bodyPr lIns="91412" tIns="45718" rIns="91412" bIns="45718" rtlCol="0" anchor="ctr"/>
          <a:lstStyle/>
          <a:p>
            <a:pPr algn="ctr"/>
            <a:r>
              <a:rPr lang="en-US" sz="3100" b="1" dirty="0" err="1">
                <a:solidFill>
                  <a:sysClr val="windowText" lastClr="000000"/>
                </a:solidFill>
              </a:rPr>
              <a:t>Gióng</a:t>
            </a:r>
            <a:r>
              <a:rPr lang="en-US" sz="3200" b="1" dirty="0">
                <a:solidFill>
                  <a:sysClr val="windowText" lastClr="000000"/>
                </a:solidFill>
              </a:rPr>
              <a:t>: “</a:t>
            </a:r>
            <a:r>
              <a:rPr lang="en-US" sz="2800" dirty="0">
                <a:solidFill>
                  <a:sysClr val="windowText" lastClr="000000"/>
                </a:solidFill>
              </a:rPr>
              <a:t>…</a:t>
            </a:r>
            <a:r>
              <a:rPr lang="en-US" sz="2800" dirty="0" err="1">
                <a:solidFill>
                  <a:sysClr val="windowText" lastClr="000000"/>
                </a:solidFill>
              </a:rPr>
              <a:t>sắm</a:t>
            </a:r>
            <a:r>
              <a:rPr lang="en-US" sz="2800" dirty="0">
                <a:solidFill>
                  <a:sysClr val="windowText" lastClr="000000"/>
                </a:solidFill>
              </a:rPr>
              <a:t> </a:t>
            </a:r>
            <a:r>
              <a:rPr lang="en-US" sz="2800" dirty="0" err="1">
                <a:solidFill>
                  <a:sysClr val="windowText" lastClr="000000"/>
                </a:solidFill>
              </a:rPr>
              <a:t>cho</a:t>
            </a:r>
            <a:r>
              <a:rPr lang="en-US" sz="2800" dirty="0">
                <a:solidFill>
                  <a:sysClr val="windowText" lastClr="000000"/>
                </a:solidFill>
              </a:rPr>
              <a:t> ta </a:t>
            </a:r>
            <a:r>
              <a:rPr lang="en-US" sz="2800" b="1" u="sng" dirty="0">
                <a:solidFill>
                  <a:sysClr val="windowText" lastClr="000000"/>
                </a:solidFill>
              </a:rPr>
              <a:t>con </a:t>
            </a:r>
            <a:r>
              <a:rPr lang="en-US" sz="2800" b="1" u="sng" dirty="0" err="1">
                <a:solidFill>
                  <a:sysClr val="windowText" lastClr="000000"/>
                </a:solidFill>
              </a:rPr>
              <a:t>ngựa</a:t>
            </a:r>
            <a:r>
              <a:rPr lang="en-US" sz="2800" b="1" u="sng" dirty="0">
                <a:solidFill>
                  <a:sysClr val="windowText" lastClr="000000"/>
                </a:solidFill>
              </a:rPr>
              <a:t> </a:t>
            </a:r>
            <a:r>
              <a:rPr lang="en-US" sz="2800" b="1" u="sng" dirty="0" err="1">
                <a:solidFill>
                  <a:sysClr val="windowText" lastClr="000000"/>
                </a:solidFill>
              </a:rPr>
              <a:t>sắt</a:t>
            </a:r>
            <a:r>
              <a:rPr lang="en-US" sz="2800" b="1" u="sng" dirty="0">
                <a:solidFill>
                  <a:sysClr val="windowText" lastClr="000000"/>
                </a:solidFill>
              </a:rPr>
              <a:t>;</a:t>
            </a:r>
            <a:r>
              <a:rPr lang="en-US" sz="2800" dirty="0">
                <a:solidFill>
                  <a:sysClr val="windowText" lastClr="000000"/>
                </a:solidFill>
              </a:rPr>
              <a:t> </a:t>
            </a:r>
            <a:r>
              <a:rPr lang="en-US" sz="2800" b="1" u="sng" dirty="0" err="1">
                <a:solidFill>
                  <a:sysClr val="windowText" lastClr="000000"/>
                </a:solidFill>
              </a:rPr>
              <a:t>áo</a:t>
            </a:r>
            <a:r>
              <a:rPr lang="en-US" sz="2800" b="1" u="sng" dirty="0">
                <a:solidFill>
                  <a:sysClr val="windowText" lastClr="000000"/>
                </a:solidFill>
              </a:rPr>
              <a:t> </a:t>
            </a:r>
            <a:r>
              <a:rPr lang="en-US" sz="2800" b="1" u="sng" dirty="0" err="1">
                <a:solidFill>
                  <a:sysClr val="windowText" lastClr="000000"/>
                </a:solidFill>
              </a:rPr>
              <a:t>giáp</a:t>
            </a:r>
            <a:r>
              <a:rPr lang="en-US" sz="2800" b="1" u="sng" dirty="0">
                <a:solidFill>
                  <a:sysClr val="windowText" lastClr="000000"/>
                </a:solidFill>
              </a:rPr>
              <a:t> </a:t>
            </a:r>
            <a:r>
              <a:rPr lang="en-US" sz="2800" b="1" u="sng" dirty="0" err="1">
                <a:solidFill>
                  <a:sysClr val="windowText" lastClr="000000"/>
                </a:solidFill>
              </a:rPr>
              <a:t>sắt</a:t>
            </a:r>
            <a:r>
              <a:rPr lang="en-US" sz="2800" dirty="0">
                <a:solidFill>
                  <a:sysClr val="windowText" lastClr="000000"/>
                </a:solidFill>
              </a:rPr>
              <a:t> </a:t>
            </a:r>
            <a:r>
              <a:rPr lang="en-US" sz="2800" dirty="0" err="1">
                <a:solidFill>
                  <a:sysClr val="windowText" lastClr="000000"/>
                </a:solidFill>
              </a:rPr>
              <a:t>và</a:t>
            </a:r>
            <a:r>
              <a:rPr lang="en-US" sz="2800" dirty="0">
                <a:solidFill>
                  <a:sysClr val="windowText" lastClr="000000"/>
                </a:solidFill>
              </a:rPr>
              <a:t> </a:t>
            </a:r>
            <a:r>
              <a:rPr lang="en-US" sz="2800" b="1" u="sng" dirty="0" err="1">
                <a:solidFill>
                  <a:sysClr val="windowText" lastClr="000000"/>
                </a:solidFill>
              </a:rPr>
              <a:t>roi</a:t>
            </a:r>
            <a:r>
              <a:rPr lang="en-US" sz="2800" b="1" u="sng" dirty="0">
                <a:solidFill>
                  <a:sysClr val="windowText" lastClr="000000"/>
                </a:solidFill>
              </a:rPr>
              <a:t> </a:t>
            </a:r>
            <a:r>
              <a:rPr lang="en-US" sz="2800" b="1" u="sng" dirty="0" err="1">
                <a:solidFill>
                  <a:sysClr val="windowText" lastClr="000000"/>
                </a:solidFill>
              </a:rPr>
              <a:t>sắt</a:t>
            </a:r>
            <a:r>
              <a:rPr lang="en-US" sz="2800" dirty="0">
                <a:solidFill>
                  <a:sysClr val="windowText" lastClr="000000"/>
                </a:solidFill>
              </a:rPr>
              <a:t>…..</a:t>
            </a:r>
            <a:endParaRPr lang="en-US" sz="3200" dirty="0">
              <a:solidFill>
                <a:sysClr val="windowText" lastClr="000000"/>
              </a:solidFill>
            </a:endParaRPr>
          </a:p>
        </p:txBody>
      </p:sp>
      <p:sp>
        <p:nvSpPr>
          <p:cNvPr id="6" name="Oval 5">
            <a:hlinkClick r:id="" action="ppaction://hlinkshowjump?jump=nextslide"/>
          </p:cNvPr>
          <p:cNvSpPr/>
          <p:nvPr/>
        </p:nvSpPr>
        <p:spPr>
          <a:xfrm>
            <a:off x="6521467" y="4800603"/>
            <a:ext cx="4146551" cy="1774644"/>
          </a:xfrm>
          <a:prstGeom prst="ellipse">
            <a:avLst/>
          </a:prstGeom>
          <a:solidFill>
            <a:srgbClr val="EEA9F5"/>
          </a:solidFill>
        </p:spPr>
        <p:style>
          <a:lnRef idx="2">
            <a:schemeClr val="accent1">
              <a:shade val="50000"/>
            </a:schemeClr>
          </a:lnRef>
          <a:fillRef idx="1">
            <a:schemeClr val="accent1"/>
          </a:fillRef>
          <a:effectRef idx="0">
            <a:schemeClr val="accent1"/>
          </a:effectRef>
          <a:fontRef idx="minor">
            <a:schemeClr val="lt1"/>
          </a:fontRef>
        </p:style>
        <p:txBody>
          <a:bodyPr lIns="91412" tIns="45718" rIns="91412" bIns="45718" rtlCol="0" anchor="ctr"/>
          <a:lstStyle/>
          <a:p>
            <a:pPr algn="ctr"/>
            <a:r>
              <a:rPr lang="en-US" sz="3500" dirty="0" err="1">
                <a:solidFill>
                  <a:srgbClr val="990033"/>
                </a:solidFill>
              </a:rPr>
              <a:t>Đòi</a:t>
            </a:r>
            <a:r>
              <a:rPr lang="en-US" sz="3500" dirty="0">
                <a:solidFill>
                  <a:srgbClr val="990033"/>
                </a:solidFill>
              </a:rPr>
              <a:t> </a:t>
            </a:r>
            <a:r>
              <a:rPr lang="en-US" sz="3500" dirty="0" err="1">
                <a:solidFill>
                  <a:srgbClr val="990033"/>
                </a:solidFill>
              </a:rPr>
              <a:t>vũ</a:t>
            </a:r>
            <a:r>
              <a:rPr lang="en-US" sz="3500" dirty="0">
                <a:solidFill>
                  <a:srgbClr val="990033"/>
                </a:solidFill>
              </a:rPr>
              <a:t> </a:t>
            </a:r>
            <a:r>
              <a:rPr lang="en-US" sz="3500" dirty="0" err="1">
                <a:solidFill>
                  <a:srgbClr val="990033"/>
                </a:solidFill>
              </a:rPr>
              <a:t>khí</a:t>
            </a:r>
            <a:r>
              <a:rPr lang="en-US" sz="3500" dirty="0">
                <a:solidFill>
                  <a:srgbClr val="990033"/>
                </a:solidFill>
              </a:rPr>
              <a:t> </a:t>
            </a:r>
            <a:r>
              <a:rPr lang="en-US" sz="3500" dirty="0" err="1">
                <a:solidFill>
                  <a:srgbClr val="990033"/>
                </a:solidFill>
              </a:rPr>
              <a:t>để</a:t>
            </a:r>
            <a:r>
              <a:rPr lang="en-US" sz="3500" dirty="0">
                <a:solidFill>
                  <a:srgbClr val="990033"/>
                </a:solidFill>
              </a:rPr>
              <a:t> </a:t>
            </a:r>
            <a:r>
              <a:rPr lang="en-US" sz="3500" dirty="0" err="1">
                <a:solidFill>
                  <a:srgbClr val="990033"/>
                </a:solidFill>
              </a:rPr>
              <a:t>đi</a:t>
            </a:r>
            <a:r>
              <a:rPr lang="en-US" sz="3500" dirty="0">
                <a:solidFill>
                  <a:srgbClr val="990033"/>
                </a:solidFill>
              </a:rPr>
              <a:t> </a:t>
            </a:r>
            <a:r>
              <a:rPr lang="en-US" sz="3500" dirty="0" err="1">
                <a:solidFill>
                  <a:srgbClr val="990033"/>
                </a:solidFill>
              </a:rPr>
              <a:t>đánh</a:t>
            </a:r>
            <a:r>
              <a:rPr lang="en-US" sz="3500" dirty="0">
                <a:solidFill>
                  <a:srgbClr val="990033"/>
                </a:solidFill>
              </a:rPr>
              <a:t> </a:t>
            </a:r>
            <a:r>
              <a:rPr lang="en-US" sz="3500" dirty="0" err="1">
                <a:solidFill>
                  <a:srgbClr val="990033"/>
                </a:solidFill>
              </a:rPr>
              <a:t>giặc</a:t>
            </a:r>
            <a:endParaRPr lang="en-US" sz="3500" dirty="0">
              <a:solidFill>
                <a:srgbClr val="990033"/>
              </a:solidFill>
            </a:endParaRPr>
          </a:p>
        </p:txBody>
      </p:sp>
    </p:spTree>
    <p:extLst>
      <p:ext uri="{BB962C8B-B14F-4D97-AF65-F5344CB8AC3E}">
        <p14:creationId xmlns:p14="http://schemas.microsoft.com/office/powerpoint/2010/main" val="9360081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p:cNvSpPr/>
          <p:nvPr/>
        </p:nvSpPr>
        <p:spPr>
          <a:xfrm>
            <a:off x="2099256" y="218941"/>
            <a:ext cx="8139448" cy="875763"/>
          </a:xfrm>
          <a:prstGeom prst="round2SameRect">
            <a:avLst/>
          </a:prstGeom>
          <a:solidFill>
            <a:schemeClr val="accent2">
              <a:lumMod val="60000"/>
              <a:lumOff val="4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800"/>
              </a:spcAft>
              <a:tabLst>
                <a:tab pos="0" algn="l"/>
                <a:tab pos="57150" algn="l"/>
              </a:tabLst>
            </a:pPr>
            <a:r>
              <a:rPr lang="fr-FR" sz="3600" b="1" dirty="0" smtClean="0">
                <a:solidFill>
                  <a:srgbClr val="0D0D0D"/>
                </a:solidFill>
                <a:effectLst/>
                <a:latin typeface="Times New Roman" panose="02020603050405020304" pitchFamily="18" charset="0"/>
                <a:ea typeface="Calibri" panose="020F0502020204030204" pitchFamily="34" charset="0"/>
              </a:rPr>
              <a:t>HOẠT ĐỘNG KHỞI ĐỘNG</a:t>
            </a:r>
            <a:endParaRPr lang="en-US" sz="36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2645350" y="1208745"/>
            <a:ext cx="7236148" cy="923330"/>
          </a:xfrm>
          <a:prstGeom prst="rect">
            <a:avLst/>
          </a:prstGeom>
          <a:solidFill>
            <a:schemeClr val="bg2">
              <a:lumMod val="90000"/>
            </a:schemeClr>
          </a:solidFill>
          <a:ln w="38100">
            <a:solidFill>
              <a:srgbClr val="FFFFFF"/>
            </a:solidFill>
          </a:ln>
        </p:spPr>
        <p:txBody>
          <a:bodyPr wrap="none" lIns="91440" tIns="45720" rIns="91440" bIns="45720">
            <a:spAutoFit/>
          </a:bodyPr>
          <a:lstStyle/>
          <a:p>
            <a:pPr algn="ctr"/>
            <a:r>
              <a:rPr lang="en-US" sz="5400" b="1" dirty="0" err="1"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Trò</a:t>
            </a:r>
            <a:r>
              <a:rPr lang="en-US" sz="5400" b="1"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5400" b="1" dirty="0" err="1"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chơi</a:t>
            </a:r>
            <a:r>
              <a:rPr lang="en-US" sz="5400" b="1"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5400" b="1" i="1"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Ai </a:t>
            </a:r>
            <a:r>
              <a:rPr lang="en-US" sz="5400" b="1" i="1" dirty="0" err="1"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nhanh</a:t>
            </a:r>
            <a:r>
              <a:rPr lang="en-US" sz="5400" b="1" i="1"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5400" b="1" i="1" dirty="0" err="1"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hơn</a:t>
            </a:r>
            <a:r>
              <a:rPr lang="en-US" sz="5400" b="1" i="1"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a:t>
            </a:r>
            <a:endParaRPr lang="en-US" sz="54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1" name="Right Arrow Callout 10"/>
          <p:cNvSpPr/>
          <p:nvPr/>
        </p:nvSpPr>
        <p:spPr>
          <a:xfrm>
            <a:off x="682580" y="2756079"/>
            <a:ext cx="3271234" cy="3284113"/>
          </a:xfrm>
          <a:prstGeom prst="rightArrowCallou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80563" y="3675738"/>
            <a:ext cx="1367682" cy="1323439"/>
          </a:xfrm>
          <a:prstGeom prst="rect">
            <a:avLst/>
          </a:prstGeom>
          <a:solidFill>
            <a:schemeClr val="accent2">
              <a:lumMod val="20000"/>
              <a:lumOff val="80000"/>
            </a:schemeClr>
          </a:solidFill>
        </p:spPr>
        <p:txBody>
          <a:bodyPr wrap="none" lIns="91440" tIns="45720" rIns="91440" bIns="45720">
            <a:spAutoFit/>
          </a:bodyPr>
          <a:lstStyle/>
          <a:p>
            <a:pPr algn="ctr"/>
            <a:r>
              <a:rPr lang="en-US" sz="4000" b="1" cap="none" spc="0"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Luật</a:t>
            </a:r>
            <a:r>
              <a:rPr lang="en-US" sz="40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p>
          <a:p>
            <a:pPr algn="ctr"/>
            <a:r>
              <a:rPr lang="en-US" sz="4000" b="1" cap="none" spc="0"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chơi</a:t>
            </a:r>
            <a:endParaRPr 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
        <p:nvSpPr>
          <p:cNvPr id="13" name="Pentagon 12"/>
          <p:cNvSpPr/>
          <p:nvPr/>
        </p:nvSpPr>
        <p:spPr>
          <a:xfrm>
            <a:off x="4095482" y="2562896"/>
            <a:ext cx="7984901" cy="991673"/>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5000"/>
              </a:lnSpc>
            </a:pPr>
            <a:r>
              <a:rPr lang="en-US" sz="2800" dirty="0">
                <a:solidFill>
                  <a:prstClr val="black"/>
                </a:solidFill>
                <a:latin typeface="Times New Roman" panose="02020603050405020304" pitchFamily="18" charset="0"/>
                <a:ea typeface="Times New Roman" panose="02020603050405020304" pitchFamily="18" charset="0"/>
              </a:rPr>
              <a:t>+ Chia </a:t>
            </a:r>
            <a:r>
              <a:rPr lang="en-US" sz="2800" dirty="0" err="1">
                <a:solidFill>
                  <a:prstClr val="black"/>
                </a:solidFill>
                <a:latin typeface="Times New Roman" panose="02020603050405020304" pitchFamily="18" charset="0"/>
                <a:ea typeface="Times New Roman" panose="02020603050405020304" pitchFamily="18" charset="0"/>
              </a:rPr>
              <a:t>lớp</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thành</a:t>
            </a:r>
            <a:r>
              <a:rPr lang="en-US" sz="2800" dirty="0">
                <a:solidFill>
                  <a:prstClr val="black"/>
                </a:solidFill>
                <a:latin typeface="Times New Roman" panose="02020603050405020304" pitchFamily="18" charset="0"/>
                <a:ea typeface="Times New Roman" panose="02020603050405020304" pitchFamily="18" charset="0"/>
              </a:rPr>
              <a:t> 2 </a:t>
            </a:r>
            <a:r>
              <a:rPr lang="en-US" sz="2800" dirty="0" err="1">
                <a:solidFill>
                  <a:prstClr val="black"/>
                </a:solidFill>
                <a:latin typeface="Times New Roman" panose="02020603050405020304" pitchFamily="18" charset="0"/>
                <a:ea typeface="Times New Roman" panose="02020603050405020304" pitchFamily="18" charset="0"/>
              </a:rPr>
              <a:t>đội</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tương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đương</a:t>
            </a:r>
            <a:r>
              <a:rPr lang="en-US" sz="2800" dirty="0">
                <a:solidFill>
                  <a:prstClr val="black"/>
                </a:solidFill>
                <a:latin typeface="Times New Roman" panose="02020603050405020304" pitchFamily="18" charset="0"/>
                <a:ea typeface="Times New Roman" panose="02020603050405020304" pitchFamily="18" charset="0"/>
              </a:rPr>
              <a:t> 2 </a:t>
            </a:r>
            <a:r>
              <a:rPr lang="en-US" sz="2800" dirty="0" err="1">
                <a:solidFill>
                  <a:prstClr val="black"/>
                </a:solidFill>
                <a:latin typeface="Times New Roman" panose="02020603050405020304" pitchFamily="18" charset="0"/>
                <a:ea typeface="Times New Roman" panose="02020603050405020304" pitchFamily="18" charset="0"/>
              </a:rPr>
              <a:t>dãy</a:t>
            </a:r>
            <a:r>
              <a:rPr lang="en-US" sz="2800" dirty="0">
                <a:solidFill>
                  <a:prstClr val="black"/>
                </a:solidFill>
                <a:latin typeface="Times New Roman" panose="02020603050405020304" pitchFamily="18" charset="0"/>
                <a:ea typeface="Times New Roman" panose="02020603050405020304" pitchFamily="18" charset="0"/>
              </a:rPr>
              <a:t>)</a:t>
            </a:r>
            <a:endParaRPr lang="en-US" sz="2400" dirty="0">
              <a:solidFill>
                <a:prstClr val="black"/>
              </a:solidFill>
              <a:latin typeface="Times New Roman" panose="02020603050405020304" pitchFamily="18" charset="0"/>
              <a:ea typeface="Times New Roman" panose="02020603050405020304" pitchFamily="18" charset="0"/>
            </a:endParaRPr>
          </a:p>
        </p:txBody>
      </p:sp>
      <p:sp>
        <p:nvSpPr>
          <p:cNvPr id="16" name="Pentagon 15"/>
          <p:cNvSpPr/>
          <p:nvPr/>
        </p:nvSpPr>
        <p:spPr>
          <a:xfrm>
            <a:off x="4095480" y="5254577"/>
            <a:ext cx="7984901" cy="991673"/>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pPr>
            <a:r>
              <a:rPr lang="en-US" sz="2800" dirty="0" err="1" smtClean="0">
                <a:solidFill>
                  <a:schemeClr val="tx1"/>
                </a:solidFill>
                <a:effectLst/>
                <a:latin typeface="Times New Roman" panose="02020603050405020304" pitchFamily="18" charset="0"/>
                <a:ea typeface="Times New Roman" panose="02020603050405020304" pitchFamily="18" charset="0"/>
              </a:rPr>
              <a:t>Trong</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thời</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gian</a:t>
            </a:r>
            <a:r>
              <a:rPr lang="en-US" sz="2800" dirty="0" smtClean="0">
                <a:solidFill>
                  <a:schemeClr val="tx1"/>
                </a:solidFill>
                <a:effectLst/>
                <a:latin typeface="Times New Roman" panose="02020603050405020304" pitchFamily="18" charset="0"/>
                <a:ea typeface="Times New Roman" panose="02020603050405020304" pitchFamily="18" charset="0"/>
              </a:rPr>
              <a:t> 3 </a:t>
            </a:r>
            <a:r>
              <a:rPr lang="en-US" sz="2800" dirty="0" err="1" smtClean="0">
                <a:solidFill>
                  <a:schemeClr val="tx1"/>
                </a:solidFill>
                <a:effectLst/>
                <a:latin typeface="Times New Roman" panose="02020603050405020304" pitchFamily="18" charset="0"/>
                <a:ea typeface="Times New Roman" panose="02020603050405020304" pitchFamily="18" charset="0"/>
              </a:rPr>
              <a:t>phút</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dãy</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nào</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viết</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được</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nhiều</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đáp</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án</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đúng</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lên</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bảng</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nhất</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sẽ</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thắng</a:t>
            </a:r>
            <a:r>
              <a:rPr lang="en-US" sz="2800" dirty="0" smtClean="0">
                <a:solidFill>
                  <a:schemeClr val="tx1"/>
                </a:solidFill>
                <a:effectLst/>
                <a:latin typeface="Times New Roman" panose="02020603050405020304" pitchFamily="18" charset="0"/>
                <a:ea typeface="Times New Roman" panose="02020603050405020304" pitchFamily="18" charset="0"/>
              </a:rPr>
              <a:t> </a:t>
            </a:r>
            <a:r>
              <a:rPr lang="en-US" sz="2800" dirty="0" err="1" smtClean="0">
                <a:solidFill>
                  <a:schemeClr val="tx1"/>
                </a:solidFill>
                <a:effectLst/>
                <a:latin typeface="Times New Roman" panose="02020603050405020304" pitchFamily="18" charset="0"/>
                <a:ea typeface="Times New Roman" panose="02020603050405020304" pitchFamily="18" charset="0"/>
              </a:rPr>
              <a:t>cuộc</a:t>
            </a:r>
            <a:r>
              <a:rPr lang="en-US" sz="2800" dirty="0" smtClean="0">
                <a:solidFill>
                  <a:schemeClr val="tx1"/>
                </a:solidFill>
                <a:effectLst/>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17" name="Pentagon 16"/>
          <p:cNvSpPr/>
          <p:nvPr/>
        </p:nvSpPr>
        <p:spPr>
          <a:xfrm>
            <a:off x="4095480" y="3693326"/>
            <a:ext cx="7984901" cy="1422494"/>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5000"/>
              </a:lnSpc>
            </a:pP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Học</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sinh</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mỗi</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đội</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sẽ</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lần</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lượt</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viết</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tên</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những</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truyện</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truyền</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thuyết</a:t>
            </a:r>
            <a:r>
              <a:rPr lang="en-US" sz="2800" dirty="0" smtClean="0">
                <a:solidFill>
                  <a:prstClr val="black"/>
                </a:solidFill>
                <a:latin typeface="Times New Roman" panose="02020603050405020304" pitchFamily="18" charset="0"/>
                <a:ea typeface="Times New Roman" panose="02020603050405020304" pitchFamily="18" charset="0"/>
              </a:rPr>
              <a:t>/</a:t>
            </a:r>
            <a:r>
              <a:rPr lang="en-US" sz="2800" dirty="0" err="1" smtClean="0">
                <a:solidFill>
                  <a:prstClr val="black"/>
                </a:solidFill>
                <a:latin typeface="Times New Roman" panose="02020603050405020304" pitchFamily="18" charset="0"/>
                <a:ea typeface="Times New Roman" panose="02020603050405020304" pitchFamily="18" charset="0"/>
              </a:rPr>
              <a:t>truyện</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cổ</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tích</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mà</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mình</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đã</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được</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nghe</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được</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đọc</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lên</a:t>
            </a:r>
            <a:r>
              <a:rPr lang="en-US" sz="2800" dirty="0" smtClean="0">
                <a:solidFill>
                  <a:prstClr val="black"/>
                </a:solidFill>
                <a:latin typeface="Times New Roman" panose="02020603050405020304" pitchFamily="18" charset="0"/>
                <a:ea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rPr>
              <a:t>bảng</a:t>
            </a:r>
            <a:r>
              <a:rPr lang="en-US" sz="2800" dirty="0" smtClean="0">
                <a:solidFill>
                  <a:prstClr val="black"/>
                </a:solidFill>
                <a:latin typeface="Times New Roman" panose="02020603050405020304" pitchFamily="18" charset="0"/>
                <a:ea typeface="Times New Roman" panose="02020603050405020304" pitchFamily="18" charset="0"/>
              </a:rPr>
              <a:t>.</a:t>
            </a:r>
            <a:endParaRPr lang="en-US" sz="24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00243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6"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ent-Up Arrow 11"/>
          <p:cNvSpPr/>
          <p:nvPr/>
        </p:nvSpPr>
        <p:spPr>
          <a:xfrm rot="10800000">
            <a:off x="5791200" y="4495800"/>
            <a:ext cx="1219200" cy="838200"/>
          </a:xfrm>
          <a:prstGeom prst="ben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412" tIns="45718" rIns="91412" bIns="45718" rtlCol="0" anchor="ctr"/>
          <a:lstStyle/>
          <a:p>
            <a:pPr algn="ctr"/>
            <a:endParaRPr lang="en-US"/>
          </a:p>
        </p:txBody>
      </p:sp>
      <p:sp>
        <p:nvSpPr>
          <p:cNvPr id="2" name="TextBox 1"/>
          <p:cNvSpPr txBox="1"/>
          <p:nvPr/>
        </p:nvSpPr>
        <p:spPr>
          <a:xfrm>
            <a:off x="1524000" y="-76200"/>
            <a:ext cx="9144000" cy="584775"/>
          </a:xfrm>
          <a:prstGeom prst="rect">
            <a:avLst/>
          </a:prstGeom>
          <a:solidFill>
            <a:srgbClr val="C00000"/>
          </a:solidFill>
        </p:spPr>
        <p:txBody>
          <a:bodyPr wrap="square" lIns="91412" tIns="45718" rIns="91412" bIns="45718" rtlCol="0">
            <a:spAutoFit/>
          </a:bodyPr>
          <a:lstStyle/>
          <a:p>
            <a:pPr algn="ctr"/>
            <a:r>
              <a:rPr lang="en-US" sz="3200" dirty="0">
                <a:solidFill>
                  <a:srgbClr val="FFFF00"/>
                </a:solidFill>
              </a:rPr>
              <a:t>Sự đoàn kết, đùm bọc</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18" y="477797"/>
            <a:ext cx="4267199" cy="2951203"/>
          </a:xfrm>
          <a:prstGeom prst="rect">
            <a:avLst/>
          </a:prstGeom>
          <a:ln w="28575">
            <a:solidFill>
              <a:schemeClr val="tx1"/>
            </a:solidFill>
          </a:ln>
        </p:spPr>
      </p:pic>
      <p:sp>
        <p:nvSpPr>
          <p:cNvPr id="7" name="Up Arrow Callout 6"/>
          <p:cNvSpPr/>
          <p:nvPr/>
        </p:nvSpPr>
        <p:spPr>
          <a:xfrm>
            <a:off x="1524000" y="3429000"/>
            <a:ext cx="3733800" cy="1295400"/>
          </a:xfrm>
          <a:prstGeom prst="upArrowCallout">
            <a:avLst>
              <a:gd name="adj1" fmla="val 0"/>
              <a:gd name="adj2" fmla="val 0"/>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lIns="91412" tIns="45718" rIns="91412" bIns="45718" rtlCol="0" anchor="ctr"/>
          <a:lstStyle/>
          <a:p>
            <a:pPr algn="ctr"/>
            <a:r>
              <a:rPr lang="en-US" sz="3100" dirty="0" err="1">
                <a:solidFill>
                  <a:schemeClr val="tx1"/>
                </a:solidFill>
              </a:rPr>
              <a:t>Gióng</a:t>
            </a:r>
            <a:r>
              <a:rPr lang="en-US" sz="3100" dirty="0">
                <a:solidFill>
                  <a:schemeClr val="tx1"/>
                </a:solidFill>
              </a:rPr>
              <a:t> </a:t>
            </a:r>
            <a:r>
              <a:rPr lang="en-US" sz="3100" dirty="0" err="1">
                <a:solidFill>
                  <a:schemeClr val="tx1"/>
                </a:solidFill>
              </a:rPr>
              <a:t>lớn</a:t>
            </a:r>
            <a:r>
              <a:rPr lang="en-US" sz="3100" dirty="0">
                <a:solidFill>
                  <a:schemeClr val="tx1"/>
                </a:solidFill>
              </a:rPr>
              <a:t> </a:t>
            </a:r>
            <a:r>
              <a:rPr lang="en-US" sz="3100" dirty="0" err="1">
                <a:solidFill>
                  <a:schemeClr val="tx1"/>
                </a:solidFill>
              </a:rPr>
              <a:t>nhanh</a:t>
            </a:r>
            <a:r>
              <a:rPr lang="en-US" sz="3100" dirty="0">
                <a:solidFill>
                  <a:schemeClr val="tx1"/>
                </a:solidFill>
              </a:rPr>
              <a:t> </a:t>
            </a:r>
            <a:r>
              <a:rPr lang="en-US" sz="3100" dirty="0" err="1">
                <a:solidFill>
                  <a:schemeClr val="tx1"/>
                </a:solidFill>
              </a:rPr>
              <a:t>như</a:t>
            </a:r>
            <a:r>
              <a:rPr lang="en-US" sz="3100" dirty="0">
                <a:solidFill>
                  <a:schemeClr val="tx1"/>
                </a:solidFill>
              </a:rPr>
              <a:t> </a:t>
            </a:r>
            <a:r>
              <a:rPr lang="en-US" sz="3100" dirty="0" err="1">
                <a:solidFill>
                  <a:schemeClr val="tx1"/>
                </a:solidFill>
              </a:rPr>
              <a:t>thổi</a:t>
            </a:r>
            <a:endParaRPr lang="en-US" sz="3100" dirty="0">
              <a:solidFill>
                <a:schemeClr val="tx1"/>
              </a:solidFill>
            </a:endParaRPr>
          </a:p>
        </p:txBody>
      </p:sp>
      <p:sp>
        <p:nvSpPr>
          <p:cNvPr id="8" name="Up Arrow Callout 7"/>
          <p:cNvSpPr/>
          <p:nvPr/>
        </p:nvSpPr>
        <p:spPr>
          <a:xfrm>
            <a:off x="5257800" y="3429000"/>
            <a:ext cx="5410200" cy="1295400"/>
          </a:xfrm>
          <a:prstGeom prst="upArrowCallout">
            <a:avLst>
              <a:gd name="adj1" fmla="val 25000"/>
              <a:gd name="adj2" fmla="val 0"/>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lIns="91412" tIns="45718" rIns="91412" bIns="45718" rtlCol="0" anchor="ctr"/>
          <a:lstStyle/>
          <a:p>
            <a:pPr algn="ctr"/>
            <a:r>
              <a:rPr lang="en-US" sz="3100" dirty="0">
                <a:solidFill>
                  <a:schemeClr val="tx1"/>
                </a:solidFill>
              </a:rPr>
              <a:t>- Cơm ăn mấy cũng không no</a:t>
            </a:r>
          </a:p>
          <a:p>
            <a:pPr algn="ctr"/>
            <a:r>
              <a:rPr lang="en-US" sz="3100" dirty="0">
                <a:solidFill>
                  <a:schemeClr val="tx1"/>
                </a:solidFill>
              </a:rPr>
              <a:t>- Áo căng đứt chỉ</a:t>
            </a:r>
          </a:p>
        </p:txBody>
      </p:sp>
      <p:sp>
        <p:nvSpPr>
          <p:cNvPr id="11" name="Rounded Rectangle 10">
            <a:hlinkClick r:id="rId3" action="ppaction://hlinksldjump"/>
          </p:cNvPr>
          <p:cNvSpPr/>
          <p:nvPr/>
        </p:nvSpPr>
        <p:spPr>
          <a:xfrm>
            <a:off x="3421380" y="5334001"/>
            <a:ext cx="5440680" cy="10668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lIns="91412" tIns="45718" rIns="91412" bIns="45718" rtlCol="0" anchor="ctr"/>
          <a:lstStyle/>
          <a:p>
            <a:pPr algn="ctr"/>
            <a:r>
              <a:rPr lang="en-US" sz="3200" dirty="0" err="1">
                <a:solidFill>
                  <a:srgbClr val="FFFF00"/>
                </a:solidFill>
              </a:rPr>
              <a:t>Bà</a:t>
            </a:r>
            <a:r>
              <a:rPr lang="en-US" sz="3200" dirty="0">
                <a:solidFill>
                  <a:srgbClr val="FFFF00"/>
                </a:solidFill>
              </a:rPr>
              <a:t> con </a:t>
            </a:r>
            <a:r>
              <a:rPr lang="en-US" sz="3200" dirty="0" err="1">
                <a:solidFill>
                  <a:srgbClr val="FFFF00"/>
                </a:solidFill>
              </a:rPr>
              <a:t>làng</a:t>
            </a:r>
            <a:r>
              <a:rPr lang="en-US" sz="3200" dirty="0">
                <a:solidFill>
                  <a:srgbClr val="FFFF00"/>
                </a:solidFill>
              </a:rPr>
              <a:t> </a:t>
            </a:r>
            <a:r>
              <a:rPr lang="en-US" sz="3200" dirty="0" err="1">
                <a:solidFill>
                  <a:srgbClr val="FFFF00"/>
                </a:solidFill>
              </a:rPr>
              <a:t>xóm</a:t>
            </a:r>
            <a:r>
              <a:rPr lang="en-US" sz="3200" dirty="0">
                <a:solidFill>
                  <a:srgbClr val="FFFF00"/>
                </a:solidFill>
              </a:rPr>
              <a:t> </a:t>
            </a:r>
            <a:r>
              <a:rPr lang="en-US" sz="3200" dirty="0" err="1">
                <a:solidFill>
                  <a:srgbClr val="FFFF00"/>
                </a:solidFill>
              </a:rPr>
              <a:t>vui</a:t>
            </a:r>
            <a:r>
              <a:rPr lang="en-US" sz="3200" dirty="0">
                <a:solidFill>
                  <a:srgbClr val="FFFF00"/>
                </a:solidFill>
              </a:rPr>
              <a:t> </a:t>
            </a:r>
            <a:r>
              <a:rPr lang="en-US" sz="3200" dirty="0" err="1">
                <a:solidFill>
                  <a:srgbClr val="FFFF00"/>
                </a:solidFill>
              </a:rPr>
              <a:t>lòng</a:t>
            </a:r>
            <a:r>
              <a:rPr lang="en-US" sz="3200" dirty="0">
                <a:solidFill>
                  <a:srgbClr val="FFFF00"/>
                </a:solidFill>
              </a:rPr>
              <a:t> </a:t>
            </a:r>
            <a:r>
              <a:rPr lang="en-US" sz="3200" dirty="0" err="1">
                <a:solidFill>
                  <a:srgbClr val="FFFF00"/>
                </a:solidFill>
              </a:rPr>
              <a:t>góp</a:t>
            </a:r>
            <a:r>
              <a:rPr lang="en-US" sz="3200" dirty="0">
                <a:solidFill>
                  <a:srgbClr val="FFFF00"/>
                </a:solidFill>
              </a:rPr>
              <a:t> </a:t>
            </a:r>
            <a:r>
              <a:rPr lang="en-US" sz="3200" dirty="0" err="1">
                <a:solidFill>
                  <a:srgbClr val="FFFF00"/>
                </a:solidFill>
              </a:rPr>
              <a:t>gạo</a:t>
            </a:r>
            <a:r>
              <a:rPr lang="en-US" sz="3200" dirty="0">
                <a:solidFill>
                  <a:srgbClr val="FFFF00"/>
                </a:solidFill>
              </a:rPr>
              <a:t> </a:t>
            </a:r>
            <a:r>
              <a:rPr lang="en-US" sz="3200" dirty="0" err="1">
                <a:solidFill>
                  <a:srgbClr val="FFFF00"/>
                </a:solidFill>
              </a:rPr>
              <a:t>nuôi</a:t>
            </a:r>
            <a:r>
              <a:rPr lang="en-US" sz="3200" dirty="0">
                <a:solidFill>
                  <a:srgbClr val="FFFF00"/>
                </a:solidFill>
              </a:rPr>
              <a:t> </a:t>
            </a:r>
            <a:r>
              <a:rPr lang="en-US" sz="3200" dirty="0" err="1">
                <a:solidFill>
                  <a:srgbClr val="FFFF00"/>
                </a:solidFill>
              </a:rPr>
              <a:t>cậu</a:t>
            </a:r>
            <a:r>
              <a:rPr lang="en-US" sz="3200" dirty="0">
                <a:solidFill>
                  <a:srgbClr val="FFFF00"/>
                </a:solidFill>
              </a:rPr>
              <a:t> </a:t>
            </a:r>
            <a:r>
              <a:rPr lang="en-US" sz="3200" dirty="0" err="1">
                <a:solidFill>
                  <a:srgbClr val="FFFF00"/>
                </a:solidFill>
              </a:rPr>
              <a:t>bé</a:t>
            </a:r>
            <a:r>
              <a:rPr lang="en-US" sz="3200" dirty="0">
                <a:solidFill>
                  <a:srgbClr val="FFFF00"/>
                </a:solidFill>
              </a:rPr>
              <a:t>.</a:t>
            </a:r>
          </a:p>
        </p:txBody>
      </p:sp>
      <p:pic>
        <p:nvPicPr>
          <p:cNvPr id="1026" name="Picture 2" descr="Káº¿t quáº£ hÃ¬nh áº£nh cho truyen tranh thÃ¡nh giÃ³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18" y="508594"/>
            <a:ext cx="4876801" cy="2920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4492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1000"/>
                                        <p:tgtEl>
                                          <p:spTgt spid="1026"/>
                                        </p:tgtEl>
                                      </p:cBhvr>
                                    </p:animEffect>
                                    <p:anim calcmode="lin" valueType="num">
                                      <p:cBhvr>
                                        <p:cTn id="12" dur="1000" fill="hold"/>
                                        <p:tgtEl>
                                          <p:spTgt spid="1026"/>
                                        </p:tgtEl>
                                        <p:attrNameLst>
                                          <p:attrName>ppt_x</p:attrName>
                                        </p:attrNameLst>
                                      </p:cBhvr>
                                      <p:tavLst>
                                        <p:tav tm="0">
                                          <p:val>
                                            <p:strVal val="#ppt_x"/>
                                          </p:val>
                                        </p:tav>
                                        <p:tav tm="100000">
                                          <p:val>
                                            <p:strVal val="#ppt_x"/>
                                          </p:val>
                                        </p:tav>
                                      </p:tavLst>
                                    </p:anim>
                                    <p:anim calcmode="lin" valueType="num">
                                      <p:cBhvr>
                                        <p:cTn id="1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animBg="1"/>
      <p:bldP spid="8"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latin typeface="Times New Roman" panose="02020603050405020304" pitchFamily="18" charset="0"/>
                <a:cs typeface="Times New Roman" panose="02020603050405020304" pitchFamily="18" charset="0"/>
              </a:rPr>
              <a:t>Hoạt động nhóm (7 phút)- Phiếu học tập số 1</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lgn="just">
              <a:buNone/>
            </a:pPr>
            <a:r>
              <a:rPr lang="en-US" dirty="0" smtClean="0">
                <a:latin typeface="Times New Roman" panose="02020603050405020304" pitchFamily="18" charset="0"/>
                <a:cs typeface="Times New Roman" panose="02020603050405020304" pitchFamily="18" charset="0"/>
              </a:rPr>
              <a:t>    </a:t>
            </a:r>
            <a:endParaRPr lang="en-US" dirty="0"/>
          </a:p>
        </p:txBody>
      </p:sp>
      <p:sp>
        <p:nvSpPr>
          <p:cNvPr id="4" name="Title 1"/>
          <p:cNvSpPr txBox="1">
            <a:spLocks/>
          </p:cNvSpPr>
          <p:nvPr/>
        </p:nvSpPr>
        <p:spPr bwMode="auto">
          <a:xfrm>
            <a:off x="762000" y="15240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2" tIns="45718" rIns="91412" bIns="4571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endParaRPr lang="en-US" b="1" kern="0" dirty="0">
              <a:solidFill>
                <a:srgbClr val="C00000"/>
              </a:solidFill>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826649698"/>
              </p:ext>
            </p:extLst>
          </p:nvPr>
        </p:nvGraphicFramePr>
        <p:xfrm>
          <a:off x="606779" y="1417639"/>
          <a:ext cx="10820401" cy="5782268"/>
        </p:xfrm>
        <a:graphic>
          <a:graphicData uri="http://schemas.openxmlformats.org/drawingml/2006/table">
            <a:tbl>
              <a:tblPr firstRow="1" firstCol="1" bandRow="1" bandCol="1">
                <a:tableStyleId>{5C22544A-7EE6-4342-B048-85BDC9FD1C3A}</a:tableStyleId>
              </a:tblPr>
              <a:tblGrid>
                <a:gridCol w="4014019">
                  <a:extLst>
                    <a:ext uri="{9D8B030D-6E8A-4147-A177-3AD203B41FA5}">
                      <a16:colId xmlns:a16="http://schemas.microsoft.com/office/drawing/2014/main" xmlns="" val="192704155"/>
                    </a:ext>
                  </a:extLst>
                </a:gridCol>
                <a:gridCol w="4014019">
                  <a:extLst>
                    <a:ext uri="{9D8B030D-6E8A-4147-A177-3AD203B41FA5}">
                      <a16:colId xmlns:a16="http://schemas.microsoft.com/office/drawing/2014/main" xmlns="" val="2916010061"/>
                    </a:ext>
                  </a:extLst>
                </a:gridCol>
                <a:gridCol w="2792363">
                  <a:extLst>
                    <a:ext uri="{9D8B030D-6E8A-4147-A177-3AD203B41FA5}">
                      <a16:colId xmlns:a16="http://schemas.microsoft.com/office/drawing/2014/main" xmlns="" val="721505844"/>
                    </a:ext>
                  </a:extLst>
                </a:gridCol>
              </a:tblGrid>
              <a:tr h="479472">
                <a:tc>
                  <a:txBody>
                    <a:bodyPr/>
                    <a:lstStyle/>
                    <a:p>
                      <a:pPr marL="0" marR="0" indent="36195" algn="ctr">
                        <a:lnSpc>
                          <a:spcPct val="115000"/>
                        </a:lnSpc>
                        <a:spcBef>
                          <a:spcPts val="0"/>
                        </a:spcBef>
                        <a:spcAft>
                          <a:spcPts val="0"/>
                        </a:spcAft>
                      </a:pPr>
                      <a:r>
                        <a:rPr lang="en-US" sz="1900" dirty="0">
                          <a:solidFill>
                            <a:srgbClr val="7030A0"/>
                          </a:solidFill>
                          <a:latin typeface="Times New Roman" panose="02020603050405020304" pitchFamily="18" charset="0"/>
                          <a:cs typeface="Times New Roman" panose="02020603050405020304" pitchFamily="18" charset="0"/>
                        </a:rPr>
                        <a:t>Chi tiết</a:t>
                      </a:r>
                    </a:p>
                  </a:txBody>
                  <a:tcPr marL="45121" marR="45121" marT="45121" marB="45121"/>
                </a:tc>
                <a:tc>
                  <a:txBody>
                    <a:bodyPr/>
                    <a:lstStyle/>
                    <a:p>
                      <a:pPr marL="0" marR="0" indent="36195" algn="ctr">
                        <a:lnSpc>
                          <a:spcPct val="115000"/>
                        </a:lnSpc>
                        <a:spcBef>
                          <a:spcPts val="0"/>
                        </a:spcBef>
                        <a:spcAft>
                          <a:spcPts val="0"/>
                        </a:spcAft>
                      </a:pPr>
                      <a:r>
                        <a:rPr lang="vi-VN" sz="1900" dirty="0">
                          <a:solidFill>
                            <a:srgbClr val="7030A0"/>
                          </a:solidFill>
                          <a:latin typeface="Times New Roman" panose="02020603050405020304" pitchFamily="18" charset="0"/>
                          <a:cs typeface="Times New Roman" panose="02020603050405020304" pitchFamily="18" charset="0"/>
                        </a:rPr>
                        <a:t>Cảm nhận về ý nghĩa chi tiết</a:t>
                      </a:r>
                      <a:endParaRPr lang="en-US" sz="1900" dirty="0">
                        <a:solidFill>
                          <a:srgbClr val="7030A0"/>
                        </a:solidFill>
                        <a:latin typeface="Times New Roman" panose="02020603050405020304" pitchFamily="18" charset="0"/>
                        <a:cs typeface="Times New Roman" panose="02020603050405020304" pitchFamily="18" charset="0"/>
                      </a:endParaRPr>
                    </a:p>
                  </a:txBody>
                  <a:tcPr marL="45121" marR="45121" marT="45121" marB="45121"/>
                </a:tc>
                <a:tc>
                  <a:txBody>
                    <a:bodyPr/>
                    <a:lstStyle/>
                    <a:p>
                      <a:pPr marL="0" marR="0">
                        <a:spcBef>
                          <a:spcPts val="0"/>
                        </a:spcBef>
                        <a:spcAft>
                          <a:spcPts val="0"/>
                        </a:spcAft>
                      </a:pPr>
                      <a:r>
                        <a:rPr lang="en-US" sz="1900" dirty="0">
                          <a:solidFill>
                            <a:srgbClr val="7030A0"/>
                          </a:solidFill>
                          <a:latin typeface="Times New Roman" panose="02020603050405020304" pitchFamily="18" charset="0"/>
                          <a:cs typeface="Times New Roman" panose="02020603050405020304" pitchFamily="18" charset="0"/>
                        </a:rPr>
                        <a:t> </a:t>
                      </a:r>
                      <a:r>
                        <a:rPr lang="en-US" sz="1900" dirty="0" smtClean="0">
                          <a:solidFill>
                            <a:srgbClr val="7030A0"/>
                          </a:solidFill>
                          <a:latin typeface="Times New Roman" panose="02020603050405020304" pitchFamily="18" charset="0"/>
                          <a:cs typeface="Times New Roman" panose="02020603050405020304" pitchFamily="18" charset="0"/>
                        </a:rPr>
                        <a:t> Nghệ</a:t>
                      </a:r>
                      <a:r>
                        <a:rPr lang="en-US" sz="1900" baseline="0" dirty="0" smtClean="0">
                          <a:solidFill>
                            <a:srgbClr val="7030A0"/>
                          </a:solidFill>
                          <a:latin typeface="Times New Roman" panose="02020603050405020304" pitchFamily="18" charset="0"/>
                          <a:cs typeface="Times New Roman" panose="02020603050405020304" pitchFamily="18" charset="0"/>
                        </a:rPr>
                        <a:t>  thuật xây dựng</a:t>
                      </a:r>
                      <a:endParaRPr lang="en-US" sz="1900" dirty="0">
                        <a:solidFill>
                          <a:srgbClr val="7030A0"/>
                        </a:solidFill>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xmlns="" val="2580854905"/>
                  </a:ext>
                </a:extLst>
              </a:tr>
              <a:tr h="594451">
                <a:tc rowSpan="3">
                  <a:txBody>
                    <a:bodyPr/>
                    <a:lstStyle/>
                    <a:p>
                      <a:pPr marL="0" marR="0" algn="just">
                        <a:spcBef>
                          <a:spcPts val="0"/>
                        </a:spcBef>
                        <a:spcAft>
                          <a:spcPts val="0"/>
                        </a:spcAft>
                      </a:pPr>
                      <a:r>
                        <a:rPr lang="en-US" sz="1900" dirty="0">
                          <a:solidFill>
                            <a:srgbClr val="FF0000"/>
                          </a:solidFill>
                          <a:latin typeface="Times New Roman" panose="02020603050405020304" pitchFamily="18" charset="0"/>
                          <a:cs typeface="Times New Roman" panose="02020603050405020304" pitchFamily="18" charset="0"/>
                        </a:rPr>
                        <a:t> </a:t>
                      </a:r>
                    </a:p>
                    <a:p>
                      <a:pPr marL="0" marR="0" algn="just">
                        <a:spcBef>
                          <a:spcPts val="0"/>
                        </a:spcBef>
                        <a:spcAft>
                          <a:spcPts val="0"/>
                        </a:spcAft>
                      </a:pPr>
                      <a:r>
                        <a:rPr lang="en-US" sz="1900" dirty="0">
                          <a:solidFill>
                            <a:srgbClr val="FF0000"/>
                          </a:solidFill>
                          <a:latin typeface="Times New Roman" panose="02020603050405020304" pitchFamily="18" charset="0"/>
                          <a:cs typeface="Times New Roman" panose="02020603050405020304" pitchFamily="18" charset="0"/>
                        </a:rPr>
                        <a:t>Tiếng nói đầu tiên  xin đi đánh giặc</a:t>
                      </a:r>
                    </a:p>
                  </a:txBody>
                  <a:tcPr marL="45121" marR="45121" marT="45121" marB="45121"/>
                </a:tc>
                <a:tc>
                  <a:txBody>
                    <a:bodyPr/>
                    <a:lstStyle/>
                    <a:p>
                      <a:pPr marL="0" marR="0" indent="36195" algn="just">
                        <a:spcBef>
                          <a:spcPts val="0"/>
                        </a:spcBef>
                        <a:spcAft>
                          <a:spcPts val="0"/>
                        </a:spcAft>
                      </a:pPr>
                      <a:r>
                        <a:rPr lang="en-US" sz="1900" dirty="0">
                          <a:solidFill>
                            <a:schemeClr val="tx1"/>
                          </a:solidFill>
                          <a:latin typeface="Times New Roman" panose="02020603050405020304" pitchFamily="18" charset="0"/>
                          <a:cs typeface="Times New Roman" panose="02020603050405020304" pitchFamily="18" charset="0"/>
                        </a:rPr>
                        <a:t>-&gt; Ca ngợi  lòng yêu nước tiềm ẩn...</a:t>
                      </a:r>
                    </a:p>
                  </a:txBody>
                  <a:tcPr marL="45121" marR="45121" marT="45121" marB="45121"/>
                </a:tc>
                <a:tc rowSpan="9">
                  <a:txBody>
                    <a:bodyPr/>
                    <a:lstStyle/>
                    <a:p>
                      <a:pPr marL="0" marR="0">
                        <a:spcBef>
                          <a:spcPts val="0"/>
                        </a:spcBef>
                        <a:spcAft>
                          <a:spcPts val="0"/>
                        </a:spcAft>
                      </a:pPr>
                      <a:r>
                        <a:rPr lang="en-US" sz="1900" dirty="0">
                          <a:solidFill>
                            <a:srgbClr val="7030A0"/>
                          </a:solidFill>
                        </a:rPr>
                        <a:t> </a:t>
                      </a:r>
                      <a:r>
                        <a:rPr lang="en-US" sz="1900" dirty="0" smtClean="0">
                          <a:solidFill>
                            <a:srgbClr val="7030A0"/>
                          </a:solidFill>
                        </a:rPr>
                        <a:t>-&gt; </a:t>
                      </a:r>
                      <a:r>
                        <a:rPr lang="en-US" sz="1900" dirty="0" err="1" smtClean="0">
                          <a:solidFill>
                            <a:schemeClr val="tx1"/>
                          </a:solidFill>
                          <a:latin typeface="Times New Roman" panose="02020603050405020304" pitchFamily="18" charset="0"/>
                          <a:cs typeface="Times New Roman" panose="02020603050405020304" pitchFamily="18" charset="0"/>
                        </a:rPr>
                        <a:t>Tưởng</a:t>
                      </a:r>
                      <a:r>
                        <a:rPr lang="en-US" sz="1900" baseline="0" dirty="0" smtClean="0">
                          <a:solidFill>
                            <a:schemeClr val="tx1"/>
                          </a:solidFill>
                          <a:latin typeface="Times New Roman" panose="02020603050405020304" pitchFamily="18" charset="0"/>
                          <a:cs typeface="Times New Roman" panose="02020603050405020304" pitchFamily="18" charset="0"/>
                        </a:rPr>
                        <a:t> </a:t>
                      </a:r>
                      <a:r>
                        <a:rPr lang="en-US" sz="1900" baseline="0" dirty="0" err="1" smtClean="0">
                          <a:solidFill>
                            <a:schemeClr val="tx1"/>
                          </a:solidFill>
                          <a:latin typeface="Times New Roman" panose="02020603050405020304" pitchFamily="18" charset="0"/>
                          <a:cs typeface="Times New Roman" panose="02020603050405020304" pitchFamily="18" charset="0"/>
                        </a:rPr>
                        <a:t>tượng</a:t>
                      </a:r>
                      <a:r>
                        <a:rPr lang="en-US" sz="1900" baseline="0" dirty="0" smtClean="0">
                          <a:solidFill>
                            <a:schemeClr val="tx1"/>
                          </a:solidFill>
                          <a:latin typeface="Times New Roman" panose="02020603050405020304" pitchFamily="18" charset="0"/>
                          <a:cs typeface="Times New Roman" panose="02020603050405020304" pitchFamily="18" charset="0"/>
                        </a:rPr>
                        <a:t>, kì ảo đan xen chi tiết đời thường.</a:t>
                      </a:r>
                      <a:endParaRPr lang="en-US" sz="1900" dirty="0">
                        <a:solidFill>
                          <a:schemeClr val="tx1"/>
                        </a:solidFill>
                        <a:latin typeface="Times New Roman" panose="02020603050405020304" pitchFamily="18" charset="0"/>
                        <a:cs typeface="Times New Roman" panose="02020603050405020304" pitchFamily="18" charset="0"/>
                      </a:endParaRPr>
                    </a:p>
                    <a:p>
                      <a:pPr marL="0" marR="0">
                        <a:spcBef>
                          <a:spcPts val="0"/>
                        </a:spcBef>
                        <a:spcAft>
                          <a:spcPts val="0"/>
                        </a:spcAft>
                      </a:pPr>
                      <a:r>
                        <a:rPr lang="en-US" sz="1900" dirty="0">
                          <a:solidFill>
                            <a:schemeClr val="tx1"/>
                          </a:solidFill>
                          <a:latin typeface="Times New Roman" panose="02020603050405020304" pitchFamily="18" charset="0"/>
                          <a:cs typeface="Times New Roman" panose="02020603050405020304" pitchFamily="18" charset="0"/>
                        </a:rPr>
                        <a:t> </a:t>
                      </a:r>
                    </a:p>
                    <a:p>
                      <a:pPr marL="0" marR="0">
                        <a:spcBef>
                          <a:spcPts val="0"/>
                        </a:spcBef>
                        <a:spcAft>
                          <a:spcPts val="0"/>
                        </a:spcAft>
                      </a:pPr>
                      <a:r>
                        <a:rPr lang="en-US" sz="1900" dirty="0">
                          <a:solidFill>
                            <a:schemeClr val="tx1"/>
                          </a:solidFill>
                          <a:latin typeface="Times New Roman" panose="02020603050405020304" pitchFamily="18" charset="0"/>
                          <a:cs typeface="Times New Roman" panose="02020603050405020304" pitchFamily="18" charset="0"/>
                        </a:rPr>
                        <a:t> </a:t>
                      </a:r>
                    </a:p>
                    <a:p>
                      <a:pPr marL="0" marR="0">
                        <a:spcBef>
                          <a:spcPts val="0"/>
                        </a:spcBef>
                        <a:spcAft>
                          <a:spcPts val="0"/>
                        </a:spcAft>
                      </a:pPr>
                      <a:r>
                        <a:rPr lang="en-US" sz="1900" dirty="0">
                          <a:solidFill>
                            <a:srgbClr val="7030A0"/>
                          </a:solidFill>
                        </a:rPr>
                        <a:t> </a:t>
                      </a:r>
                    </a:p>
                    <a:p>
                      <a:pPr marL="0" marR="0">
                        <a:spcBef>
                          <a:spcPts val="0"/>
                        </a:spcBef>
                        <a:spcAft>
                          <a:spcPts val="0"/>
                        </a:spcAft>
                      </a:pPr>
                      <a:r>
                        <a:rPr lang="en-US" sz="1900" dirty="0">
                          <a:solidFill>
                            <a:srgbClr val="7030A0"/>
                          </a:solidFill>
                        </a:rPr>
                        <a:t> </a:t>
                      </a:r>
                    </a:p>
                    <a:p>
                      <a:pPr marL="0" marR="0">
                        <a:spcBef>
                          <a:spcPts val="0"/>
                        </a:spcBef>
                        <a:spcAft>
                          <a:spcPts val="0"/>
                        </a:spcAft>
                      </a:pPr>
                      <a:r>
                        <a:rPr lang="en-US" sz="1900" dirty="0">
                          <a:solidFill>
                            <a:srgbClr val="7030A0"/>
                          </a:solidFill>
                        </a:rPr>
                        <a:t> </a:t>
                      </a:r>
                    </a:p>
                    <a:p>
                      <a:pPr marL="0" marR="0">
                        <a:spcBef>
                          <a:spcPts val="0"/>
                        </a:spcBef>
                        <a:spcAft>
                          <a:spcPts val="0"/>
                        </a:spcAft>
                      </a:pPr>
                      <a:r>
                        <a:rPr lang="en-US" sz="1900" dirty="0">
                          <a:solidFill>
                            <a:srgbClr val="7030A0"/>
                          </a:solidFill>
                        </a:rPr>
                        <a:t> </a:t>
                      </a:r>
                    </a:p>
                    <a:p>
                      <a:pPr marL="0" marR="0">
                        <a:spcBef>
                          <a:spcPts val="0"/>
                        </a:spcBef>
                        <a:spcAft>
                          <a:spcPts val="0"/>
                        </a:spcAft>
                      </a:pPr>
                      <a:r>
                        <a:rPr lang="en-US" sz="1900" dirty="0">
                          <a:solidFill>
                            <a:srgbClr val="7030A0"/>
                          </a:solidFill>
                        </a:rPr>
                        <a:t> </a:t>
                      </a:r>
                    </a:p>
                    <a:p>
                      <a:pPr marL="0" marR="0" indent="36195" algn="ctr">
                        <a:lnSpc>
                          <a:spcPct val="115000"/>
                        </a:lnSpc>
                        <a:spcBef>
                          <a:spcPts val="0"/>
                        </a:spcBef>
                        <a:spcAft>
                          <a:spcPts val="0"/>
                        </a:spcAft>
                      </a:pPr>
                      <a:r>
                        <a:rPr lang="vi-VN" sz="1900" dirty="0">
                          <a:solidFill>
                            <a:srgbClr val="7030A0"/>
                          </a:solidFill>
                        </a:rPr>
                        <a:t> </a:t>
                      </a:r>
                      <a:endParaRPr lang="en-US" sz="1900" dirty="0">
                        <a:solidFill>
                          <a:srgbClr val="7030A0"/>
                        </a:solidFill>
                      </a:endParaRPr>
                    </a:p>
                  </a:txBody>
                  <a:tcPr marL="0" marR="0" marT="0" marB="0" anchor="ctr"/>
                </a:tc>
                <a:extLst>
                  <a:ext uri="{0D108BD9-81ED-4DB2-BD59-A6C34878D82A}">
                    <a16:rowId xmlns:a16="http://schemas.microsoft.com/office/drawing/2014/main" xmlns="" val="1495777789"/>
                  </a:ext>
                </a:extLst>
              </a:tr>
              <a:tr h="1087219">
                <a:tc vMerge="1">
                  <a:txBody>
                    <a:bodyPr/>
                    <a:lstStyle/>
                    <a:p>
                      <a:endParaRPr lang="en-US"/>
                    </a:p>
                  </a:txBody>
                  <a:tcPr/>
                </a:tc>
                <a:tc>
                  <a:txBody>
                    <a:bodyPr/>
                    <a:lstStyle/>
                    <a:p>
                      <a:pPr marL="0" marR="0" algn="just">
                        <a:spcBef>
                          <a:spcPts val="0"/>
                        </a:spcBef>
                        <a:spcAft>
                          <a:spcPts val="0"/>
                        </a:spcAft>
                      </a:pPr>
                      <a:r>
                        <a:rPr lang="en-US" sz="1900" dirty="0">
                          <a:solidFill>
                            <a:schemeClr val="tx1"/>
                          </a:solidFill>
                          <a:latin typeface="Times New Roman" panose="02020603050405020304" pitchFamily="18" charset="0"/>
                          <a:cs typeface="Times New Roman" panose="02020603050405020304" pitchFamily="18" charset="0"/>
                        </a:rPr>
                        <a:t>+  Nguyện vọng, ý thức tự nguyện đánh giặc cứu nước, yêu nước tạo khả năng kì lạ.</a:t>
                      </a:r>
                    </a:p>
                  </a:txBody>
                  <a:tcPr marL="45121" marR="45121" marT="45121" marB="45121"/>
                </a:tc>
                <a:tc vMerge="1">
                  <a:txBody>
                    <a:bodyPr/>
                    <a:lstStyle/>
                    <a:p>
                      <a:pPr marL="0" marR="0">
                        <a:spcBef>
                          <a:spcPts val="0"/>
                        </a:spcBef>
                        <a:spcAft>
                          <a:spcPts val="0"/>
                        </a:spcAft>
                      </a:pPr>
                      <a:endParaRPr lang="en-US" dirty="0">
                        <a:solidFill>
                          <a:srgbClr val="7030A0"/>
                        </a:solidFill>
                      </a:endParaRPr>
                    </a:p>
                  </a:txBody>
                  <a:tcPr marL="0" marR="0" marT="0" marB="0" anchor="ctr"/>
                </a:tc>
                <a:extLst>
                  <a:ext uri="{0D108BD9-81ED-4DB2-BD59-A6C34878D82A}">
                    <a16:rowId xmlns:a16="http://schemas.microsoft.com/office/drawing/2014/main" xmlns="" val="3729255052"/>
                  </a:ext>
                </a:extLst>
              </a:tr>
              <a:tr h="669363">
                <a:tc vMerge="1">
                  <a:txBody>
                    <a:bodyPr/>
                    <a:lstStyle/>
                    <a:p>
                      <a:endParaRPr lang="en-US"/>
                    </a:p>
                  </a:txBody>
                  <a:tcPr/>
                </a:tc>
                <a:tc>
                  <a:txBody>
                    <a:bodyPr/>
                    <a:lstStyle/>
                    <a:p>
                      <a:pPr marL="0" marR="0" algn="just">
                        <a:spcBef>
                          <a:spcPts val="0"/>
                        </a:spcBef>
                        <a:spcAft>
                          <a:spcPts val="0"/>
                        </a:spcAft>
                      </a:pPr>
                      <a:r>
                        <a:rPr lang="en-US" sz="1900" dirty="0">
                          <a:solidFill>
                            <a:schemeClr val="tx1"/>
                          </a:solidFill>
                          <a:latin typeface="Times New Roman" panose="02020603050405020304" pitchFamily="18" charset="0"/>
                          <a:cs typeface="Times New Roman" panose="02020603050405020304" pitchFamily="18" charset="0"/>
                        </a:rPr>
                        <a:t>+ S</a:t>
                      </a:r>
                      <a:r>
                        <a:rPr lang="vi-VN" sz="1900" dirty="0">
                          <a:solidFill>
                            <a:schemeClr val="tx1"/>
                          </a:solidFill>
                          <a:latin typeface="Times New Roman" panose="02020603050405020304" pitchFamily="18" charset="0"/>
                          <a:cs typeface="Times New Roman" panose="02020603050405020304" pitchFamily="18" charset="0"/>
                        </a:rPr>
                        <a:t>ức mạnh tự cường </a:t>
                      </a:r>
                      <a:r>
                        <a:rPr lang="en-US" sz="1900" dirty="0">
                          <a:solidFill>
                            <a:schemeClr val="tx1"/>
                          </a:solidFill>
                          <a:latin typeface="Times New Roman" panose="02020603050405020304" pitchFamily="18" charset="0"/>
                          <a:cs typeface="Times New Roman" panose="02020603050405020304" pitchFamily="18" charset="0"/>
                        </a:rPr>
                        <a:t>và niềm</a:t>
                      </a:r>
                      <a:r>
                        <a:rPr lang="vi-VN" sz="1900" dirty="0">
                          <a:solidFill>
                            <a:schemeClr val="tx1"/>
                          </a:solidFill>
                          <a:latin typeface="Times New Roman" panose="02020603050405020304" pitchFamily="18" charset="0"/>
                          <a:cs typeface="Times New Roman" panose="02020603050405020304" pitchFamily="18" charset="0"/>
                        </a:rPr>
                        <a:t> tin chiến thắng</a:t>
                      </a:r>
                      <a:r>
                        <a:rPr lang="en-US" sz="1900" dirty="0">
                          <a:solidFill>
                            <a:schemeClr val="tx1"/>
                          </a:solidFill>
                          <a:latin typeface="Times New Roman" panose="02020603050405020304" pitchFamily="18" charset="0"/>
                          <a:cs typeface="Times New Roman" panose="02020603050405020304" pitchFamily="18" charset="0"/>
                        </a:rPr>
                        <a:t>.</a:t>
                      </a:r>
                    </a:p>
                  </a:txBody>
                  <a:tcPr marL="45121" marR="45121" marT="45121" marB="45121"/>
                </a:tc>
                <a:tc vMerge="1">
                  <a:txBody>
                    <a:bodyPr/>
                    <a:lstStyle/>
                    <a:p>
                      <a:pPr marL="0" marR="0">
                        <a:spcBef>
                          <a:spcPts val="0"/>
                        </a:spcBef>
                        <a:spcAft>
                          <a:spcPts val="0"/>
                        </a:spcAft>
                      </a:pPr>
                      <a:endParaRPr lang="en-US" dirty="0">
                        <a:solidFill>
                          <a:srgbClr val="7030A0"/>
                        </a:solidFill>
                      </a:endParaRPr>
                    </a:p>
                  </a:txBody>
                  <a:tcPr marL="0" marR="0" marT="0" marB="0" anchor="ctr"/>
                </a:tc>
                <a:extLst>
                  <a:ext uri="{0D108BD9-81ED-4DB2-BD59-A6C34878D82A}">
                    <a16:rowId xmlns:a16="http://schemas.microsoft.com/office/drawing/2014/main" xmlns="" val="4187609779"/>
                  </a:ext>
                </a:extLst>
              </a:tr>
              <a:tr h="430195">
                <a:tc rowSpan="3">
                  <a:txBody>
                    <a:bodyPr/>
                    <a:lstStyle/>
                    <a:p>
                      <a:pPr marL="0" marR="0" indent="36195" algn="just">
                        <a:spcBef>
                          <a:spcPts val="0"/>
                        </a:spcBef>
                        <a:spcAft>
                          <a:spcPts val="0"/>
                        </a:spcAft>
                      </a:pPr>
                      <a:r>
                        <a:rPr lang="en-US" sz="1900" dirty="0">
                          <a:solidFill>
                            <a:srgbClr val="FF0000"/>
                          </a:solidFill>
                          <a:latin typeface="Times New Roman" panose="02020603050405020304" pitchFamily="18" charset="0"/>
                          <a:cs typeface="Times New Roman" panose="02020603050405020304" pitchFamily="18" charset="0"/>
                        </a:rPr>
                        <a:t>Gióng đòi roi sắt, ngựa sắt, giáp sắt</a:t>
                      </a:r>
                    </a:p>
                  </a:txBody>
                  <a:tcPr marL="45121" marR="45121" marT="45121" marB="45121"/>
                </a:tc>
                <a:tc>
                  <a:txBody>
                    <a:bodyPr/>
                    <a:lstStyle/>
                    <a:p>
                      <a:pPr marL="0" marR="0" algn="just">
                        <a:spcBef>
                          <a:spcPts val="0"/>
                        </a:spcBef>
                        <a:spcAft>
                          <a:spcPts val="0"/>
                        </a:spcAft>
                      </a:pPr>
                      <a:r>
                        <a:rPr lang="en-US" sz="1900" dirty="0">
                          <a:solidFill>
                            <a:schemeClr val="tx1"/>
                          </a:solidFill>
                          <a:latin typeface="Times New Roman" panose="02020603050405020304" pitchFamily="18" charset="0"/>
                          <a:cs typeface="Times New Roman" panose="02020603050405020304" pitchFamily="18" charset="0"/>
                        </a:rPr>
                        <a:t>-&gt; Vũ khí hiện đại. </a:t>
                      </a:r>
                    </a:p>
                  </a:txBody>
                  <a:tcPr marL="45121" marR="45121" marT="45121" marB="45121"/>
                </a:tc>
                <a:tc vMerge="1">
                  <a:txBody>
                    <a:bodyPr/>
                    <a:lstStyle/>
                    <a:p>
                      <a:pPr marL="0" marR="0">
                        <a:spcBef>
                          <a:spcPts val="0"/>
                        </a:spcBef>
                        <a:spcAft>
                          <a:spcPts val="0"/>
                        </a:spcAft>
                      </a:pPr>
                      <a:endParaRPr lang="en-US" dirty="0">
                        <a:solidFill>
                          <a:srgbClr val="7030A0"/>
                        </a:solidFill>
                      </a:endParaRPr>
                    </a:p>
                  </a:txBody>
                  <a:tcPr marL="0" marR="0" marT="0" marB="0" anchor="ctr"/>
                </a:tc>
                <a:extLst>
                  <a:ext uri="{0D108BD9-81ED-4DB2-BD59-A6C34878D82A}">
                    <a16:rowId xmlns:a16="http://schemas.microsoft.com/office/drawing/2014/main" xmlns="" val="3909090926"/>
                  </a:ext>
                </a:extLst>
              </a:tr>
              <a:tr h="379803">
                <a:tc vMerge="1">
                  <a:txBody>
                    <a:bodyPr/>
                    <a:lstStyle/>
                    <a:p>
                      <a:endParaRPr lang="en-US"/>
                    </a:p>
                  </a:txBody>
                  <a:tcPr/>
                </a:tc>
                <a:tc>
                  <a:txBody>
                    <a:bodyPr/>
                    <a:lstStyle/>
                    <a:p>
                      <a:pPr marL="0" marR="0" algn="just">
                        <a:spcBef>
                          <a:spcPts val="0"/>
                        </a:spcBef>
                        <a:spcAft>
                          <a:spcPts val="0"/>
                        </a:spcAft>
                      </a:pPr>
                      <a:r>
                        <a:rPr lang="en-US" sz="1900" dirty="0">
                          <a:solidFill>
                            <a:schemeClr val="tx1"/>
                          </a:solidFill>
                          <a:latin typeface="Times New Roman" panose="02020603050405020304" pitchFamily="18" charset="0"/>
                          <a:cs typeface="Times New Roman" panose="02020603050405020304" pitchFamily="18" charset="0"/>
                        </a:rPr>
                        <a:t> </a:t>
                      </a:r>
                    </a:p>
                  </a:txBody>
                  <a:tcPr marL="45121" marR="45121" marT="45121" marB="45121"/>
                </a:tc>
                <a:tc vMerge="1">
                  <a:txBody>
                    <a:bodyPr/>
                    <a:lstStyle/>
                    <a:p>
                      <a:pPr marL="0" marR="0">
                        <a:spcBef>
                          <a:spcPts val="0"/>
                        </a:spcBef>
                        <a:spcAft>
                          <a:spcPts val="0"/>
                        </a:spcAft>
                      </a:pPr>
                      <a:endParaRPr lang="en-US" dirty="0">
                        <a:solidFill>
                          <a:srgbClr val="7030A0"/>
                        </a:solidFill>
                      </a:endParaRPr>
                    </a:p>
                  </a:txBody>
                  <a:tcPr marL="0" marR="0" marT="0" marB="0" anchor="ctr"/>
                </a:tc>
                <a:extLst>
                  <a:ext uri="{0D108BD9-81ED-4DB2-BD59-A6C34878D82A}">
                    <a16:rowId xmlns:a16="http://schemas.microsoft.com/office/drawing/2014/main" xmlns="" val="322827141"/>
                  </a:ext>
                </a:extLst>
              </a:tr>
              <a:tr h="379803">
                <a:tc vMerge="1">
                  <a:txBody>
                    <a:bodyPr/>
                    <a:lstStyle/>
                    <a:p>
                      <a:endParaRPr lang="en-US"/>
                    </a:p>
                  </a:txBody>
                  <a:tcPr/>
                </a:tc>
                <a:tc>
                  <a:txBody>
                    <a:bodyPr/>
                    <a:lstStyle/>
                    <a:p>
                      <a:pPr marL="0" marR="0" algn="just">
                        <a:spcBef>
                          <a:spcPts val="0"/>
                        </a:spcBef>
                        <a:spcAft>
                          <a:spcPts val="0"/>
                        </a:spcAft>
                      </a:pPr>
                      <a:r>
                        <a:rPr lang="vi-VN" sz="1900" dirty="0">
                          <a:solidFill>
                            <a:schemeClr val="tx1"/>
                          </a:solidFill>
                          <a:latin typeface="Times New Roman" panose="02020603050405020304" pitchFamily="18" charset="0"/>
                          <a:cs typeface="Times New Roman" panose="02020603050405020304" pitchFamily="18" charset="0"/>
                        </a:rPr>
                        <a:t> </a:t>
                      </a:r>
                      <a:endParaRPr lang="en-US" sz="1900" dirty="0">
                        <a:solidFill>
                          <a:schemeClr val="tx1"/>
                        </a:solidFill>
                        <a:latin typeface="Times New Roman" panose="02020603050405020304" pitchFamily="18" charset="0"/>
                        <a:cs typeface="Times New Roman" panose="02020603050405020304" pitchFamily="18" charset="0"/>
                      </a:endParaRPr>
                    </a:p>
                  </a:txBody>
                  <a:tcPr marL="45121" marR="45121" marT="45121" marB="45121"/>
                </a:tc>
                <a:tc vMerge="1">
                  <a:txBody>
                    <a:bodyPr/>
                    <a:lstStyle/>
                    <a:p>
                      <a:pPr marL="0" marR="0">
                        <a:spcBef>
                          <a:spcPts val="0"/>
                        </a:spcBef>
                        <a:spcAft>
                          <a:spcPts val="0"/>
                        </a:spcAft>
                      </a:pPr>
                      <a:endParaRPr lang="en-US" dirty="0">
                        <a:solidFill>
                          <a:srgbClr val="7030A0"/>
                        </a:solidFill>
                      </a:endParaRPr>
                    </a:p>
                  </a:txBody>
                  <a:tcPr marL="0" marR="0" marT="0" marB="0" anchor="ctr"/>
                </a:tc>
                <a:extLst>
                  <a:ext uri="{0D108BD9-81ED-4DB2-BD59-A6C34878D82A}">
                    <a16:rowId xmlns:a16="http://schemas.microsoft.com/office/drawing/2014/main" xmlns="" val="1904845674"/>
                  </a:ext>
                </a:extLst>
              </a:tr>
              <a:tr h="958923">
                <a:tc rowSpan="3">
                  <a:txBody>
                    <a:bodyPr/>
                    <a:lstStyle/>
                    <a:p>
                      <a:pPr marL="0" marR="0" indent="36195" algn="just">
                        <a:spcBef>
                          <a:spcPts val="0"/>
                        </a:spcBef>
                        <a:spcAft>
                          <a:spcPts val="0"/>
                        </a:spcAft>
                      </a:pPr>
                      <a:r>
                        <a:rPr lang="en-US" sz="1900" dirty="0">
                          <a:solidFill>
                            <a:srgbClr val="FF0000"/>
                          </a:solidFill>
                          <a:latin typeface="Times New Roman" panose="02020603050405020304" pitchFamily="18" charset="0"/>
                          <a:cs typeface="Times New Roman" panose="02020603050405020304" pitchFamily="18" charset="0"/>
                        </a:rPr>
                        <a:t>Bà con góp gạo nuôi Gióng</a:t>
                      </a:r>
                    </a:p>
                  </a:txBody>
                  <a:tcPr marL="45121" marR="45121" marT="45121" marB="45121"/>
                </a:tc>
                <a:tc>
                  <a:txBody>
                    <a:bodyPr/>
                    <a:lstStyle/>
                    <a:p>
                      <a:pPr marL="0" marR="0" algn="just">
                        <a:spcBef>
                          <a:spcPts val="0"/>
                        </a:spcBef>
                        <a:spcAft>
                          <a:spcPts val="0"/>
                        </a:spcAft>
                      </a:pPr>
                      <a:r>
                        <a:rPr lang="en-US" sz="1900" dirty="0" smtClean="0">
                          <a:solidFill>
                            <a:schemeClr val="tx1"/>
                          </a:solidFill>
                          <a:latin typeface="Times New Roman" panose="02020603050405020304" pitchFamily="18" charset="0"/>
                          <a:cs typeface="Times New Roman" panose="02020603050405020304" pitchFamily="18" charset="0"/>
                        </a:rPr>
                        <a:t>-&gt; Tinh </a:t>
                      </a:r>
                      <a:r>
                        <a:rPr lang="en-US" sz="1900" dirty="0">
                          <a:solidFill>
                            <a:schemeClr val="tx1"/>
                          </a:solidFill>
                          <a:latin typeface="Times New Roman" panose="02020603050405020304" pitchFamily="18" charset="0"/>
                          <a:cs typeface="Times New Roman" panose="02020603050405020304" pitchFamily="18" charset="0"/>
                        </a:rPr>
                        <a:t>thần đoàn kết cộng đồng. Đánh giặc cứu nước là ý chí, sức mạnh toàn dân.</a:t>
                      </a:r>
                    </a:p>
                  </a:txBody>
                  <a:tcPr marL="45121" marR="45121" marT="45121" marB="45121"/>
                </a:tc>
                <a:tc vMerge="1">
                  <a:txBody>
                    <a:bodyPr/>
                    <a:lstStyle/>
                    <a:p>
                      <a:pPr marL="0" marR="0">
                        <a:spcBef>
                          <a:spcPts val="0"/>
                        </a:spcBef>
                        <a:spcAft>
                          <a:spcPts val="0"/>
                        </a:spcAft>
                      </a:pPr>
                      <a:endParaRPr lang="en-US" dirty="0">
                        <a:solidFill>
                          <a:srgbClr val="7030A0"/>
                        </a:solidFill>
                      </a:endParaRPr>
                    </a:p>
                  </a:txBody>
                  <a:tcPr marL="0" marR="0" marT="0" marB="0" anchor="ctr"/>
                </a:tc>
                <a:extLst>
                  <a:ext uri="{0D108BD9-81ED-4DB2-BD59-A6C34878D82A}">
                    <a16:rowId xmlns:a16="http://schemas.microsoft.com/office/drawing/2014/main" xmlns="" val="4085775276"/>
                  </a:ext>
                </a:extLst>
              </a:tr>
              <a:tr h="379803">
                <a:tc vMerge="1">
                  <a:txBody>
                    <a:bodyPr/>
                    <a:lstStyle/>
                    <a:p>
                      <a:endParaRPr lang="en-US"/>
                    </a:p>
                  </a:txBody>
                  <a:tcPr/>
                </a:tc>
                <a:tc>
                  <a:txBody>
                    <a:bodyPr/>
                    <a:lstStyle/>
                    <a:p>
                      <a:pPr marL="0" marR="0" algn="just">
                        <a:spcBef>
                          <a:spcPts val="0"/>
                        </a:spcBef>
                        <a:spcAft>
                          <a:spcPts val="0"/>
                        </a:spcAft>
                      </a:pPr>
                      <a:r>
                        <a:rPr lang="vi-VN" sz="1900" dirty="0">
                          <a:solidFill>
                            <a:srgbClr val="7030A0"/>
                          </a:solidFill>
                        </a:rPr>
                        <a:t> </a:t>
                      </a:r>
                      <a:endParaRPr lang="en-US" sz="1900" dirty="0">
                        <a:solidFill>
                          <a:srgbClr val="7030A0"/>
                        </a:solidFill>
                      </a:endParaRPr>
                    </a:p>
                  </a:txBody>
                  <a:tcPr marL="45121" marR="45121" marT="45121" marB="45121"/>
                </a:tc>
                <a:tc vMerge="1">
                  <a:txBody>
                    <a:bodyPr/>
                    <a:lstStyle/>
                    <a:p>
                      <a:pPr marL="0" marR="0">
                        <a:spcBef>
                          <a:spcPts val="0"/>
                        </a:spcBef>
                        <a:spcAft>
                          <a:spcPts val="0"/>
                        </a:spcAft>
                      </a:pPr>
                      <a:endParaRPr lang="en-US" dirty="0">
                        <a:solidFill>
                          <a:srgbClr val="7030A0"/>
                        </a:solidFill>
                      </a:endParaRPr>
                    </a:p>
                  </a:txBody>
                  <a:tcPr marL="0" marR="0" marT="0" marB="0" anchor="ctr"/>
                </a:tc>
                <a:extLst>
                  <a:ext uri="{0D108BD9-81ED-4DB2-BD59-A6C34878D82A}">
                    <a16:rowId xmlns:a16="http://schemas.microsoft.com/office/drawing/2014/main" xmlns="" val="1753114138"/>
                  </a:ext>
                </a:extLst>
              </a:tr>
              <a:tr h="423236">
                <a:tc vMerge="1">
                  <a:txBody>
                    <a:bodyPr/>
                    <a:lstStyle/>
                    <a:p>
                      <a:endParaRPr lang="en-US"/>
                    </a:p>
                  </a:txBody>
                  <a:tcPr/>
                </a:tc>
                <a:tc>
                  <a:txBody>
                    <a:bodyPr/>
                    <a:lstStyle/>
                    <a:p>
                      <a:pPr marL="0" marR="0">
                        <a:lnSpc>
                          <a:spcPct val="115000"/>
                        </a:lnSpc>
                        <a:spcBef>
                          <a:spcPts val="0"/>
                        </a:spcBef>
                        <a:spcAft>
                          <a:spcPts val="0"/>
                        </a:spcAft>
                      </a:pPr>
                      <a:r>
                        <a:rPr lang="vi-VN" sz="1900" dirty="0">
                          <a:solidFill>
                            <a:srgbClr val="7030A0"/>
                          </a:solidFill>
                        </a:rPr>
                        <a:t> </a:t>
                      </a:r>
                      <a:endParaRPr lang="en-US" sz="1900" dirty="0">
                        <a:solidFill>
                          <a:srgbClr val="7030A0"/>
                        </a:solidFill>
                      </a:endParaRPr>
                    </a:p>
                  </a:txBody>
                  <a:tcPr marL="45121" marR="45121" marT="45121" marB="45121"/>
                </a:tc>
                <a:tc vMerge="1">
                  <a:txBody>
                    <a:bodyPr/>
                    <a:lstStyle/>
                    <a:p>
                      <a:pPr marL="0" marR="0" indent="36195" algn="ctr">
                        <a:lnSpc>
                          <a:spcPct val="115000"/>
                        </a:lnSpc>
                        <a:spcBef>
                          <a:spcPts val="0"/>
                        </a:spcBef>
                        <a:spcAft>
                          <a:spcPts val="0"/>
                        </a:spcAft>
                      </a:pPr>
                      <a:endParaRPr lang="en-US" dirty="0">
                        <a:solidFill>
                          <a:srgbClr val="7030A0"/>
                        </a:solidFill>
                      </a:endParaRPr>
                    </a:p>
                  </a:txBody>
                  <a:tcPr marL="45121" marR="45121" marT="45121" marB="45121"/>
                </a:tc>
                <a:extLst>
                  <a:ext uri="{0D108BD9-81ED-4DB2-BD59-A6C34878D82A}">
                    <a16:rowId xmlns:a16="http://schemas.microsoft.com/office/drawing/2014/main" xmlns="" val="2463879694"/>
                  </a:ext>
                </a:extLst>
              </a:tr>
            </a:tbl>
          </a:graphicData>
        </a:graphic>
      </p:graphicFrame>
    </p:spTree>
    <p:extLst>
      <p:ext uri="{BB962C8B-B14F-4D97-AF65-F5344CB8AC3E}">
        <p14:creationId xmlns:p14="http://schemas.microsoft.com/office/powerpoint/2010/main" val="25204236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3" name="Rectangle 15"/>
          <p:cNvSpPr>
            <a:spLocks noChangeArrowheads="1"/>
          </p:cNvSpPr>
          <p:nvPr/>
        </p:nvSpPr>
        <p:spPr bwMode="auto">
          <a:xfrm>
            <a:off x="397242" y="3505200"/>
            <a:ext cx="11277600" cy="1077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2" tIns="45718" rIns="91412" bIns="45718">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2800" b="1" dirty="0">
                <a:solidFill>
                  <a:srgbClr val="000000"/>
                </a:solidFill>
              </a:rPr>
              <a:t>   </a:t>
            </a:r>
            <a:r>
              <a:rPr lang="en-US" altLang="en-US" b="1" dirty="0">
                <a:solidFill>
                  <a:srgbClr val="000000"/>
                </a:solidFill>
              </a:rPr>
              <a:t>- </a:t>
            </a:r>
            <a:r>
              <a:rPr lang="en-US" altLang="en-US" b="1" dirty="0" err="1" smtClean="0">
                <a:solidFill>
                  <a:srgbClr val="000000"/>
                </a:solidFill>
              </a:rPr>
              <a:t>Gióng</a:t>
            </a:r>
            <a:r>
              <a:rPr lang="en-US" altLang="en-US" b="1" dirty="0" smtClean="0">
                <a:solidFill>
                  <a:srgbClr val="000000"/>
                </a:solidFill>
              </a:rPr>
              <a:t> </a:t>
            </a:r>
            <a:r>
              <a:rPr lang="en-US" altLang="en-US" b="1" dirty="0" err="1" smtClean="0">
                <a:solidFill>
                  <a:srgbClr val="000000"/>
                </a:solidFill>
              </a:rPr>
              <a:t>đòi</a:t>
            </a:r>
            <a:r>
              <a:rPr lang="en-US" altLang="en-US" b="1" dirty="0" smtClean="0">
                <a:solidFill>
                  <a:srgbClr val="000000"/>
                </a:solidFill>
              </a:rPr>
              <a:t> </a:t>
            </a:r>
            <a:r>
              <a:rPr lang="en-US" altLang="en-US" b="1" dirty="0" err="1" smtClean="0">
                <a:solidFill>
                  <a:srgbClr val="000000"/>
                </a:solidFill>
              </a:rPr>
              <a:t>roi</a:t>
            </a:r>
            <a:r>
              <a:rPr lang="en-US" altLang="en-US" b="1" dirty="0" smtClean="0">
                <a:solidFill>
                  <a:srgbClr val="000000"/>
                </a:solidFill>
              </a:rPr>
              <a:t> </a:t>
            </a:r>
            <a:r>
              <a:rPr lang="en-US" altLang="en-US" b="1" dirty="0" err="1" smtClean="0">
                <a:solidFill>
                  <a:srgbClr val="000000"/>
                </a:solidFill>
              </a:rPr>
              <a:t>sắt</a:t>
            </a:r>
            <a:r>
              <a:rPr lang="en-US" altLang="en-US" b="1" dirty="0" smtClean="0">
                <a:solidFill>
                  <a:srgbClr val="000000"/>
                </a:solidFill>
              </a:rPr>
              <a:t>, </a:t>
            </a:r>
            <a:r>
              <a:rPr lang="en-US" altLang="en-US" b="1" dirty="0" err="1" smtClean="0">
                <a:solidFill>
                  <a:srgbClr val="000000"/>
                </a:solidFill>
              </a:rPr>
              <a:t>ngựa</a:t>
            </a:r>
            <a:r>
              <a:rPr lang="en-US" altLang="en-US" b="1" dirty="0" smtClean="0">
                <a:solidFill>
                  <a:srgbClr val="000000"/>
                </a:solidFill>
              </a:rPr>
              <a:t> </a:t>
            </a:r>
            <a:r>
              <a:rPr lang="en-US" altLang="en-US" b="1" dirty="0" err="1" smtClean="0">
                <a:solidFill>
                  <a:srgbClr val="000000"/>
                </a:solidFill>
              </a:rPr>
              <a:t>sắt</a:t>
            </a:r>
            <a:r>
              <a:rPr lang="en-US" altLang="en-US" b="1" dirty="0" smtClean="0">
                <a:solidFill>
                  <a:srgbClr val="000000"/>
                </a:solidFill>
              </a:rPr>
              <a:t>, </a:t>
            </a:r>
            <a:r>
              <a:rPr lang="en-US" altLang="en-US" b="1" dirty="0" err="1" smtClean="0">
                <a:solidFill>
                  <a:srgbClr val="000000"/>
                </a:solidFill>
              </a:rPr>
              <a:t>giáp</a:t>
            </a:r>
            <a:r>
              <a:rPr lang="en-US" altLang="en-US" b="1" dirty="0" smtClean="0">
                <a:solidFill>
                  <a:srgbClr val="000000"/>
                </a:solidFill>
              </a:rPr>
              <a:t> </a:t>
            </a:r>
            <a:r>
              <a:rPr lang="en-US" altLang="en-US" b="1" dirty="0" err="1" smtClean="0">
                <a:solidFill>
                  <a:srgbClr val="000000"/>
                </a:solidFill>
              </a:rPr>
              <a:t>sắt</a:t>
            </a:r>
            <a:r>
              <a:rPr lang="en-US" altLang="en-US" b="1" dirty="0" smtClean="0">
                <a:solidFill>
                  <a:srgbClr val="000000"/>
                </a:solidFill>
              </a:rPr>
              <a:t>…</a:t>
            </a:r>
          </a:p>
          <a:p>
            <a:pPr>
              <a:spcBef>
                <a:spcPct val="0"/>
              </a:spcBef>
              <a:buClrTx/>
              <a:buFontTx/>
              <a:buNone/>
            </a:pPr>
            <a:r>
              <a:rPr lang="en-US" altLang="en-US" b="1" dirty="0" smtClean="0">
                <a:solidFill>
                  <a:srgbClr val="000000"/>
                </a:solidFill>
              </a:rPr>
              <a:t>-&gt; </a:t>
            </a:r>
            <a:r>
              <a:rPr lang="en-US" altLang="en-US" b="1" dirty="0" err="1" smtClean="0">
                <a:solidFill>
                  <a:srgbClr val="000000"/>
                </a:solidFill>
              </a:rPr>
              <a:t>Vũ</a:t>
            </a:r>
            <a:r>
              <a:rPr lang="en-US" altLang="en-US" b="1" dirty="0" smtClean="0">
                <a:solidFill>
                  <a:srgbClr val="000000"/>
                </a:solidFill>
              </a:rPr>
              <a:t> </a:t>
            </a:r>
            <a:r>
              <a:rPr lang="en-US" altLang="en-US" b="1" dirty="0" err="1" smtClean="0">
                <a:solidFill>
                  <a:srgbClr val="000000"/>
                </a:solidFill>
              </a:rPr>
              <a:t>khí</a:t>
            </a:r>
            <a:r>
              <a:rPr lang="en-US" altLang="en-US" b="1" dirty="0" smtClean="0">
                <a:solidFill>
                  <a:srgbClr val="000000"/>
                </a:solidFill>
              </a:rPr>
              <a:t> </a:t>
            </a:r>
            <a:r>
              <a:rPr lang="en-US" altLang="en-US" b="1" dirty="0" err="1" smtClean="0">
                <a:solidFill>
                  <a:srgbClr val="000000"/>
                </a:solidFill>
              </a:rPr>
              <a:t>hiện</a:t>
            </a:r>
            <a:r>
              <a:rPr lang="en-US" altLang="en-US" b="1" dirty="0" smtClean="0">
                <a:solidFill>
                  <a:srgbClr val="000000"/>
                </a:solidFill>
              </a:rPr>
              <a:t> </a:t>
            </a:r>
            <a:r>
              <a:rPr lang="en-US" altLang="en-US" b="1" dirty="0" err="1" smtClean="0">
                <a:solidFill>
                  <a:srgbClr val="000000"/>
                </a:solidFill>
              </a:rPr>
              <a:t>đại</a:t>
            </a:r>
            <a:r>
              <a:rPr lang="en-US" altLang="en-US" b="1" dirty="0" smtClean="0">
                <a:solidFill>
                  <a:srgbClr val="000000"/>
                </a:solidFill>
              </a:rPr>
              <a:t>.</a:t>
            </a:r>
            <a:endParaRPr lang="en-US" altLang="en-US" b="1" dirty="0">
              <a:solidFill>
                <a:srgbClr val="000000"/>
              </a:solidFill>
            </a:endParaRPr>
          </a:p>
        </p:txBody>
      </p:sp>
      <p:sp>
        <p:nvSpPr>
          <p:cNvPr id="17427" name="Text Box 19"/>
          <p:cNvSpPr txBox="1">
            <a:spLocks noChangeArrowheads="1"/>
          </p:cNvSpPr>
          <p:nvPr/>
        </p:nvSpPr>
        <p:spPr bwMode="auto">
          <a:xfrm>
            <a:off x="649288" y="762000"/>
            <a:ext cx="7427912" cy="584771"/>
          </a:xfrm>
          <a:prstGeom prst="rect">
            <a:avLst/>
          </a:prstGeom>
          <a:ln/>
          <a:extLst/>
        </p:spPr>
        <p:style>
          <a:lnRef idx="2">
            <a:schemeClr val="dk1"/>
          </a:lnRef>
          <a:fillRef idx="1">
            <a:schemeClr val="lt1"/>
          </a:fillRef>
          <a:effectRef idx="0">
            <a:schemeClr val="dk1"/>
          </a:effectRef>
          <a:fontRef idx="minor">
            <a:schemeClr val="dk1"/>
          </a:fontRef>
        </p:style>
        <p:txBody>
          <a:bodyPr wrap="square" lIns="91412" tIns="45718" rIns="91412" bIns="45718">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en-US" sz="1900" dirty="0">
                <a:solidFill>
                  <a:srgbClr val="000000"/>
                </a:solidFill>
              </a:rPr>
              <a:t> </a:t>
            </a:r>
            <a:r>
              <a:rPr lang="en-US" altLang="en-US" b="1" dirty="0" smtClean="0">
                <a:solidFill>
                  <a:srgbClr val="FF0000"/>
                </a:solidFill>
              </a:rPr>
              <a:t>2. </a:t>
            </a:r>
            <a:r>
              <a:rPr lang="en-US" altLang="en-US" b="1" dirty="0" err="1" smtClean="0">
                <a:solidFill>
                  <a:srgbClr val="FF0000"/>
                </a:solidFill>
              </a:rPr>
              <a:t>Sự</a:t>
            </a:r>
            <a:r>
              <a:rPr lang="en-US" altLang="en-US" b="1" dirty="0">
                <a:solidFill>
                  <a:srgbClr val="FF0000"/>
                </a:solidFill>
              </a:rPr>
              <a:t> </a:t>
            </a:r>
            <a:r>
              <a:rPr lang="en-US" altLang="en-US" b="1" dirty="0" err="1" smtClean="0">
                <a:solidFill>
                  <a:srgbClr val="FF0000"/>
                </a:solidFill>
              </a:rPr>
              <a:t>lớn</a:t>
            </a:r>
            <a:r>
              <a:rPr lang="en-US" altLang="en-US" b="1" dirty="0" smtClean="0">
                <a:solidFill>
                  <a:srgbClr val="FF0000"/>
                </a:solidFill>
              </a:rPr>
              <a:t> </a:t>
            </a:r>
            <a:r>
              <a:rPr lang="en-US" altLang="en-US" b="1" dirty="0" err="1" smtClean="0">
                <a:solidFill>
                  <a:srgbClr val="FF0000"/>
                </a:solidFill>
              </a:rPr>
              <a:t>lên</a:t>
            </a:r>
            <a:r>
              <a:rPr lang="en-US" altLang="en-US" b="1" dirty="0" smtClean="0">
                <a:solidFill>
                  <a:srgbClr val="FF0000"/>
                </a:solidFill>
              </a:rPr>
              <a:t> </a:t>
            </a:r>
            <a:r>
              <a:rPr lang="en-US" altLang="en-US" b="1" dirty="0" err="1" smtClean="0">
                <a:solidFill>
                  <a:srgbClr val="FF0000"/>
                </a:solidFill>
              </a:rPr>
              <a:t>của</a:t>
            </a:r>
            <a:r>
              <a:rPr lang="en-US" altLang="en-US" b="1" dirty="0" smtClean="0">
                <a:solidFill>
                  <a:srgbClr val="FF0000"/>
                </a:solidFill>
              </a:rPr>
              <a:t> </a:t>
            </a:r>
            <a:r>
              <a:rPr lang="en-US" altLang="en-US" b="1" dirty="0" err="1" smtClean="0">
                <a:solidFill>
                  <a:srgbClr val="FF0000"/>
                </a:solidFill>
              </a:rPr>
              <a:t>Gióng</a:t>
            </a:r>
            <a:r>
              <a:rPr lang="en-US" altLang="en-US" b="1" dirty="0" smtClean="0">
                <a:solidFill>
                  <a:srgbClr val="FF0000"/>
                </a:solidFill>
              </a:rPr>
              <a:t>:</a:t>
            </a:r>
            <a:endParaRPr lang="en-US" altLang="en-US" b="1" dirty="0">
              <a:solidFill>
                <a:srgbClr val="FF0000"/>
              </a:solidFill>
            </a:endParaRPr>
          </a:p>
        </p:txBody>
      </p:sp>
      <p:sp>
        <p:nvSpPr>
          <p:cNvPr id="17428" name="Text Box 20"/>
          <p:cNvSpPr txBox="1">
            <a:spLocks noChangeArrowheads="1"/>
          </p:cNvSpPr>
          <p:nvPr/>
        </p:nvSpPr>
        <p:spPr bwMode="auto">
          <a:xfrm>
            <a:off x="397242" y="1447800"/>
            <a:ext cx="11595466" cy="2492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2" tIns="45718" rIns="91412" bIns="45718">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marL="457200" indent="-457200">
              <a:spcBef>
                <a:spcPct val="0"/>
              </a:spcBef>
              <a:buClrTx/>
              <a:buFontTx/>
              <a:buChar char="-"/>
            </a:pPr>
            <a:r>
              <a:rPr lang="en-US" altLang="en-US" b="1" dirty="0" err="1" smtClean="0">
                <a:solidFill>
                  <a:srgbClr val="000000"/>
                </a:solidFill>
              </a:rPr>
              <a:t>Tiếng</a:t>
            </a:r>
            <a:r>
              <a:rPr lang="en-US" altLang="en-US" b="1" dirty="0" smtClean="0">
                <a:solidFill>
                  <a:srgbClr val="000000"/>
                </a:solidFill>
              </a:rPr>
              <a:t> </a:t>
            </a:r>
            <a:r>
              <a:rPr lang="en-US" altLang="en-US" b="1" dirty="0" err="1" smtClean="0">
                <a:solidFill>
                  <a:srgbClr val="000000"/>
                </a:solidFill>
              </a:rPr>
              <a:t>nói</a:t>
            </a:r>
            <a:r>
              <a:rPr lang="en-US" altLang="en-US" b="1" dirty="0" smtClean="0">
                <a:solidFill>
                  <a:srgbClr val="000000"/>
                </a:solidFill>
              </a:rPr>
              <a:t> </a:t>
            </a:r>
            <a:r>
              <a:rPr lang="en-US" altLang="en-US" b="1" dirty="0" err="1" smtClean="0">
                <a:solidFill>
                  <a:srgbClr val="000000"/>
                </a:solidFill>
              </a:rPr>
              <a:t>đầu</a:t>
            </a:r>
            <a:r>
              <a:rPr lang="en-US" altLang="en-US" b="1" dirty="0" smtClean="0">
                <a:solidFill>
                  <a:srgbClr val="000000"/>
                </a:solidFill>
              </a:rPr>
              <a:t> </a:t>
            </a:r>
            <a:r>
              <a:rPr lang="en-US" altLang="en-US" b="1" dirty="0" err="1" smtClean="0">
                <a:solidFill>
                  <a:srgbClr val="000000"/>
                </a:solidFill>
              </a:rPr>
              <a:t>tiên</a:t>
            </a:r>
            <a:r>
              <a:rPr lang="en-US" altLang="en-US" b="1" dirty="0" smtClean="0">
                <a:solidFill>
                  <a:srgbClr val="000000"/>
                </a:solidFill>
              </a:rPr>
              <a:t> </a:t>
            </a:r>
            <a:r>
              <a:rPr lang="en-US" altLang="en-US" b="1" dirty="0" err="1" smtClean="0">
                <a:solidFill>
                  <a:srgbClr val="000000"/>
                </a:solidFill>
              </a:rPr>
              <a:t>là</a:t>
            </a:r>
            <a:r>
              <a:rPr lang="en-US" altLang="en-US" b="1" dirty="0" smtClean="0">
                <a:solidFill>
                  <a:srgbClr val="000000"/>
                </a:solidFill>
              </a:rPr>
              <a:t> </a:t>
            </a:r>
            <a:r>
              <a:rPr lang="en-US" altLang="en-US" b="1" dirty="0" err="1" smtClean="0">
                <a:solidFill>
                  <a:srgbClr val="000000"/>
                </a:solidFill>
              </a:rPr>
              <a:t>xin</a:t>
            </a:r>
            <a:r>
              <a:rPr lang="en-US" altLang="en-US" b="1" dirty="0" smtClean="0">
                <a:solidFill>
                  <a:srgbClr val="000000"/>
                </a:solidFill>
              </a:rPr>
              <a:t> </a:t>
            </a:r>
            <a:r>
              <a:rPr lang="en-US" altLang="en-US" b="1" dirty="0" err="1" smtClean="0">
                <a:solidFill>
                  <a:srgbClr val="000000"/>
                </a:solidFill>
              </a:rPr>
              <a:t>đi</a:t>
            </a:r>
            <a:r>
              <a:rPr lang="en-US" altLang="en-US" b="1" dirty="0" smtClean="0">
                <a:solidFill>
                  <a:srgbClr val="000000"/>
                </a:solidFill>
              </a:rPr>
              <a:t> </a:t>
            </a:r>
            <a:r>
              <a:rPr lang="en-US" altLang="en-US" b="1" dirty="0" err="1" smtClean="0">
                <a:solidFill>
                  <a:srgbClr val="000000"/>
                </a:solidFill>
              </a:rPr>
              <a:t>đánh</a:t>
            </a:r>
            <a:r>
              <a:rPr lang="en-US" altLang="en-US" b="1" dirty="0" smtClean="0">
                <a:solidFill>
                  <a:srgbClr val="000000"/>
                </a:solidFill>
              </a:rPr>
              <a:t> </a:t>
            </a:r>
            <a:r>
              <a:rPr lang="en-US" altLang="en-US" b="1" dirty="0" err="1" smtClean="0">
                <a:solidFill>
                  <a:srgbClr val="000000"/>
                </a:solidFill>
              </a:rPr>
              <a:t>giặc</a:t>
            </a:r>
            <a:r>
              <a:rPr lang="en-US" altLang="en-US" b="1" dirty="0">
                <a:solidFill>
                  <a:srgbClr val="000000"/>
                </a:solidFill>
              </a:rPr>
              <a:t> </a:t>
            </a:r>
            <a:r>
              <a:rPr lang="en-US" altLang="en-US" b="1" dirty="0" err="1" smtClean="0">
                <a:solidFill>
                  <a:srgbClr val="000000"/>
                </a:solidFill>
              </a:rPr>
              <a:t>và</a:t>
            </a:r>
            <a:r>
              <a:rPr lang="en-US" altLang="en-US" b="1" dirty="0" smtClean="0">
                <a:solidFill>
                  <a:srgbClr val="000000"/>
                </a:solidFill>
              </a:rPr>
              <a:t> </a:t>
            </a:r>
            <a:r>
              <a:rPr lang="en-US" altLang="en-US" b="1" dirty="0" err="1" smtClean="0">
                <a:solidFill>
                  <a:srgbClr val="000000"/>
                </a:solidFill>
              </a:rPr>
              <a:t>niềm</a:t>
            </a:r>
            <a:r>
              <a:rPr lang="en-US" altLang="en-US" b="1" dirty="0" smtClean="0">
                <a:solidFill>
                  <a:srgbClr val="000000"/>
                </a:solidFill>
              </a:rPr>
              <a:t> tin </a:t>
            </a:r>
            <a:r>
              <a:rPr lang="en-US" altLang="en-US" b="1" dirty="0" err="1" smtClean="0">
                <a:solidFill>
                  <a:srgbClr val="000000"/>
                </a:solidFill>
              </a:rPr>
              <a:t>chiến</a:t>
            </a:r>
            <a:r>
              <a:rPr lang="en-US" altLang="en-US" b="1" dirty="0" smtClean="0">
                <a:solidFill>
                  <a:srgbClr val="000000"/>
                </a:solidFill>
              </a:rPr>
              <a:t> </a:t>
            </a:r>
            <a:r>
              <a:rPr lang="en-US" altLang="en-US" b="1" dirty="0" err="1" smtClean="0">
                <a:solidFill>
                  <a:srgbClr val="000000"/>
                </a:solidFill>
              </a:rPr>
              <a:t>thắng</a:t>
            </a:r>
            <a:r>
              <a:rPr lang="en-US" altLang="en-US" b="1" dirty="0" smtClean="0">
                <a:solidFill>
                  <a:srgbClr val="000000"/>
                </a:solidFill>
              </a:rPr>
              <a:t>:</a:t>
            </a:r>
            <a:r>
              <a:rPr lang="en-US" altLang="en-US" b="1" i="1" dirty="0" smtClean="0">
                <a:solidFill>
                  <a:srgbClr val="000000"/>
                </a:solidFill>
              </a:rPr>
              <a:t>“Ta </a:t>
            </a:r>
            <a:r>
              <a:rPr lang="en-US" altLang="en-US" b="1" i="1" dirty="0" err="1" smtClean="0">
                <a:solidFill>
                  <a:srgbClr val="000000"/>
                </a:solidFill>
              </a:rPr>
              <a:t>sẽ</a:t>
            </a:r>
            <a:r>
              <a:rPr lang="en-US" altLang="en-US" b="1" i="1" dirty="0" smtClean="0">
                <a:solidFill>
                  <a:srgbClr val="000000"/>
                </a:solidFill>
              </a:rPr>
              <a:t> </a:t>
            </a:r>
            <a:r>
              <a:rPr lang="en-US" altLang="en-US" b="1" i="1" dirty="0" err="1" smtClean="0">
                <a:solidFill>
                  <a:srgbClr val="000000"/>
                </a:solidFill>
              </a:rPr>
              <a:t>đánh</a:t>
            </a:r>
            <a:r>
              <a:rPr lang="en-US" altLang="en-US" b="1" i="1" dirty="0" smtClean="0">
                <a:solidFill>
                  <a:srgbClr val="000000"/>
                </a:solidFill>
              </a:rPr>
              <a:t> tan </a:t>
            </a:r>
            <a:r>
              <a:rPr lang="en-US" altLang="en-US" b="1" i="1" dirty="0" err="1" smtClean="0">
                <a:solidFill>
                  <a:srgbClr val="000000"/>
                </a:solidFill>
              </a:rPr>
              <a:t>lũ</a:t>
            </a:r>
            <a:r>
              <a:rPr lang="en-US" altLang="en-US" b="1" i="1" dirty="0" smtClean="0">
                <a:solidFill>
                  <a:srgbClr val="000000"/>
                </a:solidFill>
              </a:rPr>
              <a:t> </a:t>
            </a:r>
            <a:r>
              <a:rPr lang="en-US" altLang="en-US" b="1" i="1" dirty="0" err="1" smtClean="0">
                <a:solidFill>
                  <a:srgbClr val="000000"/>
                </a:solidFill>
              </a:rPr>
              <a:t>giặc</a:t>
            </a:r>
            <a:r>
              <a:rPr lang="en-US" altLang="en-US" b="1" i="1" dirty="0" smtClean="0">
                <a:solidFill>
                  <a:srgbClr val="000000"/>
                </a:solidFill>
              </a:rPr>
              <a:t> </a:t>
            </a:r>
            <a:r>
              <a:rPr lang="en-US" altLang="en-US" b="1" i="1" dirty="0" err="1" smtClean="0">
                <a:solidFill>
                  <a:srgbClr val="000000"/>
                </a:solidFill>
              </a:rPr>
              <a:t>này</a:t>
            </a:r>
            <a:r>
              <a:rPr lang="en-US" altLang="en-US" b="1" i="1" dirty="0" smtClean="0">
                <a:solidFill>
                  <a:srgbClr val="000000"/>
                </a:solidFill>
              </a:rPr>
              <a:t>”</a:t>
            </a:r>
          </a:p>
          <a:p>
            <a:pPr>
              <a:spcBef>
                <a:spcPct val="0"/>
              </a:spcBef>
              <a:buClrTx/>
              <a:buNone/>
            </a:pPr>
            <a:r>
              <a:rPr lang="en-US" altLang="en-US" b="1" i="1" dirty="0" smtClean="0">
                <a:solidFill>
                  <a:srgbClr val="000000"/>
                </a:solidFill>
              </a:rPr>
              <a:t>-&gt; </a:t>
            </a:r>
            <a:r>
              <a:rPr lang="en-US" altLang="en-US" b="1" dirty="0" smtClean="0">
                <a:solidFill>
                  <a:srgbClr val="000000"/>
                </a:solidFill>
              </a:rPr>
              <a:t>Ca </a:t>
            </a:r>
            <a:r>
              <a:rPr lang="en-US" altLang="en-US" b="1" dirty="0" err="1" smtClean="0">
                <a:solidFill>
                  <a:srgbClr val="000000"/>
                </a:solidFill>
              </a:rPr>
              <a:t>ngợi</a:t>
            </a:r>
            <a:r>
              <a:rPr lang="en-US" altLang="en-US" b="1" dirty="0" smtClean="0">
                <a:solidFill>
                  <a:srgbClr val="000000"/>
                </a:solidFill>
              </a:rPr>
              <a:t> </a:t>
            </a:r>
            <a:r>
              <a:rPr lang="en-US" altLang="en-US" b="1" dirty="0" err="1" smtClean="0">
                <a:solidFill>
                  <a:srgbClr val="000000"/>
                </a:solidFill>
              </a:rPr>
              <a:t>lòng</a:t>
            </a:r>
            <a:r>
              <a:rPr lang="en-US" altLang="en-US" b="1" dirty="0" smtClean="0">
                <a:solidFill>
                  <a:srgbClr val="000000"/>
                </a:solidFill>
              </a:rPr>
              <a:t> </a:t>
            </a:r>
            <a:r>
              <a:rPr lang="en-US" altLang="en-US" b="1" dirty="0" err="1" smtClean="0">
                <a:solidFill>
                  <a:srgbClr val="000000"/>
                </a:solidFill>
              </a:rPr>
              <a:t>yêu</a:t>
            </a:r>
            <a:r>
              <a:rPr lang="en-US" altLang="en-US" b="1" dirty="0" smtClean="0">
                <a:solidFill>
                  <a:srgbClr val="000000"/>
                </a:solidFill>
              </a:rPr>
              <a:t> </a:t>
            </a:r>
            <a:r>
              <a:rPr lang="en-US" altLang="en-US" b="1" dirty="0" err="1" smtClean="0">
                <a:solidFill>
                  <a:srgbClr val="000000"/>
                </a:solidFill>
              </a:rPr>
              <a:t>nước</a:t>
            </a:r>
            <a:r>
              <a:rPr lang="en-US" altLang="en-US" b="1" dirty="0" smtClean="0">
                <a:solidFill>
                  <a:srgbClr val="000000"/>
                </a:solidFill>
              </a:rPr>
              <a:t> </a:t>
            </a:r>
            <a:r>
              <a:rPr lang="en-US" altLang="en-US" b="1" dirty="0" err="1" smtClean="0">
                <a:solidFill>
                  <a:srgbClr val="000000"/>
                </a:solidFill>
              </a:rPr>
              <a:t>tiềm</a:t>
            </a:r>
            <a:r>
              <a:rPr lang="en-US" altLang="en-US" b="1" dirty="0" smtClean="0">
                <a:solidFill>
                  <a:srgbClr val="000000"/>
                </a:solidFill>
              </a:rPr>
              <a:t> </a:t>
            </a:r>
            <a:r>
              <a:rPr lang="en-US" altLang="en-US" b="1" dirty="0" err="1" smtClean="0">
                <a:solidFill>
                  <a:srgbClr val="000000"/>
                </a:solidFill>
              </a:rPr>
              <a:t>ẩn</a:t>
            </a:r>
            <a:r>
              <a:rPr lang="en-US" altLang="en-US" b="1" dirty="0" smtClean="0">
                <a:solidFill>
                  <a:srgbClr val="000000"/>
                </a:solidFill>
              </a:rPr>
              <a:t>, </a:t>
            </a:r>
            <a:r>
              <a:rPr lang="en-US" altLang="en-US" b="1" dirty="0" err="1" smtClean="0">
                <a:solidFill>
                  <a:srgbClr val="000000"/>
                </a:solidFill>
              </a:rPr>
              <a:t>sức</a:t>
            </a:r>
            <a:r>
              <a:rPr lang="en-US" altLang="en-US" b="1" dirty="0" smtClean="0">
                <a:solidFill>
                  <a:srgbClr val="000000"/>
                </a:solidFill>
              </a:rPr>
              <a:t> </a:t>
            </a:r>
            <a:r>
              <a:rPr lang="en-US" altLang="en-US" b="1" dirty="0" err="1" smtClean="0">
                <a:solidFill>
                  <a:srgbClr val="000000"/>
                </a:solidFill>
              </a:rPr>
              <a:t>mạnh</a:t>
            </a:r>
            <a:r>
              <a:rPr lang="en-US" altLang="en-US" b="1" dirty="0" smtClean="0">
                <a:solidFill>
                  <a:srgbClr val="000000"/>
                </a:solidFill>
              </a:rPr>
              <a:t> </a:t>
            </a:r>
            <a:r>
              <a:rPr lang="en-US" altLang="en-US" b="1" dirty="0" err="1" smtClean="0">
                <a:solidFill>
                  <a:srgbClr val="000000"/>
                </a:solidFill>
              </a:rPr>
              <a:t>tự</a:t>
            </a:r>
            <a:r>
              <a:rPr lang="en-US" altLang="en-US" b="1" dirty="0" smtClean="0">
                <a:solidFill>
                  <a:srgbClr val="000000"/>
                </a:solidFill>
              </a:rPr>
              <a:t> </a:t>
            </a:r>
            <a:r>
              <a:rPr lang="en-US" altLang="en-US" b="1" dirty="0" err="1" smtClean="0">
                <a:solidFill>
                  <a:srgbClr val="000000"/>
                </a:solidFill>
              </a:rPr>
              <a:t>cường</a:t>
            </a:r>
            <a:r>
              <a:rPr lang="en-US" altLang="en-US" b="1" dirty="0" smtClean="0">
                <a:solidFill>
                  <a:srgbClr val="000000"/>
                </a:solidFill>
              </a:rPr>
              <a:t> </a:t>
            </a:r>
            <a:r>
              <a:rPr lang="en-US" altLang="en-US" b="1" dirty="0" err="1" smtClean="0">
                <a:solidFill>
                  <a:srgbClr val="000000"/>
                </a:solidFill>
              </a:rPr>
              <a:t>của</a:t>
            </a:r>
            <a:r>
              <a:rPr lang="en-US" altLang="en-US" b="1" dirty="0" smtClean="0">
                <a:solidFill>
                  <a:srgbClr val="000000"/>
                </a:solidFill>
              </a:rPr>
              <a:t> </a:t>
            </a:r>
            <a:r>
              <a:rPr lang="en-US" altLang="en-US" b="1" dirty="0" err="1" smtClean="0">
                <a:solidFill>
                  <a:srgbClr val="000000"/>
                </a:solidFill>
              </a:rPr>
              <a:t>dân</a:t>
            </a:r>
            <a:r>
              <a:rPr lang="en-US" altLang="en-US" b="1" dirty="0" smtClean="0">
                <a:solidFill>
                  <a:srgbClr val="000000"/>
                </a:solidFill>
              </a:rPr>
              <a:t> </a:t>
            </a:r>
            <a:r>
              <a:rPr lang="en-US" altLang="en-US" b="1" dirty="0" err="1" smtClean="0">
                <a:solidFill>
                  <a:srgbClr val="000000"/>
                </a:solidFill>
              </a:rPr>
              <a:t>tộc</a:t>
            </a:r>
            <a:r>
              <a:rPr lang="en-US" altLang="en-US" b="1" dirty="0" smtClean="0">
                <a:solidFill>
                  <a:srgbClr val="000000"/>
                </a:solidFill>
              </a:rPr>
              <a:t>.</a:t>
            </a:r>
          </a:p>
          <a:p>
            <a:pPr>
              <a:spcBef>
                <a:spcPct val="0"/>
              </a:spcBef>
              <a:buClrTx/>
              <a:buNone/>
            </a:pPr>
            <a:endParaRPr lang="en-US" altLang="en-US" sz="2800" dirty="0">
              <a:solidFill>
                <a:srgbClr val="000000"/>
              </a:solidFill>
            </a:endParaRPr>
          </a:p>
        </p:txBody>
      </p:sp>
      <p:sp>
        <p:nvSpPr>
          <p:cNvPr id="17429" name="Text Box 21"/>
          <p:cNvSpPr txBox="1">
            <a:spLocks noChangeArrowheads="1"/>
          </p:cNvSpPr>
          <p:nvPr/>
        </p:nvSpPr>
        <p:spPr bwMode="auto">
          <a:xfrm>
            <a:off x="550985" y="4495800"/>
            <a:ext cx="11441723" cy="200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2" tIns="45718" rIns="91412" bIns="45718">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1900" dirty="0">
                <a:solidFill>
                  <a:srgbClr val="000000"/>
                </a:solidFill>
              </a:rPr>
              <a:t> </a:t>
            </a:r>
            <a:r>
              <a:rPr lang="en-US" altLang="en-US" b="1" dirty="0" smtClean="0">
                <a:solidFill>
                  <a:srgbClr val="000000"/>
                </a:solidFill>
                <a:sym typeface="Wingdings" panose="05000000000000000000" pitchFamily="2" charset="2"/>
              </a:rPr>
              <a:t>- </a:t>
            </a:r>
            <a:r>
              <a:rPr lang="en-US" altLang="en-US" b="1" dirty="0" err="1" smtClean="0">
                <a:solidFill>
                  <a:srgbClr val="000000"/>
                </a:solidFill>
                <a:sym typeface="Wingdings" panose="05000000000000000000" pitchFamily="2" charset="2"/>
              </a:rPr>
              <a:t>Bà</a:t>
            </a:r>
            <a:r>
              <a:rPr lang="en-US" altLang="en-US" b="1" dirty="0" smtClean="0">
                <a:solidFill>
                  <a:srgbClr val="000000"/>
                </a:solidFill>
                <a:sym typeface="Wingdings" panose="05000000000000000000" pitchFamily="2" charset="2"/>
              </a:rPr>
              <a:t> con </a:t>
            </a:r>
            <a:r>
              <a:rPr lang="en-US" altLang="en-US" b="1" dirty="0" err="1" smtClean="0">
                <a:solidFill>
                  <a:srgbClr val="000000"/>
                </a:solidFill>
                <a:sym typeface="Wingdings" panose="05000000000000000000" pitchFamily="2" charset="2"/>
              </a:rPr>
              <a:t>góp</a:t>
            </a:r>
            <a:r>
              <a:rPr lang="en-US" altLang="en-US" b="1" dirty="0" smtClean="0">
                <a:solidFill>
                  <a:srgbClr val="000000"/>
                </a:solidFill>
                <a:sym typeface="Wingdings" panose="05000000000000000000" pitchFamily="2" charset="2"/>
              </a:rPr>
              <a:t> </a:t>
            </a:r>
            <a:r>
              <a:rPr lang="en-US" altLang="en-US" b="1" dirty="0" err="1" smtClean="0">
                <a:solidFill>
                  <a:srgbClr val="000000"/>
                </a:solidFill>
                <a:sym typeface="Wingdings" panose="05000000000000000000" pitchFamily="2" charset="2"/>
              </a:rPr>
              <a:t>gạo</a:t>
            </a:r>
            <a:r>
              <a:rPr lang="en-US" altLang="en-US" b="1" dirty="0" smtClean="0">
                <a:solidFill>
                  <a:srgbClr val="000000"/>
                </a:solidFill>
                <a:sym typeface="Wingdings" panose="05000000000000000000" pitchFamily="2" charset="2"/>
              </a:rPr>
              <a:t> </a:t>
            </a:r>
            <a:r>
              <a:rPr lang="en-US" altLang="en-US" b="1" dirty="0" err="1" smtClean="0">
                <a:solidFill>
                  <a:srgbClr val="000000"/>
                </a:solidFill>
                <a:sym typeface="Wingdings" panose="05000000000000000000" pitchFamily="2" charset="2"/>
              </a:rPr>
              <a:t>nuôi</a:t>
            </a:r>
            <a:r>
              <a:rPr lang="en-US" altLang="en-US" b="1" dirty="0" smtClean="0">
                <a:solidFill>
                  <a:srgbClr val="000000"/>
                </a:solidFill>
                <a:sym typeface="Wingdings" panose="05000000000000000000" pitchFamily="2" charset="2"/>
              </a:rPr>
              <a:t> </a:t>
            </a:r>
            <a:r>
              <a:rPr lang="en-US" altLang="en-US" b="1" dirty="0" err="1" smtClean="0">
                <a:solidFill>
                  <a:srgbClr val="000000"/>
                </a:solidFill>
                <a:sym typeface="Wingdings" panose="05000000000000000000" pitchFamily="2" charset="2"/>
              </a:rPr>
              <a:t>Gióng</a:t>
            </a:r>
            <a:endParaRPr lang="en-US" altLang="en-US" b="1" dirty="0" smtClean="0">
              <a:solidFill>
                <a:srgbClr val="000000"/>
              </a:solidFill>
              <a:sym typeface="Wingdings" panose="05000000000000000000" pitchFamily="2" charset="2"/>
            </a:endParaRPr>
          </a:p>
          <a:p>
            <a:pPr>
              <a:spcBef>
                <a:spcPct val="0"/>
              </a:spcBef>
              <a:buClrTx/>
              <a:buFontTx/>
              <a:buNone/>
            </a:pPr>
            <a:r>
              <a:rPr lang="en-US" altLang="en-US" b="1" dirty="0" smtClean="0">
                <a:solidFill>
                  <a:srgbClr val="000000"/>
                </a:solidFill>
                <a:sym typeface="Wingdings" panose="05000000000000000000" pitchFamily="2" charset="2"/>
              </a:rPr>
              <a:t>-&gt; </a:t>
            </a:r>
            <a:r>
              <a:rPr lang="en-US" altLang="en-US" b="1" dirty="0" err="1" smtClean="0">
                <a:solidFill>
                  <a:srgbClr val="000000"/>
                </a:solidFill>
                <a:sym typeface="Wingdings" panose="05000000000000000000" pitchFamily="2" charset="2"/>
              </a:rPr>
              <a:t>Thể</a:t>
            </a:r>
            <a:r>
              <a:rPr lang="en-US" altLang="en-US" b="1" dirty="0" smtClean="0">
                <a:solidFill>
                  <a:srgbClr val="000000"/>
                </a:solidFill>
                <a:sym typeface="Wingdings" panose="05000000000000000000" pitchFamily="2" charset="2"/>
              </a:rPr>
              <a:t> </a:t>
            </a:r>
            <a:r>
              <a:rPr lang="en-US" altLang="en-US" b="1" dirty="0" err="1" smtClean="0">
                <a:solidFill>
                  <a:srgbClr val="000000"/>
                </a:solidFill>
                <a:sym typeface="Wingdings" panose="05000000000000000000" pitchFamily="2" charset="2"/>
              </a:rPr>
              <a:t>hiện</a:t>
            </a:r>
            <a:r>
              <a:rPr lang="en-US" altLang="en-US" b="1" dirty="0" smtClean="0">
                <a:solidFill>
                  <a:srgbClr val="000000"/>
                </a:solidFill>
                <a:sym typeface="Wingdings" panose="05000000000000000000" pitchFamily="2" charset="2"/>
              </a:rPr>
              <a:t> </a:t>
            </a:r>
            <a:r>
              <a:rPr lang="en-US" altLang="en-US" b="1" dirty="0" err="1" smtClean="0">
                <a:solidFill>
                  <a:srgbClr val="000000"/>
                </a:solidFill>
                <a:sym typeface="Wingdings" panose="05000000000000000000" pitchFamily="2" charset="2"/>
              </a:rPr>
              <a:t>tinh</a:t>
            </a:r>
            <a:r>
              <a:rPr lang="en-US" altLang="en-US" b="1" dirty="0" smtClean="0">
                <a:solidFill>
                  <a:srgbClr val="000000"/>
                </a:solidFill>
                <a:sym typeface="Wingdings" panose="05000000000000000000" pitchFamily="2" charset="2"/>
              </a:rPr>
              <a:t> </a:t>
            </a:r>
            <a:r>
              <a:rPr lang="en-US" altLang="en-US" b="1" dirty="0" err="1" smtClean="0">
                <a:solidFill>
                  <a:srgbClr val="000000"/>
                </a:solidFill>
                <a:sym typeface="Wingdings" panose="05000000000000000000" pitchFamily="2" charset="2"/>
              </a:rPr>
              <a:t>thần</a:t>
            </a:r>
            <a:r>
              <a:rPr lang="en-US" altLang="en-US" b="1" dirty="0" smtClean="0">
                <a:solidFill>
                  <a:srgbClr val="000000"/>
                </a:solidFill>
                <a:sym typeface="Wingdings" panose="05000000000000000000" pitchFamily="2" charset="2"/>
              </a:rPr>
              <a:t> </a:t>
            </a:r>
            <a:r>
              <a:rPr lang="en-US" altLang="en-US" b="1" dirty="0" err="1" smtClean="0">
                <a:solidFill>
                  <a:srgbClr val="000000"/>
                </a:solidFill>
                <a:sym typeface="Wingdings" panose="05000000000000000000" pitchFamily="2" charset="2"/>
              </a:rPr>
              <a:t>đoàn</a:t>
            </a:r>
            <a:r>
              <a:rPr lang="en-US" altLang="en-US" b="1" dirty="0" smtClean="0">
                <a:solidFill>
                  <a:srgbClr val="000000"/>
                </a:solidFill>
                <a:sym typeface="Wingdings" panose="05000000000000000000" pitchFamily="2" charset="2"/>
              </a:rPr>
              <a:t> </a:t>
            </a:r>
            <a:r>
              <a:rPr lang="en-US" altLang="en-US" b="1" dirty="0" err="1" smtClean="0">
                <a:solidFill>
                  <a:srgbClr val="000000"/>
                </a:solidFill>
                <a:sym typeface="Wingdings" panose="05000000000000000000" pitchFamily="2" charset="2"/>
              </a:rPr>
              <a:t>kết</a:t>
            </a:r>
            <a:r>
              <a:rPr lang="en-US" altLang="en-US" b="1" dirty="0" smtClean="0">
                <a:solidFill>
                  <a:srgbClr val="000000"/>
                </a:solidFill>
                <a:sym typeface="Wingdings" panose="05000000000000000000" pitchFamily="2" charset="2"/>
              </a:rPr>
              <a:t>, </a:t>
            </a:r>
            <a:r>
              <a:rPr lang="en-US" altLang="en-US" b="1" dirty="0" err="1" smtClean="0">
                <a:solidFill>
                  <a:srgbClr val="000000"/>
                </a:solidFill>
                <a:sym typeface="Wingdings" panose="05000000000000000000" pitchFamily="2" charset="2"/>
              </a:rPr>
              <a:t>đùm</a:t>
            </a:r>
            <a:r>
              <a:rPr lang="en-US" altLang="en-US" b="1" dirty="0" smtClean="0">
                <a:solidFill>
                  <a:srgbClr val="000000"/>
                </a:solidFill>
                <a:sym typeface="Wingdings" panose="05000000000000000000" pitchFamily="2" charset="2"/>
              </a:rPr>
              <a:t> </a:t>
            </a:r>
            <a:r>
              <a:rPr lang="en-US" altLang="en-US" b="1" dirty="0" err="1" smtClean="0">
                <a:solidFill>
                  <a:srgbClr val="000000"/>
                </a:solidFill>
                <a:sym typeface="Wingdings" panose="05000000000000000000" pitchFamily="2" charset="2"/>
              </a:rPr>
              <a:t>bọc</a:t>
            </a:r>
            <a:r>
              <a:rPr lang="en-US" altLang="en-US" b="1" dirty="0" smtClean="0">
                <a:solidFill>
                  <a:srgbClr val="000000"/>
                </a:solidFill>
                <a:sym typeface="Wingdings" panose="05000000000000000000" pitchFamily="2" charset="2"/>
              </a:rPr>
              <a:t>. </a:t>
            </a:r>
            <a:r>
              <a:rPr lang="en-US" altLang="en-US" b="1" dirty="0" err="1" smtClean="0">
                <a:solidFill>
                  <a:srgbClr val="000000"/>
                </a:solidFill>
                <a:sym typeface="Wingdings" panose="05000000000000000000" pitchFamily="2" charset="2"/>
              </a:rPr>
              <a:t>Sức</a:t>
            </a:r>
            <a:r>
              <a:rPr lang="en-US" altLang="en-US" b="1" dirty="0" smtClean="0">
                <a:solidFill>
                  <a:srgbClr val="000000"/>
                </a:solidFill>
                <a:sym typeface="Wingdings" panose="05000000000000000000" pitchFamily="2" charset="2"/>
              </a:rPr>
              <a:t> </a:t>
            </a:r>
            <a:r>
              <a:rPr lang="en-US" altLang="en-US" b="1" dirty="0" err="1" smtClean="0">
                <a:solidFill>
                  <a:srgbClr val="000000"/>
                </a:solidFill>
                <a:sym typeface="Wingdings" panose="05000000000000000000" pitchFamily="2" charset="2"/>
              </a:rPr>
              <a:t>mạnh</a:t>
            </a:r>
            <a:r>
              <a:rPr lang="en-US" altLang="en-US" b="1" dirty="0" smtClean="0">
                <a:solidFill>
                  <a:srgbClr val="000000"/>
                </a:solidFill>
                <a:sym typeface="Wingdings" panose="05000000000000000000" pitchFamily="2" charset="2"/>
              </a:rPr>
              <a:t> </a:t>
            </a:r>
            <a:r>
              <a:rPr lang="en-US" altLang="en-US" b="1" dirty="0" err="1" smtClean="0">
                <a:solidFill>
                  <a:srgbClr val="000000"/>
                </a:solidFill>
                <a:sym typeface="Wingdings" panose="05000000000000000000" pitchFamily="2" charset="2"/>
              </a:rPr>
              <a:t>của</a:t>
            </a:r>
            <a:r>
              <a:rPr lang="en-US" altLang="en-US" b="1" dirty="0" smtClean="0">
                <a:solidFill>
                  <a:srgbClr val="000000"/>
                </a:solidFill>
                <a:sym typeface="Wingdings" panose="05000000000000000000" pitchFamily="2" charset="2"/>
              </a:rPr>
              <a:t> </a:t>
            </a:r>
            <a:r>
              <a:rPr lang="en-US" altLang="en-US" b="1" dirty="0" err="1" smtClean="0">
                <a:solidFill>
                  <a:srgbClr val="000000"/>
                </a:solidFill>
                <a:sym typeface="Wingdings" panose="05000000000000000000" pitchFamily="2" charset="2"/>
              </a:rPr>
              <a:t>Gióng</a:t>
            </a:r>
            <a:r>
              <a:rPr lang="en-US" altLang="en-US" b="1" dirty="0" smtClean="0">
                <a:solidFill>
                  <a:srgbClr val="000000"/>
                </a:solidFill>
                <a:sym typeface="Wingdings" panose="05000000000000000000" pitchFamily="2" charset="2"/>
              </a:rPr>
              <a:t> </a:t>
            </a:r>
            <a:r>
              <a:rPr lang="en-US" altLang="en-US" b="1" dirty="0" err="1" smtClean="0">
                <a:solidFill>
                  <a:srgbClr val="000000"/>
                </a:solidFill>
                <a:sym typeface="Wingdings" panose="05000000000000000000" pitchFamily="2" charset="2"/>
              </a:rPr>
              <a:t>là</a:t>
            </a:r>
            <a:r>
              <a:rPr lang="en-US" altLang="en-US" b="1" dirty="0" smtClean="0">
                <a:solidFill>
                  <a:srgbClr val="000000"/>
                </a:solidFill>
                <a:sym typeface="Wingdings" panose="05000000000000000000" pitchFamily="2" charset="2"/>
              </a:rPr>
              <a:t> </a:t>
            </a:r>
            <a:r>
              <a:rPr lang="en-US" altLang="en-US" b="1" dirty="0" err="1" smtClean="0">
                <a:solidFill>
                  <a:srgbClr val="000000"/>
                </a:solidFill>
                <a:sym typeface="Wingdings" panose="05000000000000000000" pitchFamily="2" charset="2"/>
              </a:rPr>
              <a:t>sức</a:t>
            </a:r>
            <a:r>
              <a:rPr lang="en-US" altLang="en-US" b="1" dirty="0" smtClean="0">
                <a:solidFill>
                  <a:srgbClr val="000000"/>
                </a:solidFill>
                <a:sym typeface="Wingdings" panose="05000000000000000000" pitchFamily="2" charset="2"/>
              </a:rPr>
              <a:t> </a:t>
            </a:r>
            <a:r>
              <a:rPr lang="en-US" altLang="en-US" b="1" dirty="0" err="1" smtClean="0">
                <a:solidFill>
                  <a:srgbClr val="000000"/>
                </a:solidFill>
                <a:sym typeface="Wingdings" panose="05000000000000000000" pitchFamily="2" charset="2"/>
              </a:rPr>
              <a:t>mạnh</a:t>
            </a:r>
            <a:r>
              <a:rPr lang="en-US" altLang="en-US" b="1" dirty="0" smtClean="0">
                <a:solidFill>
                  <a:srgbClr val="000000"/>
                </a:solidFill>
                <a:sym typeface="Wingdings" panose="05000000000000000000" pitchFamily="2" charset="2"/>
              </a:rPr>
              <a:t> </a:t>
            </a:r>
            <a:r>
              <a:rPr lang="en-US" altLang="en-US" b="1" dirty="0" err="1" smtClean="0">
                <a:solidFill>
                  <a:srgbClr val="000000"/>
                </a:solidFill>
                <a:sym typeface="Wingdings" panose="05000000000000000000" pitchFamily="2" charset="2"/>
              </a:rPr>
              <a:t>của</a:t>
            </a:r>
            <a:r>
              <a:rPr lang="en-US" altLang="en-US" b="1" dirty="0" smtClean="0">
                <a:solidFill>
                  <a:srgbClr val="000000"/>
                </a:solidFill>
                <a:sym typeface="Wingdings" panose="05000000000000000000" pitchFamily="2" charset="2"/>
              </a:rPr>
              <a:t> </a:t>
            </a:r>
            <a:r>
              <a:rPr lang="en-US" altLang="en-US" b="1" dirty="0" err="1" smtClean="0">
                <a:solidFill>
                  <a:srgbClr val="000000"/>
                </a:solidFill>
                <a:sym typeface="Wingdings" panose="05000000000000000000" pitchFamily="2" charset="2"/>
              </a:rPr>
              <a:t>toàn</a:t>
            </a:r>
            <a:r>
              <a:rPr lang="en-US" altLang="en-US" b="1" dirty="0" smtClean="0">
                <a:solidFill>
                  <a:srgbClr val="000000"/>
                </a:solidFill>
                <a:sym typeface="Wingdings" panose="05000000000000000000" pitchFamily="2" charset="2"/>
              </a:rPr>
              <a:t> </a:t>
            </a:r>
            <a:r>
              <a:rPr lang="en-US" altLang="en-US" b="1" dirty="0" err="1" smtClean="0">
                <a:solidFill>
                  <a:srgbClr val="000000"/>
                </a:solidFill>
                <a:sym typeface="Wingdings" panose="05000000000000000000" pitchFamily="2" charset="2"/>
              </a:rPr>
              <a:t>dân</a:t>
            </a:r>
            <a:r>
              <a:rPr lang="en-US" altLang="en-US" b="1" dirty="0" smtClean="0">
                <a:solidFill>
                  <a:srgbClr val="000000"/>
                </a:solidFill>
                <a:sym typeface="Wingdings" panose="05000000000000000000" pitchFamily="2" charset="2"/>
              </a:rPr>
              <a:t> </a:t>
            </a:r>
            <a:r>
              <a:rPr lang="en-US" altLang="en-US" b="1" dirty="0" err="1" smtClean="0">
                <a:solidFill>
                  <a:srgbClr val="000000"/>
                </a:solidFill>
                <a:sym typeface="Wingdings" panose="05000000000000000000" pitchFamily="2" charset="2"/>
              </a:rPr>
              <a:t>tộc</a:t>
            </a:r>
            <a:r>
              <a:rPr lang="en-US" altLang="en-US" b="1" dirty="0" smtClean="0">
                <a:solidFill>
                  <a:srgbClr val="000000"/>
                </a:solidFill>
                <a:sym typeface="Wingdings" panose="05000000000000000000" pitchFamily="2" charset="2"/>
              </a:rPr>
              <a:t>.</a:t>
            </a:r>
          </a:p>
          <a:p>
            <a:pPr>
              <a:spcBef>
                <a:spcPct val="0"/>
              </a:spcBef>
              <a:buClrTx/>
              <a:buFontTx/>
              <a:buNone/>
            </a:pPr>
            <a:endParaRPr lang="en-US" altLang="en-US" sz="2800" b="1" dirty="0">
              <a:solidFill>
                <a:srgbClr val="000000"/>
              </a:solidFill>
            </a:endParaRPr>
          </a:p>
        </p:txBody>
      </p:sp>
    </p:spTree>
    <p:extLst>
      <p:ext uri="{BB962C8B-B14F-4D97-AF65-F5344CB8AC3E}">
        <p14:creationId xmlns:p14="http://schemas.microsoft.com/office/powerpoint/2010/main" val="3159611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427"/>
                                        </p:tgtEl>
                                        <p:attrNameLst>
                                          <p:attrName>style.visibility</p:attrName>
                                        </p:attrNameLst>
                                      </p:cBhvr>
                                      <p:to>
                                        <p:strVal val="visible"/>
                                      </p:to>
                                    </p:set>
                                    <p:animEffect transition="in" filter="fade">
                                      <p:cBhvr>
                                        <p:cTn id="7" dur="1000"/>
                                        <p:tgtEl>
                                          <p:spTgt spid="17427"/>
                                        </p:tgtEl>
                                      </p:cBhvr>
                                    </p:animEffect>
                                    <p:anim calcmode="lin" valueType="num">
                                      <p:cBhvr>
                                        <p:cTn id="8" dur="1000" fill="hold"/>
                                        <p:tgtEl>
                                          <p:spTgt spid="17427"/>
                                        </p:tgtEl>
                                        <p:attrNameLst>
                                          <p:attrName>ppt_x</p:attrName>
                                        </p:attrNameLst>
                                      </p:cBhvr>
                                      <p:tavLst>
                                        <p:tav tm="0">
                                          <p:val>
                                            <p:strVal val="#ppt_x"/>
                                          </p:val>
                                        </p:tav>
                                        <p:tav tm="100000">
                                          <p:val>
                                            <p:strVal val="#ppt_x"/>
                                          </p:val>
                                        </p:tav>
                                      </p:tavLst>
                                    </p:anim>
                                    <p:anim calcmode="lin" valueType="num">
                                      <p:cBhvr>
                                        <p:cTn id="9" dur="1000" fill="hold"/>
                                        <p:tgtEl>
                                          <p:spTgt spid="1742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7428"/>
                                        </p:tgtEl>
                                        <p:attrNameLst>
                                          <p:attrName>style.visibility</p:attrName>
                                        </p:attrNameLst>
                                      </p:cBhvr>
                                      <p:to>
                                        <p:strVal val="visible"/>
                                      </p:to>
                                    </p:set>
                                    <p:anim calcmode="lin" valueType="num">
                                      <p:cBhvr>
                                        <p:cTn id="14" dur="500" fill="hold"/>
                                        <p:tgtEl>
                                          <p:spTgt spid="17428"/>
                                        </p:tgtEl>
                                        <p:attrNameLst>
                                          <p:attrName>ppt_w</p:attrName>
                                        </p:attrNameLst>
                                      </p:cBhvr>
                                      <p:tavLst>
                                        <p:tav tm="0">
                                          <p:val>
                                            <p:fltVal val="0"/>
                                          </p:val>
                                        </p:tav>
                                        <p:tav tm="100000">
                                          <p:val>
                                            <p:strVal val="#ppt_w"/>
                                          </p:val>
                                        </p:tav>
                                      </p:tavLst>
                                    </p:anim>
                                    <p:anim calcmode="lin" valueType="num">
                                      <p:cBhvr>
                                        <p:cTn id="15" dur="500" fill="hold"/>
                                        <p:tgtEl>
                                          <p:spTgt spid="17428"/>
                                        </p:tgtEl>
                                        <p:attrNameLst>
                                          <p:attrName>ppt_h</p:attrName>
                                        </p:attrNameLst>
                                      </p:cBhvr>
                                      <p:tavLst>
                                        <p:tav tm="0">
                                          <p:val>
                                            <p:fltVal val="0"/>
                                          </p:val>
                                        </p:tav>
                                        <p:tav tm="100000">
                                          <p:val>
                                            <p:strVal val="#ppt_h"/>
                                          </p:val>
                                        </p:tav>
                                      </p:tavLst>
                                    </p:anim>
                                    <p:animEffect transition="in" filter="fade">
                                      <p:cBhvr>
                                        <p:cTn id="16" dur="500"/>
                                        <p:tgtEl>
                                          <p:spTgt spid="174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7423"/>
                                        </p:tgtEl>
                                        <p:attrNameLst>
                                          <p:attrName>style.visibility</p:attrName>
                                        </p:attrNameLst>
                                      </p:cBhvr>
                                      <p:to>
                                        <p:strVal val="visible"/>
                                      </p:to>
                                    </p:set>
                                    <p:anim calcmode="lin" valueType="num">
                                      <p:cBhvr>
                                        <p:cTn id="21" dur="500" fill="hold"/>
                                        <p:tgtEl>
                                          <p:spTgt spid="17423"/>
                                        </p:tgtEl>
                                        <p:attrNameLst>
                                          <p:attrName>ppt_w</p:attrName>
                                        </p:attrNameLst>
                                      </p:cBhvr>
                                      <p:tavLst>
                                        <p:tav tm="0">
                                          <p:val>
                                            <p:fltVal val="0"/>
                                          </p:val>
                                        </p:tav>
                                        <p:tav tm="100000">
                                          <p:val>
                                            <p:strVal val="#ppt_w"/>
                                          </p:val>
                                        </p:tav>
                                      </p:tavLst>
                                    </p:anim>
                                    <p:anim calcmode="lin" valueType="num">
                                      <p:cBhvr>
                                        <p:cTn id="22" dur="500" fill="hold"/>
                                        <p:tgtEl>
                                          <p:spTgt spid="17423"/>
                                        </p:tgtEl>
                                        <p:attrNameLst>
                                          <p:attrName>ppt_h</p:attrName>
                                        </p:attrNameLst>
                                      </p:cBhvr>
                                      <p:tavLst>
                                        <p:tav tm="0">
                                          <p:val>
                                            <p:fltVal val="0"/>
                                          </p:val>
                                        </p:tav>
                                        <p:tav tm="100000">
                                          <p:val>
                                            <p:strVal val="#ppt_h"/>
                                          </p:val>
                                        </p:tav>
                                      </p:tavLst>
                                    </p:anim>
                                    <p:animEffect transition="in" filter="fade">
                                      <p:cBhvr>
                                        <p:cTn id="23" dur="500"/>
                                        <p:tgtEl>
                                          <p:spTgt spid="1742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7429"/>
                                        </p:tgtEl>
                                        <p:attrNameLst>
                                          <p:attrName>style.visibility</p:attrName>
                                        </p:attrNameLst>
                                      </p:cBhvr>
                                      <p:to>
                                        <p:strVal val="visible"/>
                                      </p:to>
                                    </p:set>
                                    <p:anim calcmode="lin" valueType="num">
                                      <p:cBhvr additive="base">
                                        <p:cTn id="28" dur="500" fill="hold"/>
                                        <p:tgtEl>
                                          <p:spTgt spid="17429"/>
                                        </p:tgtEl>
                                        <p:attrNameLst>
                                          <p:attrName>ppt_x</p:attrName>
                                        </p:attrNameLst>
                                      </p:cBhvr>
                                      <p:tavLst>
                                        <p:tav tm="0">
                                          <p:val>
                                            <p:strVal val="#ppt_x"/>
                                          </p:val>
                                        </p:tav>
                                        <p:tav tm="100000">
                                          <p:val>
                                            <p:strVal val="#ppt_x"/>
                                          </p:val>
                                        </p:tav>
                                      </p:tavLst>
                                    </p:anim>
                                    <p:anim calcmode="lin" valueType="num">
                                      <p:cBhvr additive="base">
                                        <p:cTn id="29" dur="500" fill="hold"/>
                                        <p:tgtEl>
                                          <p:spTgt spid="174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3" grpId="0"/>
      <p:bldP spid="17427" grpId="0" animBg="1"/>
      <p:bldP spid="17428" grpId="0"/>
      <p:bldP spid="174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Text Box 6"/>
          <p:cNvSpPr txBox="1">
            <a:spLocks noChangeArrowheads="1"/>
          </p:cNvSpPr>
          <p:nvPr/>
        </p:nvSpPr>
        <p:spPr bwMode="auto">
          <a:xfrm>
            <a:off x="1524000" y="1447801"/>
            <a:ext cx="4495800" cy="523875"/>
          </a:xfrm>
          <a:prstGeom prst="rect">
            <a:avLst/>
          </a:prstGeom>
          <a:ln/>
          <a:extLst/>
        </p:spPr>
        <p:style>
          <a:lnRef idx="2">
            <a:schemeClr val="dk1"/>
          </a:lnRef>
          <a:fillRef idx="1">
            <a:schemeClr val="lt1"/>
          </a:fillRef>
          <a:effectRef idx="0">
            <a:schemeClr val="dk1"/>
          </a:effectRef>
          <a:fontRef idx="minor">
            <a:schemeClr val="dk1"/>
          </a:fontRef>
        </p:style>
        <p:txBody>
          <a:bodyPr lIns="91412" tIns="45718" rIns="91412" bIns="45718">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en-US" sz="1900" dirty="0">
                <a:solidFill>
                  <a:srgbClr val="0000FF"/>
                </a:solidFill>
              </a:rPr>
              <a:t> </a:t>
            </a:r>
            <a:r>
              <a:rPr lang="en-US" altLang="en-US" sz="2800" b="1" dirty="0">
                <a:solidFill>
                  <a:srgbClr val="0000FF"/>
                </a:solidFill>
              </a:rPr>
              <a:t>II. Tìm hiểu văn bản:</a:t>
            </a:r>
          </a:p>
        </p:txBody>
      </p:sp>
      <p:sp>
        <p:nvSpPr>
          <p:cNvPr id="17424" name="Text Box 16"/>
          <p:cNvSpPr txBox="1">
            <a:spLocks noChangeArrowheads="1"/>
          </p:cNvSpPr>
          <p:nvPr/>
        </p:nvSpPr>
        <p:spPr bwMode="auto">
          <a:xfrm>
            <a:off x="1295400" y="18"/>
            <a:ext cx="9372600" cy="76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2" tIns="45718" rIns="91412" bIns="45718">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50000"/>
              </a:spcBef>
              <a:buClrTx/>
              <a:buFontTx/>
              <a:buNone/>
            </a:pPr>
            <a:r>
              <a:rPr lang="en-US" altLang="en-US" b="1" i="1" dirty="0">
                <a:solidFill>
                  <a:srgbClr val="FFFF66"/>
                </a:solidFill>
              </a:rPr>
              <a:t> </a:t>
            </a:r>
            <a:r>
              <a:rPr lang="en-US" altLang="en-US" b="1" i="1" u="sng" dirty="0" err="1">
                <a:solidFill>
                  <a:srgbClr val="FF0000"/>
                </a:solidFill>
              </a:rPr>
              <a:t>Đọc</a:t>
            </a:r>
            <a:r>
              <a:rPr lang="en-US" altLang="en-US" b="1" i="1" u="sng" dirty="0">
                <a:solidFill>
                  <a:srgbClr val="FF0000"/>
                </a:solidFill>
              </a:rPr>
              <a:t> </a:t>
            </a:r>
            <a:r>
              <a:rPr lang="en-US" altLang="en-US" b="1" i="1" u="sng" dirty="0" err="1">
                <a:solidFill>
                  <a:srgbClr val="FF0000"/>
                </a:solidFill>
              </a:rPr>
              <a:t>hiểu</a:t>
            </a:r>
            <a:r>
              <a:rPr lang="en-US" altLang="en-US" b="1" i="1" u="sng" dirty="0">
                <a:solidFill>
                  <a:srgbClr val="FF0000"/>
                </a:solidFill>
              </a:rPr>
              <a:t> </a:t>
            </a:r>
            <a:r>
              <a:rPr lang="en-US" altLang="en-US" b="1" i="1" u="sng" dirty="0" err="1">
                <a:solidFill>
                  <a:srgbClr val="FF0000"/>
                </a:solidFill>
              </a:rPr>
              <a:t>văn</a:t>
            </a:r>
            <a:r>
              <a:rPr lang="en-US" altLang="en-US" b="1" i="1" u="sng" dirty="0">
                <a:solidFill>
                  <a:srgbClr val="FF0000"/>
                </a:solidFill>
              </a:rPr>
              <a:t> </a:t>
            </a:r>
            <a:r>
              <a:rPr lang="en-US" altLang="en-US" b="1" i="1" u="sng" dirty="0" err="1">
                <a:solidFill>
                  <a:srgbClr val="FF0000"/>
                </a:solidFill>
              </a:rPr>
              <a:t>bản</a:t>
            </a:r>
            <a:r>
              <a:rPr lang="en-US" altLang="en-US" sz="4400" dirty="0">
                <a:solidFill>
                  <a:srgbClr val="FF0000"/>
                </a:solidFill>
              </a:rPr>
              <a:t> </a:t>
            </a:r>
            <a:r>
              <a:rPr lang="en-US" altLang="en-US" sz="4400" dirty="0" smtClean="0">
                <a:solidFill>
                  <a:srgbClr val="FF0000"/>
                </a:solidFill>
              </a:rPr>
              <a:t>     </a:t>
            </a:r>
            <a:r>
              <a:rPr lang="en-US" altLang="en-US" b="1" dirty="0" smtClean="0">
                <a:solidFill>
                  <a:srgbClr val="FF0000"/>
                </a:solidFill>
              </a:rPr>
              <a:t>THÁNH GIÓNG</a:t>
            </a:r>
            <a:endParaRPr lang="en-US" altLang="en-US" b="1" dirty="0">
              <a:solidFill>
                <a:srgbClr val="CC3300"/>
              </a:solidFill>
            </a:endParaRPr>
          </a:p>
        </p:txBody>
      </p:sp>
      <p:sp>
        <p:nvSpPr>
          <p:cNvPr id="17427" name="Text Box 19"/>
          <p:cNvSpPr txBox="1">
            <a:spLocks noChangeArrowheads="1"/>
          </p:cNvSpPr>
          <p:nvPr/>
        </p:nvSpPr>
        <p:spPr bwMode="auto">
          <a:xfrm>
            <a:off x="1524000" y="838201"/>
            <a:ext cx="4495800" cy="523875"/>
          </a:xfrm>
          <a:prstGeom prst="rect">
            <a:avLst/>
          </a:prstGeom>
          <a:ln/>
          <a:extLst/>
        </p:spPr>
        <p:style>
          <a:lnRef idx="2">
            <a:schemeClr val="dk1"/>
          </a:lnRef>
          <a:fillRef idx="1">
            <a:schemeClr val="lt1"/>
          </a:fillRef>
          <a:effectRef idx="0">
            <a:schemeClr val="dk1"/>
          </a:effectRef>
          <a:fontRef idx="minor">
            <a:schemeClr val="dk1"/>
          </a:fontRef>
        </p:style>
        <p:txBody>
          <a:bodyPr lIns="91412" tIns="45718" rIns="91412" bIns="45718">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en-US" sz="1900" dirty="0">
                <a:solidFill>
                  <a:srgbClr val="0000FF"/>
                </a:solidFill>
              </a:rPr>
              <a:t> </a:t>
            </a:r>
            <a:r>
              <a:rPr lang="en-US" altLang="en-US" sz="2800" b="1" dirty="0" err="1">
                <a:solidFill>
                  <a:srgbClr val="0000FF"/>
                </a:solidFill>
              </a:rPr>
              <a:t>I.Tìm</a:t>
            </a:r>
            <a:r>
              <a:rPr lang="en-US" altLang="en-US" sz="2800" b="1" dirty="0">
                <a:solidFill>
                  <a:srgbClr val="0000FF"/>
                </a:solidFill>
              </a:rPr>
              <a:t> </a:t>
            </a:r>
            <a:r>
              <a:rPr lang="en-US" altLang="en-US" sz="2800" b="1" dirty="0" err="1">
                <a:solidFill>
                  <a:srgbClr val="0000FF"/>
                </a:solidFill>
              </a:rPr>
              <a:t>hiểu</a:t>
            </a:r>
            <a:r>
              <a:rPr lang="en-US" altLang="en-US" sz="2800" b="1" dirty="0">
                <a:solidFill>
                  <a:srgbClr val="0000FF"/>
                </a:solidFill>
              </a:rPr>
              <a:t> </a:t>
            </a:r>
            <a:r>
              <a:rPr lang="en-US" altLang="en-US" sz="2800" b="1" dirty="0" err="1">
                <a:solidFill>
                  <a:srgbClr val="0000FF"/>
                </a:solidFill>
              </a:rPr>
              <a:t>chung</a:t>
            </a:r>
            <a:r>
              <a:rPr lang="en-US" altLang="en-US" sz="2800" b="1" dirty="0">
                <a:solidFill>
                  <a:srgbClr val="0000FF"/>
                </a:solidFill>
              </a:rPr>
              <a:t>:</a:t>
            </a:r>
          </a:p>
        </p:txBody>
      </p:sp>
      <p:sp>
        <p:nvSpPr>
          <p:cNvPr id="17428" name="Text Box 20"/>
          <p:cNvSpPr txBox="1">
            <a:spLocks noChangeArrowheads="1"/>
          </p:cNvSpPr>
          <p:nvPr/>
        </p:nvSpPr>
        <p:spPr bwMode="auto">
          <a:xfrm>
            <a:off x="1471363" y="2057400"/>
            <a:ext cx="82822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2" tIns="45718" rIns="91412" bIns="45718">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2800" b="1" i="1" dirty="0">
                <a:solidFill>
                  <a:srgbClr val="FF0000"/>
                </a:solidFill>
              </a:rPr>
              <a:t>3. </a:t>
            </a:r>
            <a:r>
              <a:rPr lang="en-US" altLang="en-US" sz="2800" b="1" i="1" dirty="0" err="1">
                <a:solidFill>
                  <a:srgbClr val="FF0000"/>
                </a:solidFill>
              </a:rPr>
              <a:t>Thánh</a:t>
            </a:r>
            <a:r>
              <a:rPr lang="en-US" altLang="en-US" sz="2800" b="1" i="1" dirty="0">
                <a:solidFill>
                  <a:srgbClr val="FF0000"/>
                </a:solidFill>
              </a:rPr>
              <a:t> </a:t>
            </a:r>
            <a:r>
              <a:rPr lang="en-US" altLang="en-US" sz="2800" b="1" i="1" dirty="0" err="1">
                <a:solidFill>
                  <a:srgbClr val="FF0000"/>
                </a:solidFill>
              </a:rPr>
              <a:t>Gióng</a:t>
            </a:r>
            <a:r>
              <a:rPr lang="en-US" altLang="en-US" sz="2800" b="1" i="1" dirty="0">
                <a:solidFill>
                  <a:srgbClr val="FF0000"/>
                </a:solidFill>
              </a:rPr>
              <a:t> </a:t>
            </a:r>
            <a:r>
              <a:rPr lang="en-US" altLang="en-US" sz="2800" b="1" i="1" dirty="0" err="1">
                <a:solidFill>
                  <a:srgbClr val="FF0000"/>
                </a:solidFill>
              </a:rPr>
              <a:t>đánh</a:t>
            </a:r>
            <a:r>
              <a:rPr lang="en-US" altLang="en-US" sz="2800" b="1" i="1" dirty="0">
                <a:solidFill>
                  <a:srgbClr val="FF0000"/>
                </a:solidFill>
              </a:rPr>
              <a:t> </a:t>
            </a:r>
            <a:r>
              <a:rPr lang="en-US" altLang="en-US" sz="2800" b="1" i="1" dirty="0" err="1">
                <a:solidFill>
                  <a:srgbClr val="FF0000"/>
                </a:solidFill>
              </a:rPr>
              <a:t>giặc</a:t>
            </a:r>
            <a:r>
              <a:rPr lang="en-US" altLang="en-US" sz="2800" b="1" i="1" dirty="0">
                <a:solidFill>
                  <a:srgbClr val="FF0000"/>
                </a:solidFill>
              </a:rPr>
              <a:t> </a:t>
            </a:r>
            <a:r>
              <a:rPr lang="en-US" altLang="en-US" sz="2800" b="1" i="1" dirty="0" err="1">
                <a:solidFill>
                  <a:srgbClr val="FF0000"/>
                </a:solidFill>
              </a:rPr>
              <a:t>và</a:t>
            </a:r>
            <a:r>
              <a:rPr lang="en-US" altLang="en-US" sz="2800" b="1" i="1" dirty="0">
                <a:solidFill>
                  <a:srgbClr val="FF0000"/>
                </a:solidFill>
              </a:rPr>
              <a:t> bay </a:t>
            </a:r>
            <a:r>
              <a:rPr lang="en-US" altLang="en-US" sz="2800" b="1" i="1" dirty="0" err="1">
                <a:solidFill>
                  <a:srgbClr val="FF0000"/>
                </a:solidFill>
              </a:rPr>
              <a:t>về</a:t>
            </a:r>
            <a:r>
              <a:rPr lang="en-US" altLang="en-US" sz="2800" b="1" i="1" dirty="0">
                <a:solidFill>
                  <a:srgbClr val="FF0000"/>
                </a:solidFill>
              </a:rPr>
              <a:t> </a:t>
            </a:r>
            <a:r>
              <a:rPr lang="en-US" altLang="en-US" sz="2800" b="1" i="1" dirty="0" err="1">
                <a:solidFill>
                  <a:srgbClr val="FF0000"/>
                </a:solidFill>
              </a:rPr>
              <a:t>trời</a:t>
            </a:r>
            <a:r>
              <a:rPr lang="en-US" altLang="en-US" sz="2800" b="1" i="1" dirty="0">
                <a:solidFill>
                  <a:srgbClr val="FF0000"/>
                </a:solidFill>
              </a:rPr>
              <a:t>:</a:t>
            </a:r>
            <a:r>
              <a:rPr lang="en-US" altLang="en-US" sz="2800" dirty="0">
                <a:solidFill>
                  <a:srgbClr val="FF0000"/>
                </a:solidFill>
              </a:rPr>
              <a:t> </a:t>
            </a:r>
            <a:r>
              <a:rPr lang="en-US" altLang="en-US" sz="2800" dirty="0" smtClean="0">
                <a:solidFill>
                  <a:srgbClr val="FF0000"/>
                </a:solidFill>
              </a:rPr>
              <a:t>               </a:t>
            </a:r>
            <a:endParaRPr lang="en-US" altLang="en-US" sz="2800" dirty="0">
              <a:solidFill>
                <a:srgbClr val="FF0000"/>
              </a:solidFill>
            </a:endParaRPr>
          </a:p>
        </p:txBody>
      </p:sp>
    </p:spTree>
    <p:extLst>
      <p:ext uri="{BB962C8B-B14F-4D97-AF65-F5344CB8AC3E}">
        <p14:creationId xmlns:p14="http://schemas.microsoft.com/office/powerpoint/2010/main" val="40846596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424"/>
                                        </p:tgtEl>
                                        <p:attrNameLst>
                                          <p:attrName>style.visibility</p:attrName>
                                        </p:attrNameLst>
                                      </p:cBhvr>
                                      <p:to>
                                        <p:strVal val="visible"/>
                                      </p:to>
                                    </p:set>
                                    <p:animEffect transition="in" filter="fade">
                                      <p:cBhvr>
                                        <p:cTn id="7" dur="1000"/>
                                        <p:tgtEl>
                                          <p:spTgt spid="17424"/>
                                        </p:tgtEl>
                                      </p:cBhvr>
                                    </p:animEffect>
                                    <p:anim calcmode="lin" valueType="num">
                                      <p:cBhvr>
                                        <p:cTn id="8" dur="1000" fill="hold"/>
                                        <p:tgtEl>
                                          <p:spTgt spid="17424"/>
                                        </p:tgtEl>
                                        <p:attrNameLst>
                                          <p:attrName>ppt_x</p:attrName>
                                        </p:attrNameLst>
                                      </p:cBhvr>
                                      <p:tavLst>
                                        <p:tav tm="0">
                                          <p:val>
                                            <p:strVal val="#ppt_x"/>
                                          </p:val>
                                        </p:tav>
                                        <p:tav tm="100000">
                                          <p:val>
                                            <p:strVal val="#ppt_x"/>
                                          </p:val>
                                        </p:tav>
                                      </p:tavLst>
                                    </p:anim>
                                    <p:anim calcmode="lin" valueType="num">
                                      <p:cBhvr>
                                        <p:cTn id="9" dur="1000" fill="hold"/>
                                        <p:tgtEl>
                                          <p:spTgt spid="1742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7427"/>
                                        </p:tgtEl>
                                        <p:attrNameLst>
                                          <p:attrName>style.visibility</p:attrName>
                                        </p:attrNameLst>
                                      </p:cBhvr>
                                      <p:to>
                                        <p:strVal val="visible"/>
                                      </p:to>
                                    </p:set>
                                    <p:animEffect transition="in" filter="fade">
                                      <p:cBhvr>
                                        <p:cTn id="12" dur="1000"/>
                                        <p:tgtEl>
                                          <p:spTgt spid="17427"/>
                                        </p:tgtEl>
                                      </p:cBhvr>
                                    </p:animEffect>
                                    <p:anim calcmode="lin" valueType="num">
                                      <p:cBhvr>
                                        <p:cTn id="13" dur="1000" fill="hold"/>
                                        <p:tgtEl>
                                          <p:spTgt spid="17427"/>
                                        </p:tgtEl>
                                        <p:attrNameLst>
                                          <p:attrName>ppt_x</p:attrName>
                                        </p:attrNameLst>
                                      </p:cBhvr>
                                      <p:tavLst>
                                        <p:tav tm="0">
                                          <p:val>
                                            <p:strVal val="#ppt_x"/>
                                          </p:val>
                                        </p:tav>
                                        <p:tav tm="100000">
                                          <p:val>
                                            <p:strVal val="#ppt_x"/>
                                          </p:val>
                                        </p:tav>
                                      </p:tavLst>
                                    </p:anim>
                                    <p:anim calcmode="lin" valueType="num">
                                      <p:cBhvr>
                                        <p:cTn id="14" dur="1000" fill="hold"/>
                                        <p:tgtEl>
                                          <p:spTgt spid="1742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7414"/>
                                        </p:tgtEl>
                                        <p:attrNameLst>
                                          <p:attrName>style.visibility</p:attrName>
                                        </p:attrNameLst>
                                      </p:cBhvr>
                                      <p:to>
                                        <p:strVal val="visible"/>
                                      </p:to>
                                    </p:set>
                                    <p:animEffect transition="in" filter="fade">
                                      <p:cBhvr>
                                        <p:cTn id="17" dur="1000"/>
                                        <p:tgtEl>
                                          <p:spTgt spid="17414"/>
                                        </p:tgtEl>
                                      </p:cBhvr>
                                    </p:animEffect>
                                    <p:anim calcmode="lin" valueType="num">
                                      <p:cBhvr>
                                        <p:cTn id="18" dur="1000" fill="hold"/>
                                        <p:tgtEl>
                                          <p:spTgt spid="17414"/>
                                        </p:tgtEl>
                                        <p:attrNameLst>
                                          <p:attrName>ppt_x</p:attrName>
                                        </p:attrNameLst>
                                      </p:cBhvr>
                                      <p:tavLst>
                                        <p:tav tm="0">
                                          <p:val>
                                            <p:strVal val="#ppt_x"/>
                                          </p:val>
                                        </p:tav>
                                        <p:tav tm="100000">
                                          <p:val>
                                            <p:strVal val="#ppt_x"/>
                                          </p:val>
                                        </p:tav>
                                      </p:tavLst>
                                    </p:anim>
                                    <p:anim calcmode="lin" valueType="num">
                                      <p:cBhvr>
                                        <p:cTn id="19" dur="1000" fill="hold"/>
                                        <p:tgtEl>
                                          <p:spTgt spid="17414"/>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17428"/>
                                        </p:tgtEl>
                                        <p:attrNameLst>
                                          <p:attrName>style.visibility</p:attrName>
                                        </p:attrNameLst>
                                      </p:cBhvr>
                                      <p:to>
                                        <p:strVal val="visible"/>
                                      </p:to>
                                    </p:set>
                                    <p:anim calcmode="lin" valueType="num">
                                      <p:cBhvr>
                                        <p:cTn id="24" dur="500" fill="hold"/>
                                        <p:tgtEl>
                                          <p:spTgt spid="17428"/>
                                        </p:tgtEl>
                                        <p:attrNameLst>
                                          <p:attrName>ppt_w</p:attrName>
                                        </p:attrNameLst>
                                      </p:cBhvr>
                                      <p:tavLst>
                                        <p:tav tm="0">
                                          <p:val>
                                            <p:fltVal val="0"/>
                                          </p:val>
                                        </p:tav>
                                        <p:tav tm="100000">
                                          <p:val>
                                            <p:strVal val="#ppt_w"/>
                                          </p:val>
                                        </p:tav>
                                      </p:tavLst>
                                    </p:anim>
                                    <p:anim calcmode="lin" valueType="num">
                                      <p:cBhvr>
                                        <p:cTn id="25" dur="500" fill="hold"/>
                                        <p:tgtEl>
                                          <p:spTgt spid="17428"/>
                                        </p:tgtEl>
                                        <p:attrNameLst>
                                          <p:attrName>ppt_h</p:attrName>
                                        </p:attrNameLst>
                                      </p:cBhvr>
                                      <p:tavLst>
                                        <p:tav tm="0">
                                          <p:val>
                                            <p:fltVal val="0"/>
                                          </p:val>
                                        </p:tav>
                                        <p:tav tm="100000">
                                          <p:val>
                                            <p:strVal val="#ppt_h"/>
                                          </p:val>
                                        </p:tav>
                                      </p:tavLst>
                                    </p:anim>
                                    <p:animEffect transition="in" filter="fade">
                                      <p:cBhvr>
                                        <p:cTn id="26" dur="500"/>
                                        <p:tgtEl>
                                          <p:spTgt spid="17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animBg="1"/>
      <p:bldP spid="17424" grpId="0"/>
      <p:bldP spid="17427" grpId="0" animBg="1"/>
      <p:bldP spid="174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939711643"/>
              </p:ext>
            </p:extLst>
          </p:nvPr>
        </p:nvGraphicFramePr>
        <p:xfrm>
          <a:off x="609600" y="2764305"/>
          <a:ext cx="10896601" cy="3793741"/>
        </p:xfrm>
        <a:graphic>
          <a:graphicData uri="http://schemas.openxmlformats.org/drawingml/2006/table">
            <a:tbl>
              <a:tblPr firstRow="1" firstCol="1" bandRow="1" bandCol="1">
                <a:tableStyleId>{5C22544A-7EE6-4342-B048-85BDC9FD1C3A}</a:tableStyleId>
              </a:tblPr>
              <a:tblGrid>
                <a:gridCol w="4042289">
                  <a:extLst>
                    <a:ext uri="{9D8B030D-6E8A-4147-A177-3AD203B41FA5}">
                      <a16:colId xmlns:a16="http://schemas.microsoft.com/office/drawing/2014/main" xmlns="" val="257451875"/>
                    </a:ext>
                  </a:extLst>
                </a:gridCol>
                <a:gridCol w="4042289">
                  <a:extLst>
                    <a:ext uri="{9D8B030D-6E8A-4147-A177-3AD203B41FA5}">
                      <a16:colId xmlns:a16="http://schemas.microsoft.com/office/drawing/2014/main" xmlns="" val="3321100041"/>
                    </a:ext>
                  </a:extLst>
                </a:gridCol>
                <a:gridCol w="2812023">
                  <a:extLst>
                    <a:ext uri="{9D8B030D-6E8A-4147-A177-3AD203B41FA5}">
                      <a16:colId xmlns:a16="http://schemas.microsoft.com/office/drawing/2014/main" xmlns="" val="1440061511"/>
                    </a:ext>
                  </a:extLst>
                </a:gridCol>
              </a:tblGrid>
              <a:tr h="609600">
                <a:tc>
                  <a:txBody>
                    <a:bodyPr/>
                    <a:lstStyle/>
                    <a:p>
                      <a:pPr marL="0" marR="0" indent="36195" algn="ctr">
                        <a:lnSpc>
                          <a:spcPct val="115000"/>
                        </a:lnSpc>
                        <a:spcBef>
                          <a:spcPts val="0"/>
                        </a:spcBef>
                        <a:spcAft>
                          <a:spcPts val="0"/>
                        </a:spcAft>
                      </a:pPr>
                      <a:r>
                        <a:rPr lang="en-US" sz="2000" dirty="0">
                          <a:solidFill>
                            <a:srgbClr val="FF0000"/>
                          </a:solidFill>
                          <a:effectLst/>
                        </a:rPr>
                        <a:t>Chi tiết</a:t>
                      </a:r>
                      <a:endParaRPr lang="en-US" sz="2000" dirty="0">
                        <a:solidFill>
                          <a:srgbClr val="FF0000"/>
                        </a:solidFill>
                        <a:effectLst/>
                        <a:latin typeface="Times New Roman" panose="02020603050405020304" pitchFamily="18" charset="0"/>
                        <a:ea typeface="Times New Roman" panose="02020603050405020304" pitchFamily="18" charset="0"/>
                      </a:endParaRPr>
                    </a:p>
                  </a:txBody>
                  <a:tcPr marL="39635" marR="39635" marT="39635" marB="39635"/>
                </a:tc>
                <a:tc>
                  <a:txBody>
                    <a:bodyPr/>
                    <a:lstStyle/>
                    <a:p>
                      <a:pPr marL="0" marR="0" indent="36195" algn="ctr">
                        <a:lnSpc>
                          <a:spcPct val="115000"/>
                        </a:lnSpc>
                        <a:spcBef>
                          <a:spcPts val="0"/>
                        </a:spcBef>
                        <a:spcAft>
                          <a:spcPts val="0"/>
                        </a:spcAft>
                      </a:pPr>
                      <a:r>
                        <a:rPr lang="vi-VN" sz="2000" dirty="0">
                          <a:solidFill>
                            <a:srgbClr val="FF0000"/>
                          </a:solidFill>
                          <a:effectLst/>
                        </a:rPr>
                        <a:t>Cảm nhận về ý nghĩa chi tiết</a:t>
                      </a:r>
                      <a:endParaRPr lang="en-US" sz="2000" dirty="0">
                        <a:solidFill>
                          <a:srgbClr val="FF0000"/>
                        </a:solidFill>
                        <a:effectLst/>
                        <a:latin typeface="Times New Roman" panose="02020603050405020304" pitchFamily="18" charset="0"/>
                        <a:ea typeface="Times New Roman" panose="02020603050405020304" pitchFamily="18" charset="0"/>
                      </a:endParaRPr>
                    </a:p>
                  </a:txBody>
                  <a:tcPr marL="39635" marR="39635" marT="39635" marB="3963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FF0000"/>
                          </a:solidFill>
                          <a:effectLst/>
                        </a:rPr>
                        <a:t> </a:t>
                      </a:r>
                      <a:r>
                        <a:rPr lang="en-US" sz="2000" dirty="0" smtClean="0">
                          <a:solidFill>
                            <a:srgbClr val="FF0000"/>
                          </a:solidFill>
                          <a:effectLst/>
                        </a:rPr>
                        <a:t> </a:t>
                      </a:r>
                      <a:r>
                        <a:rPr lang="en-US" sz="2000" dirty="0" smtClean="0">
                          <a:solidFill>
                            <a:srgbClr val="FF0000"/>
                          </a:solidFill>
                          <a:latin typeface="Times New Roman" panose="02020603050405020304" pitchFamily="18" charset="0"/>
                          <a:cs typeface="Times New Roman" panose="02020603050405020304" pitchFamily="18" charset="0"/>
                        </a:rPr>
                        <a:t>Nghệ</a:t>
                      </a:r>
                      <a:r>
                        <a:rPr lang="en-US" sz="2000" baseline="0" dirty="0" smtClean="0">
                          <a:solidFill>
                            <a:srgbClr val="FF0000"/>
                          </a:solidFill>
                          <a:latin typeface="Times New Roman" panose="02020603050405020304" pitchFamily="18" charset="0"/>
                          <a:cs typeface="Times New Roman" panose="02020603050405020304" pitchFamily="18" charset="0"/>
                        </a:rPr>
                        <a:t>  thuật xây dựng</a:t>
                      </a:r>
                      <a:endParaRPr lang="en-US" sz="2000" dirty="0" smtClean="0">
                        <a:solidFill>
                          <a:srgbClr val="FF0000"/>
                        </a:solidFill>
                        <a:latin typeface="Times New Roman" panose="02020603050405020304" pitchFamily="18" charset="0"/>
                        <a:cs typeface="Times New Roman" panose="02020603050405020304" pitchFamily="18" charset="0"/>
                      </a:endParaRPr>
                    </a:p>
                    <a:p>
                      <a:pPr marL="0" marR="0">
                        <a:spcBef>
                          <a:spcPts val="0"/>
                        </a:spcBef>
                        <a:spcAft>
                          <a:spcPts val="0"/>
                        </a:spcAft>
                      </a:pPr>
                      <a:endParaRPr lang="en-US" sz="2000" dirty="0">
                        <a:solidFill>
                          <a:srgbClr val="FF0000"/>
                        </a:solidFill>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xmlns="" val="3568392815"/>
                  </a:ext>
                </a:extLst>
              </a:tr>
              <a:tr h="201952">
                <a:tc rowSpan="2">
                  <a:txBody>
                    <a:bodyPr/>
                    <a:lstStyle/>
                    <a:p>
                      <a:pPr marL="0" marR="0" algn="just">
                        <a:lnSpc>
                          <a:spcPct val="115000"/>
                        </a:lnSpc>
                        <a:spcBef>
                          <a:spcPts val="0"/>
                        </a:spcBef>
                        <a:spcAft>
                          <a:spcPts val="0"/>
                        </a:spcAft>
                      </a:pPr>
                      <a:r>
                        <a:rPr lang="en-US" sz="1900" dirty="0">
                          <a:solidFill>
                            <a:srgbClr val="FF0000"/>
                          </a:solidFill>
                          <a:effectLst/>
                        </a:rPr>
                        <a:t>Gióng vươn vai trở thành tráng sĩ</a:t>
                      </a:r>
                      <a:endParaRPr lang="en-US" sz="1900" dirty="0">
                        <a:solidFill>
                          <a:srgbClr val="FF0000"/>
                        </a:solidFill>
                        <a:effectLst/>
                        <a:latin typeface="Times New Roman" panose="02020603050405020304" pitchFamily="18" charset="0"/>
                        <a:ea typeface="Times New Roman" panose="02020603050405020304" pitchFamily="18" charset="0"/>
                      </a:endParaRPr>
                    </a:p>
                  </a:txBody>
                  <a:tcPr marL="39635" marR="39635" marT="39635" marB="39635"/>
                </a:tc>
                <a:tc>
                  <a:txBody>
                    <a:bodyPr/>
                    <a:lstStyle/>
                    <a:p>
                      <a:pPr marL="0" marR="0" indent="36195" algn="just">
                        <a:lnSpc>
                          <a:spcPct val="115000"/>
                        </a:lnSpc>
                        <a:spcBef>
                          <a:spcPts val="0"/>
                        </a:spcBef>
                        <a:spcAft>
                          <a:spcPts val="0"/>
                        </a:spcAft>
                      </a:pPr>
                      <a:r>
                        <a:rPr lang="vi-VN" sz="700">
                          <a:effectLst/>
                        </a:rPr>
                        <a:t> </a:t>
                      </a:r>
                      <a:endParaRPr lang="en-US" sz="700">
                        <a:effectLst/>
                        <a:latin typeface="Times New Roman" panose="02020603050405020304" pitchFamily="18" charset="0"/>
                        <a:ea typeface="Times New Roman" panose="02020603050405020304" pitchFamily="18" charset="0"/>
                      </a:endParaRPr>
                    </a:p>
                  </a:txBody>
                  <a:tcPr marL="39635" marR="39635" marT="39635" marB="39635"/>
                </a:tc>
                <a:tc>
                  <a:txBody>
                    <a:bodyPr/>
                    <a:lstStyle/>
                    <a:p>
                      <a:pPr marL="0" marR="0">
                        <a:spcBef>
                          <a:spcPts val="0"/>
                        </a:spcBef>
                        <a:spcAft>
                          <a:spcPts val="0"/>
                        </a:spcAft>
                      </a:pPr>
                      <a:r>
                        <a:rPr lang="en-US" sz="700">
                          <a:effectLst/>
                        </a:rPr>
                        <a:t> </a:t>
                      </a:r>
                      <a:endParaRPr lang="en-US" sz="70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xmlns="" val="960823589"/>
                  </a:ext>
                </a:extLst>
              </a:tr>
              <a:tr h="528471">
                <a:tc vMerge="1">
                  <a:txBody>
                    <a:bodyPr/>
                    <a:lstStyle/>
                    <a:p>
                      <a:endParaRPr lang="en-US"/>
                    </a:p>
                  </a:txBody>
                  <a:tcPr/>
                </a:tc>
                <a:tc>
                  <a:txBody>
                    <a:bodyPr/>
                    <a:lstStyle/>
                    <a:p>
                      <a:endParaRPr lang="en-US" sz="1900" dirty="0"/>
                    </a:p>
                  </a:txBody>
                  <a:tcPr marL="39635" marR="39635" marT="39635" marB="39635"/>
                </a:tc>
                <a:tc>
                  <a:txBody>
                    <a:bodyPr/>
                    <a:lstStyle/>
                    <a:p>
                      <a:pPr marL="0" marR="0">
                        <a:spcBef>
                          <a:spcPts val="0"/>
                        </a:spcBef>
                        <a:spcAft>
                          <a:spcPts val="0"/>
                        </a:spcAft>
                      </a:pPr>
                      <a:r>
                        <a:rPr lang="en-US" sz="700" dirty="0">
                          <a:effectLst/>
                        </a:rPr>
                        <a:t> </a:t>
                      </a:r>
                      <a:endParaRPr lang="en-US" sz="700" dirty="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xmlns="" val="3744908993"/>
                  </a:ext>
                </a:extLst>
              </a:tr>
              <a:tr h="368831">
                <a:tc rowSpan="2">
                  <a:txBody>
                    <a:bodyPr/>
                    <a:lstStyle/>
                    <a:p>
                      <a:pPr marL="0" marR="0" indent="36195" algn="just">
                        <a:lnSpc>
                          <a:spcPct val="115000"/>
                        </a:lnSpc>
                        <a:spcBef>
                          <a:spcPts val="0"/>
                        </a:spcBef>
                        <a:spcAft>
                          <a:spcPts val="0"/>
                        </a:spcAft>
                      </a:pPr>
                      <a:r>
                        <a:rPr lang="en-US" sz="1900">
                          <a:solidFill>
                            <a:srgbClr val="FF0000"/>
                          </a:solidFill>
                          <a:effectLst/>
                        </a:rPr>
                        <a:t>Gióng nhổ tre bên đường đánh giặc</a:t>
                      </a:r>
                      <a:endParaRPr lang="en-US" sz="1900">
                        <a:solidFill>
                          <a:srgbClr val="FF0000"/>
                        </a:solidFill>
                        <a:effectLst/>
                        <a:latin typeface="Times New Roman" panose="02020603050405020304" pitchFamily="18" charset="0"/>
                        <a:ea typeface="Times New Roman" panose="02020603050405020304" pitchFamily="18" charset="0"/>
                      </a:endParaRPr>
                    </a:p>
                  </a:txBody>
                  <a:tcPr marL="39635" marR="39635" marT="39635" marB="39635"/>
                </a:tc>
                <a:tc>
                  <a:txBody>
                    <a:bodyPr/>
                    <a:lstStyle/>
                    <a:p>
                      <a:endParaRPr lang="en-US" sz="1900"/>
                    </a:p>
                  </a:txBody>
                  <a:tcPr marL="39635" marR="39635" marT="39635" marB="39635"/>
                </a:tc>
                <a:tc>
                  <a:txBody>
                    <a:bodyPr/>
                    <a:lstStyle/>
                    <a:p>
                      <a:pPr marL="0" marR="0">
                        <a:spcBef>
                          <a:spcPts val="0"/>
                        </a:spcBef>
                        <a:spcAft>
                          <a:spcPts val="0"/>
                        </a:spcAft>
                      </a:pPr>
                      <a:r>
                        <a:rPr lang="en-US" sz="700">
                          <a:effectLst/>
                        </a:rPr>
                        <a:t> </a:t>
                      </a:r>
                      <a:endParaRPr lang="en-US" sz="70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xmlns="" val="3729285476"/>
                  </a:ext>
                </a:extLst>
              </a:tr>
              <a:tr h="770827">
                <a:tc vMerge="1">
                  <a:txBody>
                    <a:bodyPr/>
                    <a:lstStyle/>
                    <a:p>
                      <a:endParaRPr lang="en-US"/>
                    </a:p>
                  </a:txBody>
                  <a:tcPr/>
                </a:tc>
                <a:tc>
                  <a:txBody>
                    <a:bodyPr/>
                    <a:lstStyle/>
                    <a:p>
                      <a:endParaRPr lang="en-US" sz="1900" dirty="0"/>
                    </a:p>
                  </a:txBody>
                  <a:tcPr marL="39635" marR="39635" marT="39635" marB="39635"/>
                </a:tc>
                <a:tc>
                  <a:txBody>
                    <a:bodyPr/>
                    <a:lstStyle/>
                    <a:p>
                      <a:pPr marL="0" marR="0">
                        <a:spcBef>
                          <a:spcPts val="0"/>
                        </a:spcBef>
                        <a:spcAft>
                          <a:spcPts val="0"/>
                        </a:spcAft>
                      </a:pPr>
                      <a:r>
                        <a:rPr lang="en-US" sz="700">
                          <a:effectLst/>
                        </a:rPr>
                        <a:t> </a:t>
                      </a:r>
                      <a:endParaRPr lang="en-US" sz="70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xmlns="" val="1536221677"/>
                  </a:ext>
                </a:extLst>
              </a:tr>
              <a:tr h="910156">
                <a:tc rowSpan="3">
                  <a:txBody>
                    <a:bodyPr/>
                    <a:lstStyle/>
                    <a:p>
                      <a:pPr marL="0" marR="0" indent="36195" algn="just">
                        <a:lnSpc>
                          <a:spcPct val="115000"/>
                        </a:lnSpc>
                        <a:spcBef>
                          <a:spcPts val="0"/>
                        </a:spcBef>
                        <a:spcAft>
                          <a:spcPts val="0"/>
                        </a:spcAft>
                      </a:pPr>
                      <a:r>
                        <a:rPr lang="en-US" sz="1900" dirty="0">
                          <a:solidFill>
                            <a:srgbClr val="FF0000"/>
                          </a:solidFill>
                          <a:effectLst/>
                        </a:rPr>
                        <a:t>Giặc tan, Gióng cởi bỏ giáp sắt rồi bay về trời</a:t>
                      </a:r>
                      <a:endParaRPr lang="en-US" sz="1900" dirty="0">
                        <a:solidFill>
                          <a:srgbClr val="FF0000"/>
                        </a:solidFill>
                        <a:effectLst/>
                        <a:latin typeface="Times New Roman" panose="02020603050405020304" pitchFamily="18" charset="0"/>
                        <a:ea typeface="Times New Roman" panose="02020603050405020304" pitchFamily="18" charset="0"/>
                      </a:endParaRPr>
                    </a:p>
                  </a:txBody>
                  <a:tcPr marL="39635" marR="39635" marT="39635" marB="39635"/>
                </a:tc>
                <a:tc>
                  <a:txBody>
                    <a:bodyPr/>
                    <a:lstStyle/>
                    <a:p>
                      <a:endParaRPr lang="en-US" sz="1900" dirty="0"/>
                    </a:p>
                  </a:txBody>
                  <a:tcPr marL="39635" marR="39635" marT="39635" marB="39635"/>
                </a:tc>
                <a:tc>
                  <a:txBody>
                    <a:bodyPr/>
                    <a:lstStyle/>
                    <a:p>
                      <a:pPr marL="0" marR="0">
                        <a:spcBef>
                          <a:spcPts val="0"/>
                        </a:spcBef>
                        <a:spcAft>
                          <a:spcPts val="0"/>
                        </a:spcAft>
                      </a:pPr>
                      <a:r>
                        <a:rPr lang="en-US" sz="700">
                          <a:effectLst/>
                        </a:rPr>
                        <a:t> </a:t>
                      </a:r>
                      <a:endParaRPr lang="en-US" sz="70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xmlns="" val="4196557739"/>
                  </a:ext>
                </a:extLst>
              </a:tr>
              <a:tr h="201952">
                <a:tc vMerge="1">
                  <a:txBody>
                    <a:bodyPr/>
                    <a:lstStyle/>
                    <a:p>
                      <a:endParaRPr lang="en-US"/>
                    </a:p>
                  </a:txBody>
                  <a:tcPr/>
                </a:tc>
                <a:tc>
                  <a:txBody>
                    <a:bodyPr/>
                    <a:lstStyle/>
                    <a:p>
                      <a:pPr marL="0" marR="0">
                        <a:lnSpc>
                          <a:spcPct val="115000"/>
                        </a:lnSpc>
                        <a:spcBef>
                          <a:spcPts val="0"/>
                        </a:spcBef>
                        <a:spcAft>
                          <a:spcPts val="0"/>
                        </a:spcAft>
                      </a:pPr>
                      <a:r>
                        <a:rPr lang="en-US" sz="700">
                          <a:effectLst/>
                        </a:rPr>
                        <a:t> </a:t>
                      </a:r>
                      <a:endParaRPr lang="en-US" sz="700">
                        <a:effectLst/>
                        <a:latin typeface="Times New Roman" panose="02020603050405020304" pitchFamily="18" charset="0"/>
                        <a:ea typeface="Times New Roman" panose="02020603050405020304" pitchFamily="18" charset="0"/>
                      </a:endParaRPr>
                    </a:p>
                  </a:txBody>
                  <a:tcPr marL="39635" marR="39635" marT="39635" marB="39635"/>
                </a:tc>
                <a:tc>
                  <a:txBody>
                    <a:bodyPr/>
                    <a:lstStyle/>
                    <a:p>
                      <a:pPr marL="0" marR="0" indent="36195" algn="ctr">
                        <a:lnSpc>
                          <a:spcPct val="115000"/>
                        </a:lnSpc>
                        <a:spcBef>
                          <a:spcPts val="0"/>
                        </a:spcBef>
                        <a:spcAft>
                          <a:spcPts val="0"/>
                        </a:spcAft>
                      </a:pPr>
                      <a:r>
                        <a:rPr lang="vi-VN" sz="700">
                          <a:effectLst/>
                        </a:rPr>
                        <a:t> </a:t>
                      </a:r>
                      <a:endParaRPr lang="en-US" sz="700">
                        <a:effectLst/>
                        <a:latin typeface="Times New Roman" panose="02020603050405020304" pitchFamily="18" charset="0"/>
                        <a:ea typeface="Times New Roman" panose="02020603050405020304" pitchFamily="18" charset="0"/>
                      </a:endParaRPr>
                    </a:p>
                  </a:txBody>
                  <a:tcPr marL="39635" marR="39635" marT="39635" marB="39635"/>
                </a:tc>
                <a:extLst>
                  <a:ext uri="{0D108BD9-81ED-4DB2-BD59-A6C34878D82A}">
                    <a16:rowId xmlns:a16="http://schemas.microsoft.com/office/drawing/2014/main" xmlns="" val="1212711431"/>
                  </a:ext>
                </a:extLst>
              </a:tr>
              <a:tr h="201952">
                <a:tc vMerge="1">
                  <a:txBody>
                    <a:bodyPr/>
                    <a:lstStyle/>
                    <a:p>
                      <a:endParaRPr lang="en-US"/>
                    </a:p>
                  </a:txBody>
                  <a:tcPr/>
                </a:tc>
                <a:tc>
                  <a:txBody>
                    <a:bodyPr/>
                    <a:lstStyle/>
                    <a:p>
                      <a:pPr marL="0" marR="0">
                        <a:lnSpc>
                          <a:spcPct val="115000"/>
                        </a:lnSpc>
                        <a:spcBef>
                          <a:spcPts val="0"/>
                        </a:spcBef>
                        <a:spcAft>
                          <a:spcPts val="0"/>
                        </a:spcAft>
                      </a:pPr>
                      <a:r>
                        <a:rPr lang="vi-VN" sz="700">
                          <a:effectLst/>
                        </a:rPr>
                        <a:t> </a:t>
                      </a:r>
                      <a:endParaRPr lang="en-US" sz="700">
                        <a:effectLst/>
                        <a:latin typeface="Times New Roman" panose="02020603050405020304" pitchFamily="18" charset="0"/>
                        <a:ea typeface="Times New Roman" panose="02020603050405020304" pitchFamily="18" charset="0"/>
                      </a:endParaRPr>
                    </a:p>
                  </a:txBody>
                  <a:tcPr marL="39635" marR="39635" marT="39635" marB="39635"/>
                </a:tc>
                <a:tc>
                  <a:txBody>
                    <a:bodyPr/>
                    <a:lstStyle/>
                    <a:p>
                      <a:pPr marL="0" marR="0" indent="36195" algn="ctr">
                        <a:lnSpc>
                          <a:spcPct val="115000"/>
                        </a:lnSpc>
                        <a:spcBef>
                          <a:spcPts val="0"/>
                        </a:spcBef>
                        <a:spcAft>
                          <a:spcPts val="0"/>
                        </a:spcAft>
                      </a:pPr>
                      <a:r>
                        <a:rPr lang="vi-VN" sz="700" dirty="0">
                          <a:effectLst/>
                        </a:rPr>
                        <a:t> </a:t>
                      </a:r>
                      <a:endParaRPr lang="en-US" sz="700" dirty="0">
                        <a:effectLst/>
                        <a:latin typeface="Times New Roman" panose="02020603050405020304" pitchFamily="18" charset="0"/>
                        <a:ea typeface="Times New Roman" panose="02020603050405020304" pitchFamily="18" charset="0"/>
                      </a:endParaRPr>
                    </a:p>
                  </a:txBody>
                  <a:tcPr marL="39635" marR="39635" marT="39635" marB="39635"/>
                </a:tc>
                <a:extLst>
                  <a:ext uri="{0D108BD9-81ED-4DB2-BD59-A6C34878D82A}">
                    <a16:rowId xmlns:a16="http://schemas.microsoft.com/office/drawing/2014/main" xmlns="" val="152145472"/>
                  </a:ext>
                </a:extLst>
              </a:tr>
            </a:tbl>
          </a:graphicData>
        </a:graphic>
      </p:graphicFrame>
      <p:sp>
        <p:nvSpPr>
          <p:cNvPr id="5" name="Title 1"/>
          <p:cNvSpPr>
            <a:spLocks noGrp="1"/>
          </p:cNvSpPr>
          <p:nvPr>
            <p:ph type="title"/>
          </p:nvPr>
        </p:nvSpPr>
        <p:spPr>
          <a:xfrm>
            <a:off x="762000" y="1752601"/>
            <a:ext cx="10972800" cy="639763"/>
          </a:xfrm>
        </p:spPr>
        <p:txBody>
          <a:bodyPr/>
          <a:lstStyle/>
          <a:p>
            <a:r>
              <a:rPr lang="en-US" b="1" dirty="0" smtClean="0">
                <a:solidFill>
                  <a:srgbClr val="C00000"/>
                </a:solidFill>
                <a:latin typeface="Times New Roman" panose="02020603050405020304" pitchFamily="18" charset="0"/>
                <a:cs typeface="Times New Roman" panose="02020603050405020304" pitchFamily="18" charset="0"/>
              </a:rPr>
              <a:t>Hoạt </a:t>
            </a:r>
            <a:r>
              <a:rPr lang="en-US" b="1" dirty="0" err="1" smtClean="0">
                <a:solidFill>
                  <a:srgbClr val="C00000"/>
                </a:solidFill>
                <a:latin typeface="Times New Roman" panose="02020603050405020304" pitchFamily="18" charset="0"/>
                <a:cs typeface="Times New Roman" panose="02020603050405020304" pitchFamily="18" charset="0"/>
              </a:rPr>
              <a:t>động</a:t>
            </a:r>
            <a:r>
              <a:rPr lang="en-US" b="1" dirty="0" smtClean="0">
                <a:solidFill>
                  <a:srgbClr val="C00000"/>
                </a:solidFill>
                <a:latin typeface="Times New Roman" panose="02020603050405020304" pitchFamily="18" charset="0"/>
                <a:cs typeface="Times New Roman" panose="02020603050405020304" pitchFamily="18" charset="0"/>
              </a:rPr>
              <a:t> </a:t>
            </a:r>
            <a:r>
              <a:rPr lang="en-US" b="1" dirty="0" err="1" smtClean="0">
                <a:solidFill>
                  <a:srgbClr val="C00000"/>
                </a:solidFill>
                <a:latin typeface="Times New Roman" panose="02020603050405020304" pitchFamily="18" charset="0"/>
                <a:cs typeface="Times New Roman" panose="02020603050405020304" pitchFamily="18" charset="0"/>
              </a:rPr>
              <a:t>bàn</a:t>
            </a:r>
            <a:r>
              <a:rPr lang="en-US" b="1" smtClean="0">
                <a:solidFill>
                  <a:srgbClr val="C00000"/>
                </a:solidFill>
                <a:latin typeface="Times New Roman" panose="02020603050405020304" pitchFamily="18" charset="0"/>
                <a:cs typeface="Times New Roman" panose="02020603050405020304" pitchFamily="18" charset="0"/>
              </a:rPr>
              <a:t> (5 </a:t>
            </a:r>
            <a:r>
              <a:rPr lang="en-US" b="1" dirty="0" smtClean="0">
                <a:solidFill>
                  <a:srgbClr val="C00000"/>
                </a:solidFill>
                <a:latin typeface="Times New Roman" panose="02020603050405020304" pitchFamily="18" charset="0"/>
                <a:cs typeface="Times New Roman" panose="02020603050405020304" pitchFamily="18" charset="0"/>
              </a:rPr>
              <a:t>phút)- Phiếu học tập số 2</a:t>
            </a:r>
            <a:endParaRPr lang="en-US" b="1" dirty="0">
              <a:solidFill>
                <a:srgbClr val="C00000"/>
              </a:solidFill>
              <a:latin typeface="Times New Roman" panose="02020603050405020304" pitchFamily="18" charset="0"/>
              <a:cs typeface="Times New Roman" panose="02020603050405020304" pitchFamily="18" charset="0"/>
            </a:endParaRPr>
          </a:p>
        </p:txBody>
      </p:sp>
      <p:pic>
        <p:nvPicPr>
          <p:cNvPr id="6" name="图片 24">
            <a:extLst>
              <a:ext uri="{FF2B5EF4-FFF2-40B4-BE49-F238E27FC236}">
                <a16:creationId xmlns:a16="http://schemas.microsoft.com/office/drawing/2014/main" xmlns="" id="{232D064F-3ABE-5341-80D2-3802B9FF1B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684" y="175705"/>
            <a:ext cx="3187717" cy="1415623"/>
          </a:xfrm>
          <a:prstGeom prst="rect">
            <a:avLst/>
          </a:prstGeom>
          <a:noFill/>
          <a:ln w="9525">
            <a:noFill/>
          </a:ln>
        </p:spPr>
      </p:pic>
    </p:spTree>
    <p:extLst>
      <p:ext uri="{BB962C8B-B14F-4D97-AF65-F5344CB8AC3E}">
        <p14:creationId xmlns:p14="http://schemas.microsoft.com/office/powerpoint/2010/main" val="35666560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0" y="-76197"/>
            <a:ext cx="9144000" cy="564257"/>
          </a:xfrm>
          <a:prstGeom prst="rect">
            <a:avLst/>
          </a:prstGeom>
          <a:solidFill>
            <a:srgbClr val="C00000"/>
          </a:solidFill>
        </p:spPr>
        <p:txBody>
          <a:bodyPr wrap="square" lIns="91412" tIns="45718" rIns="91412" bIns="45718" rtlCol="0">
            <a:spAutoFit/>
          </a:bodyPr>
          <a:lstStyle/>
          <a:p>
            <a:pPr algn="ctr"/>
            <a:r>
              <a:rPr lang="en-US" sz="3100" dirty="0">
                <a:solidFill>
                  <a:srgbClr val="FFFF00"/>
                </a:solidFill>
              </a:rPr>
              <a:t> Sự thần kỳ của người anh hùng</a:t>
            </a:r>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477797"/>
            <a:ext cx="7086600" cy="3484603"/>
          </a:xfrm>
          <a:prstGeom prst="rect">
            <a:avLst/>
          </a:prstGeom>
        </p:spPr>
      </p:pic>
      <p:sp>
        <p:nvSpPr>
          <p:cNvPr id="4" name="Up Arrow Callout 3"/>
          <p:cNvSpPr/>
          <p:nvPr/>
        </p:nvSpPr>
        <p:spPr>
          <a:xfrm>
            <a:off x="1752600" y="4038600"/>
            <a:ext cx="8610600" cy="1295400"/>
          </a:xfrm>
          <a:prstGeom prst="upArrowCallout">
            <a:avLst>
              <a:gd name="adj1" fmla="val 22044"/>
              <a:gd name="adj2" fmla="val 25000"/>
              <a:gd name="adj3" fmla="val 11700"/>
              <a:gd name="adj4" fmla="val 7827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412" tIns="45718" rIns="91412" bIns="45718" rtlCol="0" anchor="ctr"/>
          <a:lstStyle/>
          <a:p>
            <a:pPr algn="ctr"/>
            <a:r>
              <a:rPr lang="en-US" altLang="en-US" sz="3100" dirty="0" err="1">
                <a:latin typeface="Arail"/>
                <a:cs typeface="Times New Roman" pitchFamily="18" charset="0"/>
              </a:rPr>
              <a:t>Gióng</a:t>
            </a:r>
            <a:r>
              <a:rPr lang="en-US" altLang="en-US" sz="3100" dirty="0">
                <a:latin typeface="Arail"/>
                <a:cs typeface="Times New Roman" pitchFamily="18" charset="0"/>
              </a:rPr>
              <a:t> </a:t>
            </a:r>
            <a:r>
              <a:rPr lang="en-US" altLang="en-US" sz="3100" dirty="0" err="1">
                <a:latin typeface="Arail"/>
                <a:cs typeface="Times New Roman" pitchFamily="18" charset="0"/>
              </a:rPr>
              <a:t>vươn</a:t>
            </a:r>
            <a:r>
              <a:rPr lang="en-US" altLang="en-US" sz="3100" dirty="0">
                <a:latin typeface="Arail"/>
                <a:cs typeface="Times New Roman" pitchFamily="18" charset="0"/>
              </a:rPr>
              <a:t> </a:t>
            </a:r>
            <a:r>
              <a:rPr lang="en-US" altLang="en-US" sz="3100" dirty="0" err="1">
                <a:latin typeface="Arail"/>
                <a:cs typeface="Times New Roman" pitchFamily="18" charset="0"/>
              </a:rPr>
              <a:t>vai</a:t>
            </a:r>
            <a:r>
              <a:rPr lang="en-US" altLang="en-US" sz="3100" dirty="0">
                <a:latin typeface="Arail"/>
                <a:cs typeface="Times New Roman" pitchFamily="18" charset="0"/>
              </a:rPr>
              <a:t> </a:t>
            </a:r>
            <a:r>
              <a:rPr lang="en-US" altLang="en-US" sz="3100" dirty="0" err="1">
                <a:latin typeface="Arail"/>
                <a:cs typeface="Times New Roman" pitchFamily="18" charset="0"/>
              </a:rPr>
              <a:t>đứng</a:t>
            </a:r>
            <a:r>
              <a:rPr lang="en-US" altLang="en-US" sz="3100" dirty="0">
                <a:latin typeface="Arail"/>
                <a:cs typeface="Times New Roman" pitchFamily="18" charset="0"/>
              </a:rPr>
              <a:t> </a:t>
            </a:r>
            <a:r>
              <a:rPr lang="en-US" altLang="en-US" sz="3100" dirty="0" err="1">
                <a:latin typeface="Arail"/>
                <a:cs typeface="Times New Roman" pitchFamily="18" charset="0"/>
              </a:rPr>
              <a:t>dậy</a:t>
            </a:r>
            <a:r>
              <a:rPr lang="en-US" altLang="en-US" sz="3100" dirty="0">
                <a:latin typeface="Arail"/>
                <a:cs typeface="Times New Roman" pitchFamily="18" charset="0"/>
              </a:rPr>
              <a:t>, </a:t>
            </a:r>
            <a:r>
              <a:rPr lang="en-US" altLang="en-US" sz="3100" dirty="0" err="1">
                <a:latin typeface="Arail"/>
                <a:cs typeface="Times New Roman" pitchFamily="18" charset="0"/>
              </a:rPr>
              <a:t>biến</a:t>
            </a:r>
            <a:r>
              <a:rPr lang="en-US" altLang="en-US" sz="3100" dirty="0">
                <a:latin typeface="Arail"/>
                <a:cs typeface="Times New Roman" pitchFamily="18" charset="0"/>
              </a:rPr>
              <a:t> </a:t>
            </a:r>
            <a:r>
              <a:rPr lang="en-US" altLang="en-US" sz="3100" dirty="0" err="1">
                <a:latin typeface="Arail"/>
                <a:cs typeface="Times New Roman" pitchFamily="18" charset="0"/>
              </a:rPr>
              <a:t>thành</a:t>
            </a:r>
            <a:r>
              <a:rPr lang="en-US" altLang="en-US" sz="3100" dirty="0">
                <a:latin typeface="Arail"/>
                <a:cs typeface="Times New Roman" pitchFamily="18" charset="0"/>
              </a:rPr>
              <a:t> </a:t>
            </a:r>
            <a:r>
              <a:rPr lang="en-US" altLang="en-US" sz="3100" dirty="0" err="1">
                <a:latin typeface="Arail"/>
                <a:cs typeface="Times New Roman" pitchFamily="18" charset="0"/>
              </a:rPr>
              <a:t>tráng</a:t>
            </a:r>
            <a:r>
              <a:rPr lang="en-US" altLang="en-US" sz="3100" dirty="0">
                <a:latin typeface="Arail"/>
                <a:cs typeface="Times New Roman" pitchFamily="18" charset="0"/>
              </a:rPr>
              <a:t> </a:t>
            </a:r>
            <a:r>
              <a:rPr lang="en-US" altLang="en-US" sz="3100" dirty="0" err="1">
                <a:latin typeface="Arail"/>
                <a:cs typeface="Times New Roman" pitchFamily="18" charset="0"/>
              </a:rPr>
              <a:t>sĩ</a:t>
            </a:r>
            <a:r>
              <a:rPr lang="en-US" altLang="en-US" sz="3100" dirty="0">
                <a:latin typeface="Arail"/>
                <a:cs typeface="Times New Roman" pitchFamily="18" charset="0"/>
              </a:rPr>
              <a:t>, </a:t>
            </a:r>
            <a:r>
              <a:rPr lang="en-US" altLang="en-US" sz="3100" dirty="0" err="1">
                <a:latin typeface="Arail"/>
                <a:cs typeface="Times New Roman" pitchFamily="18" charset="0"/>
              </a:rPr>
              <a:t>mình</a:t>
            </a:r>
            <a:r>
              <a:rPr lang="en-US" altLang="en-US" sz="3100" dirty="0">
                <a:latin typeface="Arail"/>
                <a:cs typeface="Times New Roman" pitchFamily="18" charset="0"/>
              </a:rPr>
              <a:t> </a:t>
            </a:r>
            <a:r>
              <a:rPr lang="en-US" altLang="en-US" sz="3100" dirty="0" err="1">
                <a:latin typeface="Arail"/>
                <a:cs typeface="Times New Roman" pitchFamily="18" charset="0"/>
              </a:rPr>
              <a:t>cao</a:t>
            </a:r>
            <a:r>
              <a:rPr lang="en-US" altLang="en-US" sz="3100" dirty="0">
                <a:latin typeface="Arail"/>
                <a:cs typeface="Times New Roman" pitchFamily="18" charset="0"/>
              </a:rPr>
              <a:t> </a:t>
            </a:r>
            <a:r>
              <a:rPr lang="en-US" altLang="en-US" sz="3100" dirty="0" err="1">
                <a:latin typeface="Arail"/>
                <a:cs typeface="Times New Roman" pitchFamily="18" charset="0"/>
              </a:rPr>
              <a:t>hơn</a:t>
            </a:r>
            <a:r>
              <a:rPr lang="en-US" altLang="en-US" sz="3100" dirty="0">
                <a:latin typeface="Arail"/>
                <a:cs typeface="Times New Roman" pitchFamily="18" charset="0"/>
              </a:rPr>
              <a:t> </a:t>
            </a:r>
            <a:r>
              <a:rPr lang="en-US" altLang="en-US" sz="3100" dirty="0" err="1">
                <a:latin typeface="Arail"/>
                <a:cs typeface="Times New Roman" pitchFamily="18" charset="0"/>
              </a:rPr>
              <a:t>trượng</a:t>
            </a:r>
            <a:r>
              <a:rPr lang="en-US" altLang="en-US" sz="3100" dirty="0">
                <a:latin typeface="Arail"/>
                <a:cs typeface="Times New Roman" pitchFamily="18" charset="0"/>
              </a:rPr>
              <a:t>, </a:t>
            </a:r>
            <a:r>
              <a:rPr lang="en-US" altLang="en-US" sz="3100" dirty="0" err="1">
                <a:latin typeface="Arail"/>
                <a:cs typeface="Times New Roman" pitchFamily="18" charset="0"/>
              </a:rPr>
              <a:t>oai</a:t>
            </a:r>
            <a:r>
              <a:rPr lang="en-US" altLang="en-US" sz="3100" dirty="0">
                <a:latin typeface="Arail"/>
                <a:cs typeface="Times New Roman" pitchFamily="18" charset="0"/>
              </a:rPr>
              <a:t> </a:t>
            </a:r>
            <a:r>
              <a:rPr lang="en-US" altLang="en-US" sz="3100" dirty="0" err="1">
                <a:latin typeface="Arail"/>
                <a:cs typeface="Times New Roman" pitchFamily="18" charset="0"/>
              </a:rPr>
              <a:t>phong</a:t>
            </a:r>
            <a:r>
              <a:rPr lang="en-US" altLang="en-US" sz="3100" dirty="0">
                <a:latin typeface="Arail"/>
                <a:cs typeface="Times New Roman" pitchFamily="18" charset="0"/>
              </a:rPr>
              <a:t>, </a:t>
            </a:r>
            <a:r>
              <a:rPr lang="en-US" altLang="en-US" sz="3100" dirty="0" err="1">
                <a:latin typeface="Arail"/>
                <a:cs typeface="Times New Roman" pitchFamily="18" charset="0"/>
              </a:rPr>
              <a:t>lẫm</a:t>
            </a:r>
            <a:r>
              <a:rPr lang="en-US" altLang="en-US" sz="3100" dirty="0">
                <a:latin typeface="Arail"/>
                <a:cs typeface="Times New Roman" pitchFamily="18" charset="0"/>
              </a:rPr>
              <a:t> </a:t>
            </a:r>
            <a:r>
              <a:rPr lang="en-US" altLang="en-US" sz="3100" dirty="0" err="1">
                <a:latin typeface="Arail"/>
                <a:cs typeface="Times New Roman" pitchFamily="18" charset="0"/>
              </a:rPr>
              <a:t>liệt</a:t>
            </a:r>
            <a:endParaRPr lang="en-US" sz="3100" dirty="0"/>
          </a:p>
        </p:txBody>
      </p:sp>
      <p:pic>
        <p:nvPicPr>
          <p:cNvPr id="1028" name="Picture 4" descr="hÃ¬nh ná»n Äá»ng hoa lÃ¡ Äáº¹p 1 (11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5715000"/>
            <a:ext cx="52578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6300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0" y="-76197"/>
            <a:ext cx="9144000" cy="564257"/>
          </a:xfrm>
          <a:prstGeom prst="rect">
            <a:avLst/>
          </a:prstGeom>
          <a:solidFill>
            <a:srgbClr val="C00000"/>
          </a:solidFill>
        </p:spPr>
        <p:txBody>
          <a:bodyPr wrap="square" lIns="91412" tIns="45718" rIns="91412" bIns="45718" rtlCol="0">
            <a:spAutoFit/>
          </a:bodyPr>
          <a:lstStyle/>
          <a:p>
            <a:pPr algn="ctr"/>
            <a:r>
              <a:rPr lang="en-US" sz="3100" dirty="0">
                <a:solidFill>
                  <a:srgbClr val="FFFF00"/>
                </a:solidFill>
              </a:rPr>
              <a:t>Sức mạnh phi thường cây tre cũng là vũ khí</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33401"/>
            <a:ext cx="4343400" cy="3513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533401"/>
            <a:ext cx="4191000" cy="3513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descr="http://www.gif.ovh/vietnamese-gif/M%C5%A9i%20t%C3%AAn%20Gif/M%C5%A9i%20t%C3%AAn%20Gif%20(90).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921101" y="2276491"/>
            <a:ext cx="555899" cy="466727"/>
          </a:xfrm>
          <a:prstGeom prst="rect">
            <a:avLst/>
          </a:prstGeom>
          <a:noFill/>
          <a:extLst>
            <a:ext uri="{909E8E84-426E-40DD-AFC4-6F175D3DCCD1}">
              <a14:hiddenFill xmlns:a14="http://schemas.microsoft.com/office/drawing/2010/main">
                <a:solidFill>
                  <a:srgbClr val="FFFFFF"/>
                </a:solidFill>
              </a14:hiddenFill>
            </a:ext>
          </a:extLst>
        </p:spPr>
      </p:pic>
      <p:sp>
        <p:nvSpPr>
          <p:cNvPr id="5" name="Up Arrow Callout 4"/>
          <p:cNvSpPr/>
          <p:nvPr/>
        </p:nvSpPr>
        <p:spPr>
          <a:xfrm>
            <a:off x="6199052" y="4046501"/>
            <a:ext cx="4521501" cy="1350047"/>
          </a:xfrm>
          <a:prstGeom prst="upArrowCallout">
            <a:avLst>
              <a:gd name="adj1" fmla="val 25000"/>
              <a:gd name="adj2" fmla="val 25000"/>
              <a:gd name="adj3" fmla="val 16894"/>
              <a:gd name="adj4" fmla="val 77136"/>
            </a:avLst>
          </a:prstGeom>
          <a:solidFill>
            <a:srgbClr val="00B050"/>
          </a:solidFill>
        </p:spPr>
        <p:txBody>
          <a:bodyPr wrap="square" lIns="91412" tIns="45718" rIns="91412" bIns="45718">
            <a:spAutoFit/>
          </a:bodyPr>
          <a:lstStyle/>
          <a:p>
            <a:pPr algn="ctr"/>
            <a:r>
              <a:rPr lang="vi-VN" sz="3100" dirty="0">
                <a:solidFill>
                  <a:schemeClr val="bg1"/>
                </a:solidFill>
              </a:rPr>
              <a:t>Gậy sắt gãy, Gióng nhổ tre bên đường đánh giặc</a:t>
            </a:r>
            <a:endParaRPr lang="en-US" sz="3100" dirty="0">
              <a:solidFill>
                <a:schemeClr val="bg1"/>
              </a:solidFill>
            </a:endParaRPr>
          </a:p>
        </p:txBody>
      </p:sp>
      <p:sp>
        <p:nvSpPr>
          <p:cNvPr id="11" name="Up Arrow Callout 10"/>
          <p:cNvSpPr/>
          <p:nvPr/>
        </p:nvSpPr>
        <p:spPr>
          <a:xfrm>
            <a:off x="1516120" y="4046501"/>
            <a:ext cx="4521501" cy="1350047"/>
          </a:xfrm>
          <a:prstGeom prst="upArrowCallout">
            <a:avLst>
              <a:gd name="adj1" fmla="val 25000"/>
              <a:gd name="adj2" fmla="val 25000"/>
              <a:gd name="adj3" fmla="val 16894"/>
              <a:gd name="adj4" fmla="val 77136"/>
            </a:avLst>
          </a:prstGeom>
          <a:solidFill>
            <a:srgbClr val="00B050"/>
          </a:solidFill>
        </p:spPr>
        <p:txBody>
          <a:bodyPr wrap="square" lIns="91412" tIns="45718" rIns="91412" bIns="45718">
            <a:spAutoFit/>
          </a:bodyPr>
          <a:lstStyle/>
          <a:p>
            <a:pPr algn="ctr"/>
            <a:r>
              <a:rPr lang="en-US" sz="3100" dirty="0" err="1">
                <a:solidFill>
                  <a:schemeClr val="bg1"/>
                </a:solidFill>
              </a:rPr>
              <a:t>Xông</a:t>
            </a:r>
            <a:r>
              <a:rPr lang="en-US" sz="3100" dirty="0">
                <a:solidFill>
                  <a:schemeClr val="bg1"/>
                </a:solidFill>
              </a:rPr>
              <a:t> </a:t>
            </a:r>
            <a:r>
              <a:rPr lang="en-US" sz="3100" dirty="0" err="1">
                <a:solidFill>
                  <a:schemeClr val="bg1"/>
                </a:solidFill>
              </a:rPr>
              <a:t>thẳng</a:t>
            </a:r>
            <a:r>
              <a:rPr lang="en-US" sz="3100" dirty="0">
                <a:solidFill>
                  <a:schemeClr val="bg1"/>
                </a:solidFill>
              </a:rPr>
              <a:t> </a:t>
            </a:r>
            <a:r>
              <a:rPr lang="en-US" sz="3100" dirty="0" err="1">
                <a:solidFill>
                  <a:schemeClr val="bg1"/>
                </a:solidFill>
              </a:rPr>
              <a:t>vào</a:t>
            </a:r>
            <a:r>
              <a:rPr lang="en-US" sz="3100" dirty="0">
                <a:solidFill>
                  <a:schemeClr val="bg1"/>
                </a:solidFill>
              </a:rPr>
              <a:t> </a:t>
            </a:r>
          </a:p>
          <a:p>
            <a:pPr algn="ctr"/>
            <a:r>
              <a:rPr lang="en-US" sz="3100" dirty="0" err="1">
                <a:solidFill>
                  <a:schemeClr val="bg1"/>
                </a:solidFill>
              </a:rPr>
              <a:t>quân</a:t>
            </a:r>
            <a:r>
              <a:rPr lang="en-US" sz="3100" dirty="0">
                <a:solidFill>
                  <a:schemeClr val="bg1"/>
                </a:solidFill>
              </a:rPr>
              <a:t> </a:t>
            </a:r>
            <a:r>
              <a:rPr lang="en-US" sz="3100" dirty="0" err="1">
                <a:solidFill>
                  <a:schemeClr val="bg1"/>
                </a:solidFill>
              </a:rPr>
              <a:t>giặc</a:t>
            </a:r>
            <a:endParaRPr lang="en-US" sz="3100" dirty="0">
              <a:solidFill>
                <a:schemeClr val="bg1"/>
              </a:solidFill>
            </a:endParaRPr>
          </a:p>
        </p:txBody>
      </p:sp>
      <p:sp>
        <p:nvSpPr>
          <p:cNvPr id="18" name="Chevron 17">
            <a:hlinkClick r:id="rId5" action="ppaction://hlinksldjump"/>
          </p:cNvPr>
          <p:cNvSpPr/>
          <p:nvPr/>
        </p:nvSpPr>
        <p:spPr>
          <a:xfrm>
            <a:off x="2133600" y="5791200"/>
            <a:ext cx="8001000" cy="762000"/>
          </a:xfrm>
          <a:prstGeom prst="chevr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12" tIns="45718" rIns="91412" bIns="45718" rtlCol="0" anchor="ctr"/>
          <a:lstStyle/>
          <a:p>
            <a:pPr algn="ctr"/>
            <a:r>
              <a:rPr lang="en-US" sz="3200" dirty="0" err="1">
                <a:solidFill>
                  <a:srgbClr val="FFFF00"/>
                </a:solidFill>
              </a:rPr>
              <a:t>Gióng</a:t>
            </a:r>
            <a:r>
              <a:rPr lang="en-US" sz="3200" dirty="0">
                <a:solidFill>
                  <a:srgbClr val="FFFF00"/>
                </a:solidFill>
              </a:rPr>
              <a:t> </a:t>
            </a:r>
            <a:r>
              <a:rPr lang="en-US" sz="3200" dirty="0" err="1">
                <a:solidFill>
                  <a:srgbClr val="FFFF00"/>
                </a:solidFill>
              </a:rPr>
              <a:t>đánh</a:t>
            </a:r>
            <a:r>
              <a:rPr lang="en-US" sz="3200" dirty="0">
                <a:solidFill>
                  <a:srgbClr val="FFFF00"/>
                </a:solidFill>
              </a:rPr>
              <a:t> tan </a:t>
            </a:r>
            <a:r>
              <a:rPr lang="en-US" sz="3200" dirty="0" err="1">
                <a:solidFill>
                  <a:srgbClr val="FFFF00"/>
                </a:solidFill>
              </a:rPr>
              <a:t>tác</a:t>
            </a:r>
            <a:r>
              <a:rPr lang="en-US" sz="3200" dirty="0">
                <a:solidFill>
                  <a:srgbClr val="FFFF00"/>
                </a:solidFill>
              </a:rPr>
              <a:t> </a:t>
            </a:r>
            <a:r>
              <a:rPr lang="en-US" sz="3200" dirty="0" err="1">
                <a:solidFill>
                  <a:srgbClr val="FFFF00"/>
                </a:solidFill>
              </a:rPr>
              <a:t>bọn</a:t>
            </a:r>
            <a:r>
              <a:rPr lang="en-US" sz="3200" dirty="0">
                <a:solidFill>
                  <a:srgbClr val="FFFF00"/>
                </a:solidFill>
              </a:rPr>
              <a:t> </a:t>
            </a:r>
            <a:r>
              <a:rPr lang="en-US" sz="3200" dirty="0" err="1">
                <a:solidFill>
                  <a:srgbClr val="FFFF00"/>
                </a:solidFill>
              </a:rPr>
              <a:t>giặc</a:t>
            </a:r>
            <a:r>
              <a:rPr lang="en-US" sz="3200" dirty="0">
                <a:solidFill>
                  <a:srgbClr val="FFFF00"/>
                </a:solidFill>
              </a:rPr>
              <a:t> </a:t>
            </a:r>
            <a:r>
              <a:rPr lang="en-US" sz="3200" dirty="0" err="1">
                <a:solidFill>
                  <a:srgbClr val="FFFF00"/>
                </a:solidFill>
              </a:rPr>
              <a:t>xâm</a:t>
            </a:r>
            <a:r>
              <a:rPr lang="en-US" sz="3200" dirty="0">
                <a:solidFill>
                  <a:srgbClr val="FFFF00"/>
                </a:solidFill>
              </a:rPr>
              <a:t> </a:t>
            </a:r>
            <a:r>
              <a:rPr lang="en-US" sz="3200" dirty="0" err="1">
                <a:solidFill>
                  <a:srgbClr val="FFFF00"/>
                </a:solidFill>
              </a:rPr>
              <a:t>lược</a:t>
            </a:r>
            <a:endParaRPr lang="en-US" sz="3200" dirty="0">
              <a:solidFill>
                <a:srgbClr val="FFFF00"/>
              </a:solidFill>
            </a:endParaRPr>
          </a:p>
        </p:txBody>
      </p:sp>
    </p:spTree>
    <p:extLst>
      <p:ext uri="{BB962C8B-B14F-4D97-AF65-F5344CB8AC3E}">
        <p14:creationId xmlns:p14="http://schemas.microsoft.com/office/powerpoint/2010/main" val="1626243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07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075"/>
                                        </p:tgtEl>
                                        <p:attrNameLst>
                                          <p:attrName>style.visibility</p:attrName>
                                        </p:attrNameLst>
                                      </p:cBhvr>
                                      <p:to>
                                        <p:strVal val="visible"/>
                                      </p:to>
                                    </p:set>
                                    <p:animEffect transition="in" filter="fade">
                                      <p:cBhvr>
                                        <p:cTn id="20" dur="500"/>
                                        <p:tgtEl>
                                          <p:spTgt spid="307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0" y="-98745"/>
            <a:ext cx="9144000" cy="564257"/>
          </a:xfrm>
          <a:prstGeom prst="rect">
            <a:avLst/>
          </a:prstGeom>
          <a:solidFill>
            <a:srgbClr val="C00000"/>
          </a:solidFill>
        </p:spPr>
        <p:txBody>
          <a:bodyPr wrap="square" lIns="91412" tIns="45718" rIns="91412" bIns="45718" rtlCol="0">
            <a:spAutoFit/>
          </a:bodyPr>
          <a:lstStyle/>
          <a:p>
            <a:pPr algn="ctr"/>
            <a:r>
              <a:rPr lang="en-US" sz="3100" dirty="0" err="1" smtClean="0">
                <a:solidFill>
                  <a:srgbClr val="FFFF00"/>
                </a:solidFill>
              </a:rPr>
              <a:t>Đánh</a:t>
            </a:r>
            <a:r>
              <a:rPr lang="en-US" sz="3100" dirty="0" smtClean="0">
                <a:solidFill>
                  <a:srgbClr val="FFFF00"/>
                </a:solidFill>
              </a:rPr>
              <a:t> </a:t>
            </a:r>
            <a:r>
              <a:rPr lang="en-US" sz="3100" dirty="0" err="1" smtClean="0">
                <a:solidFill>
                  <a:srgbClr val="FFFF00"/>
                </a:solidFill>
              </a:rPr>
              <a:t>giặc</a:t>
            </a:r>
            <a:r>
              <a:rPr lang="en-US" sz="3100" dirty="0" smtClean="0">
                <a:solidFill>
                  <a:srgbClr val="FFFF00"/>
                </a:solidFill>
              </a:rPr>
              <a:t> </a:t>
            </a:r>
            <a:r>
              <a:rPr lang="en-US" sz="3100" dirty="0" err="1" smtClean="0">
                <a:solidFill>
                  <a:srgbClr val="FFFF00"/>
                </a:solidFill>
              </a:rPr>
              <a:t>xong</a:t>
            </a:r>
            <a:r>
              <a:rPr lang="en-US" sz="3100" dirty="0" smtClean="0">
                <a:solidFill>
                  <a:srgbClr val="FFFF00"/>
                </a:solidFill>
              </a:rPr>
              <a:t>, </a:t>
            </a:r>
            <a:r>
              <a:rPr lang="en-US" sz="3100" dirty="0" err="1" smtClean="0">
                <a:solidFill>
                  <a:srgbClr val="FFFF00"/>
                </a:solidFill>
              </a:rPr>
              <a:t>Gióng</a:t>
            </a:r>
            <a:r>
              <a:rPr lang="en-US" sz="3100" dirty="0" smtClean="0">
                <a:solidFill>
                  <a:srgbClr val="FFFF00"/>
                </a:solidFill>
              </a:rPr>
              <a:t> </a:t>
            </a:r>
            <a:r>
              <a:rPr lang="en-US" sz="3100" dirty="0" err="1" smtClean="0">
                <a:solidFill>
                  <a:srgbClr val="FFFF00"/>
                </a:solidFill>
              </a:rPr>
              <a:t>làm</a:t>
            </a:r>
            <a:r>
              <a:rPr lang="en-US" sz="3100" dirty="0" smtClean="0">
                <a:solidFill>
                  <a:srgbClr val="FFFF00"/>
                </a:solidFill>
              </a:rPr>
              <a:t> </a:t>
            </a:r>
            <a:r>
              <a:rPr lang="en-US" sz="3100" dirty="0" err="1" smtClean="0">
                <a:solidFill>
                  <a:srgbClr val="FFFF00"/>
                </a:solidFill>
              </a:rPr>
              <a:t>gì</a:t>
            </a:r>
            <a:r>
              <a:rPr lang="en-US" sz="3100" dirty="0" smtClean="0">
                <a:solidFill>
                  <a:srgbClr val="FFFF00"/>
                </a:solidFill>
              </a:rPr>
              <a:t>? </a:t>
            </a:r>
            <a:r>
              <a:rPr lang="en-US" sz="3100" dirty="0" err="1" smtClean="0">
                <a:solidFill>
                  <a:srgbClr val="FFFF00"/>
                </a:solidFill>
              </a:rPr>
              <a:t>Vì</a:t>
            </a:r>
            <a:r>
              <a:rPr lang="en-US" sz="3100" dirty="0" smtClean="0">
                <a:solidFill>
                  <a:srgbClr val="FFFF00"/>
                </a:solidFill>
              </a:rPr>
              <a:t> </a:t>
            </a:r>
            <a:r>
              <a:rPr lang="en-US" sz="3100" dirty="0" err="1" smtClean="0">
                <a:solidFill>
                  <a:srgbClr val="FFFF00"/>
                </a:solidFill>
              </a:rPr>
              <a:t>sao</a:t>
            </a:r>
            <a:r>
              <a:rPr lang="en-US" sz="3100" dirty="0" smtClean="0">
                <a:solidFill>
                  <a:srgbClr val="FFFF00"/>
                </a:solidFill>
              </a:rPr>
              <a:t> </a:t>
            </a:r>
            <a:r>
              <a:rPr lang="en-US" sz="3100" dirty="0" err="1" smtClean="0">
                <a:solidFill>
                  <a:srgbClr val="FFFF00"/>
                </a:solidFill>
              </a:rPr>
              <a:t>lại</a:t>
            </a:r>
            <a:r>
              <a:rPr lang="en-US" sz="3100" dirty="0" smtClean="0">
                <a:solidFill>
                  <a:srgbClr val="FFFF00"/>
                </a:solidFill>
              </a:rPr>
              <a:t> </a:t>
            </a:r>
            <a:r>
              <a:rPr lang="en-US" sz="3100" dirty="0" err="1" smtClean="0">
                <a:solidFill>
                  <a:srgbClr val="FFFF00"/>
                </a:solidFill>
              </a:rPr>
              <a:t>thế</a:t>
            </a:r>
            <a:r>
              <a:rPr lang="en-US" sz="3100" dirty="0" smtClean="0">
                <a:solidFill>
                  <a:srgbClr val="FFFF00"/>
                </a:solidFill>
              </a:rPr>
              <a:t>?</a:t>
            </a:r>
            <a:endParaRPr lang="en-US" sz="3100" dirty="0">
              <a:solidFill>
                <a:srgbClr val="FFFF00"/>
              </a:solidFill>
            </a:endParaRPr>
          </a:p>
        </p:txBody>
      </p:sp>
      <p:sp>
        <p:nvSpPr>
          <p:cNvPr id="8" name="Cloud Callout 7"/>
          <p:cNvSpPr/>
          <p:nvPr/>
        </p:nvSpPr>
        <p:spPr>
          <a:xfrm>
            <a:off x="6629401" y="838200"/>
            <a:ext cx="3932243" cy="2133600"/>
          </a:xfrm>
          <a:prstGeom prst="cloudCallout">
            <a:avLst>
              <a:gd name="adj1" fmla="val -90353"/>
              <a:gd name="adj2" fmla="val 58067"/>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lIns="91412" tIns="45718" rIns="91412" bIns="45718" rtlCol="0" anchor="ctr"/>
          <a:lstStyle/>
          <a:p>
            <a:pPr algn="ctr"/>
            <a:r>
              <a:rPr lang="en-US" sz="3600" dirty="0" err="1">
                <a:solidFill>
                  <a:schemeClr val="tx1"/>
                </a:solidFill>
              </a:rPr>
              <a:t>Gióng</a:t>
            </a:r>
            <a:r>
              <a:rPr lang="en-US" sz="3600" dirty="0">
                <a:solidFill>
                  <a:schemeClr val="tx1"/>
                </a:solidFill>
              </a:rPr>
              <a:t> bay </a:t>
            </a:r>
            <a:r>
              <a:rPr lang="en-US" sz="3600" dirty="0" err="1">
                <a:solidFill>
                  <a:schemeClr val="tx1"/>
                </a:solidFill>
              </a:rPr>
              <a:t>về</a:t>
            </a:r>
            <a:r>
              <a:rPr lang="en-US" sz="3600" dirty="0">
                <a:solidFill>
                  <a:schemeClr val="tx1"/>
                </a:solidFill>
              </a:rPr>
              <a:t> </a:t>
            </a:r>
            <a:r>
              <a:rPr lang="en-US" sz="3600" dirty="0" err="1">
                <a:solidFill>
                  <a:schemeClr val="tx1"/>
                </a:solidFill>
              </a:rPr>
              <a:t>trời</a:t>
            </a:r>
            <a:endParaRPr lang="en-US" sz="3600" dirty="0">
              <a:solidFill>
                <a:schemeClr val="tx1"/>
              </a:solidFill>
            </a:endParaRPr>
          </a:p>
        </p:txBody>
      </p:sp>
      <p:sp>
        <p:nvSpPr>
          <p:cNvPr id="10" name="Chevron 9">
            <a:hlinkClick r:id="rId2" action="ppaction://hlinksldjump"/>
          </p:cNvPr>
          <p:cNvSpPr/>
          <p:nvPr/>
        </p:nvSpPr>
        <p:spPr>
          <a:xfrm>
            <a:off x="914400" y="4419600"/>
            <a:ext cx="10439400" cy="2057400"/>
          </a:xfrm>
          <a:prstGeom prst="chevr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412" tIns="45718" rIns="91412" bIns="45718" rtlCol="0" anchor="ctr"/>
          <a:lstStyle/>
          <a:p>
            <a:r>
              <a:rPr lang="en-US" sz="3200" dirty="0">
                <a:solidFill>
                  <a:srgbClr val="FFFF00"/>
                </a:solidFill>
              </a:rPr>
              <a:t> </a:t>
            </a:r>
            <a:r>
              <a:rPr lang="en-US" sz="3200" dirty="0" err="1">
                <a:solidFill>
                  <a:srgbClr val="FFFF00"/>
                </a:solidFill>
              </a:rPr>
              <a:t>Gióng</a:t>
            </a:r>
            <a:r>
              <a:rPr lang="en-US" sz="3200" dirty="0">
                <a:solidFill>
                  <a:srgbClr val="FFFF00"/>
                </a:solidFill>
              </a:rPr>
              <a:t> </a:t>
            </a:r>
            <a:r>
              <a:rPr lang="en-US" sz="3200" dirty="0" err="1">
                <a:solidFill>
                  <a:srgbClr val="FFFF00"/>
                </a:solidFill>
              </a:rPr>
              <a:t>hoàn</a:t>
            </a:r>
            <a:r>
              <a:rPr lang="en-US" sz="3200" dirty="0">
                <a:solidFill>
                  <a:srgbClr val="FFFF00"/>
                </a:solidFill>
              </a:rPr>
              <a:t> </a:t>
            </a:r>
            <a:r>
              <a:rPr lang="en-US" sz="3200" dirty="0" err="1">
                <a:solidFill>
                  <a:srgbClr val="FFFF00"/>
                </a:solidFill>
              </a:rPr>
              <a:t>thành</a:t>
            </a:r>
            <a:r>
              <a:rPr lang="en-US" sz="3200" dirty="0">
                <a:solidFill>
                  <a:srgbClr val="FFFF00"/>
                </a:solidFill>
              </a:rPr>
              <a:t> </a:t>
            </a:r>
            <a:r>
              <a:rPr lang="en-US" sz="3200" dirty="0" err="1">
                <a:solidFill>
                  <a:srgbClr val="FFFF00"/>
                </a:solidFill>
              </a:rPr>
              <a:t>nhiệm</a:t>
            </a:r>
            <a:r>
              <a:rPr lang="en-US" sz="3200" dirty="0">
                <a:solidFill>
                  <a:srgbClr val="FFFF00"/>
                </a:solidFill>
              </a:rPr>
              <a:t> </a:t>
            </a:r>
            <a:r>
              <a:rPr lang="en-US" sz="3200" dirty="0" err="1">
                <a:solidFill>
                  <a:srgbClr val="FFFF00"/>
                </a:solidFill>
              </a:rPr>
              <a:t>vụ</a:t>
            </a:r>
            <a:r>
              <a:rPr lang="en-US" sz="3200" dirty="0">
                <a:solidFill>
                  <a:srgbClr val="FFFF00"/>
                </a:solidFill>
              </a:rPr>
              <a:t> </a:t>
            </a:r>
            <a:r>
              <a:rPr lang="en-US" sz="3200" dirty="0" err="1">
                <a:solidFill>
                  <a:srgbClr val="FFFF00"/>
                </a:solidFill>
              </a:rPr>
              <a:t>cao</a:t>
            </a:r>
            <a:r>
              <a:rPr lang="en-US" sz="3200" dirty="0">
                <a:solidFill>
                  <a:srgbClr val="FFFF00"/>
                </a:solidFill>
              </a:rPr>
              <a:t> </a:t>
            </a:r>
            <a:r>
              <a:rPr lang="en-US" sz="3200" dirty="0" err="1">
                <a:solidFill>
                  <a:srgbClr val="FFFF00"/>
                </a:solidFill>
              </a:rPr>
              <a:t>cả</a:t>
            </a:r>
            <a:r>
              <a:rPr lang="en-US" sz="3200" dirty="0">
                <a:solidFill>
                  <a:srgbClr val="FFFF00"/>
                </a:solidFill>
              </a:rPr>
              <a:t> </a:t>
            </a:r>
            <a:r>
              <a:rPr lang="en-US" sz="3200" dirty="0" err="1">
                <a:solidFill>
                  <a:srgbClr val="FFFF00"/>
                </a:solidFill>
              </a:rPr>
              <a:t>không</a:t>
            </a:r>
            <a:r>
              <a:rPr lang="en-US" sz="3200" dirty="0">
                <a:solidFill>
                  <a:srgbClr val="FFFF00"/>
                </a:solidFill>
              </a:rPr>
              <a:t> </a:t>
            </a:r>
            <a:r>
              <a:rPr lang="en-US" sz="3200" dirty="0" err="1">
                <a:solidFill>
                  <a:srgbClr val="FFFF00"/>
                </a:solidFill>
              </a:rPr>
              <a:t>đòi</a:t>
            </a:r>
            <a:r>
              <a:rPr lang="en-US" sz="3200" dirty="0">
                <a:solidFill>
                  <a:srgbClr val="FFFF00"/>
                </a:solidFill>
              </a:rPr>
              <a:t> </a:t>
            </a:r>
            <a:r>
              <a:rPr lang="en-US" sz="3200" dirty="0" err="1">
                <a:solidFill>
                  <a:srgbClr val="FFFF00"/>
                </a:solidFill>
              </a:rPr>
              <a:t>hỏi</a:t>
            </a:r>
            <a:r>
              <a:rPr lang="en-US" sz="3200" dirty="0">
                <a:solidFill>
                  <a:srgbClr val="FFFF00"/>
                </a:solidFill>
              </a:rPr>
              <a:t> </a:t>
            </a:r>
            <a:r>
              <a:rPr lang="en-US" sz="3200" dirty="0" err="1">
                <a:solidFill>
                  <a:srgbClr val="FFFF00"/>
                </a:solidFill>
              </a:rPr>
              <a:t>công</a:t>
            </a:r>
            <a:r>
              <a:rPr lang="en-US" sz="3200" dirty="0">
                <a:solidFill>
                  <a:srgbClr val="FFFF00"/>
                </a:solidFill>
              </a:rPr>
              <a:t> </a:t>
            </a:r>
            <a:r>
              <a:rPr lang="en-US" sz="3200" dirty="0" err="1">
                <a:solidFill>
                  <a:srgbClr val="FFFF00"/>
                </a:solidFill>
              </a:rPr>
              <a:t>danh</a:t>
            </a:r>
            <a:r>
              <a:rPr lang="en-US" sz="3200" dirty="0">
                <a:solidFill>
                  <a:srgbClr val="FFFF00"/>
                </a:solidFill>
              </a:rPr>
              <a:t>. </a:t>
            </a:r>
          </a:p>
          <a:p>
            <a:r>
              <a:rPr lang="en-US" sz="3200" dirty="0">
                <a:solidFill>
                  <a:srgbClr val="FFFF00"/>
                </a:solidFill>
              </a:rPr>
              <a:t>- </a:t>
            </a:r>
            <a:r>
              <a:rPr lang="en-US" sz="3200" dirty="0" err="1">
                <a:solidFill>
                  <a:srgbClr val="FFFF00"/>
                </a:solidFill>
              </a:rPr>
              <a:t>Đánh</a:t>
            </a:r>
            <a:r>
              <a:rPr lang="en-US" sz="3200" dirty="0">
                <a:solidFill>
                  <a:srgbClr val="FFFF00"/>
                </a:solidFill>
              </a:rPr>
              <a:t> </a:t>
            </a:r>
            <a:r>
              <a:rPr lang="en-US" sz="3200" dirty="0" err="1">
                <a:solidFill>
                  <a:srgbClr val="FFFF00"/>
                </a:solidFill>
              </a:rPr>
              <a:t>giặc</a:t>
            </a:r>
            <a:r>
              <a:rPr lang="en-US" sz="3200" dirty="0">
                <a:solidFill>
                  <a:srgbClr val="FFFF00"/>
                </a:solidFill>
              </a:rPr>
              <a:t> </a:t>
            </a:r>
            <a:r>
              <a:rPr lang="en-US" sz="3200" dirty="0" err="1">
                <a:solidFill>
                  <a:srgbClr val="FFFF00"/>
                </a:solidFill>
              </a:rPr>
              <a:t>vì</a:t>
            </a:r>
            <a:r>
              <a:rPr lang="en-US" sz="3200" dirty="0">
                <a:solidFill>
                  <a:srgbClr val="FFFF00"/>
                </a:solidFill>
              </a:rPr>
              <a:t> </a:t>
            </a:r>
            <a:r>
              <a:rPr lang="en-US" sz="3200" dirty="0" err="1">
                <a:solidFill>
                  <a:srgbClr val="FFFF00"/>
                </a:solidFill>
              </a:rPr>
              <a:t>trách</a:t>
            </a:r>
            <a:r>
              <a:rPr lang="en-US" sz="3200" dirty="0">
                <a:solidFill>
                  <a:srgbClr val="FFFF00"/>
                </a:solidFill>
              </a:rPr>
              <a:t> </a:t>
            </a:r>
            <a:r>
              <a:rPr lang="en-US" sz="3200" dirty="0" err="1">
                <a:solidFill>
                  <a:srgbClr val="FFFF00"/>
                </a:solidFill>
              </a:rPr>
              <a:t>nhiệm</a:t>
            </a:r>
            <a:r>
              <a:rPr lang="en-US" sz="3200" dirty="0">
                <a:solidFill>
                  <a:srgbClr val="FFFF00"/>
                </a:solidFill>
              </a:rPr>
              <a:t> </a:t>
            </a:r>
            <a:r>
              <a:rPr lang="en-US" sz="3200" dirty="0" err="1">
                <a:solidFill>
                  <a:srgbClr val="FFFF00"/>
                </a:solidFill>
              </a:rPr>
              <a:t>và</a:t>
            </a:r>
            <a:r>
              <a:rPr lang="en-US" sz="3200" dirty="0">
                <a:solidFill>
                  <a:srgbClr val="FFFF00"/>
                </a:solidFill>
              </a:rPr>
              <a:t> </a:t>
            </a:r>
            <a:r>
              <a:rPr lang="en-US" sz="3200" dirty="0" err="1">
                <a:solidFill>
                  <a:srgbClr val="FFFF00"/>
                </a:solidFill>
              </a:rPr>
              <a:t>tự</a:t>
            </a:r>
            <a:r>
              <a:rPr lang="en-US" sz="3200" dirty="0">
                <a:solidFill>
                  <a:srgbClr val="FFFF00"/>
                </a:solidFill>
              </a:rPr>
              <a:t> </a:t>
            </a:r>
            <a:r>
              <a:rPr lang="en-US" sz="3200" dirty="0" err="1">
                <a:solidFill>
                  <a:srgbClr val="FFFF00"/>
                </a:solidFill>
              </a:rPr>
              <a:t>nguyện</a:t>
            </a:r>
            <a:r>
              <a:rPr lang="en-US" sz="3200" dirty="0">
                <a:solidFill>
                  <a:srgbClr val="FFFF00"/>
                </a:solidFill>
              </a:rPr>
              <a:t> </a:t>
            </a:r>
            <a:r>
              <a:rPr lang="en-US" sz="3200" dirty="0" err="1">
                <a:solidFill>
                  <a:srgbClr val="FFFF00"/>
                </a:solidFill>
              </a:rPr>
              <a:t>nên</a:t>
            </a:r>
            <a:r>
              <a:rPr lang="en-US" sz="3200" dirty="0">
                <a:solidFill>
                  <a:srgbClr val="FFFF00"/>
                </a:solidFill>
              </a:rPr>
              <a:t> </a:t>
            </a:r>
            <a:r>
              <a:rPr lang="en-US" sz="3200" dirty="0" err="1">
                <a:solidFill>
                  <a:srgbClr val="FFFF00"/>
                </a:solidFill>
              </a:rPr>
              <a:t>không</a:t>
            </a:r>
            <a:r>
              <a:rPr lang="en-US" sz="3200" dirty="0">
                <a:solidFill>
                  <a:srgbClr val="FFFF00"/>
                </a:solidFill>
              </a:rPr>
              <a:t> </a:t>
            </a:r>
            <a:r>
              <a:rPr lang="en-US" sz="3200" dirty="0" err="1" smtClean="0">
                <a:solidFill>
                  <a:srgbClr val="FFFF00"/>
                </a:solidFill>
              </a:rPr>
              <a:t>màng</a:t>
            </a:r>
            <a:r>
              <a:rPr lang="en-US" sz="3200" dirty="0" smtClean="0">
                <a:solidFill>
                  <a:srgbClr val="FFFF00"/>
                </a:solidFill>
              </a:rPr>
              <a:t> </a:t>
            </a:r>
            <a:r>
              <a:rPr lang="en-US" sz="3200" dirty="0" err="1">
                <a:solidFill>
                  <a:srgbClr val="FFFF00"/>
                </a:solidFill>
              </a:rPr>
              <a:t>danh</a:t>
            </a:r>
            <a:r>
              <a:rPr lang="en-US" sz="3200" dirty="0">
                <a:solidFill>
                  <a:srgbClr val="FFFF00"/>
                </a:solidFill>
              </a:rPr>
              <a:t> </a:t>
            </a:r>
            <a:r>
              <a:rPr lang="en-US" sz="3200" dirty="0" err="1">
                <a:solidFill>
                  <a:srgbClr val="FFFF00"/>
                </a:solidFill>
              </a:rPr>
              <a:t>lợi</a:t>
            </a:r>
            <a:r>
              <a:rPr lang="en-US" sz="3200" dirty="0">
                <a:solidFill>
                  <a:srgbClr val="FFFF00"/>
                </a:solidFill>
              </a:rPr>
              <a:t> </a:t>
            </a:r>
          </a:p>
        </p:txBody>
      </p:sp>
      <p:pic>
        <p:nvPicPr>
          <p:cNvPr id="9" name="Picture 8" descr="Mẫu bài phân tích truyện thánh gióng chi tiết và hay nhất"/>
          <p:cNvPicPr/>
          <p:nvPr/>
        </p:nvPicPr>
        <p:blipFill>
          <a:blip r:embed="rId3">
            <a:extLst>
              <a:ext uri="{28A0092B-C50C-407E-A947-70E740481C1C}">
                <a14:useLocalDpi xmlns:a14="http://schemas.microsoft.com/office/drawing/2010/main" val="0"/>
              </a:ext>
            </a:extLst>
          </a:blip>
          <a:srcRect/>
          <a:stretch>
            <a:fillRect/>
          </a:stretch>
        </p:blipFill>
        <p:spPr bwMode="auto">
          <a:xfrm>
            <a:off x="914400" y="820271"/>
            <a:ext cx="4800600" cy="3429000"/>
          </a:xfrm>
          <a:prstGeom prst="rect">
            <a:avLst/>
          </a:prstGeom>
          <a:noFill/>
          <a:ln>
            <a:noFill/>
          </a:ln>
        </p:spPr>
      </p:pic>
    </p:spTree>
    <p:extLst>
      <p:ext uri="{BB962C8B-B14F-4D97-AF65-F5344CB8AC3E}">
        <p14:creationId xmlns:p14="http://schemas.microsoft.com/office/powerpoint/2010/main" val="16262438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012048149"/>
              </p:ext>
            </p:extLst>
          </p:nvPr>
        </p:nvGraphicFramePr>
        <p:xfrm>
          <a:off x="609600" y="990616"/>
          <a:ext cx="10896601" cy="5580977"/>
        </p:xfrm>
        <a:graphic>
          <a:graphicData uri="http://schemas.openxmlformats.org/drawingml/2006/table">
            <a:tbl>
              <a:tblPr firstRow="1" firstCol="1" bandRow="1" bandCol="1">
                <a:tableStyleId>{5C22544A-7EE6-4342-B048-85BDC9FD1C3A}</a:tableStyleId>
              </a:tblPr>
              <a:tblGrid>
                <a:gridCol w="4042289">
                  <a:extLst>
                    <a:ext uri="{9D8B030D-6E8A-4147-A177-3AD203B41FA5}">
                      <a16:colId xmlns:a16="http://schemas.microsoft.com/office/drawing/2014/main" xmlns="" val="257451875"/>
                    </a:ext>
                  </a:extLst>
                </a:gridCol>
                <a:gridCol w="4042289">
                  <a:extLst>
                    <a:ext uri="{9D8B030D-6E8A-4147-A177-3AD203B41FA5}">
                      <a16:colId xmlns:a16="http://schemas.microsoft.com/office/drawing/2014/main" xmlns="" val="3321100041"/>
                    </a:ext>
                  </a:extLst>
                </a:gridCol>
                <a:gridCol w="2812023">
                  <a:extLst>
                    <a:ext uri="{9D8B030D-6E8A-4147-A177-3AD203B41FA5}">
                      <a16:colId xmlns:a16="http://schemas.microsoft.com/office/drawing/2014/main" xmlns="" val="1440061511"/>
                    </a:ext>
                  </a:extLst>
                </a:gridCol>
              </a:tblGrid>
              <a:tr h="609600">
                <a:tc>
                  <a:txBody>
                    <a:bodyPr/>
                    <a:lstStyle/>
                    <a:p>
                      <a:pPr marL="0" marR="0" indent="36195" algn="ctr">
                        <a:lnSpc>
                          <a:spcPct val="115000"/>
                        </a:lnSpc>
                        <a:spcBef>
                          <a:spcPts val="0"/>
                        </a:spcBef>
                        <a:spcAft>
                          <a:spcPts val="0"/>
                        </a:spcAft>
                      </a:pPr>
                      <a:r>
                        <a:rPr lang="en-US" sz="2000" dirty="0">
                          <a:solidFill>
                            <a:srgbClr val="FF0000"/>
                          </a:solidFill>
                          <a:effectLst/>
                        </a:rPr>
                        <a:t>Chi tiết</a:t>
                      </a:r>
                      <a:endParaRPr lang="en-US" sz="2000" dirty="0">
                        <a:solidFill>
                          <a:srgbClr val="FF0000"/>
                        </a:solidFill>
                        <a:effectLst/>
                        <a:latin typeface="Times New Roman" panose="02020603050405020304" pitchFamily="18" charset="0"/>
                        <a:ea typeface="Times New Roman" panose="02020603050405020304" pitchFamily="18" charset="0"/>
                      </a:endParaRPr>
                    </a:p>
                  </a:txBody>
                  <a:tcPr marL="39635" marR="39635" marT="39635" marB="39635"/>
                </a:tc>
                <a:tc>
                  <a:txBody>
                    <a:bodyPr/>
                    <a:lstStyle/>
                    <a:p>
                      <a:pPr marL="0" marR="0" indent="36195" algn="ctr">
                        <a:lnSpc>
                          <a:spcPct val="115000"/>
                        </a:lnSpc>
                        <a:spcBef>
                          <a:spcPts val="0"/>
                        </a:spcBef>
                        <a:spcAft>
                          <a:spcPts val="0"/>
                        </a:spcAft>
                      </a:pPr>
                      <a:r>
                        <a:rPr lang="vi-VN" sz="2000" dirty="0">
                          <a:solidFill>
                            <a:srgbClr val="FF0000"/>
                          </a:solidFill>
                          <a:effectLst/>
                        </a:rPr>
                        <a:t>Cảm nhận về ý nghĩa chi tiết</a:t>
                      </a:r>
                      <a:endParaRPr lang="en-US" sz="2000" dirty="0">
                        <a:solidFill>
                          <a:srgbClr val="FF0000"/>
                        </a:solidFill>
                        <a:effectLst/>
                        <a:latin typeface="Times New Roman" panose="02020603050405020304" pitchFamily="18" charset="0"/>
                        <a:ea typeface="Times New Roman" panose="02020603050405020304" pitchFamily="18" charset="0"/>
                      </a:endParaRPr>
                    </a:p>
                  </a:txBody>
                  <a:tcPr marL="39635" marR="39635" marT="39635" marB="3963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FF0000"/>
                          </a:solidFill>
                          <a:effectLst/>
                        </a:rPr>
                        <a:t> </a:t>
                      </a:r>
                      <a:r>
                        <a:rPr lang="en-US" sz="2000" dirty="0" smtClean="0">
                          <a:solidFill>
                            <a:srgbClr val="FF0000"/>
                          </a:solidFill>
                          <a:latin typeface="Times New Roman" panose="02020603050405020304" pitchFamily="18" charset="0"/>
                          <a:cs typeface="Times New Roman" panose="02020603050405020304" pitchFamily="18" charset="0"/>
                        </a:rPr>
                        <a:t>Nghệ</a:t>
                      </a:r>
                      <a:r>
                        <a:rPr lang="en-US" sz="2000" baseline="0" dirty="0" smtClean="0">
                          <a:solidFill>
                            <a:srgbClr val="FF0000"/>
                          </a:solidFill>
                          <a:latin typeface="Times New Roman" panose="02020603050405020304" pitchFamily="18" charset="0"/>
                          <a:cs typeface="Times New Roman" panose="02020603050405020304" pitchFamily="18" charset="0"/>
                        </a:rPr>
                        <a:t>  thuật xây dựng</a:t>
                      </a:r>
                      <a:endParaRPr lang="en-US" sz="2000" dirty="0" smtClean="0">
                        <a:solidFill>
                          <a:srgbClr val="FF0000"/>
                        </a:solidFill>
                        <a:latin typeface="Times New Roman" panose="02020603050405020304" pitchFamily="18" charset="0"/>
                        <a:cs typeface="Times New Roman" panose="02020603050405020304" pitchFamily="18" charset="0"/>
                      </a:endParaRPr>
                    </a:p>
                    <a:p>
                      <a:pPr marL="0" marR="0">
                        <a:spcBef>
                          <a:spcPts val="0"/>
                        </a:spcBef>
                        <a:spcAft>
                          <a:spcPts val="0"/>
                        </a:spcAft>
                      </a:pPr>
                      <a:endParaRPr lang="en-US" sz="2000" dirty="0">
                        <a:solidFill>
                          <a:srgbClr val="FF0000"/>
                        </a:solidFill>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xmlns="" val="3568392815"/>
                  </a:ext>
                </a:extLst>
              </a:tr>
              <a:tr h="232691">
                <a:tc rowSpan="2">
                  <a:txBody>
                    <a:bodyPr/>
                    <a:lstStyle/>
                    <a:p>
                      <a:pPr marL="0" marR="0" algn="just">
                        <a:lnSpc>
                          <a:spcPct val="115000"/>
                        </a:lnSpc>
                        <a:spcBef>
                          <a:spcPts val="0"/>
                        </a:spcBef>
                        <a:spcAft>
                          <a:spcPts val="0"/>
                        </a:spcAft>
                      </a:pPr>
                      <a:r>
                        <a:rPr lang="en-US" sz="1900" dirty="0">
                          <a:solidFill>
                            <a:srgbClr val="FF0000"/>
                          </a:solidFill>
                          <a:effectLst/>
                        </a:rPr>
                        <a:t>Gióng vươn vai trở thành tráng sĩ</a:t>
                      </a:r>
                      <a:endParaRPr lang="en-US" sz="1900" dirty="0">
                        <a:solidFill>
                          <a:srgbClr val="FF0000"/>
                        </a:solidFill>
                        <a:effectLst/>
                        <a:latin typeface="Times New Roman" panose="02020603050405020304" pitchFamily="18" charset="0"/>
                        <a:ea typeface="Times New Roman" panose="02020603050405020304" pitchFamily="18" charset="0"/>
                      </a:endParaRPr>
                    </a:p>
                  </a:txBody>
                  <a:tcPr marL="39635" marR="39635" marT="39635" marB="39635"/>
                </a:tc>
                <a:tc>
                  <a:txBody>
                    <a:bodyPr/>
                    <a:lstStyle/>
                    <a:p>
                      <a:pPr marL="0" marR="0" indent="36195" algn="just">
                        <a:lnSpc>
                          <a:spcPct val="115000"/>
                        </a:lnSpc>
                        <a:spcBef>
                          <a:spcPts val="0"/>
                        </a:spcBef>
                        <a:spcAft>
                          <a:spcPts val="0"/>
                        </a:spcAft>
                      </a:pPr>
                      <a:r>
                        <a:rPr lang="vi-VN" sz="700">
                          <a:effectLst/>
                        </a:rPr>
                        <a:t> </a:t>
                      </a:r>
                      <a:endParaRPr lang="en-US" sz="700">
                        <a:effectLst/>
                        <a:latin typeface="Times New Roman" panose="02020603050405020304" pitchFamily="18" charset="0"/>
                        <a:ea typeface="Times New Roman" panose="02020603050405020304" pitchFamily="18" charset="0"/>
                      </a:endParaRPr>
                    </a:p>
                  </a:txBody>
                  <a:tcPr marL="39635" marR="39635" marT="39635" marB="39635"/>
                </a:tc>
                <a:tc>
                  <a:txBody>
                    <a:bodyPr/>
                    <a:lstStyle/>
                    <a:p>
                      <a:pPr marL="0" marR="0">
                        <a:spcBef>
                          <a:spcPts val="0"/>
                        </a:spcBef>
                        <a:spcAft>
                          <a:spcPts val="0"/>
                        </a:spcAft>
                      </a:pPr>
                      <a:r>
                        <a:rPr lang="en-US" sz="700">
                          <a:effectLst/>
                        </a:rPr>
                        <a:t> </a:t>
                      </a:r>
                      <a:endParaRPr lang="en-US" sz="70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xmlns="" val="960823589"/>
                  </a:ext>
                </a:extLst>
              </a:tr>
              <a:tr h="923508">
                <a:tc vMerge="1">
                  <a:txBody>
                    <a:bodyPr/>
                    <a:lstStyle/>
                    <a:p>
                      <a:endParaRPr lang="en-US"/>
                    </a:p>
                  </a:txBody>
                  <a:tcPr/>
                </a:tc>
                <a:tc>
                  <a:txBody>
                    <a:bodyPr/>
                    <a:lstStyle/>
                    <a:p>
                      <a:pPr marL="0" marR="0" algn="just">
                        <a:lnSpc>
                          <a:spcPct val="115000"/>
                        </a:lnSpc>
                        <a:spcBef>
                          <a:spcPts val="0"/>
                        </a:spcBef>
                        <a:spcAft>
                          <a:spcPts val="0"/>
                        </a:spcAft>
                      </a:pPr>
                      <a:r>
                        <a:rPr lang="en-US" sz="1900" dirty="0">
                          <a:effectLst/>
                          <a:latin typeface="Times New Roman" panose="02020603050405020304" pitchFamily="18" charset="0"/>
                          <a:cs typeface="Times New Roman" panose="02020603050405020304" pitchFamily="18" charset="0"/>
                        </a:rPr>
                        <a:t>-&gt; sự lớn dậy phi thường về thể lực của Gióng để đáp ứng yêu cầu cứu nước.</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35" marR="39635" marT="39635" marB="39635"/>
                </a:tc>
                <a:tc rowSpan="5">
                  <a:txBody>
                    <a:bodyPr/>
                    <a:lstStyle/>
                    <a:p>
                      <a:pPr marL="0" marR="0">
                        <a:spcBef>
                          <a:spcPts val="0"/>
                        </a:spcBef>
                        <a:spcAft>
                          <a:spcPts val="0"/>
                        </a:spcAft>
                      </a:pPr>
                      <a:r>
                        <a:rPr lang="en-US" sz="700" dirty="0">
                          <a:effectLst/>
                        </a:rPr>
                        <a:t> </a:t>
                      </a:r>
                      <a:r>
                        <a:rPr lang="en-US" sz="800" dirty="0" smtClean="0">
                          <a:solidFill>
                            <a:srgbClr val="7030A0"/>
                          </a:solidFill>
                        </a:rPr>
                        <a:t> </a:t>
                      </a:r>
                      <a:r>
                        <a:rPr lang="en-US" sz="1900" dirty="0" smtClean="0">
                          <a:solidFill>
                            <a:srgbClr val="7030A0"/>
                          </a:solidFill>
                          <a:latin typeface="Times New Roman" panose="02020603050405020304" pitchFamily="18" charset="0"/>
                          <a:cs typeface="Times New Roman" panose="02020603050405020304" pitchFamily="18" charset="0"/>
                        </a:rPr>
                        <a:t>-&gt; </a:t>
                      </a:r>
                      <a:r>
                        <a:rPr lang="en-US" sz="1900" dirty="0" smtClean="0">
                          <a:solidFill>
                            <a:schemeClr val="tx1"/>
                          </a:solidFill>
                          <a:latin typeface="Times New Roman" panose="02020603050405020304" pitchFamily="18" charset="0"/>
                          <a:cs typeface="Times New Roman" panose="02020603050405020304" pitchFamily="18" charset="0"/>
                        </a:rPr>
                        <a:t>Tưởng</a:t>
                      </a:r>
                      <a:r>
                        <a:rPr lang="en-US" sz="1900" baseline="0" dirty="0" smtClean="0">
                          <a:solidFill>
                            <a:schemeClr val="tx1"/>
                          </a:solidFill>
                          <a:latin typeface="Times New Roman" panose="02020603050405020304" pitchFamily="18" charset="0"/>
                          <a:cs typeface="Times New Roman" panose="02020603050405020304" pitchFamily="18" charset="0"/>
                        </a:rPr>
                        <a:t> tưởng, kì ảo đan xen chi tiết đời thường.</a:t>
                      </a:r>
                      <a:endParaRPr lang="en-US" sz="1900" dirty="0" smtClean="0">
                        <a:solidFill>
                          <a:schemeClr val="tx1"/>
                        </a:solidFill>
                        <a:latin typeface="Times New Roman" panose="02020603050405020304" pitchFamily="18" charset="0"/>
                        <a:cs typeface="Times New Roman" panose="02020603050405020304" pitchFamily="18" charset="0"/>
                      </a:endParaRPr>
                    </a:p>
                    <a:p>
                      <a:pPr marL="0" marR="0">
                        <a:spcBef>
                          <a:spcPts val="0"/>
                        </a:spcBef>
                        <a:spcAft>
                          <a:spcPts val="0"/>
                        </a:spcAft>
                      </a:pPr>
                      <a:r>
                        <a:rPr lang="en-US" sz="800" dirty="0" smtClean="0">
                          <a:solidFill>
                            <a:schemeClr val="tx1"/>
                          </a:solidFill>
                          <a:latin typeface="Times New Roman" panose="02020603050405020304" pitchFamily="18" charset="0"/>
                          <a:cs typeface="Times New Roman" panose="02020603050405020304" pitchFamily="18" charset="0"/>
                        </a:rPr>
                        <a:t> </a:t>
                      </a:r>
                    </a:p>
                    <a:p>
                      <a:pPr marL="0" marR="0">
                        <a:spcBef>
                          <a:spcPts val="0"/>
                        </a:spcBef>
                        <a:spcAft>
                          <a:spcPts val="0"/>
                        </a:spcAft>
                      </a:pPr>
                      <a:r>
                        <a:rPr lang="en-US" sz="800" dirty="0" smtClean="0">
                          <a:solidFill>
                            <a:schemeClr val="tx1"/>
                          </a:solidFill>
                          <a:latin typeface="Times New Roman" panose="02020603050405020304" pitchFamily="18" charset="0"/>
                          <a:cs typeface="Times New Roman" panose="02020603050405020304" pitchFamily="18" charset="0"/>
                        </a:rPr>
                        <a:t> </a:t>
                      </a:r>
                    </a:p>
                    <a:p>
                      <a:pPr marL="0" marR="0">
                        <a:spcBef>
                          <a:spcPts val="0"/>
                        </a:spcBef>
                        <a:spcAft>
                          <a:spcPts val="0"/>
                        </a:spcAft>
                      </a:pPr>
                      <a:r>
                        <a:rPr lang="en-US" sz="800" dirty="0" smtClean="0">
                          <a:solidFill>
                            <a:srgbClr val="7030A0"/>
                          </a:solidFill>
                        </a:rPr>
                        <a:t> </a:t>
                      </a:r>
                    </a:p>
                    <a:p>
                      <a:pPr marL="0" marR="0">
                        <a:spcBef>
                          <a:spcPts val="0"/>
                        </a:spcBef>
                        <a:spcAft>
                          <a:spcPts val="0"/>
                        </a:spcAft>
                      </a:pPr>
                      <a:r>
                        <a:rPr lang="en-US" sz="800" dirty="0" smtClean="0">
                          <a:solidFill>
                            <a:srgbClr val="7030A0"/>
                          </a:solidFill>
                        </a:rPr>
                        <a:t> </a:t>
                      </a:r>
                    </a:p>
                    <a:p>
                      <a:pPr marL="0" marR="0">
                        <a:spcBef>
                          <a:spcPts val="0"/>
                        </a:spcBef>
                        <a:spcAft>
                          <a:spcPts val="0"/>
                        </a:spcAft>
                      </a:pPr>
                      <a:r>
                        <a:rPr lang="en-US" sz="800" dirty="0" smtClean="0">
                          <a:solidFill>
                            <a:srgbClr val="7030A0"/>
                          </a:solidFill>
                        </a:rPr>
                        <a:t> </a:t>
                      </a:r>
                    </a:p>
                    <a:p>
                      <a:pPr marL="0" marR="0">
                        <a:spcBef>
                          <a:spcPts val="0"/>
                        </a:spcBef>
                        <a:spcAft>
                          <a:spcPts val="0"/>
                        </a:spcAft>
                      </a:pPr>
                      <a:r>
                        <a:rPr lang="en-US" sz="800" dirty="0" smtClean="0">
                          <a:solidFill>
                            <a:srgbClr val="7030A0"/>
                          </a:solidFill>
                        </a:rPr>
                        <a:t> </a:t>
                      </a:r>
                    </a:p>
                    <a:p>
                      <a:pPr marL="0" marR="0">
                        <a:spcBef>
                          <a:spcPts val="0"/>
                        </a:spcBef>
                        <a:spcAft>
                          <a:spcPts val="0"/>
                        </a:spcAft>
                      </a:pPr>
                      <a:r>
                        <a:rPr lang="en-US" sz="800" dirty="0" smtClean="0">
                          <a:solidFill>
                            <a:srgbClr val="7030A0"/>
                          </a:solidFill>
                        </a:rPr>
                        <a:t> </a:t>
                      </a:r>
                    </a:p>
                    <a:p>
                      <a:pPr marL="0" marR="0" indent="36195" algn="ctr">
                        <a:lnSpc>
                          <a:spcPct val="115000"/>
                        </a:lnSpc>
                        <a:spcBef>
                          <a:spcPts val="0"/>
                        </a:spcBef>
                        <a:spcAft>
                          <a:spcPts val="0"/>
                        </a:spcAft>
                      </a:pPr>
                      <a:r>
                        <a:rPr lang="vi-VN" sz="800" dirty="0" smtClean="0">
                          <a:solidFill>
                            <a:srgbClr val="7030A0"/>
                          </a:solidFill>
                        </a:rPr>
                        <a:t> </a:t>
                      </a:r>
                      <a:endParaRPr lang="en-US" sz="800" dirty="0" smtClean="0">
                        <a:solidFill>
                          <a:srgbClr val="7030A0"/>
                        </a:solidFill>
                      </a:endParaRPr>
                    </a:p>
                    <a:p>
                      <a:pPr marL="0" marR="0">
                        <a:spcBef>
                          <a:spcPts val="0"/>
                        </a:spcBef>
                        <a:spcAft>
                          <a:spcPts val="0"/>
                        </a:spcAft>
                      </a:pPr>
                      <a:endParaRPr lang="en-US" sz="7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700" dirty="0">
                          <a:effectLst/>
                        </a:rPr>
                        <a:t> </a:t>
                      </a:r>
                      <a:endParaRPr lang="en-US" sz="7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700" dirty="0">
                          <a:effectLst/>
                        </a:rPr>
                        <a:t> </a:t>
                      </a:r>
                      <a:endParaRPr lang="en-US" sz="7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700" dirty="0">
                          <a:effectLst/>
                        </a:rPr>
                        <a:t> </a:t>
                      </a:r>
                      <a:endParaRPr lang="en-US" sz="700" dirty="0">
                        <a:effectLst/>
                        <a:latin typeface="Times New Roman" panose="02020603050405020304" pitchFamily="18" charset="0"/>
                        <a:ea typeface="Times New Roman" panose="02020603050405020304" pitchFamily="18" charset="0"/>
                      </a:endParaRPr>
                    </a:p>
                    <a:p>
                      <a:pPr marL="0" marR="0" indent="36195" algn="ctr">
                        <a:lnSpc>
                          <a:spcPct val="115000"/>
                        </a:lnSpc>
                        <a:spcBef>
                          <a:spcPts val="0"/>
                        </a:spcBef>
                        <a:spcAft>
                          <a:spcPts val="0"/>
                        </a:spcAft>
                      </a:pPr>
                      <a:r>
                        <a:rPr lang="vi-VN" sz="700" dirty="0">
                          <a:effectLst/>
                        </a:rPr>
                        <a:t> </a:t>
                      </a:r>
                      <a:endParaRPr lang="en-US" sz="700" dirty="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xmlns="" val="3744908993"/>
                  </a:ext>
                </a:extLst>
              </a:tr>
              <a:tr h="412264">
                <a:tc rowSpan="2">
                  <a:txBody>
                    <a:bodyPr/>
                    <a:lstStyle/>
                    <a:p>
                      <a:pPr marL="0" marR="0" indent="36195" algn="just">
                        <a:lnSpc>
                          <a:spcPct val="115000"/>
                        </a:lnSpc>
                        <a:spcBef>
                          <a:spcPts val="0"/>
                        </a:spcBef>
                        <a:spcAft>
                          <a:spcPts val="0"/>
                        </a:spcAft>
                      </a:pPr>
                      <a:r>
                        <a:rPr lang="en-US" sz="1900">
                          <a:solidFill>
                            <a:srgbClr val="FF0000"/>
                          </a:solidFill>
                          <a:effectLst/>
                        </a:rPr>
                        <a:t>Gióng nhổ tre bên đường đánh giặc</a:t>
                      </a:r>
                      <a:endParaRPr lang="en-US" sz="1900">
                        <a:solidFill>
                          <a:srgbClr val="FF0000"/>
                        </a:solidFill>
                        <a:effectLst/>
                        <a:latin typeface="Times New Roman" panose="02020603050405020304" pitchFamily="18" charset="0"/>
                        <a:ea typeface="Times New Roman" panose="02020603050405020304" pitchFamily="18" charset="0"/>
                      </a:endParaRPr>
                    </a:p>
                  </a:txBody>
                  <a:tcPr marL="39635" marR="39635" marT="39635" marB="39635"/>
                </a:tc>
                <a:tc>
                  <a:txBody>
                    <a:bodyPr/>
                    <a:lstStyle/>
                    <a:p>
                      <a:pPr marL="0" marR="0" indent="36195" algn="just">
                        <a:lnSpc>
                          <a:spcPct val="115000"/>
                        </a:lnSpc>
                        <a:spcBef>
                          <a:spcPts val="0"/>
                        </a:spcBef>
                        <a:spcAft>
                          <a:spcPts val="0"/>
                        </a:spcAft>
                      </a:pPr>
                      <a:r>
                        <a:rPr lang="vi-VN" sz="1900">
                          <a:effectLst/>
                          <a:latin typeface="Times New Roman" panose="02020603050405020304" pitchFamily="18" charset="0"/>
                          <a:cs typeface="Times New Roman" panose="02020603050405020304" pitchFamily="18" charset="0"/>
                        </a:rPr>
                        <a:t> </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35" marR="39635" marT="39635" marB="39635"/>
                </a:tc>
                <a:tc vMerge="1">
                  <a:txBody>
                    <a:bodyPr/>
                    <a:lstStyle/>
                    <a:p>
                      <a:pPr marL="0" marR="0">
                        <a:spcBef>
                          <a:spcPts val="0"/>
                        </a:spcBef>
                        <a:spcAft>
                          <a:spcPts val="0"/>
                        </a:spcAft>
                      </a:pPr>
                      <a:endParaRPr lang="en-US" sz="700" dirty="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xmlns="" val="3729285476"/>
                  </a:ext>
                </a:extLst>
              </a:tr>
              <a:tr h="1347025">
                <a:tc vMerge="1">
                  <a:txBody>
                    <a:bodyPr/>
                    <a:lstStyle/>
                    <a:p>
                      <a:endParaRPr lang="en-US"/>
                    </a:p>
                  </a:txBody>
                  <a:tcPr/>
                </a:tc>
                <a:tc>
                  <a:txBody>
                    <a:bodyPr/>
                    <a:lstStyle/>
                    <a:p>
                      <a:pPr marL="0" marR="0" algn="just">
                        <a:lnSpc>
                          <a:spcPct val="115000"/>
                        </a:lnSpc>
                        <a:spcBef>
                          <a:spcPts val="0"/>
                        </a:spcBef>
                        <a:spcAft>
                          <a:spcPts val="0"/>
                        </a:spcAft>
                      </a:pPr>
                      <a:r>
                        <a:rPr lang="pt-BR" sz="1900">
                          <a:effectLst/>
                          <a:latin typeface="Times New Roman" panose="02020603050405020304" pitchFamily="18" charset="0"/>
                          <a:cs typeface="Times New Roman" panose="02020603050405020304" pitchFamily="18" charset="0"/>
                        </a:rPr>
                        <a:t>-&gt;</a:t>
                      </a:r>
                      <a:r>
                        <a:rPr lang="en-US" sz="1900">
                          <a:effectLst/>
                          <a:latin typeface="Times New Roman" panose="02020603050405020304" pitchFamily="18" charset="0"/>
                          <a:cs typeface="Times New Roman" panose="02020603050405020304" pitchFamily="18" charset="0"/>
                        </a:rPr>
                        <a:t>Gióng không chỉ đánh giặc bằng vũ khí hiện đại (sắt)  mà bằng cả vũ khí thô sơ, bằng cỏ cây, hoa lá của đất nước. </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35" marR="39635" marT="39635" marB="39635"/>
                </a:tc>
                <a:tc vMerge="1">
                  <a:txBody>
                    <a:bodyPr/>
                    <a:lstStyle/>
                    <a:p>
                      <a:pPr marL="0" marR="0">
                        <a:spcBef>
                          <a:spcPts val="0"/>
                        </a:spcBef>
                        <a:spcAft>
                          <a:spcPts val="0"/>
                        </a:spcAft>
                      </a:pPr>
                      <a:endParaRPr lang="en-US" sz="700" dirty="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xmlns="" val="1536221677"/>
                  </a:ext>
                </a:extLst>
              </a:tr>
              <a:tr h="1590507">
                <a:tc rowSpan="3">
                  <a:txBody>
                    <a:bodyPr/>
                    <a:lstStyle/>
                    <a:p>
                      <a:pPr marL="0" marR="0" indent="36195" algn="just">
                        <a:lnSpc>
                          <a:spcPct val="115000"/>
                        </a:lnSpc>
                        <a:spcBef>
                          <a:spcPts val="0"/>
                        </a:spcBef>
                        <a:spcAft>
                          <a:spcPts val="0"/>
                        </a:spcAft>
                      </a:pPr>
                      <a:r>
                        <a:rPr lang="en-US" sz="1900" dirty="0">
                          <a:solidFill>
                            <a:srgbClr val="FF0000"/>
                          </a:solidFill>
                          <a:effectLst/>
                        </a:rPr>
                        <a:t>Giặc tan, Gióng cởi bỏ giáp sắt rồi bay về trời</a:t>
                      </a:r>
                      <a:endParaRPr lang="en-US" sz="1900" dirty="0">
                        <a:solidFill>
                          <a:srgbClr val="FF0000"/>
                        </a:solidFill>
                        <a:effectLst/>
                        <a:latin typeface="Times New Roman" panose="02020603050405020304" pitchFamily="18" charset="0"/>
                        <a:ea typeface="Times New Roman" panose="02020603050405020304" pitchFamily="18" charset="0"/>
                      </a:endParaRPr>
                    </a:p>
                  </a:txBody>
                  <a:tcPr marL="39635" marR="39635" marT="39635" marB="39635"/>
                </a:tc>
                <a:tc>
                  <a:txBody>
                    <a:bodyPr/>
                    <a:lstStyle/>
                    <a:p>
                      <a:pPr marL="0" marR="0" algn="just">
                        <a:lnSpc>
                          <a:spcPct val="115000"/>
                        </a:lnSpc>
                        <a:spcBef>
                          <a:spcPts val="0"/>
                        </a:spcBef>
                        <a:spcAft>
                          <a:spcPts val="0"/>
                        </a:spcAft>
                      </a:pPr>
                      <a:r>
                        <a:rPr lang="pt-BR" sz="1900" dirty="0">
                          <a:effectLst/>
                          <a:latin typeface="Times New Roman" panose="02020603050405020304" pitchFamily="18" charset="0"/>
                          <a:cs typeface="Times New Roman" panose="02020603050405020304" pitchFamily="18" charset="0"/>
                        </a:rPr>
                        <a:t>-&gt; Người anh hùng vô tư, trong sáng, không màng địa vị, công danh.</a:t>
                      </a:r>
                      <a:endParaRPr lang="en-US" sz="1900" dirty="0">
                        <a:effectLst/>
                        <a:latin typeface="Times New Roman" panose="02020603050405020304" pitchFamily="18" charset="0"/>
                        <a:cs typeface="Times New Roman" panose="02020603050405020304" pitchFamily="18" charset="0"/>
                      </a:endParaRPr>
                    </a:p>
                    <a:p>
                      <a:pPr marL="0" marR="0" indent="36195" algn="just">
                        <a:lnSpc>
                          <a:spcPct val="115000"/>
                        </a:lnSpc>
                        <a:spcBef>
                          <a:spcPts val="0"/>
                        </a:spcBef>
                        <a:spcAft>
                          <a:spcPts val="0"/>
                        </a:spcAft>
                      </a:pPr>
                      <a:r>
                        <a:rPr lang="pt-BR" sz="1900" dirty="0">
                          <a:effectLst/>
                          <a:latin typeface="Times New Roman" panose="02020603050405020304" pitchFamily="18" charset="0"/>
                          <a:cs typeface="Times New Roman" panose="02020603050405020304" pitchFamily="18" charset="0"/>
                        </a:rPr>
                        <a:t>- Sự ra đi phi thường là ước muốn b</a:t>
                      </a:r>
                      <a:r>
                        <a:rPr lang="vi-VN" sz="1900" dirty="0">
                          <a:effectLst/>
                          <a:latin typeface="Times New Roman" panose="02020603050405020304" pitchFamily="18" charset="0"/>
                          <a:cs typeface="Times New Roman" panose="02020603050405020304" pitchFamily="18" charset="0"/>
                        </a:rPr>
                        <a:t>ất</a:t>
                      </a:r>
                      <a:r>
                        <a:rPr lang="pt-BR" sz="1900" dirty="0">
                          <a:effectLst/>
                          <a:latin typeface="Times New Roman" panose="02020603050405020304" pitchFamily="18" charset="0"/>
                          <a:cs typeface="Times New Roman" panose="02020603050405020304" pitchFamily="18" charset="0"/>
                        </a:rPr>
                        <a:t> tử ho</a:t>
                      </a:r>
                      <a:r>
                        <a:rPr lang="vi-VN" sz="1900" dirty="0">
                          <a:effectLst/>
                          <a:latin typeface="Times New Roman" panose="02020603050405020304" pitchFamily="18" charset="0"/>
                          <a:cs typeface="Times New Roman" panose="02020603050405020304" pitchFamily="18" charset="0"/>
                        </a:rPr>
                        <a:t>á</a:t>
                      </a:r>
                      <a:r>
                        <a:rPr lang="pt-BR" sz="1900" dirty="0">
                          <a:effectLst/>
                          <a:latin typeface="Times New Roman" panose="02020603050405020304" pitchFamily="18" charset="0"/>
                          <a:cs typeface="Times New Roman" panose="02020603050405020304" pitchFamily="18" charset="0"/>
                        </a:rPr>
                        <a:t> Th</a:t>
                      </a:r>
                      <a:r>
                        <a:rPr lang="vi-VN" sz="1900" dirty="0">
                          <a:effectLst/>
                          <a:latin typeface="Times New Roman" panose="02020603050405020304" pitchFamily="18" charset="0"/>
                          <a:cs typeface="Times New Roman" panose="02020603050405020304" pitchFamily="18" charset="0"/>
                        </a:rPr>
                        <a:t>ánh</a:t>
                      </a:r>
                      <a:r>
                        <a:rPr lang="pt-BR" sz="1900" dirty="0">
                          <a:effectLst/>
                          <a:latin typeface="Times New Roman" panose="02020603050405020304" pitchFamily="18" charset="0"/>
                          <a:cs typeface="Times New Roman" panose="02020603050405020304" pitchFamily="18" charset="0"/>
                        </a:rPr>
                        <a:t> Gi</a:t>
                      </a:r>
                      <a:r>
                        <a:rPr lang="vi-VN" sz="1900" dirty="0">
                          <a:effectLst/>
                          <a:latin typeface="Times New Roman" panose="02020603050405020304" pitchFamily="18" charset="0"/>
                          <a:cs typeface="Times New Roman" panose="02020603050405020304" pitchFamily="18" charset="0"/>
                        </a:rPr>
                        <a:t>óng</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35" marR="39635" marT="39635" marB="39635"/>
                </a:tc>
                <a:tc vMerge="1">
                  <a:txBody>
                    <a:bodyPr/>
                    <a:lstStyle/>
                    <a:p>
                      <a:pPr marL="0" marR="0">
                        <a:spcBef>
                          <a:spcPts val="0"/>
                        </a:spcBef>
                        <a:spcAft>
                          <a:spcPts val="0"/>
                        </a:spcAft>
                      </a:pPr>
                      <a:endParaRPr lang="en-US" sz="700" dirty="0">
                        <a:effectLst/>
                        <a:latin typeface="Times New Roman" panose="02020603050405020304" pitchFamily="18" charset="0"/>
                        <a:ea typeface="Times New Roman" panose="02020603050405020304" pitchFamily="18" charset="0"/>
                      </a:endParaRPr>
                    </a:p>
                  </a:txBody>
                  <a:tcPr marL="0" marR="0" marT="0" marB="0" anchor="ctr"/>
                </a:tc>
                <a:extLst>
                  <a:ext uri="{0D108BD9-81ED-4DB2-BD59-A6C34878D82A}">
                    <a16:rowId xmlns:a16="http://schemas.microsoft.com/office/drawing/2014/main" xmlns="" val="4196557739"/>
                  </a:ext>
                </a:extLst>
              </a:tr>
              <a:tr h="232691">
                <a:tc vMerge="1">
                  <a:txBody>
                    <a:bodyPr/>
                    <a:lstStyle/>
                    <a:p>
                      <a:endParaRPr lang="en-US"/>
                    </a:p>
                  </a:txBody>
                  <a:tcPr/>
                </a:tc>
                <a:tc>
                  <a:txBody>
                    <a:bodyPr/>
                    <a:lstStyle/>
                    <a:p>
                      <a:pPr marL="0" marR="0">
                        <a:lnSpc>
                          <a:spcPct val="115000"/>
                        </a:lnSpc>
                        <a:spcBef>
                          <a:spcPts val="0"/>
                        </a:spcBef>
                        <a:spcAft>
                          <a:spcPts val="0"/>
                        </a:spcAft>
                      </a:pPr>
                      <a:r>
                        <a:rPr lang="en-US" sz="700">
                          <a:effectLst/>
                        </a:rPr>
                        <a:t> </a:t>
                      </a:r>
                      <a:endParaRPr lang="en-US" sz="700">
                        <a:effectLst/>
                        <a:latin typeface="Times New Roman" panose="02020603050405020304" pitchFamily="18" charset="0"/>
                        <a:ea typeface="Times New Roman" panose="02020603050405020304" pitchFamily="18" charset="0"/>
                      </a:endParaRPr>
                    </a:p>
                  </a:txBody>
                  <a:tcPr marL="39635" marR="39635" marT="39635" marB="39635"/>
                </a:tc>
                <a:tc vMerge="1">
                  <a:txBody>
                    <a:bodyPr/>
                    <a:lstStyle/>
                    <a:p>
                      <a:pPr marL="0" marR="0" indent="36195" algn="ctr">
                        <a:lnSpc>
                          <a:spcPct val="115000"/>
                        </a:lnSpc>
                        <a:spcBef>
                          <a:spcPts val="0"/>
                        </a:spcBef>
                        <a:spcAft>
                          <a:spcPts val="0"/>
                        </a:spcAft>
                      </a:pPr>
                      <a:endParaRPr lang="en-US" sz="700" dirty="0">
                        <a:effectLst/>
                        <a:latin typeface="Times New Roman" panose="02020603050405020304" pitchFamily="18" charset="0"/>
                        <a:ea typeface="Times New Roman" panose="02020603050405020304" pitchFamily="18" charset="0"/>
                      </a:endParaRPr>
                    </a:p>
                  </a:txBody>
                  <a:tcPr marL="39635" marR="39635" marT="39635" marB="39635"/>
                </a:tc>
                <a:extLst>
                  <a:ext uri="{0D108BD9-81ED-4DB2-BD59-A6C34878D82A}">
                    <a16:rowId xmlns:a16="http://schemas.microsoft.com/office/drawing/2014/main" xmlns="" val="1212711431"/>
                  </a:ext>
                </a:extLst>
              </a:tr>
              <a:tr h="232691">
                <a:tc vMerge="1">
                  <a:txBody>
                    <a:bodyPr/>
                    <a:lstStyle/>
                    <a:p>
                      <a:endParaRPr lang="en-US"/>
                    </a:p>
                  </a:txBody>
                  <a:tcPr/>
                </a:tc>
                <a:tc>
                  <a:txBody>
                    <a:bodyPr/>
                    <a:lstStyle/>
                    <a:p>
                      <a:pPr marL="0" marR="0">
                        <a:lnSpc>
                          <a:spcPct val="115000"/>
                        </a:lnSpc>
                        <a:spcBef>
                          <a:spcPts val="0"/>
                        </a:spcBef>
                        <a:spcAft>
                          <a:spcPts val="0"/>
                        </a:spcAft>
                      </a:pPr>
                      <a:r>
                        <a:rPr lang="vi-VN" sz="700">
                          <a:effectLst/>
                        </a:rPr>
                        <a:t> </a:t>
                      </a:r>
                      <a:endParaRPr lang="en-US" sz="700">
                        <a:effectLst/>
                        <a:latin typeface="Times New Roman" panose="02020603050405020304" pitchFamily="18" charset="0"/>
                        <a:ea typeface="Times New Roman" panose="02020603050405020304" pitchFamily="18" charset="0"/>
                      </a:endParaRPr>
                    </a:p>
                  </a:txBody>
                  <a:tcPr marL="39635" marR="39635" marT="39635" marB="39635"/>
                </a:tc>
                <a:tc>
                  <a:txBody>
                    <a:bodyPr/>
                    <a:lstStyle/>
                    <a:p>
                      <a:pPr marL="0" marR="0" indent="36195" algn="ctr">
                        <a:lnSpc>
                          <a:spcPct val="115000"/>
                        </a:lnSpc>
                        <a:spcBef>
                          <a:spcPts val="0"/>
                        </a:spcBef>
                        <a:spcAft>
                          <a:spcPts val="0"/>
                        </a:spcAft>
                      </a:pPr>
                      <a:r>
                        <a:rPr lang="vi-VN" sz="700" dirty="0">
                          <a:effectLst/>
                        </a:rPr>
                        <a:t> </a:t>
                      </a:r>
                      <a:endParaRPr lang="en-US" sz="700" dirty="0">
                        <a:effectLst/>
                        <a:latin typeface="Times New Roman" panose="02020603050405020304" pitchFamily="18" charset="0"/>
                        <a:ea typeface="Times New Roman" panose="02020603050405020304" pitchFamily="18" charset="0"/>
                      </a:endParaRPr>
                    </a:p>
                  </a:txBody>
                  <a:tcPr marL="39635" marR="39635" marT="39635" marB="39635"/>
                </a:tc>
                <a:extLst>
                  <a:ext uri="{0D108BD9-81ED-4DB2-BD59-A6C34878D82A}">
                    <a16:rowId xmlns:a16="http://schemas.microsoft.com/office/drawing/2014/main" xmlns="" val="152145472"/>
                  </a:ext>
                </a:extLst>
              </a:tr>
            </a:tbl>
          </a:graphicData>
        </a:graphic>
      </p:graphicFrame>
      <p:sp>
        <p:nvSpPr>
          <p:cNvPr id="5" name="Title 1"/>
          <p:cNvSpPr>
            <a:spLocks noGrp="1"/>
          </p:cNvSpPr>
          <p:nvPr>
            <p:ph type="title"/>
          </p:nvPr>
        </p:nvSpPr>
        <p:spPr>
          <a:xfrm>
            <a:off x="609600" y="274637"/>
            <a:ext cx="10972800" cy="639763"/>
          </a:xfrm>
        </p:spPr>
        <p:txBody>
          <a:bodyPr/>
          <a:lstStyle/>
          <a:p>
            <a:r>
              <a:rPr lang="en-US" b="1" dirty="0" smtClean="0">
                <a:solidFill>
                  <a:srgbClr val="C00000"/>
                </a:solidFill>
                <a:latin typeface="Times New Roman" panose="02020603050405020304" pitchFamily="18" charset="0"/>
                <a:cs typeface="Times New Roman" panose="02020603050405020304" pitchFamily="18" charset="0"/>
              </a:rPr>
              <a:t>Hoạt động nhóm (7 phút)- Phiếu học tập số 2</a:t>
            </a:r>
            <a:endParaRPr lang="en-US"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32547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3" name="Rectangle 15"/>
          <p:cNvSpPr>
            <a:spLocks noChangeArrowheads="1"/>
          </p:cNvSpPr>
          <p:nvPr/>
        </p:nvSpPr>
        <p:spPr bwMode="auto">
          <a:xfrm>
            <a:off x="397242" y="2971800"/>
            <a:ext cx="11277600" cy="1569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2" tIns="45718" rIns="91412" bIns="45718">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2800" b="1" dirty="0">
                <a:solidFill>
                  <a:srgbClr val="000000"/>
                </a:solidFill>
              </a:rPr>
              <a:t>   </a:t>
            </a:r>
            <a:r>
              <a:rPr lang="en-US" altLang="en-US" dirty="0">
                <a:solidFill>
                  <a:srgbClr val="000000"/>
                </a:solidFill>
              </a:rPr>
              <a:t>- </a:t>
            </a:r>
            <a:r>
              <a:rPr lang="en-US" altLang="en-US" dirty="0" err="1" smtClean="0">
                <a:solidFill>
                  <a:srgbClr val="000000"/>
                </a:solidFill>
              </a:rPr>
              <a:t>Gióng</a:t>
            </a:r>
            <a:r>
              <a:rPr lang="en-US" altLang="en-US" dirty="0" smtClean="0">
                <a:solidFill>
                  <a:srgbClr val="000000"/>
                </a:solidFill>
              </a:rPr>
              <a:t> </a:t>
            </a:r>
            <a:r>
              <a:rPr lang="en-US" altLang="en-US" dirty="0" err="1" smtClean="0">
                <a:solidFill>
                  <a:srgbClr val="000000"/>
                </a:solidFill>
              </a:rPr>
              <a:t>nhổ</a:t>
            </a:r>
            <a:r>
              <a:rPr lang="en-US" altLang="en-US" dirty="0" smtClean="0">
                <a:solidFill>
                  <a:srgbClr val="000000"/>
                </a:solidFill>
              </a:rPr>
              <a:t> </a:t>
            </a:r>
            <a:r>
              <a:rPr lang="en-US" altLang="en-US" dirty="0" err="1" smtClean="0">
                <a:solidFill>
                  <a:srgbClr val="000000"/>
                </a:solidFill>
              </a:rPr>
              <a:t>tre</a:t>
            </a:r>
            <a:r>
              <a:rPr lang="en-US" altLang="en-US" dirty="0" smtClean="0">
                <a:solidFill>
                  <a:srgbClr val="000000"/>
                </a:solidFill>
              </a:rPr>
              <a:t> </a:t>
            </a:r>
            <a:r>
              <a:rPr lang="en-US" altLang="en-US" dirty="0" err="1" smtClean="0">
                <a:solidFill>
                  <a:srgbClr val="000000"/>
                </a:solidFill>
              </a:rPr>
              <a:t>bên</a:t>
            </a:r>
            <a:r>
              <a:rPr lang="en-US" altLang="en-US" dirty="0" smtClean="0">
                <a:solidFill>
                  <a:srgbClr val="000000"/>
                </a:solidFill>
              </a:rPr>
              <a:t> </a:t>
            </a:r>
            <a:r>
              <a:rPr lang="en-US" altLang="en-US" dirty="0" err="1" smtClean="0">
                <a:solidFill>
                  <a:srgbClr val="000000"/>
                </a:solidFill>
              </a:rPr>
              <a:t>đường</a:t>
            </a:r>
            <a:r>
              <a:rPr lang="en-US" altLang="en-US" dirty="0" smtClean="0">
                <a:solidFill>
                  <a:srgbClr val="000000"/>
                </a:solidFill>
              </a:rPr>
              <a:t> </a:t>
            </a:r>
            <a:r>
              <a:rPr lang="en-US" altLang="en-US" dirty="0" err="1" smtClean="0">
                <a:solidFill>
                  <a:srgbClr val="000000"/>
                </a:solidFill>
              </a:rPr>
              <a:t>đánh</a:t>
            </a:r>
            <a:r>
              <a:rPr lang="en-US" altLang="en-US" dirty="0" smtClean="0">
                <a:solidFill>
                  <a:srgbClr val="000000"/>
                </a:solidFill>
              </a:rPr>
              <a:t> </a:t>
            </a:r>
            <a:r>
              <a:rPr lang="en-US" altLang="en-US" dirty="0" err="1" smtClean="0">
                <a:solidFill>
                  <a:srgbClr val="000000"/>
                </a:solidFill>
              </a:rPr>
              <a:t>giặc</a:t>
            </a:r>
            <a:r>
              <a:rPr lang="en-US" altLang="en-US" dirty="0" smtClean="0">
                <a:solidFill>
                  <a:srgbClr val="000000"/>
                </a:solidFill>
              </a:rPr>
              <a:t>.</a:t>
            </a:r>
          </a:p>
          <a:p>
            <a:pPr>
              <a:spcBef>
                <a:spcPct val="0"/>
              </a:spcBef>
              <a:buClrTx/>
              <a:buFontTx/>
              <a:buNone/>
            </a:pPr>
            <a:r>
              <a:rPr lang="en-US" altLang="en-US" i="1" dirty="0" smtClean="0">
                <a:solidFill>
                  <a:srgbClr val="000000"/>
                </a:solidFill>
              </a:rPr>
              <a:t>-&gt; </a:t>
            </a:r>
            <a:r>
              <a:rPr lang="en-US" altLang="en-US" i="1" dirty="0" err="1" smtClean="0">
                <a:solidFill>
                  <a:srgbClr val="000000"/>
                </a:solidFill>
              </a:rPr>
              <a:t>Đánh</a:t>
            </a:r>
            <a:r>
              <a:rPr lang="en-US" altLang="en-US" i="1" dirty="0" smtClean="0">
                <a:solidFill>
                  <a:srgbClr val="000000"/>
                </a:solidFill>
              </a:rPr>
              <a:t> </a:t>
            </a:r>
            <a:r>
              <a:rPr lang="en-US" altLang="en-US" i="1" dirty="0" err="1" smtClean="0">
                <a:solidFill>
                  <a:srgbClr val="000000"/>
                </a:solidFill>
              </a:rPr>
              <a:t>giặc</a:t>
            </a:r>
            <a:r>
              <a:rPr lang="en-US" altLang="en-US" i="1" dirty="0" smtClean="0">
                <a:solidFill>
                  <a:srgbClr val="000000"/>
                </a:solidFill>
              </a:rPr>
              <a:t> </a:t>
            </a:r>
            <a:r>
              <a:rPr lang="en-US" altLang="en-US" i="1" dirty="0" err="1" smtClean="0">
                <a:solidFill>
                  <a:srgbClr val="000000"/>
                </a:solidFill>
              </a:rPr>
              <a:t>không</a:t>
            </a:r>
            <a:r>
              <a:rPr lang="en-US" altLang="en-US" i="1" dirty="0" smtClean="0">
                <a:solidFill>
                  <a:srgbClr val="000000"/>
                </a:solidFill>
              </a:rPr>
              <a:t> </a:t>
            </a:r>
            <a:r>
              <a:rPr lang="en-US" altLang="en-US" i="1" dirty="0" err="1" smtClean="0">
                <a:solidFill>
                  <a:srgbClr val="000000"/>
                </a:solidFill>
              </a:rPr>
              <a:t>chỉ</a:t>
            </a:r>
            <a:r>
              <a:rPr lang="en-US" altLang="en-US" i="1" dirty="0" smtClean="0">
                <a:solidFill>
                  <a:srgbClr val="000000"/>
                </a:solidFill>
              </a:rPr>
              <a:t> </a:t>
            </a:r>
            <a:r>
              <a:rPr lang="en-US" altLang="en-US" i="1" dirty="0" err="1" smtClean="0">
                <a:solidFill>
                  <a:srgbClr val="000000"/>
                </a:solidFill>
              </a:rPr>
              <a:t>bằng</a:t>
            </a:r>
            <a:r>
              <a:rPr lang="en-US" altLang="en-US" i="1" dirty="0" smtClean="0">
                <a:solidFill>
                  <a:srgbClr val="000000"/>
                </a:solidFill>
              </a:rPr>
              <a:t> </a:t>
            </a:r>
            <a:r>
              <a:rPr lang="en-US" altLang="en-US" i="1" dirty="0" err="1" smtClean="0">
                <a:solidFill>
                  <a:srgbClr val="000000"/>
                </a:solidFill>
              </a:rPr>
              <a:t>vũ</a:t>
            </a:r>
            <a:r>
              <a:rPr lang="en-US" altLang="en-US" i="1" dirty="0" smtClean="0">
                <a:solidFill>
                  <a:srgbClr val="000000"/>
                </a:solidFill>
              </a:rPr>
              <a:t> </a:t>
            </a:r>
            <a:r>
              <a:rPr lang="en-US" altLang="en-US" i="1" dirty="0" err="1" smtClean="0">
                <a:solidFill>
                  <a:srgbClr val="000000"/>
                </a:solidFill>
              </a:rPr>
              <a:t>khí</a:t>
            </a:r>
            <a:r>
              <a:rPr lang="en-US" altLang="en-US" i="1" dirty="0" smtClean="0">
                <a:solidFill>
                  <a:srgbClr val="000000"/>
                </a:solidFill>
              </a:rPr>
              <a:t> </a:t>
            </a:r>
            <a:r>
              <a:rPr lang="en-US" altLang="en-US" i="1" dirty="0" err="1" smtClean="0">
                <a:solidFill>
                  <a:srgbClr val="000000"/>
                </a:solidFill>
              </a:rPr>
              <a:t>hiện</a:t>
            </a:r>
            <a:r>
              <a:rPr lang="en-US" altLang="en-US" i="1" dirty="0" smtClean="0">
                <a:solidFill>
                  <a:srgbClr val="000000"/>
                </a:solidFill>
              </a:rPr>
              <a:t> </a:t>
            </a:r>
            <a:r>
              <a:rPr lang="en-US" altLang="en-US" i="1" dirty="0" err="1" smtClean="0">
                <a:solidFill>
                  <a:srgbClr val="000000"/>
                </a:solidFill>
              </a:rPr>
              <a:t>đại</a:t>
            </a:r>
            <a:r>
              <a:rPr lang="en-US" altLang="en-US" i="1" dirty="0" smtClean="0">
                <a:solidFill>
                  <a:srgbClr val="000000"/>
                </a:solidFill>
              </a:rPr>
              <a:t> </a:t>
            </a:r>
            <a:r>
              <a:rPr lang="en-US" altLang="en-US" i="1" dirty="0" err="1" smtClean="0">
                <a:solidFill>
                  <a:srgbClr val="000000"/>
                </a:solidFill>
              </a:rPr>
              <a:t>mà</a:t>
            </a:r>
            <a:r>
              <a:rPr lang="en-US" altLang="en-US" i="1" dirty="0" smtClean="0">
                <a:solidFill>
                  <a:srgbClr val="000000"/>
                </a:solidFill>
              </a:rPr>
              <a:t> </a:t>
            </a:r>
            <a:r>
              <a:rPr lang="en-US" altLang="en-US" i="1" dirty="0" err="1" smtClean="0">
                <a:solidFill>
                  <a:srgbClr val="000000"/>
                </a:solidFill>
              </a:rPr>
              <a:t>còn</a:t>
            </a:r>
            <a:r>
              <a:rPr lang="en-US" altLang="en-US" i="1" dirty="0" smtClean="0">
                <a:solidFill>
                  <a:srgbClr val="000000"/>
                </a:solidFill>
              </a:rPr>
              <a:t> </a:t>
            </a:r>
            <a:r>
              <a:rPr lang="en-US" altLang="en-US" i="1" dirty="0" err="1" smtClean="0">
                <a:solidFill>
                  <a:srgbClr val="000000"/>
                </a:solidFill>
              </a:rPr>
              <a:t>bằng</a:t>
            </a:r>
            <a:r>
              <a:rPr lang="en-US" altLang="en-US" i="1" dirty="0" smtClean="0">
                <a:solidFill>
                  <a:srgbClr val="000000"/>
                </a:solidFill>
              </a:rPr>
              <a:t> </a:t>
            </a:r>
            <a:r>
              <a:rPr lang="en-US" altLang="en-US" i="1" dirty="0" err="1" smtClean="0">
                <a:solidFill>
                  <a:srgbClr val="000000"/>
                </a:solidFill>
              </a:rPr>
              <a:t>cỏ</a:t>
            </a:r>
            <a:r>
              <a:rPr lang="en-US" altLang="en-US" i="1" dirty="0" smtClean="0">
                <a:solidFill>
                  <a:srgbClr val="000000"/>
                </a:solidFill>
              </a:rPr>
              <a:t>, </a:t>
            </a:r>
            <a:r>
              <a:rPr lang="en-US" altLang="en-US" i="1" dirty="0" err="1" smtClean="0">
                <a:solidFill>
                  <a:srgbClr val="000000"/>
                </a:solidFill>
              </a:rPr>
              <a:t>cây</a:t>
            </a:r>
            <a:r>
              <a:rPr lang="en-US" altLang="en-US" i="1" dirty="0" smtClean="0">
                <a:solidFill>
                  <a:srgbClr val="000000"/>
                </a:solidFill>
              </a:rPr>
              <a:t>, </a:t>
            </a:r>
            <a:r>
              <a:rPr lang="en-US" altLang="en-US" i="1" dirty="0" err="1" smtClean="0">
                <a:solidFill>
                  <a:srgbClr val="000000"/>
                </a:solidFill>
              </a:rPr>
              <a:t>hoa</a:t>
            </a:r>
            <a:r>
              <a:rPr lang="en-US" altLang="en-US" i="1" dirty="0" smtClean="0">
                <a:solidFill>
                  <a:srgbClr val="000000"/>
                </a:solidFill>
              </a:rPr>
              <a:t>, </a:t>
            </a:r>
            <a:r>
              <a:rPr lang="en-US" altLang="en-US" i="1" dirty="0" err="1" smtClean="0">
                <a:solidFill>
                  <a:srgbClr val="000000"/>
                </a:solidFill>
              </a:rPr>
              <a:t>lá</a:t>
            </a:r>
            <a:r>
              <a:rPr lang="en-US" altLang="en-US" i="1" dirty="0" smtClean="0">
                <a:solidFill>
                  <a:srgbClr val="000000"/>
                </a:solidFill>
              </a:rPr>
              <a:t>…</a:t>
            </a:r>
            <a:endParaRPr lang="en-US" altLang="en-US" i="1" dirty="0">
              <a:solidFill>
                <a:srgbClr val="000000"/>
              </a:solidFill>
            </a:endParaRPr>
          </a:p>
        </p:txBody>
      </p:sp>
      <p:sp>
        <p:nvSpPr>
          <p:cNvPr id="17427" name="Text Box 19"/>
          <p:cNvSpPr txBox="1">
            <a:spLocks noChangeArrowheads="1"/>
          </p:cNvSpPr>
          <p:nvPr/>
        </p:nvSpPr>
        <p:spPr bwMode="auto">
          <a:xfrm>
            <a:off x="649288" y="457200"/>
            <a:ext cx="7427912" cy="584771"/>
          </a:xfrm>
          <a:prstGeom prst="rect">
            <a:avLst/>
          </a:prstGeom>
          <a:ln/>
          <a:extLst/>
        </p:spPr>
        <p:style>
          <a:lnRef idx="2">
            <a:schemeClr val="dk1"/>
          </a:lnRef>
          <a:fillRef idx="1">
            <a:schemeClr val="lt1"/>
          </a:fillRef>
          <a:effectRef idx="0">
            <a:schemeClr val="dk1"/>
          </a:effectRef>
          <a:fontRef idx="minor">
            <a:schemeClr val="dk1"/>
          </a:fontRef>
        </p:style>
        <p:txBody>
          <a:bodyPr wrap="square" lIns="91412" tIns="45718" rIns="91412" bIns="45718">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en-US" sz="1900" dirty="0">
                <a:solidFill>
                  <a:srgbClr val="000000"/>
                </a:solidFill>
              </a:rPr>
              <a:t> </a:t>
            </a:r>
            <a:r>
              <a:rPr lang="en-US" altLang="en-US" b="1" dirty="0">
                <a:solidFill>
                  <a:srgbClr val="FF0000"/>
                </a:solidFill>
              </a:rPr>
              <a:t>3</a:t>
            </a:r>
            <a:r>
              <a:rPr lang="en-US" altLang="en-US" b="1" dirty="0" smtClean="0">
                <a:solidFill>
                  <a:srgbClr val="FF0000"/>
                </a:solidFill>
              </a:rPr>
              <a:t>. </a:t>
            </a:r>
            <a:r>
              <a:rPr lang="en-US" altLang="en-US" b="1" dirty="0" err="1" smtClean="0">
                <a:solidFill>
                  <a:srgbClr val="FF0000"/>
                </a:solidFill>
              </a:rPr>
              <a:t>Gióng</a:t>
            </a:r>
            <a:r>
              <a:rPr lang="en-US" altLang="en-US" b="1" dirty="0" smtClean="0">
                <a:solidFill>
                  <a:srgbClr val="FF0000"/>
                </a:solidFill>
              </a:rPr>
              <a:t> </a:t>
            </a:r>
            <a:r>
              <a:rPr lang="en-US" altLang="en-US" b="1" dirty="0" err="1" smtClean="0">
                <a:solidFill>
                  <a:srgbClr val="FF0000"/>
                </a:solidFill>
              </a:rPr>
              <a:t>đánh</a:t>
            </a:r>
            <a:r>
              <a:rPr lang="en-US" altLang="en-US" b="1" dirty="0" smtClean="0">
                <a:solidFill>
                  <a:srgbClr val="FF0000"/>
                </a:solidFill>
              </a:rPr>
              <a:t> </a:t>
            </a:r>
            <a:r>
              <a:rPr lang="en-US" altLang="en-US" b="1" dirty="0" err="1" smtClean="0">
                <a:solidFill>
                  <a:srgbClr val="FF0000"/>
                </a:solidFill>
              </a:rPr>
              <a:t>giặc</a:t>
            </a:r>
            <a:r>
              <a:rPr lang="en-US" altLang="en-US" b="1" dirty="0" smtClean="0">
                <a:solidFill>
                  <a:srgbClr val="FF0000"/>
                </a:solidFill>
              </a:rPr>
              <a:t> </a:t>
            </a:r>
            <a:r>
              <a:rPr lang="en-US" altLang="en-US" b="1" dirty="0" err="1" smtClean="0">
                <a:solidFill>
                  <a:srgbClr val="FF0000"/>
                </a:solidFill>
              </a:rPr>
              <a:t>và</a:t>
            </a:r>
            <a:r>
              <a:rPr lang="en-US" altLang="en-US" b="1" dirty="0" smtClean="0">
                <a:solidFill>
                  <a:srgbClr val="FF0000"/>
                </a:solidFill>
              </a:rPr>
              <a:t> bay </a:t>
            </a:r>
            <a:r>
              <a:rPr lang="en-US" altLang="en-US" b="1" dirty="0" err="1" smtClean="0">
                <a:solidFill>
                  <a:srgbClr val="FF0000"/>
                </a:solidFill>
              </a:rPr>
              <a:t>về</a:t>
            </a:r>
            <a:r>
              <a:rPr lang="en-US" altLang="en-US" b="1" dirty="0" smtClean="0">
                <a:solidFill>
                  <a:srgbClr val="FF0000"/>
                </a:solidFill>
              </a:rPr>
              <a:t> </a:t>
            </a:r>
            <a:r>
              <a:rPr lang="en-US" altLang="en-US" b="1" dirty="0" err="1" smtClean="0">
                <a:solidFill>
                  <a:srgbClr val="FF0000"/>
                </a:solidFill>
              </a:rPr>
              <a:t>trời</a:t>
            </a:r>
            <a:r>
              <a:rPr lang="en-US" altLang="en-US" b="1" dirty="0" smtClean="0">
                <a:solidFill>
                  <a:srgbClr val="FF0000"/>
                </a:solidFill>
              </a:rPr>
              <a:t>:</a:t>
            </a:r>
            <a:endParaRPr lang="en-US" altLang="en-US" b="1" dirty="0">
              <a:solidFill>
                <a:srgbClr val="FF0000"/>
              </a:solidFill>
            </a:endParaRPr>
          </a:p>
        </p:txBody>
      </p:sp>
      <p:sp>
        <p:nvSpPr>
          <p:cNvPr id="17428" name="Text Box 20"/>
          <p:cNvSpPr txBox="1">
            <a:spLocks noChangeArrowheads="1"/>
          </p:cNvSpPr>
          <p:nvPr/>
        </p:nvSpPr>
        <p:spPr bwMode="auto">
          <a:xfrm>
            <a:off x="649288" y="1371600"/>
            <a:ext cx="11343420" cy="200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2" tIns="45718" rIns="91412" bIns="45718">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marL="457200" indent="-457200">
              <a:spcBef>
                <a:spcPct val="0"/>
              </a:spcBef>
              <a:buClrTx/>
              <a:buFontTx/>
              <a:buChar char="-"/>
            </a:pPr>
            <a:r>
              <a:rPr lang="en-US" altLang="en-US" dirty="0" err="1" smtClean="0">
                <a:solidFill>
                  <a:srgbClr val="000000"/>
                </a:solidFill>
              </a:rPr>
              <a:t>Gióng</a:t>
            </a:r>
            <a:r>
              <a:rPr lang="en-US" altLang="en-US" dirty="0" smtClean="0">
                <a:solidFill>
                  <a:srgbClr val="000000"/>
                </a:solidFill>
              </a:rPr>
              <a:t> </a:t>
            </a:r>
            <a:r>
              <a:rPr lang="en-US" altLang="en-US" dirty="0" err="1" smtClean="0">
                <a:solidFill>
                  <a:srgbClr val="000000"/>
                </a:solidFill>
              </a:rPr>
              <a:t>vươn</a:t>
            </a:r>
            <a:r>
              <a:rPr lang="en-US" altLang="en-US" dirty="0" smtClean="0">
                <a:solidFill>
                  <a:srgbClr val="000000"/>
                </a:solidFill>
              </a:rPr>
              <a:t> </a:t>
            </a:r>
            <a:r>
              <a:rPr lang="en-US" altLang="en-US" dirty="0" err="1" smtClean="0">
                <a:solidFill>
                  <a:srgbClr val="000000"/>
                </a:solidFill>
              </a:rPr>
              <a:t>vai</a:t>
            </a:r>
            <a:r>
              <a:rPr lang="en-US" altLang="en-US" dirty="0" smtClean="0">
                <a:solidFill>
                  <a:srgbClr val="000000"/>
                </a:solidFill>
              </a:rPr>
              <a:t> </a:t>
            </a:r>
            <a:r>
              <a:rPr lang="en-US" altLang="en-US" dirty="0" err="1" smtClean="0">
                <a:solidFill>
                  <a:srgbClr val="000000"/>
                </a:solidFill>
              </a:rPr>
              <a:t>trở</a:t>
            </a:r>
            <a:r>
              <a:rPr lang="en-US" altLang="en-US" dirty="0" smtClean="0">
                <a:solidFill>
                  <a:srgbClr val="000000"/>
                </a:solidFill>
              </a:rPr>
              <a:t> </a:t>
            </a:r>
            <a:r>
              <a:rPr lang="en-US" altLang="en-US" dirty="0" err="1" smtClean="0">
                <a:solidFill>
                  <a:srgbClr val="000000"/>
                </a:solidFill>
              </a:rPr>
              <a:t>thành</a:t>
            </a:r>
            <a:r>
              <a:rPr lang="en-US" altLang="en-US" dirty="0" smtClean="0">
                <a:solidFill>
                  <a:srgbClr val="000000"/>
                </a:solidFill>
              </a:rPr>
              <a:t> </a:t>
            </a:r>
            <a:r>
              <a:rPr lang="en-US" altLang="en-US" dirty="0" err="1" smtClean="0">
                <a:solidFill>
                  <a:srgbClr val="000000"/>
                </a:solidFill>
              </a:rPr>
              <a:t>tráng</a:t>
            </a:r>
            <a:r>
              <a:rPr lang="en-US" altLang="en-US" dirty="0" smtClean="0">
                <a:solidFill>
                  <a:srgbClr val="000000"/>
                </a:solidFill>
              </a:rPr>
              <a:t> </a:t>
            </a:r>
            <a:r>
              <a:rPr lang="en-US" altLang="en-US" dirty="0" err="1" smtClean="0">
                <a:solidFill>
                  <a:srgbClr val="000000"/>
                </a:solidFill>
              </a:rPr>
              <a:t>sĩ</a:t>
            </a:r>
            <a:r>
              <a:rPr lang="en-US" altLang="en-US" dirty="0" smtClean="0">
                <a:solidFill>
                  <a:srgbClr val="000000"/>
                </a:solidFill>
              </a:rPr>
              <a:t>.</a:t>
            </a:r>
            <a:endParaRPr lang="en-US" altLang="en-US" i="1" dirty="0" smtClean="0">
              <a:solidFill>
                <a:srgbClr val="000000"/>
              </a:solidFill>
            </a:endParaRPr>
          </a:p>
          <a:p>
            <a:pPr>
              <a:spcBef>
                <a:spcPct val="0"/>
              </a:spcBef>
              <a:buClrTx/>
              <a:buFont typeface="Wingdings" panose="05000000000000000000" pitchFamily="2" charset="2"/>
              <a:buNone/>
            </a:pPr>
            <a:r>
              <a:rPr lang="en-US" altLang="en-US" i="1" dirty="0" smtClean="0">
                <a:solidFill>
                  <a:srgbClr val="000000"/>
                </a:solidFill>
              </a:rPr>
              <a:t>-&gt; </a:t>
            </a:r>
            <a:r>
              <a:rPr lang="en-US" altLang="en-US" i="1" dirty="0" err="1" smtClean="0">
                <a:solidFill>
                  <a:srgbClr val="000000"/>
                </a:solidFill>
              </a:rPr>
              <a:t>Sự</a:t>
            </a:r>
            <a:r>
              <a:rPr lang="en-US" altLang="en-US" i="1" dirty="0" smtClean="0">
                <a:solidFill>
                  <a:srgbClr val="000000"/>
                </a:solidFill>
              </a:rPr>
              <a:t> </a:t>
            </a:r>
            <a:r>
              <a:rPr lang="en-US" altLang="en-US" i="1" dirty="0" err="1" smtClean="0">
                <a:solidFill>
                  <a:srgbClr val="000000"/>
                </a:solidFill>
              </a:rPr>
              <a:t>lớn</a:t>
            </a:r>
            <a:r>
              <a:rPr lang="en-US" altLang="en-US" i="1" dirty="0" smtClean="0">
                <a:solidFill>
                  <a:srgbClr val="000000"/>
                </a:solidFill>
              </a:rPr>
              <a:t> </a:t>
            </a:r>
            <a:r>
              <a:rPr lang="en-US" altLang="en-US" i="1" dirty="0" err="1" smtClean="0">
                <a:solidFill>
                  <a:srgbClr val="000000"/>
                </a:solidFill>
              </a:rPr>
              <a:t>dậy</a:t>
            </a:r>
            <a:r>
              <a:rPr lang="en-US" altLang="en-US" i="1" dirty="0" smtClean="0">
                <a:solidFill>
                  <a:srgbClr val="000000"/>
                </a:solidFill>
              </a:rPr>
              <a:t> phi </a:t>
            </a:r>
            <a:r>
              <a:rPr lang="en-US" altLang="en-US" i="1" dirty="0" err="1" smtClean="0">
                <a:solidFill>
                  <a:srgbClr val="000000"/>
                </a:solidFill>
              </a:rPr>
              <a:t>thường</a:t>
            </a:r>
            <a:r>
              <a:rPr lang="en-US" altLang="en-US" i="1" dirty="0" smtClean="0">
                <a:solidFill>
                  <a:srgbClr val="000000"/>
                </a:solidFill>
              </a:rPr>
              <a:t> </a:t>
            </a:r>
            <a:r>
              <a:rPr lang="en-US" altLang="en-US" i="1" dirty="0" err="1" smtClean="0">
                <a:solidFill>
                  <a:srgbClr val="000000"/>
                </a:solidFill>
              </a:rPr>
              <a:t>về</a:t>
            </a:r>
            <a:r>
              <a:rPr lang="en-US" altLang="en-US" i="1" dirty="0" smtClean="0">
                <a:solidFill>
                  <a:srgbClr val="000000"/>
                </a:solidFill>
              </a:rPr>
              <a:t> </a:t>
            </a:r>
            <a:r>
              <a:rPr lang="en-US" altLang="en-US" i="1" dirty="0" err="1" smtClean="0">
                <a:solidFill>
                  <a:srgbClr val="000000"/>
                </a:solidFill>
              </a:rPr>
              <a:t>thể</a:t>
            </a:r>
            <a:r>
              <a:rPr lang="en-US" altLang="en-US" i="1" dirty="0" smtClean="0">
                <a:solidFill>
                  <a:srgbClr val="000000"/>
                </a:solidFill>
              </a:rPr>
              <a:t> </a:t>
            </a:r>
            <a:r>
              <a:rPr lang="en-US" altLang="en-US" i="1" dirty="0" err="1" smtClean="0">
                <a:solidFill>
                  <a:srgbClr val="000000"/>
                </a:solidFill>
              </a:rPr>
              <a:t>lực</a:t>
            </a:r>
            <a:r>
              <a:rPr lang="en-US" altLang="en-US" i="1" dirty="0" smtClean="0">
                <a:solidFill>
                  <a:srgbClr val="000000"/>
                </a:solidFill>
              </a:rPr>
              <a:t> </a:t>
            </a:r>
            <a:r>
              <a:rPr lang="en-US" altLang="en-US" i="1" dirty="0" err="1" smtClean="0">
                <a:solidFill>
                  <a:srgbClr val="000000"/>
                </a:solidFill>
              </a:rPr>
              <a:t>của</a:t>
            </a:r>
            <a:r>
              <a:rPr lang="en-US" altLang="en-US" i="1" dirty="0" smtClean="0">
                <a:solidFill>
                  <a:srgbClr val="000000"/>
                </a:solidFill>
              </a:rPr>
              <a:t> </a:t>
            </a:r>
            <a:r>
              <a:rPr lang="en-US" altLang="en-US" i="1" dirty="0" err="1" smtClean="0">
                <a:solidFill>
                  <a:srgbClr val="000000"/>
                </a:solidFill>
              </a:rPr>
              <a:t>Gióng</a:t>
            </a:r>
            <a:r>
              <a:rPr lang="en-US" altLang="en-US" i="1" dirty="0" smtClean="0">
                <a:solidFill>
                  <a:srgbClr val="000000"/>
                </a:solidFill>
              </a:rPr>
              <a:t> </a:t>
            </a:r>
            <a:r>
              <a:rPr lang="en-US" altLang="en-US" i="1" dirty="0" err="1" smtClean="0">
                <a:solidFill>
                  <a:srgbClr val="000000"/>
                </a:solidFill>
              </a:rPr>
              <a:t>để</a:t>
            </a:r>
            <a:r>
              <a:rPr lang="en-US" altLang="en-US" i="1" dirty="0" smtClean="0">
                <a:solidFill>
                  <a:srgbClr val="000000"/>
                </a:solidFill>
              </a:rPr>
              <a:t> </a:t>
            </a:r>
            <a:r>
              <a:rPr lang="en-US" altLang="en-US" i="1" dirty="0" err="1" smtClean="0">
                <a:solidFill>
                  <a:srgbClr val="000000"/>
                </a:solidFill>
              </a:rPr>
              <a:t>đáp</a:t>
            </a:r>
            <a:r>
              <a:rPr lang="en-US" altLang="en-US" i="1" dirty="0" smtClean="0">
                <a:solidFill>
                  <a:srgbClr val="000000"/>
                </a:solidFill>
              </a:rPr>
              <a:t> </a:t>
            </a:r>
            <a:r>
              <a:rPr lang="en-US" altLang="en-US" i="1" dirty="0" err="1" smtClean="0">
                <a:solidFill>
                  <a:srgbClr val="000000"/>
                </a:solidFill>
              </a:rPr>
              <a:t>ứng</a:t>
            </a:r>
            <a:r>
              <a:rPr lang="en-US" altLang="en-US" i="1" dirty="0" smtClean="0">
                <a:solidFill>
                  <a:srgbClr val="000000"/>
                </a:solidFill>
              </a:rPr>
              <a:t> </a:t>
            </a:r>
            <a:r>
              <a:rPr lang="en-US" altLang="en-US" i="1" dirty="0" err="1" smtClean="0">
                <a:solidFill>
                  <a:srgbClr val="000000"/>
                </a:solidFill>
              </a:rPr>
              <a:t>yêu</a:t>
            </a:r>
            <a:r>
              <a:rPr lang="en-US" altLang="en-US" i="1" dirty="0" smtClean="0">
                <a:solidFill>
                  <a:srgbClr val="000000"/>
                </a:solidFill>
              </a:rPr>
              <a:t> </a:t>
            </a:r>
            <a:r>
              <a:rPr lang="en-US" altLang="en-US" i="1" dirty="0" err="1" smtClean="0">
                <a:solidFill>
                  <a:srgbClr val="000000"/>
                </a:solidFill>
              </a:rPr>
              <a:t>cầu</a:t>
            </a:r>
            <a:r>
              <a:rPr lang="en-US" altLang="en-US" i="1" dirty="0" smtClean="0">
                <a:solidFill>
                  <a:srgbClr val="000000"/>
                </a:solidFill>
              </a:rPr>
              <a:t> </a:t>
            </a:r>
            <a:r>
              <a:rPr lang="en-US" altLang="en-US" i="1" dirty="0" err="1" smtClean="0">
                <a:solidFill>
                  <a:srgbClr val="000000"/>
                </a:solidFill>
              </a:rPr>
              <a:t>cứu</a:t>
            </a:r>
            <a:r>
              <a:rPr lang="en-US" altLang="en-US" i="1" dirty="0" smtClean="0">
                <a:solidFill>
                  <a:srgbClr val="000000"/>
                </a:solidFill>
              </a:rPr>
              <a:t> </a:t>
            </a:r>
            <a:r>
              <a:rPr lang="en-US" altLang="en-US" i="1" dirty="0" err="1" smtClean="0">
                <a:solidFill>
                  <a:srgbClr val="000000"/>
                </a:solidFill>
              </a:rPr>
              <a:t>nước</a:t>
            </a:r>
            <a:r>
              <a:rPr lang="en-US" altLang="en-US" i="1" dirty="0" smtClean="0">
                <a:solidFill>
                  <a:srgbClr val="000000"/>
                </a:solidFill>
              </a:rPr>
              <a:t>.</a:t>
            </a:r>
          </a:p>
          <a:p>
            <a:pPr>
              <a:spcBef>
                <a:spcPct val="0"/>
              </a:spcBef>
              <a:buClrTx/>
              <a:buFont typeface="Wingdings" panose="05000000000000000000" pitchFamily="2" charset="2"/>
              <a:buNone/>
            </a:pPr>
            <a:endParaRPr lang="en-US" altLang="en-US" sz="2800" dirty="0">
              <a:solidFill>
                <a:srgbClr val="000000"/>
              </a:solidFill>
            </a:endParaRPr>
          </a:p>
        </p:txBody>
      </p:sp>
      <p:sp>
        <p:nvSpPr>
          <p:cNvPr id="17429" name="Text Box 21"/>
          <p:cNvSpPr txBox="1">
            <a:spLocks noChangeArrowheads="1"/>
          </p:cNvSpPr>
          <p:nvPr/>
        </p:nvSpPr>
        <p:spPr bwMode="auto">
          <a:xfrm>
            <a:off x="550985" y="4724400"/>
            <a:ext cx="11441723" cy="200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2" tIns="45718" rIns="91412" bIns="45718">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1900" dirty="0">
                <a:solidFill>
                  <a:srgbClr val="000000"/>
                </a:solidFill>
              </a:rPr>
              <a:t> </a:t>
            </a:r>
            <a:r>
              <a:rPr lang="en-US" altLang="en-US" dirty="0" smtClean="0">
                <a:solidFill>
                  <a:srgbClr val="000000"/>
                </a:solidFill>
                <a:sym typeface="Wingdings" panose="05000000000000000000" pitchFamily="2" charset="2"/>
              </a:rPr>
              <a:t>- </a:t>
            </a:r>
            <a:r>
              <a:rPr lang="en-US" altLang="en-US" dirty="0" err="1" smtClean="0">
                <a:solidFill>
                  <a:srgbClr val="000000"/>
                </a:solidFill>
                <a:sym typeface="Wingdings" panose="05000000000000000000" pitchFamily="2" charset="2"/>
              </a:rPr>
              <a:t>Giặc</a:t>
            </a:r>
            <a:r>
              <a:rPr lang="en-US" altLang="en-US" dirty="0" smtClean="0">
                <a:solidFill>
                  <a:srgbClr val="000000"/>
                </a:solidFill>
                <a:sym typeface="Wingdings" panose="05000000000000000000" pitchFamily="2" charset="2"/>
              </a:rPr>
              <a:t> tan, </a:t>
            </a:r>
            <a:r>
              <a:rPr lang="en-US" altLang="en-US" dirty="0" err="1" smtClean="0">
                <a:solidFill>
                  <a:srgbClr val="000000"/>
                </a:solidFill>
                <a:sym typeface="Wingdings" panose="05000000000000000000" pitchFamily="2" charset="2"/>
              </a:rPr>
              <a:t>Gióng</a:t>
            </a:r>
            <a:r>
              <a:rPr lang="en-US" altLang="en-US" dirty="0" smtClean="0">
                <a:solidFill>
                  <a:srgbClr val="000000"/>
                </a:solidFill>
                <a:sym typeface="Wingdings" panose="05000000000000000000" pitchFamily="2" charset="2"/>
              </a:rPr>
              <a:t> bay </a:t>
            </a:r>
            <a:r>
              <a:rPr lang="en-US" altLang="en-US" dirty="0" err="1" smtClean="0">
                <a:solidFill>
                  <a:srgbClr val="000000"/>
                </a:solidFill>
                <a:sym typeface="Wingdings" panose="05000000000000000000" pitchFamily="2" charset="2"/>
              </a:rPr>
              <a:t>về</a:t>
            </a:r>
            <a:r>
              <a:rPr lang="en-US" altLang="en-US" dirty="0" smtClean="0">
                <a:solidFill>
                  <a:srgbClr val="000000"/>
                </a:solidFill>
                <a:sym typeface="Wingdings" panose="05000000000000000000" pitchFamily="2" charset="2"/>
              </a:rPr>
              <a:t> </a:t>
            </a:r>
            <a:r>
              <a:rPr lang="en-US" altLang="en-US" dirty="0" err="1" smtClean="0">
                <a:solidFill>
                  <a:srgbClr val="000000"/>
                </a:solidFill>
                <a:sym typeface="Wingdings" panose="05000000000000000000" pitchFamily="2" charset="2"/>
              </a:rPr>
              <a:t>trời</a:t>
            </a:r>
            <a:r>
              <a:rPr lang="en-US" altLang="en-US" dirty="0" smtClean="0">
                <a:solidFill>
                  <a:srgbClr val="000000"/>
                </a:solidFill>
                <a:sym typeface="Wingdings" panose="05000000000000000000" pitchFamily="2" charset="2"/>
              </a:rPr>
              <a:t>.</a:t>
            </a:r>
          </a:p>
          <a:p>
            <a:pPr>
              <a:spcBef>
                <a:spcPct val="0"/>
              </a:spcBef>
              <a:buClrTx/>
              <a:buFontTx/>
              <a:buNone/>
            </a:pPr>
            <a:r>
              <a:rPr lang="en-US" altLang="en-US" i="1" dirty="0" smtClean="0">
                <a:solidFill>
                  <a:srgbClr val="000000"/>
                </a:solidFill>
                <a:sym typeface="Wingdings" panose="05000000000000000000" pitchFamily="2" charset="2"/>
              </a:rPr>
              <a:t>-&gt; </a:t>
            </a:r>
            <a:r>
              <a:rPr lang="en-US" altLang="en-US" i="1" dirty="0" err="1" smtClean="0">
                <a:solidFill>
                  <a:srgbClr val="000000"/>
                </a:solidFill>
                <a:sym typeface="Wingdings" panose="05000000000000000000" pitchFamily="2" charset="2"/>
              </a:rPr>
              <a:t>Người</a:t>
            </a:r>
            <a:r>
              <a:rPr lang="en-US" altLang="en-US" i="1" dirty="0" smtClean="0">
                <a:solidFill>
                  <a:srgbClr val="000000"/>
                </a:solidFill>
                <a:sym typeface="Wingdings" panose="05000000000000000000" pitchFamily="2" charset="2"/>
              </a:rPr>
              <a:t> </a:t>
            </a:r>
            <a:r>
              <a:rPr lang="en-US" altLang="en-US" i="1" dirty="0" err="1" smtClean="0">
                <a:solidFill>
                  <a:srgbClr val="000000"/>
                </a:solidFill>
                <a:sym typeface="Wingdings" panose="05000000000000000000" pitchFamily="2" charset="2"/>
              </a:rPr>
              <a:t>anh</a:t>
            </a:r>
            <a:r>
              <a:rPr lang="en-US" altLang="en-US" i="1" dirty="0" smtClean="0">
                <a:solidFill>
                  <a:srgbClr val="000000"/>
                </a:solidFill>
                <a:sym typeface="Wingdings" panose="05000000000000000000" pitchFamily="2" charset="2"/>
              </a:rPr>
              <a:t> </a:t>
            </a:r>
            <a:r>
              <a:rPr lang="en-US" altLang="en-US" i="1" dirty="0" err="1" smtClean="0">
                <a:solidFill>
                  <a:srgbClr val="000000"/>
                </a:solidFill>
                <a:sym typeface="Wingdings" panose="05000000000000000000" pitchFamily="2" charset="2"/>
              </a:rPr>
              <a:t>hùng</a:t>
            </a:r>
            <a:r>
              <a:rPr lang="en-US" altLang="en-US" i="1" dirty="0" smtClean="0">
                <a:solidFill>
                  <a:srgbClr val="000000"/>
                </a:solidFill>
                <a:sym typeface="Wingdings" panose="05000000000000000000" pitchFamily="2" charset="2"/>
              </a:rPr>
              <a:t> </a:t>
            </a:r>
            <a:r>
              <a:rPr lang="en-US" altLang="en-US" i="1" dirty="0" err="1" smtClean="0">
                <a:solidFill>
                  <a:srgbClr val="000000"/>
                </a:solidFill>
                <a:sym typeface="Wingdings" panose="05000000000000000000" pitchFamily="2" charset="2"/>
              </a:rPr>
              <a:t>vô</a:t>
            </a:r>
            <a:r>
              <a:rPr lang="en-US" altLang="en-US" i="1" dirty="0" smtClean="0">
                <a:solidFill>
                  <a:srgbClr val="000000"/>
                </a:solidFill>
                <a:sym typeface="Wingdings" panose="05000000000000000000" pitchFamily="2" charset="2"/>
              </a:rPr>
              <a:t> </a:t>
            </a:r>
            <a:r>
              <a:rPr lang="en-US" altLang="en-US" i="1" dirty="0" err="1" smtClean="0">
                <a:solidFill>
                  <a:srgbClr val="000000"/>
                </a:solidFill>
                <a:sym typeface="Wingdings" panose="05000000000000000000" pitchFamily="2" charset="2"/>
              </a:rPr>
              <a:t>tư</a:t>
            </a:r>
            <a:r>
              <a:rPr lang="en-US" altLang="en-US" i="1" dirty="0" smtClean="0">
                <a:solidFill>
                  <a:srgbClr val="000000"/>
                </a:solidFill>
                <a:sym typeface="Wingdings" panose="05000000000000000000" pitchFamily="2" charset="2"/>
              </a:rPr>
              <a:t>, </a:t>
            </a:r>
            <a:r>
              <a:rPr lang="en-US" altLang="en-US" i="1" dirty="0" err="1" smtClean="0">
                <a:solidFill>
                  <a:srgbClr val="000000"/>
                </a:solidFill>
                <a:sym typeface="Wingdings" panose="05000000000000000000" pitchFamily="2" charset="2"/>
              </a:rPr>
              <a:t>không</a:t>
            </a:r>
            <a:r>
              <a:rPr lang="en-US" altLang="en-US" i="1" dirty="0" smtClean="0">
                <a:solidFill>
                  <a:srgbClr val="000000"/>
                </a:solidFill>
                <a:sym typeface="Wingdings" panose="05000000000000000000" pitchFamily="2" charset="2"/>
              </a:rPr>
              <a:t> </a:t>
            </a:r>
            <a:r>
              <a:rPr lang="en-US" altLang="en-US" i="1" dirty="0" err="1" smtClean="0">
                <a:solidFill>
                  <a:srgbClr val="000000"/>
                </a:solidFill>
                <a:sym typeface="Wingdings" panose="05000000000000000000" pitchFamily="2" charset="2"/>
              </a:rPr>
              <a:t>màng</a:t>
            </a:r>
            <a:r>
              <a:rPr lang="en-US" altLang="en-US" i="1" dirty="0" smtClean="0">
                <a:solidFill>
                  <a:srgbClr val="000000"/>
                </a:solidFill>
                <a:sym typeface="Wingdings" panose="05000000000000000000" pitchFamily="2" charset="2"/>
              </a:rPr>
              <a:t> </a:t>
            </a:r>
            <a:r>
              <a:rPr lang="en-US" altLang="en-US" i="1" dirty="0" err="1" smtClean="0">
                <a:solidFill>
                  <a:srgbClr val="000000"/>
                </a:solidFill>
                <a:sym typeface="Wingdings" panose="05000000000000000000" pitchFamily="2" charset="2"/>
              </a:rPr>
              <a:t>danh</a:t>
            </a:r>
            <a:r>
              <a:rPr lang="en-US" altLang="en-US" i="1" dirty="0" smtClean="0">
                <a:solidFill>
                  <a:srgbClr val="000000"/>
                </a:solidFill>
                <a:sym typeface="Wingdings" panose="05000000000000000000" pitchFamily="2" charset="2"/>
              </a:rPr>
              <a:t> </a:t>
            </a:r>
            <a:r>
              <a:rPr lang="en-US" altLang="en-US" i="1" dirty="0" err="1" smtClean="0">
                <a:solidFill>
                  <a:srgbClr val="000000"/>
                </a:solidFill>
                <a:sym typeface="Wingdings" panose="05000000000000000000" pitchFamily="2" charset="2"/>
              </a:rPr>
              <a:t>lợi</a:t>
            </a:r>
            <a:r>
              <a:rPr lang="en-US" altLang="en-US" i="1" dirty="0">
                <a:solidFill>
                  <a:srgbClr val="000000"/>
                </a:solidFill>
                <a:sym typeface="Wingdings" panose="05000000000000000000" pitchFamily="2" charset="2"/>
              </a:rPr>
              <a:t>;</a:t>
            </a:r>
            <a:r>
              <a:rPr lang="en-US" altLang="en-US" i="1" dirty="0" smtClean="0">
                <a:solidFill>
                  <a:srgbClr val="000000"/>
                </a:solidFill>
                <a:sym typeface="Wingdings" panose="05000000000000000000" pitchFamily="2" charset="2"/>
              </a:rPr>
              <a:t> </a:t>
            </a:r>
            <a:r>
              <a:rPr lang="en-US" altLang="en-US" i="1" dirty="0" err="1" smtClean="0">
                <a:solidFill>
                  <a:srgbClr val="000000"/>
                </a:solidFill>
                <a:sym typeface="Wingdings" panose="05000000000000000000" pitchFamily="2" charset="2"/>
              </a:rPr>
              <a:t>trở</a:t>
            </a:r>
            <a:r>
              <a:rPr lang="en-US" altLang="en-US" i="1" dirty="0" smtClean="0">
                <a:solidFill>
                  <a:srgbClr val="000000"/>
                </a:solidFill>
                <a:sym typeface="Wingdings" panose="05000000000000000000" pitchFamily="2" charset="2"/>
              </a:rPr>
              <a:t> </a:t>
            </a:r>
            <a:r>
              <a:rPr lang="en-US" altLang="en-US" i="1" dirty="0" err="1" smtClean="0">
                <a:solidFill>
                  <a:srgbClr val="000000"/>
                </a:solidFill>
                <a:sym typeface="Wingdings" panose="05000000000000000000" pitchFamily="2" charset="2"/>
              </a:rPr>
              <a:t>thành</a:t>
            </a:r>
            <a:r>
              <a:rPr lang="en-US" altLang="en-US" i="1" dirty="0" smtClean="0">
                <a:solidFill>
                  <a:srgbClr val="000000"/>
                </a:solidFill>
                <a:sym typeface="Wingdings" panose="05000000000000000000" pitchFamily="2" charset="2"/>
              </a:rPr>
              <a:t> </a:t>
            </a:r>
            <a:r>
              <a:rPr lang="en-US" altLang="en-US" i="1" dirty="0" err="1" smtClean="0">
                <a:solidFill>
                  <a:srgbClr val="000000"/>
                </a:solidFill>
                <a:sym typeface="Wingdings" panose="05000000000000000000" pitchFamily="2" charset="2"/>
              </a:rPr>
              <a:t>bất</a:t>
            </a:r>
            <a:r>
              <a:rPr lang="en-US" altLang="en-US" i="1" dirty="0" smtClean="0">
                <a:solidFill>
                  <a:srgbClr val="000000"/>
                </a:solidFill>
                <a:sym typeface="Wingdings" panose="05000000000000000000" pitchFamily="2" charset="2"/>
              </a:rPr>
              <a:t> </a:t>
            </a:r>
            <a:r>
              <a:rPr lang="en-US" altLang="en-US" i="1" dirty="0" err="1" smtClean="0">
                <a:solidFill>
                  <a:srgbClr val="000000"/>
                </a:solidFill>
                <a:sym typeface="Wingdings" panose="05000000000000000000" pitchFamily="2" charset="2"/>
              </a:rPr>
              <a:t>tử</a:t>
            </a:r>
            <a:r>
              <a:rPr lang="en-US" altLang="en-US" i="1" dirty="0" smtClean="0">
                <a:solidFill>
                  <a:srgbClr val="000000"/>
                </a:solidFill>
                <a:sym typeface="Wingdings" panose="05000000000000000000" pitchFamily="2" charset="2"/>
              </a:rPr>
              <a:t> </a:t>
            </a:r>
            <a:r>
              <a:rPr lang="en-US" altLang="en-US" i="1" dirty="0" err="1" smtClean="0">
                <a:solidFill>
                  <a:srgbClr val="000000"/>
                </a:solidFill>
                <a:sym typeface="Wingdings" panose="05000000000000000000" pitchFamily="2" charset="2"/>
              </a:rPr>
              <a:t>trong</a:t>
            </a:r>
            <a:r>
              <a:rPr lang="en-US" altLang="en-US" i="1" dirty="0" smtClean="0">
                <a:solidFill>
                  <a:srgbClr val="000000"/>
                </a:solidFill>
                <a:sym typeface="Wingdings" panose="05000000000000000000" pitchFamily="2" charset="2"/>
              </a:rPr>
              <a:t> </a:t>
            </a:r>
            <a:r>
              <a:rPr lang="en-US" altLang="en-US" i="1" dirty="0" err="1" smtClean="0">
                <a:solidFill>
                  <a:srgbClr val="000000"/>
                </a:solidFill>
                <a:sym typeface="Wingdings" panose="05000000000000000000" pitchFamily="2" charset="2"/>
              </a:rPr>
              <a:t>lòng</a:t>
            </a:r>
            <a:r>
              <a:rPr lang="en-US" altLang="en-US" i="1" dirty="0" smtClean="0">
                <a:solidFill>
                  <a:srgbClr val="000000"/>
                </a:solidFill>
                <a:sym typeface="Wingdings" panose="05000000000000000000" pitchFamily="2" charset="2"/>
              </a:rPr>
              <a:t> </a:t>
            </a:r>
            <a:r>
              <a:rPr lang="en-US" altLang="en-US" i="1" dirty="0" err="1" smtClean="0">
                <a:solidFill>
                  <a:srgbClr val="000000"/>
                </a:solidFill>
                <a:sym typeface="Wingdings" panose="05000000000000000000" pitchFamily="2" charset="2"/>
              </a:rPr>
              <a:t>nhân</a:t>
            </a:r>
            <a:r>
              <a:rPr lang="en-US" altLang="en-US" i="1" dirty="0" smtClean="0">
                <a:solidFill>
                  <a:srgbClr val="000000"/>
                </a:solidFill>
                <a:sym typeface="Wingdings" panose="05000000000000000000" pitchFamily="2" charset="2"/>
              </a:rPr>
              <a:t> </a:t>
            </a:r>
            <a:r>
              <a:rPr lang="en-US" altLang="en-US" i="1" dirty="0" err="1" smtClean="0">
                <a:solidFill>
                  <a:srgbClr val="000000"/>
                </a:solidFill>
                <a:sym typeface="Wingdings" panose="05000000000000000000" pitchFamily="2" charset="2"/>
              </a:rPr>
              <a:t>dân</a:t>
            </a:r>
            <a:r>
              <a:rPr lang="en-US" altLang="en-US" i="1" dirty="0" smtClean="0">
                <a:solidFill>
                  <a:srgbClr val="000000"/>
                </a:solidFill>
                <a:sym typeface="Wingdings" panose="05000000000000000000" pitchFamily="2" charset="2"/>
              </a:rPr>
              <a:t>.</a:t>
            </a:r>
          </a:p>
          <a:p>
            <a:pPr>
              <a:spcBef>
                <a:spcPct val="0"/>
              </a:spcBef>
              <a:buClrTx/>
              <a:buFontTx/>
              <a:buNone/>
            </a:pPr>
            <a:endParaRPr lang="en-US" altLang="en-US" sz="2800" b="1" dirty="0">
              <a:solidFill>
                <a:srgbClr val="000000"/>
              </a:solidFill>
            </a:endParaRPr>
          </a:p>
        </p:txBody>
      </p:sp>
    </p:spTree>
    <p:extLst>
      <p:ext uri="{BB962C8B-B14F-4D97-AF65-F5344CB8AC3E}">
        <p14:creationId xmlns:p14="http://schemas.microsoft.com/office/powerpoint/2010/main" val="16481127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427"/>
                                        </p:tgtEl>
                                        <p:attrNameLst>
                                          <p:attrName>style.visibility</p:attrName>
                                        </p:attrNameLst>
                                      </p:cBhvr>
                                      <p:to>
                                        <p:strVal val="visible"/>
                                      </p:to>
                                    </p:set>
                                    <p:animEffect transition="in" filter="fade">
                                      <p:cBhvr>
                                        <p:cTn id="7" dur="1000"/>
                                        <p:tgtEl>
                                          <p:spTgt spid="17427"/>
                                        </p:tgtEl>
                                      </p:cBhvr>
                                    </p:animEffect>
                                    <p:anim calcmode="lin" valueType="num">
                                      <p:cBhvr>
                                        <p:cTn id="8" dur="1000" fill="hold"/>
                                        <p:tgtEl>
                                          <p:spTgt spid="17427"/>
                                        </p:tgtEl>
                                        <p:attrNameLst>
                                          <p:attrName>ppt_x</p:attrName>
                                        </p:attrNameLst>
                                      </p:cBhvr>
                                      <p:tavLst>
                                        <p:tav tm="0">
                                          <p:val>
                                            <p:strVal val="#ppt_x"/>
                                          </p:val>
                                        </p:tav>
                                        <p:tav tm="100000">
                                          <p:val>
                                            <p:strVal val="#ppt_x"/>
                                          </p:val>
                                        </p:tav>
                                      </p:tavLst>
                                    </p:anim>
                                    <p:anim calcmode="lin" valueType="num">
                                      <p:cBhvr>
                                        <p:cTn id="9" dur="1000" fill="hold"/>
                                        <p:tgtEl>
                                          <p:spTgt spid="1742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7428"/>
                                        </p:tgtEl>
                                        <p:attrNameLst>
                                          <p:attrName>style.visibility</p:attrName>
                                        </p:attrNameLst>
                                      </p:cBhvr>
                                      <p:to>
                                        <p:strVal val="visible"/>
                                      </p:to>
                                    </p:set>
                                    <p:anim calcmode="lin" valueType="num">
                                      <p:cBhvr>
                                        <p:cTn id="14" dur="500" fill="hold"/>
                                        <p:tgtEl>
                                          <p:spTgt spid="17428"/>
                                        </p:tgtEl>
                                        <p:attrNameLst>
                                          <p:attrName>ppt_w</p:attrName>
                                        </p:attrNameLst>
                                      </p:cBhvr>
                                      <p:tavLst>
                                        <p:tav tm="0">
                                          <p:val>
                                            <p:fltVal val="0"/>
                                          </p:val>
                                        </p:tav>
                                        <p:tav tm="100000">
                                          <p:val>
                                            <p:strVal val="#ppt_w"/>
                                          </p:val>
                                        </p:tav>
                                      </p:tavLst>
                                    </p:anim>
                                    <p:anim calcmode="lin" valueType="num">
                                      <p:cBhvr>
                                        <p:cTn id="15" dur="500" fill="hold"/>
                                        <p:tgtEl>
                                          <p:spTgt spid="17428"/>
                                        </p:tgtEl>
                                        <p:attrNameLst>
                                          <p:attrName>ppt_h</p:attrName>
                                        </p:attrNameLst>
                                      </p:cBhvr>
                                      <p:tavLst>
                                        <p:tav tm="0">
                                          <p:val>
                                            <p:fltVal val="0"/>
                                          </p:val>
                                        </p:tav>
                                        <p:tav tm="100000">
                                          <p:val>
                                            <p:strVal val="#ppt_h"/>
                                          </p:val>
                                        </p:tav>
                                      </p:tavLst>
                                    </p:anim>
                                    <p:animEffect transition="in" filter="fade">
                                      <p:cBhvr>
                                        <p:cTn id="16" dur="500"/>
                                        <p:tgtEl>
                                          <p:spTgt spid="174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7423"/>
                                        </p:tgtEl>
                                        <p:attrNameLst>
                                          <p:attrName>style.visibility</p:attrName>
                                        </p:attrNameLst>
                                      </p:cBhvr>
                                      <p:to>
                                        <p:strVal val="visible"/>
                                      </p:to>
                                    </p:set>
                                    <p:anim calcmode="lin" valueType="num">
                                      <p:cBhvr>
                                        <p:cTn id="21" dur="500" fill="hold"/>
                                        <p:tgtEl>
                                          <p:spTgt spid="17423"/>
                                        </p:tgtEl>
                                        <p:attrNameLst>
                                          <p:attrName>ppt_w</p:attrName>
                                        </p:attrNameLst>
                                      </p:cBhvr>
                                      <p:tavLst>
                                        <p:tav tm="0">
                                          <p:val>
                                            <p:fltVal val="0"/>
                                          </p:val>
                                        </p:tav>
                                        <p:tav tm="100000">
                                          <p:val>
                                            <p:strVal val="#ppt_w"/>
                                          </p:val>
                                        </p:tav>
                                      </p:tavLst>
                                    </p:anim>
                                    <p:anim calcmode="lin" valueType="num">
                                      <p:cBhvr>
                                        <p:cTn id="22" dur="500" fill="hold"/>
                                        <p:tgtEl>
                                          <p:spTgt spid="17423"/>
                                        </p:tgtEl>
                                        <p:attrNameLst>
                                          <p:attrName>ppt_h</p:attrName>
                                        </p:attrNameLst>
                                      </p:cBhvr>
                                      <p:tavLst>
                                        <p:tav tm="0">
                                          <p:val>
                                            <p:fltVal val="0"/>
                                          </p:val>
                                        </p:tav>
                                        <p:tav tm="100000">
                                          <p:val>
                                            <p:strVal val="#ppt_h"/>
                                          </p:val>
                                        </p:tav>
                                      </p:tavLst>
                                    </p:anim>
                                    <p:animEffect transition="in" filter="fade">
                                      <p:cBhvr>
                                        <p:cTn id="23" dur="500"/>
                                        <p:tgtEl>
                                          <p:spTgt spid="1742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7429"/>
                                        </p:tgtEl>
                                        <p:attrNameLst>
                                          <p:attrName>style.visibility</p:attrName>
                                        </p:attrNameLst>
                                      </p:cBhvr>
                                      <p:to>
                                        <p:strVal val="visible"/>
                                      </p:to>
                                    </p:set>
                                    <p:anim calcmode="lin" valueType="num">
                                      <p:cBhvr additive="base">
                                        <p:cTn id="28" dur="500" fill="hold"/>
                                        <p:tgtEl>
                                          <p:spTgt spid="17429"/>
                                        </p:tgtEl>
                                        <p:attrNameLst>
                                          <p:attrName>ppt_x</p:attrName>
                                        </p:attrNameLst>
                                      </p:cBhvr>
                                      <p:tavLst>
                                        <p:tav tm="0">
                                          <p:val>
                                            <p:strVal val="#ppt_x"/>
                                          </p:val>
                                        </p:tav>
                                        <p:tav tm="100000">
                                          <p:val>
                                            <p:strVal val="#ppt_x"/>
                                          </p:val>
                                        </p:tav>
                                      </p:tavLst>
                                    </p:anim>
                                    <p:anim calcmode="lin" valueType="num">
                                      <p:cBhvr additive="base">
                                        <p:cTn id="29" dur="500" fill="hold"/>
                                        <p:tgtEl>
                                          <p:spTgt spid="174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3" grpId="0"/>
      <p:bldP spid="17427" grpId="0" animBg="1"/>
      <p:bldP spid="17428" grpId="0"/>
      <p:bldP spid="174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wn Arrow Callout 4"/>
          <p:cNvSpPr/>
          <p:nvPr/>
        </p:nvSpPr>
        <p:spPr>
          <a:xfrm>
            <a:off x="309093" y="193183"/>
            <a:ext cx="11539471" cy="1210614"/>
          </a:xfrm>
          <a:prstGeom prst="downArrowCallou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Times New Roman" panose="02020603050405020304" pitchFamily="18" charset="0"/>
                <a:cs typeface="Times New Roman" panose="02020603050405020304" pitchFamily="18" charset="0"/>
              </a:rPr>
              <a:t>MỘT SỐ HÌNH ẢNH VỀ TRUYỆN TRUYỀN THUYẾT VÀ CỔ TÍCH VIỆT NAM </a:t>
            </a:r>
            <a:endParaRPr lang="en-US" sz="24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92097" y="1403797"/>
            <a:ext cx="6273956" cy="4971245"/>
          </a:xfrm>
          <a:prstGeom prst="rect">
            <a:avLst/>
          </a:prstGeom>
        </p:spPr>
      </p:pic>
      <p:pic>
        <p:nvPicPr>
          <p:cNvPr id="7" name="Picture 6"/>
          <p:cNvPicPr>
            <a:picLocks noChangeAspect="1"/>
          </p:cNvPicPr>
          <p:nvPr/>
        </p:nvPicPr>
        <p:blipFill>
          <a:blip r:embed="rId3"/>
          <a:stretch>
            <a:fillRect/>
          </a:stretch>
        </p:blipFill>
        <p:spPr>
          <a:xfrm>
            <a:off x="5858572" y="1402036"/>
            <a:ext cx="6273328" cy="4974767"/>
          </a:xfrm>
          <a:prstGeom prst="rect">
            <a:avLst/>
          </a:prstGeom>
        </p:spPr>
      </p:pic>
      <p:pic>
        <p:nvPicPr>
          <p:cNvPr id="8" name="Picture 7"/>
          <p:cNvPicPr>
            <a:picLocks noChangeAspect="1"/>
          </p:cNvPicPr>
          <p:nvPr/>
        </p:nvPicPr>
        <p:blipFill>
          <a:blip r:embed="rId4"/>
          <a:stretch>
            <a:fillRect/>
          </a:stretch>
        </p:blipFill>
        <p:spPr>
          <a:xfrm>
            <a:off x="759854" y="2344438"/>
            <a:ext cx="4507605" cy="3089963"/>
          </a:xfrm>
          <a:prstGeom prst="rect">
            <a:avLst/>
          </a:prstGeom>
        </p:spPr>
      </p:pic>
      <p:pic>
        <p:nvPicPr>
          <p:cNvPr id="9" name="Picture 8"/>
          <p:cNvPicPr>
            <a:picLocks noChangeAspect="1"/>
          </p:cNvPicPr>
          <p:nvPr/>
        </p:nvPicPr>
        <p:blipFill>
          <a:blip r:embed="rId5"/>
          <a:stretch>
            <a:fillRect/>
          </a:stretch>
        </p:blipFill>
        <p:spPr>
          <a:xfrm>
            <a:off x="6735652" y="2253803"/>
            <a:ext cx="4480532" cy="3296991"/>
          </a:xfrm>
          <a:prstGeom prst="rect">
            <a:avLst/>
          </a:prstGeom>
        </p:spPr>
      </p:pic>
      <p:sp>
        <p:nvSpPr>
          <p:cNvPr id="11" name="Rectangle 10"/>
          <p:cNvSpPr/>
          <p:nvPr/>
        </p:nvSpPr>
        <p:spPr>
          <a:xfrm>
            <a:off x="1008579" y="6052467"/>
            <a:ext cx="3274743" cy="523220"/>
          </a:xfrm>
          <a:prstGeom prst="rect">
            <a:avLst/>
          </a:prstGeom>
        </p:spPr>
        <p:txBody>
          <a:bodyPr wrap="none">
            <a:spAutoFit/>
          </a:bodyPr>
          <a:lstStyle/>
          <a:p>
            <a:r>
              <a:rPr lang="en-US" sz="2800" b="1" i="1" dirty="0" smtClean="0">
                <a:solidFill>
                  <a:srgbClr val="C00000"/>
                </a:solidFill>
                <a:effectLst/>
                <a:latin typeface="Times New Roman" panose="02020603050405020304" pitchFamily="18" charset="0"/>
                <a:ea typeface="Times New Roman" panose="02020603050405020304" pitchFamily="18" charset="0"/>
              </a:rPr>
              <a:t>Con </a:t>
            </a:r>
            <a:r>
              <a:rPr lang="en-US" sz="2800" b="1" i="1" dirty="0" err="1" smtClean="0">
                <a:solidFill>
                  <a:srgbClr val="C00000"/>
                </a:solidFill>
                <a:effectLst/>
                <a:latin typeface="Times New Roman" panose="02020603050405020304" pitchFamily="18" charset="0"/>
                <a:ea typeface="Times New Roman" panose="02020603050405020304" pitchFamily="18" charset="0"/>
              </a:rPr>
              <a:t>Rồng</a:t>
            </a:r>
            <a:r>
              <a:rPr lang="en-US" sz="2800" b="1" i="1" dirty="0" smtClean="0">
                <a:solidFill>
                  <a:srgbClr val="C00000"/>
                </a:solidFill>
                <a:effectLst/>
                <a:latin typeface="Times New Roman" panose="02020603050405020304" pitchFamily="18" charset="0"/>
                <a:ea typeface="Times New Roman" panose="02020603050405020304" pitchFamily="18" charset="0"/>
              </a:rPr>
              <a:t> </a:t>
            </a:r>
            <a:r>
              <a:rPr lang="en-US" sz="2800" b="1" i="1" dirty="0" err="1" smtClean="0">
                <a:solidFill>
                  <a:srgbClr val="C00000"/>
                </a:solidFill>
                <a:effectLst/>
                <a:latin typeface="Times New Roman" panose="02020603050405020304" pitchFamily="18" charset="0"/>
                <a:ea typeface="Times New Roman" panose="02020603050405020304" pitchFamily="18" charset="0"/>
              </a:rPr>
              <a:t>cháu</a:t>
            </a:r>
            <a:r>
              <a:rPr lang="en-US" sz="2800" b="1" i="1" dirty="0" smtClean="0">
                <a:solidFill>
                  <a:srgbClr val="C00000"/>
                </a:solidFill>
                <a:effectLst/>
                <a:latin typeface="Times New Roman" panose="02020603050405020304" pitchFamily="18" charset="0"/>
                <a:ea typeface="Times New Roman" panose="02020603050405020304" pitchFamily="18" charset="0"/>
              </a:rPr>
              <a:t> </a:t>
            </a:r>
            <a:r>
              <a:rPr lang="en-US" sz="2800" b="1" i="1" dirty="0" err="1" smtClean="0">
                <a:solidFill>
                  <a:srgbClr val="C00000"/>
                </a:solidFill>
                <a:effectLst/>
                <a:latin typeface="Times New Roman" panose="02020603050405020304" pitchFamily="18" charset="0"/>
                <a:ea typeface="Times New Roman" panose="02020603050405020304" pitchFamily="18" charset="0"/>
              </a:rPr>
              <a:t>Tiên</a:t>
            </a:r>
            <a:endParaRPr lang="en-US" sz="2800" dirty="0">
              <a:solidFill>
                <a:srgbClr val="C00000"/>
              </a:solidFill>
            </a:endParaRPr>
          </a:p>
        </p:txBody>
      </p:sp>
      <p:sp>
        <p:nvSpPr>
          <p:cNvPr id="12" name="Rectangle 11"/>
          <p:cNvSpPr/>
          <p:nvPr/>
        </p:nvSpPr>
        <p:spPr>
          <a:xfrm>
            <a:off x="7251439" y="6052467"/>
            <a:ext cx="3448957" cy="523220"/>
          </a:xfrm>
          <a:prstGeom prst="rect">
            <a:avLst/>
          </a:prstGeom>
        </p:spPr>
        <p:txBody>
          <a:bodyPr wrap="none">
            <a:spAutoFit/>
          </a:bodyPr>
          <a:lstStyle/>
          <a:p>
            <a:r>
              <a:rPr lang="en-US" sz="2800" b="1" i="1" dirty="0" err="1" smtClean="0">
                <a:solidFill>
                  <a:srgbClr val="C00000"/>
                </a:solidFill>
                <a:effectLst/>
                <a:latin typeface="Times New Roman" panose="02020603050405020304" pitchFamily="18" charset="0"/>
                <a:ea typeface="Times New Roman" panose="02020603050405020304" pitchFamily="18" charset="0"/>
              </a:rPr>
              <a:t>Sơn</a:t>
            </a:r>
            <a:r>
              <a:rPr lang="en-US" sz="2800" b="1" i="1" dirty="0" smtClean="0">
                <a:solidFill>
                  <a:srgbClr val="C00000"/>
                </a:solidFill>
                <a:effectLst/>
                <a:latin typeface="Times New Roman" panose="02020603050405020304" pitchFamily="18" charset="0"/>
                <a:ea typeface="Times New Roman" panose="02020603050405020304" pitchFamily="18" charset="0"/>
              </a:rPr>
              <a:t> </a:t>
            </a:r>
            <a:r>
              <a:rPr lang="en-US" sz="2800" b="1" i="1" dirty="0" err="1" smtClean="0">
                <a:solidFill>
                  <a:srgbClr val="C00000"/>
                </a:solidFill>
                <a:effectLst/>
                <a:latin typeface="Times New Roman" panose="02020603050405020304" pitchFamily="18" charset="0"/>
                <a:ea typeface="Times New Roman" panose="02020603050405020304" pitchFamily="18" charset="0"/>
              </a:rPr>
              <a:t>Tinh</a:t>
            </a:r>
            <a:r>
              <a:rPr lang="en-US" sz="2800" b="1" i="1" dirty="0" smtClean="0">
                <a:solidFill>
                  <a:srgbClr val="C00000"/>
                </a:solidFill>
                <a:effectLst/>
                <a:latin typeface="Times New Roman" panose="02020603050405020304" pitchFamily="18" charset="0"/>
                <a:ea typeface="Times New Roman" panose="02020603050405020304" pitchFamily="18" charset="0"/>
              </a:rPr>
              <a:t> - </a:t>
            </a:r>
            <a:r>
              <a:rPr lang="en-US" sz="2800" b="1" i="1" dirty="0" err="1" smtClean="0">
                <a:solidFill>
                  <a:srgbClr val="C00000"/>
                </a:solidFill>
                <a:effectLst/>
                <a:latin typeface="Times New Roman" panose="02020603050405020304" pitchFamily="18" charset="0"/>
                <a:ea typeface="Times New Roman" panose="02020603050405020304" pitchFamily="18" charset="0"/>
              </a:rPr>
              <a:t>Thuỷ</a:t>
            </a:r>
            <a:r>
              <a:rPr lang="en-US" sz="2800" b="1" i="1" dirty="0" smtClean="0">
                <a:solidFill>
                  <a:srgbClr val="C00000"/>
                </a:solidFill>
                <a:effectLst/>
                <a:latin typeface="Times New Roman" panose="02020603050405020304" pitchFamily="18" charset="0"/>
                <a:ea typeface="Times New Roman" panose="02020603050405020304" pitchFamily="18" charset="0"/>
              </a:rPr>
              <a:t> </a:t>
            </a:r>
            <a:r>
              <a:rPr lang="en-US" sz="2800" b="1" i="1" dirty="0" err="1" smtClean="0">
                <a:solidFill>
                  <a:srgbClr val="C00000"/>
                </a:solidFill>
                <a:effectLst/>
                <a:latin typeface="Times New Roman" panose="02020603050405020304" pitchFamily="18" charset="0"/>
                <a:ea typeface="Times New Roman" panose="02020603050405020304" pitchFamily="18" charset="0"/>
              </a:rPr>
              <a:t>Tinh</a:t>
            </a:r>
            <a:endParaRPr lang="en-US" sz="2800" dirty="0">
              <a:solidFill>
                <a:srgbClr val="C00000"/>
              </a:solidFill>
            </a:endParaRPr>
          </a:p>
        </p:txBody>
      </p:sp>
    </p:spTree>
    <p:extLst>
      <p:ext uri="{BB962C8B-B14F-4D97-AF65-F5344CB8AC3E}">
        <p14:creationId xmlns:p14="http://schemas.microsoft.com/office/powerpoint/2010/main" val="1238060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Line 4"/>
          <p:cNvSpPr>
            <a:spLocks noChangeShapeType="1"/>
          </p:cNvSpPr>
          <p:nvPr/>
        </p:nvSpPr>
        <p:spPr bwMode="auto">
          <a:xfrm>
            <a:off x="6248400" y="1066800"/>
            <a:ext cx="0" cy="54864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2" tIns="45718" rIns="91412" bIns="45718"/>
          <a:lstStyle/>
          <a:p>
            <a:endParaRPr lang="en-US">
              <a:solidFill>
                <a:srgbClr val="000000"/>
              </a:solidFill>
            </a:endParaRPr>
          </a:p>
        </p:txBody>
      </p:sp>
      <p:sp>
        <p:nvSpPr>
          <p:cNvPr id="17414" name="Text Box 6"/>
          <p:cNvSpPr txBox="1">
            <a:spLocks noChangeArrowheads="1"/>
          </p:cNvSpPr>
          <p:nvPr/>
        </p:nvSpPr>
        <p:spPr bwMode="auto">
          <a:xfrm>
            <a:off x="1524000" y="1447801"/>
            <a:ext cx="4495800" cy="523875"/>
          </a:xfrm>
          <a:prstGeom prst="rect">
            <a:avLst/>
          </a:prstGeom>
          <a:ln/>
          <a:extLst/>
        </p:spPr>
        <p:style>
          <a:lnRef idx="2">
            <a:schemeClr val="dk1"/>
          </a:lnRef>
          <a:fillRef idx="1">
            <a:schemeClr val="lt1"/>
          </a:fillRef>
          <a:effectRef idx="0">
            <a:schemeClr val="dk1"/>
          </a:effectRef>
          <a:fontRef idx="minor">
            <a:schemeClr val="dk1"/>
          </a:fontRef>
        </p:style>
        <p:txBody>
          <a:bodyPr lIns="91412" tIns="45718" rIns="91412" bIns="45718">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en-US" sz="1900" dirty="0">
                <a:solidFill>
                  <a:srgbClr val="0000FF"/>
                </a:solidFill>
              </a:rPr>
              <a:t> </a:t>
            </a:r>
            <a:r>
              <a:rPr lang="en-US" altLang="en-US" sz="2800" b="1" dirty="0">
                <a:solidFill>
                  <a:srgbClr val="0000FF"/>
                </a:solidFill>
              </a:rPr>
              <a:t>II. Tìm hiểu văn bản:</a:t>
            </a:r>
          </a:p>
        </p:txBody>
      </p:sp>
      <p:sp>
        <p:nvSpPr>
          <p:cNvPr id="17416" name="Oval 8"/>
          <p:cNvSpPr>
            <a:spLocks noChangeArrowheads="1"/>
          </p:cNvSpPr>
          <p:nvPr/>
        </p:nvSpPr>
        <p:spPr bwMode="auto">
          <a:xfrm>
            <a:off x="6438900" y="3050233"/>
            <a:ext cx="4114800" cy="108585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2" tIns="45718" rIns="91412" bIns="45718"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1900">
              <a:solidFill>
                <a:srgbClr val="000000"/>
              </a:solidFill>
            </a:endParaRPr>
          </a:p>
        </p:txBody>
      </p:sp>
      <p:sp>
        <p:nvSpPr>
          <p:cNvPr id="17417" name="Text Box 9"/>
          <p:cNvSpPr txBox="1">
            <a:spLocks noChangeArrowheads="1"/>
          </p:cNvSpPr>
          <p:nvPr/>
        </p:nvSpPr>
        <p:spPr bwMode="auto">
          <a:xfrm>
            <a:off x="6781800" y="3362342"/>
            <a:ext cx="3200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2" tIns="45718" rIns="91412" bIns="45718">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en-US" sz="1900" dirty="0">
                <a:solidFill>
                  <a:srgbClr val="000000"/>
                </a:solidFill>
              </a:rPr>
              <a:t>  </a:t>
            </a:r>
            <a:r>
              <a:rPr lang="en-US" altLang="en-US" sz="2400" b="1" i="1" dirty="0" err="1">
                <a:solidFill>
                  <a:srgbClr val="7030A0"/>
                </a:solidFill>
                <a:latin typeface="Times New Roman" panose="02020603050405020304" pitchFamily="18" charset="0"/>
                <a:cs typeface="Times New Roman" panose="02020603050405020304" pitchFamily="18" charset="0"/>
              </a:rPr>
              <a:t>Nhận</a:t>
            </a:r>
            <a:r>
              <a:rPr lang="en-US" altLang="en-US" sz="2400" b="1" i="1" dirty="0">
                <a:solidFill>
                  <a:srgbClr val="7030A0"/>
                </a:solidFill>
                <a:latin typeface="Times New Roman" panose="02020603050405020304" pitchFamily="18" charset="0"/>
                <a:cs typeface="Times New Roman" panose="02020603050405020304" pitchFamily="18" charset="0"/>
              </a:rPr>
              <a:t> </a:t>
            </a:r>
            <a:r>
              <a:rPr lang="en-US" altLang="en-US" sz="2400" b="1" i="1" dirty="0" err="1">
                <a:solidFill>
                  <a:srgbClr val="7030A0"/>
                </a:solidFill>
                <a:latin typeface="Times New Roman" panose="02020603050405020304" pitchFamily="18" charset="0"/>
                <a:cs typeface="Times New Roman" panose="02020603050405020304" pitchFamily="18" charset="0"/>
              </a:rPr>
              <a:t>xét</a:t>
            </a:r>
            <a:r>
              <a:rPr lang="en-US" altLang="en-US" sz="2400" b="1" i="1" dirty="0">
                <a:solidFill>
                  <a:srgbClr val="7030A0"/>
                </a:solidFill>
                <a:latin typeface="Times New Roman" panose="02020603050405020304" pitchFamily="18" charset="0"/>
                <a:cs typeface="Times New Roman" panose="02020603050405020304" pitchFamily="18" charset="0"/>
              </a:rPr>
              <a:t> </a:t>
            </a:r>
            <a:r>
              <a:rPr lang="en-US" altLang="en-US" sz="2400" b="1" i="1" dirty="0" err="1">
                <a:solidFill>
                  <a:srgbClr val="7030A0"/>
                </a:solidFill>
                <a:latin typeface="Times New Roman" panose="02020603050405020304" pitchFamily="18" charset="0"/>
                <a:cs typeface="Times New Roman" panose="02020603050405020304" pitchFamily="18" charset="0"/>
              </a:rPr>
              <a:t>về</a:t>
            </a:r>
            <a:r>
              <a:rPr lang="en-US" altLang="en-US" sz="2400" b="1" i="1" dirty="0">
                <a:solidFill>
                  <a:srgbClr val="7030A0"/>
                </a:solidFill>
                <a:latin typeface="Times New Roman" panose="02020603050405020304" pitchFamily="18" charset="0"/>
                <a:cs typeface="Times New Roman" panose="02020603050405020304" pitchFamily="18" charset="0"/>
              </a:rPr>
              <a:t> </a:t>
            </a:r>
            <a:r>
              <a:rPr lang="en-US" altLang="en-US" sz="2400" b="1" i="1" dirty="0" err="1">
                <a:solidFill>
                  <a:srgbClr val="7030A0"/>
                </a:solidFill>
                <a:latin typeface="Times New Roman" panose="02020603050405020304" pitchFamily="18" charset="0"/>
                <a:cs typeface="Times New Roman" panose="02020603050405020304" pitchFamily="18" charset="0"/>
              </a:rPr>
              <a:t>lời</a:t>
            </a:r>
            <a:r>
              <a:rPr lang="en-US" altLang="en-US" sz="2400" b="1" i="1" dirty="0">
                <a:solidFill>
                  <a:srgbClr val="7030A0"/>
                </a:solidFill>
                <a:latin typeface="Times New Roman" panose="02020603050405020304" pitchFamily="18" charset="0"/>
                <a:cs typeface="Times New Roman" panose="02020603050405020304" pitchFamily="18" charset="0"/>
              </a:rPr>
              <a:t> </a:t>
            </a:r>
            <a:r>
              <a:rPr lang="en-US" altLang="en-US" sz="2000" b="1" i="1" dirty="0" err="1">
                <a:solidFill>
                  <a:srgbClr val="7030A0"/>
                </a:solidFill>
              </a:rPr>
              <a:t>kể</a:t>
            </a:r>
            <a:r>
              <a:rPr lang="en-US" altLang="en-US" sz="2000" b="1" i="1" dirty="0">
                <a:solidFill>
                  <a:srgbClr val="7030A0"/>
                </a:solidFill>
              </a:rPr>
              <a:t> </a:t>
            </a:r>
            <a:r>
              <a:rPr lang="en-US" altLang="en-US" sz="2000" b="1" i="1" dirty="0" err="1">
                <a:solidFill>
                  <a:srgbClr val="7030A0"/>
                </a:solidFill>
              </a:rPr>
              <a:t>đó</a:t>
            </a:r>
            <a:r>
              <a:rPr lang="en-US" altLang="en-US" sz="2000" b="1" i="1" dirty="0">
                <a:solidFill>
                  <a:srgbClr val="7030A0"/>
                </a:solidFill>
              </a:rPr>
              <a:t>?</a:t>
            </a:r>
          </a:p>
        </p:txBody>
      </p:sp>
      <p:sp>
        <p:nvSpPr>
          <p:cNvPr id="17420" name="Oval 12"/>
          <p:cNvSpPr>
            <a:spLocks noChangeArrowheads="1"/>
          </p:cNvSpPr>
          <p:nvPr/>
        </p:nvSpPr>
        <p:spPr bwMode="auto">
          <a:xfrm>
            <a:off x="6400800" y="990618"/>
            <a:ext cx="3962400" cy="1733551"/>
          </a:xfrm>
          <a:prstGeom prst="ellipse">
            <a:avLst/>
          </a:prstGeom>
          <a:solidFill>
            <a:schemeClr val="accent1"/>
          </a:solidFill>
          <a:ln w="9525">
            <a:solidFill>
              <a:srgbClr val="FFFF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2" tIns="45718" rIns="91412" bIns="45718"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1900">
              <a:solidFill>
                <a:srgbClr val="000000"/>
              </a:solidFill>
            </a:endParaRPr>
          </a:p>
        </p:txBody>
      </p:sp>
      <p:sp>
        <p:nvSpPr>
          <p:cNvPr id="17421" name="Text Box 13"/>
          <p:cNvSpPr txBox="1">
            <a:spLocks noChangeArrowheads="1"/>
          </p:cNvSpPr>
          <p:nvPr/>
        </p:nvSpPr>
        <p:spPr bwMode="auto">
          <a:xfrm>
            <a:off x="6858000" y="1295419"/>
            <a:ext cx="32004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2" tIns="45718" rIns="91412" bIns="45718">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en-US" sz="1900" b="1" i="1" dirty="0">
                <a:solidFill>
                  <a:srgbClr val="CC3300"/>
                </a:solidFill>
              </a:rPr>
              <a:t>  </a:t>
            </a:r>
            <a:r>
              <a:rPr lang="en-US" altLang="en-US" sz="2000" b="1" i="1" dirty="0" err="1">
                <a:solidFill>
                  <a:srgbClr val="7030A0"/>
                </a:solidFill>
              </a:rPr>
              <a:t>Lời</a:t>
            </a:r>
            <a:r>
              <a:rPr lang="en-US" altLang="en-US" sz="2000" b="1" i="1" dirty="0">
                <a:solidFill>
                  <a:srgbClr val="7030A0"/>
                </a:solidFill>
              </a:rPr>
              <a:t> </a:t>
            </a:r>
            <a:r>
              <a:rPr lang="en-US" altLang="en-US" sz="2000" b="1" i="1" dirty="0" err="1">
                <a:solidFill>
                  <a:srgbClr val="7030A0"/>
                </a:solidFill>
              </a:rPr>
              <a:t>kể</a:t>
            </a:r>
            <a:r>
              <a:rPr lang="en-US" altLang="en-US" sz="2000" b="1" i="1" dirty="0">
                <a:solidFill>
                  <a:srgbClr val="7030A0"/>
                </a:solidFill>
              </a:rPr>
              <a:t> </a:t>
            </a:r>
            <a:r>
              <a:rPr lang="en-US" altLang="en-US" sz="2000" b="1" i="1" dirty="0" err="1">
                <a:solidFill>
                  <a:srgbClr val="7030A0"/>
                </a:solidFill>
              </a:rPr>
              <a:t>nào</a:t>
            </a:r>
            <a:r>
              <a:rPr lang="en-US" altLang="en-US" sz="2000" b="1" i="1" dirty="0">
                <a:solidFill>
                  <a:srgbClr val="7030A0"/>
                </a:solidFill>
              </a:rPr>
              <a:t> </a:t>
            </a:r>
            <a:r>
              <a:rPr lang="en-US" altLang="en-US" sz="2000" b="1" i="1" dirty="0" err="1">
                <a:solidFill>
                  <a:srgbClr val="7030A0"/>
                </a:solidFill>
              </a:rPr>
              <a:t>trong</a:t>
            </a:r>
            <a:r>
              <a:rPr lang="en-US" altLang="en-US" sz="2000" b="1" i="1" dirty="0">
                <a:solidFill>
                  <a:srgbClr val="7030A0"/>
                </a:solidFill>
              </a:rPr>
              <a:t> </a:t>
            </a:r>
            <a:r>
              <a:rPr lang="en-US" altLang="en-US" sz="2000" b="1" i="1" dirty="0" err="1">
                <a:solidFill>
                  <a:srgbClr val="7030A0"/>
                </a:solidFill>
              </a:rPr>
              <a:t>truyện</a:t>
            </a:r>
            <a:r>
              <a:rPr lang="en-US" altLang="en-US" sz="2000" b="1" i="1" dirty="0">
                <a:solidFill>
                  <a:srgbClr val="7030A0"/>
                </a:solidFill>
              </a:rPr>
              <a:t> “Thánh Gióng” </a:t>
            </a:r>
            <a:r>
              <a:rPr lang="en-US" altLang="en-US" sz="2000" b="1" i="1" dirty="0" err="1">
                <a:solidFill>
                  <a:srgbClr val="7030A0"/>
                </a:solidFill>
              </a:rPr>
              <a:t>hàm</a:t>
            </a:r>
            <a:r>
              <a:rPr lang="en-US" altLang="en-US" sz="2000" b="1" i="1" dirty="0">
                <a:solidFill>
                  <a:srgbClr val="7030A0"/>
                </a:solidFill>
              </a:rPr>
              <a:t> ý </a:t>
            </a:r>
            <a:r>
              <a:rPr lang="en-US" altLang="en-US" sz="2000" b="1" i="1" dirty="0" err="1">
                <a:solidFill>
                  <a:srgbClr val="7030A0"/>
                </a:solidFill>
              </a:rPr>
              <a:t>câu</a:t>
            </a:r>
            <a:r>
              <a:rPr lang="en-US" altLang="en-US" sz="2000" b="1" i="1" dirty="0">
                <a:solidFill>
                  <a:srgbClr val="7030A0"/>
                </a:solidFill>
              </a:rPr>
              <a:t> </a:t>
            </a:r>
            <a:r>
              <a:rPr lang="en-US" altLang="en-US" sz="2000" b="1" i="1" dirty="0" err="1">
                <a:solidFill>
                  <a:srgbClr val="7030A0"/>
                </a:solidFill>
              </a:rPr>
              <a:t>chuyện</a:t>
            </a:r>
            <a:r>
              <a:rPr lang="en-US" altLang="en-US" sz="2000" b="1" i="1" dirty="0">
                <a:solidFill>
                  <a:srgbClr val="7030A0"/>
                </a:solidFill>
              </a:rPr>
              <a:t> </a:t>
            </a:r>
            <a:r>
              <a:rPr lang="en-US" altLang="en-US" sz="2000" b="1" i="1" dirty="0" err="1">
                <a:solidFill>
                  <a:srgbClr val="7030A0"/>
                </a:solidFill>
              </a:rPr>
              <a:t>thực</a:t>
            </a:r>
            <a:r>
              <a:rPr lang="en-US" altLang="en-US" sz="2000" b="1" i="1" dirty="0">
                <a:solidFill>
                  <a:srgbClr val="7030A0"/>
                </a:solidFill>
              </a:rPr>
              <a:t> </a:t>
            </a:r>
            <a:r>
              <a:rPr lang="en-US" altLang="en-US" sz="2000" b="1" i="1" dirty="0" err="1">
                <a:solidFill>
                  <a:srgbClr val="7030A0"/>
                </a:solidFill>
              </a:rPr>
              <a:t>sự</a:t>
            </a:r>
            <a:r>
              <a:rPr lang="en-US" altLang="en-US" sz="2000" b="1" i="1" dirty="0">
                <a:solidFill>
                  <a:srgbClr val="7030A0"/>
                </a:solidFill>
              </a:rPr>
              <a:t> </a:t>
            </a:r>
            <a:r>
              <a:rPr lang="en-US" altLang="en-US" sz="2000" b="1" i="1" dirty="0" err="1">
                <a:solidFill>
                  <a:srgbClr val="7030A0"/>
                </a:solidFill>
              </a:rPr>
              <a:t>đã</a:t>
            </a:r>
            <a:r>
              <a:rPr lang="en-US" altLang="en-US" sz="2000" b="1" i="1" dirty="0">
                <a:solidFill>
                  <a:srgbClr val="7030A0"/>
                </a:solidFill>
              </a:rPr>
              <a:t> </a:t>
            </a:r>
            <a:r>
              <a:rPr lang="en-US" altLang="en-US" sz="2000" b="1" i="1" dirty="0" err="1">
                <a:solidFill>
                  <a:srgbClr val="7030A0"/>
                </a:solidFill>
              </a:rPr>
              <a:t>xảy</a:t>
            </a:r>
            <a:r>
              <a:rPr lang="en-US" altLang="en-US" sz="2000" b="1" i="1" dirty="0">
                <a:solidFill>
                  <a:srgbClr val="7030A0"/>
                </a:solidFill>
              </a:rPr>
              <a:t> </a:t>
            </a:r>
            <a:r>
              <a:rPr lang="en-US" altLang="en-US" sz="2000" b="1" i="1" dirty="0" err="1">
                <a:solidFill>
                  <a:srgbClr val="7030A0"/>
                </a:solidFill>
              </a:rPr>
              <a:t>ra</a:t>
            </a:r>
            <a:r>
              <a:rPr lang="en-US" altLang="en-US" sz="2000" b="1" i="1" dirty="0">
                <a:solidFill>
                  <a:srgbClr val="7030A0"/>
                </a:solidFill>
              </a:rPr>
              <a:t> </a:t>
            </a:r>
            <a:r>
              <a:rPr lang="en-US" altLang="en-US" sz="2000" b="1" i="1" dirty="0" err="1">
                <a:solidFill>
                  <a:srgbClr val="7030A0"/>
                </a:solidFill>
              </a:rPr>
              <a:t>trong</a:t>
            </a:r>
            <a:r>
              <a:rPr lang="en-US" altLang="en-US" sz="2000" b="1" i="1" dirty="0">
                <a:solidFill>
                  <a:srgbClr val="7030A0"/>
                </a:solidFill>
              </a:rPr>
              <a:t> </a:t>
            </a:r>
            <a:r>
              <a:rPr lang="en-US" altLang="en-US" sz="2000" b="1" i="1" dirty="0" err="1">
                <a:solidFill>
                  <a:srgbClr val="7030A0"/>
                </a:solidFill>
              </a:rPr>
              <a:t>quá</a:t>
            </a:r>
            <a:r>
              <a:rPr lang="en-US" altLang="en-US" sz="2000" b="1" i="1" dirty="0">
                <a:solidFill>
                  <a:srgbClr val="7030A0"/>
                </a:solidFill>
              </a:rPr>
              <a:t> </a:t>
            </a:r>
            <a:r>
              <a:rPr lang="en-US" altLang="en-US" sz="2000" b="1" i="1" dirty="0" err="1">
                <a:solidFill>
                  <a:srgbClr val="7030A0"/>
                </a:solidFill>
              </a:rPr>
              <a:t>khứ</a:t>
            </a:r>
            <a:r>
              <a:rPr lang="en-US" altLang="en-US" sz="2000" b="1" i="1" dirty="0">
                <a:solidFill>
                  <a:srgbClr val="7030A0"/>
                </a:solidFill>
              </a:rPr>
              <a:t>?</a:t>
            </a:r>
          </a:p>
        </p:txBody>
      </p:sp>
      <p:sp>
        <p:nvSpPr>
          <p:cNvPr id="17423" name="Rectangle 15"/>
          <p:cNvSpPr>
            <a:spLocks noChangeArrowheads="1"/>
          </p:cNvSpPr>
          <p:nvPr/>
        </p:nvSpPr>
        <p:spPr bwMode="auto">
          <a:xfrm>
            <a:off x="381000" y="2590800"/>
            <a:ext cx="5920154" cy="181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2" tIns="45718" rIns="91412" bIns="45718">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just">
              <a:spcBef>
                <a:spcPct val="0"/>
              </a:spcBef>
              <a:buClrTx/>
              <a:buFontTx/>
              <a:buNone/>
            </a:pPr>
            <a:r>
              <a:rPr lang="en-US" altLang="en-US" sz="2800" b="1" dirty="0">
                <a:solidFill>
                  <a:srgbClr val="000000"/>
                </a:solidFill>
              </a:rPr>
              <a:t>   </a:t>
            </a:r>
            <a:r>
              <a:rPr lang="en-US" altLang="en-US" sz="2800" dirty="0">
                <a:solidFill>
                  <a:srgbClr val="000000"/>
                </a:solidFill>
              </a:rPr>
              <a:t>- </a:t>
            </a:r>
            <a:r>
              <a:rPr lang="en-US" altLang="en-US" sz="2800" dirty="0" err="1">
                <a:solidFill>
                  <a:srgbClr val="000000"/>
                </a:solidFill>
              </a:rPr>
              <a:t>Đền</a:t>
            </a:r>
            <a:r>
              <a:rPr lang="en-US" altLang="en-US" sz="2800" dirty="0">
                <a:solidFill>
                  <a:srgbClr val="000000"/>
                </a:solidFill>
              </a:rPr>
              <a:t> </a:t>
            </a:r>
            <a:r>
              <a:rPr lang="en-US" altLang="en-US" sz="2800" dirty="0" err="1">
                <a:solidFill>
                  <a:srgbClr val="000000"/>
                </a:solidFill>
              </a:rPr>
              <a:t>thờ</a:t>
            </a:r>
            <a:r>
              <a:rPr lang="en-US" altLang="en-US" sz="2800" dirty="0">
                <a:solidFill>
                  <a:srgbClr val="000000"/>
                </a:solidFill>
              </a:rPr>
              <a:t> </a:t>
            </a:r>
            <a:r>
              <a:rPr lang="en-US" altLang="en-US" sz="2800" dirty="0" err="1">
                <a:solidFill>
                  <a:srgbClr val="000000"/>
                </a:solidFill>
              </a:rPr>
              <a:t>Phù</a:t>
            </a:r>
            <a:r>
              <a:rPr lang="en-US" altLang="en-US" sz="2800" dirty="0">
                <a:solidFill>
                  <a:srgbClr val="000000"/>
                </a:solidFill>
              </a:rPr>
              <a:t> </a:t>
            </a:r>
            <a:r>
              <a:rPr lang="en-US" altLang="en-US" sz="2800" dirty="0" err="1">
                <a:solidFill>
                  <a:srgbClr val="000000"/>
                </a:solidFill>
              </a:rPr>
              <a:t>Đổng</a:t>
            </a:r>
            <a:r>
              <a:rPr lang="en-US" altLang="en-US" sz="2800" dirty="0">
                <a:solidFill>
                  <a:srgbClr val="000000"/>
                </a:solidFill>
              </a:rPr>
              <a:t> </a:t>
            </a:r>
            <a:r>
              <a:rPr lang="en-US" altLang="en-US" sz="2800" dirty="0" err="1">
                <a:solidFill>
                  <a:srgbClr val="000000"/>
                </a:solidFill>
              </a:rPr>
              <a:t>Thiên</a:t>
            </a:r>
            <a:r>
              <a:rPr lang="en-US" altLang="en-US" sz="2800" dirty="0">
                <a:solidFill>
                  <a:srgbClr val="000000"/>
                </a:solidFill>
              </a:rPr>
              <a:t> </a:t>
            </a:r>
            <a:r>
              <a:rPr lang="en-US" altLang="en-US" sz="2800" dirty="0" err="1">
                <a:solidFill>
                  <a:srgbClr val="000000"/>
                </a:solidFill>
              </a:rPr>
              <a:t>Vương</a:t>
            </a:r>
            <a:r>
              <a:rPr lang="en-US" altLang="en-US" sz="2800" dirty="0">
                <a:solidFill>
                  <a:srgbClr val="000000"/>
                </a:solidFill>
              </a:rPr>
              <a:t>.</a:t>
            </a:r>
          </a:p>
          <a:p>
            <a:pPr algn="just">
              <a:spcBef>
                <a:spcPct val="0"/>
              </a:spcBef>
              <a:buClrTx/>
              <a:buFontTx/>
              <a:buNone/>
            </a:pPr>
            <a:r>
              <a:rPr lang="en-US" altLang="en-US" sz="2800" dirty="0">
                <a:solidFill>
                  <a:srgbClr val="000000"/>
                </a:solidFill>
              </a:rPr>
              <a:t>   - </a:t>
            </a:r>
            <a:r>
              <a:rPr lang="en-US" altLang="en-US" sz="2800" dirty="0" err="1">
                <a:solidFill>
                  <a:srgbClr val="000000"/>
                </a:solidFill>
              </a:rPr>
              <a:t>Bụi</a:t>
            </a:r>
            <a:r>
              <a:rPr lang="en-US" altLang="en-US" sz="2800" dirty="0">
                <a:solidFill>
                  <a:srgbClr val="000000"/>
                </a:solidFill>
              </a:rPr>
              <a:t> </a:t>
            </a:r>
            <a:r>
              <a:rPr lang="en-US" altLang="en-US" sz="2800" dirty="0" err="1">
                <a:solidFill>
                  <a:srgbClr val="000000"/>
                </a:solidFill>
              </a:rPr>
              <a:t>tre</a:t>
            </a:r>
            <a:r>
              <a:rPr lang="en-US" altLang="en-US" sz="2800" dirty="0">
                <a:solidFill>
                  <a:srgbClr val="000000"/>
                </a:solidFill>
              </a:rPr>
              <a:t> </a:t>
            </a:r>
            <a:r>
              <a:rPr lang="en-US" altLang="en-US" sz="2800" dirty="0" err="1">
                <a:solidFill>
                  <a:srgbClr val="000000"/>
                </a:solidFill>
              </a:rPr>
              <a:t>đằng</a:t>
            </a:r>
            <a:r>
              <a:rPr lang="en-US" altLang="en-US" sz="2800" dirty="0">
                <a:solidFill>
                  <a:srgbClr val="000000"/>
                </a:solidFill>
              </a:rPr>
              <a:t> </a:t>
            </a:r>
            <a:r>
              <a:rPr lang="en-US" altLang="en-US" sz="2800" dirty="0" err="1">
                <a:solidFill>
                  <a:srgbClr val="000000"/>
                </a:solidFill>
              </a:rPr>
              <a:t>ngà</a:t>
            </a:r>
            <a:r>
              <a:rPr lang="en-US" altLang="en-US" sz="2800" dirty="0">
                <a:solidFill>
                  <a:srgbClr val="000000"/>
                </a:solidFill>
              </a:rPr>
              <a:t>.</a:t>
            </a:r>
          </a:p>
          <a:p>
            <a:pPr algn="just">
              <a:spcBef>
                <a:spcPct val="0"/>
              </a:spcBef>
              <a:buClrTx/>
              <a:buFontTx/>
              <a:buNone/>
            </a:pPr>
            <a:r>
              <a:rPr lang="en-US" altLang="en-US" sz="2800" dirty="0">
                <a:solidFill>
                  <a:srgbClr val="000000"/>
                </a:solidFill>
              </a:rPr>
              <a:t>   - </a:t>
            </a:r>
            <a:r>
              <a:rPr lang="en-US" altLang="en-US" sz="2800" dirty="0" err="1">
                <a:solidFill>
                  <a:srgbClr val="000000"/>
                </a:solidFill>
              </a:rPr>
              <a:t>Ao</a:t>
            </a:r>
            <a:r>
              <a:rPr lang="en-US" altLang="en-US" sz="2800" dirty="0">
                <a:solidFill>
                  <a:srgbClr val="000000"/>
                </a:solidFill>
              </a:rPr>
              <a:t> </a:t>
            </a:r>
            <a:r>
              <a:rPr lang="en-US" altLang="en-US" sz="2800" dirty="0" err="1">
                <a:solidFill>
                  <a:srgbClr val="000000"/>
                </a:solidFill>
              </a:rPr>
              <a:t>hồ</a:t>
            </a:r>
            <a:r>
              <a:rPr lang="en-US" altLang="en-US" sz="2800" dirty="0">
                <a:solidFill>
                  <a:srgbClr val="000000"/>
                </a:solidFill>
              </a:rPr>
              <a:t> </a:t>
            </a:r>
            <a:r>
              <a:rPr lang="en-US" altLang="en-US" sz="2800" dirty="0" err="1">
                <a:solidFill>
                  <a:srgbClr val="000000"/>
                </a:solidFill>
              </a:rPr>
              <a:t>liên</a:t>
            </a:r>
            <a:r>
              <a:rPr lang="en-US" altLang="en-US" sz="2800" dirty="0">
                <a:solidFill>
                  <a:srgbClr val="000000"/>
                </a:solidFill>
              </a:rPr>
              <a:t> </a:t>
            </a:r>
            <a:r>
              <a:rPr lang="en-US" altLang="en-US" sz="2800" dirty="0" err="1">
                <a:solidFill>
                  <a:srgbClr val="000000"/>
                </a:solidFill>
              </a:rPr>
              <a:t>tiếp</a:t>
            </a:r>
            <a:r>
              <a:rPr lang="en-US" altLang="en-US" sz="2800" dirty="0">
                <a:solidFill>
                  <a:srgbClr val="000000"/>
                </a:solidFill>
              </a:rPr>
              <a:t>; </a:t>
            </a:r>
            <a:r>
              <a:rPr lang="en-US" altLang="en-US" sz="2800" dirty="0" err="1">
                <a:solidFill>
                  <a:srgbClr val="000000"/>
                </a:solidFill>
              </a:rPr>
              <a:t>Làng</a:t>
            </a:r>
            <a:r>
              <a:rPr lang="en-US" altLang="en-US" sz="2800" dirty="0">
                <a:solidFill>
                  <a:srgbClr val="000000"/>
                </a:solidFill>
              </a:rPr>
              <a:t> </a:t>
            </a:r>
            <a:r>
              <a:rPr lang="en-US" altLang="en-US" sz="2800" dirty="0" err="1">
                <a:solidFill>
                  <a:srgbClr val="000000"/>
                </a:solidFill>
              </a:rPr>
              <a:t>Cháy</a:t>
            </a:r>
            <a:r>
              <a:rPr lang="en-US" altLang="en-US" sz="2800" dirty="0">
                <a:solidFill>
                  <a:srgbClr val="000000"/>
                </a:solidFill>
              </a:rPr>
              <a:t>.</a:t>
            </a:r>
          </a:p>
        </p:txBody>
      </p:sp>
      <p:sp>
        <p:nvSpPr>
          <p:cNvPr id="17424" name="Text Box 16"/>
          <p:cNvSpPr txBox="1">
            <a:spLocks noChangeArrowheads="1"/>
          </p:cNvSpPr>
          <p:nvPr/>
        </p:nvSpPr>
        <p:spPr bwMode="auto">
          <a:xfrm>
            <a:off x="2209800" y="-345992"/>
            <a:ext cx="8458200" cy="1107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2" tIns="45718" rIns="91412" bIns="45718">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50000"/>
              </a:spcBef>
              <a:buClrTx/>
              <a:buFontTx/>
              <a:buNone/>
            </a:pPr>
            <a:r>
              <a:rPr lang="en-US" altLang="en-US" b="1" i="1" dirty="0">
                <a:solidFill>
                  <a:srgbClr val="FFFF66"/>
                </a:solidFill>
              </a:rPr>
              <a:t> </a:t>
            </a:r>
            <a:r>
              <a:rPr lang="en-US" altLang="en-US" b="1" i="1" u="sng" dirty="0" err="1">
                <a:solidFill>
                  <a:srgbClr val="FF0000"/>
                </a:solidFill>
              </a:rPr>
              <a:t>Đọc</a:t>
            </a:r>
            <a:r>
              <a:rPr lang="en-US" altLang="en-US" b="1" i="1" u="sng" dirty="0">
                <a:solidFill>
                  <a:srgbClr val="FF0000"/>
                </a:solidFill>
              </a:rPr>
              <a:t> </a:t>
            </a:r>
            <a:r>
              <a:rPr lang="en-US" altLang="en-US" b="1" i="1" u="sng" dirty="0" err="1">
                <a:solidFill>
                  <a:srgbClr val="FF0000"/>
                </a:solidFill>
              </a:rPr>
              <a:t>hiểu</a:t>
            </a:r>
            <a:r>
              <a:rPr lang="en-US" altLang="en-US" b="1" i="1" u="sng" dirty="0">
                <a:solidFill>
                  <a:srgbClr val="FF0000"/>
                </a:solidFill>
              </a:rPr>
              <a:t> </a:t>
            </a:r>
            <a:r>
              <a:rPr lang="en-US" altLang="en-US" b="1" i="1" u="sng" dirty="0" err="1">
                <a:solidFill>
                  <a:srgbClr val="FF0000"/>
                </a:solidFill>
              </a:rPr>
              <a:t>văn</a:t>
            </a:r>
            <a:r>
              <a:rPr lang="en-US" altLang="en-US" b="1" i="1" u="sng" dirty="0">
                <a:solidFill>
                  <a:srgbClr val="FF0000"/>
                </a:solidFill>
              </a:rPr>
              <a:t> </a:t>
            </a:r>
            <a:r>
              <a:rPr lang="en-US" altLang="en-US" b="1" i="1" u="sng" dirty="0" err="1">
                <a:solidFill>
                  <a:srgbClr val="FF0000"/>
                </a:solidFill>
              </a:rPr>
              <a:t>bản</a:t>
            </a:r>
            <a:r>
              <a:rPr lang="en-US" altLang="en-US" sz="6600" dirty="0">
                <a:solidFill>
                  <a:srgbClr val="FF0000"/>
                </a:solidFill>
              </a:rPr>
              <a:t> </a:t>
            </a:r>
            <a:r>
              <a:rPr lang="en-US" altLang="en-US" b="1" dirty="0" smtClean="0">
                <a:solidFill>
                  <a:srgbClr val="FF0000"/>
                </a:solidFill>
              </a:rPr>
              <a:t>THÁNH GIÓNG</a:t>
            </a:r>
            <a:endParaRPr lang="en-US" altLang="en-US" b="1" dirty="0">
              <a:solidFill>
                <a:srgbClr val="CC3300"/>
              </a:solidFill>
            </a:endParaRPr>
          </a:p>
        </p:txBody>
      </p:sp>
      <p:sp>
        <p:nvSpPr>
          <p:cNvPr id="17427" name="Text Box 19"/>
          <p:cNvSpPr txBox="1">
            <a:spLocks noChangeArrowheads="1"/>
          </p:cNvSpPr>
          <p:nvPr/>
        </p:nvSpPr>
        <p:spPr bwMode="auto">
          <a:xfrm>
            <a:off x="1524000" y="838201"/>
            <a:ext cx="4495800" cy="523875"/>
          </a:xfrm>
          <a:prstGeom prst="rect">
            <a:avLst/>
          </a:prstGeom>
          <a:ln/>
          <a:extLst/>
        </p:spPr>
        <p:style>
          <a:lnRef idx="2">
            <a:schemeClr val="dk1"/>
          </a:lnRef>
          <a:fillRef idx="1">
            <a:schemeClr val="lt1"/>
          </a:fillRef>
          <a:effectRef idx="0">
            <a:schemeClr val="dk1"/>
          </a:effectRef>
          <a:fontRef idx="minor">
            <a:schemeClr val="dk1"/>
          </a:fontRef>
        </p:style>
        <p:txBody>
          <a:bodyPr lIns="91412" tIns="45718" rIns="91412" bIns="45718">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en-US" sz="1900" dirty="0">
                <a:solidFill>
                  <a:srgbClr val="0000FF"/>
                </a:solidFill>
              </a:rPr>
              <a:t> </a:t>
            </a:r>
            <a:r>
              <a:rPr lang="en-US" altLang="en-US" sz="2800" b="1" dirty="0" err="1">
                <a:solidFill>
                  <a:srgbClr val="0000FF"/>
                </a:solidFill>
              </a:rPr>
              <a:t>I.Tìm</a:t>
            </a:r>
            <a:r>
              <a:rPr lang="en-US" altLang="en-US" sz="2800" b="1" dirty="0">
                <a:solidFill>
                  <a:srgbClr val="0000FF"/>
                </a:solidFill>
              </a:rPr>
              <a:t> </a:t>
            </a:r>
            <a:r>
              <a:rPr lang="en-US" altLang="en-US" sz="2800" b="1" dirty="0" err="1">
                <a:solidFill>
                  <a:srgbClr val="0000FF"/>
                </a:solidFill>
              </a:rPr>
              <a:t>hiểu</a:t>
            </a:r>
            <a:r>
              <a:rPr lang="en-US" altLang="en-US" sz="2800" b="1" dirty="0">
                <a:solidFill>
                  <a:srgbClr val="0000FF"/>
                </a:solidFill>
              </a:rPr>
              <a:t> </a:t>
            </a:r>
            <a:r>
              <a:rPr lang="en-US" altLang="en-US" sz="2800" b="1" dirty="0" err="1">
                <a:solidFill>
                  <a:srgbClr val="0000FF"/>
                </a:solidFill>
              </a:rPr>
              <a:t>chung</a:t>
            </a:r>
            <a:r>
              <a:rPr lang="en-US" altLang="en-US" sz="2800" b="1" dirty="0">
                <a:solidFill>
                  <a:srgbClr val="0000FF"/>
                </a:solidFill>
              </a:rPr>
              <a:t>:</a:t>
            </a:r>
          </a:p>
        </p:txBody>
      </p:sp>
      <p:sp>
        <p:nvSpPr>
          <p:cNvPr id="17428" name="Text Box 20"/>
          <p:cNvSpPr txBox="1">
            <a:spLocks noChangeArrowheads="1"/>
          </p:cNvSpPr>
          <p:nvPr/>
        </p:nvSpPr>
        <p:spPr bwMode="auto">
          <a:xfrm>
            <a:off x="838201" y="2057400"/>
            <a:ext cx="553211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2" tIns="45718" rIns="91412" bIns="45718">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2800" b="1" i="1" dirty="0">
                <a:solidFill>
                  <a:srgbClr val="FF0000"/>
                </a:solidFill>
              </a:rPr>
              <a:t>4. </a:t>
            </a:r>
            <a:r>
              <a:rPr lang="en-US" altLang="en-US" sz="2800" b="1" i="1" dirty="0" err="1">
                <a:solidFill>
                  <a:srgbClr val="FF0000"/>
                </a:solidFill>
              </a:rPr>
              <a:t>Những</a:t>
            </a:r>
            <a:r>
              <a:rPr lang="en-US" altLang="en-US" sz="2800" b="1" i="1" dirty="0">
                <a:solidFill>
                  <a:srgbClr val="FF0000"/>
                </a:solidFill>
              </a:rPr>
              <a:t> </a:t>
            </a:r>
            <a:r>
              <a:rPr lang="en-US" altLang="en-US" sz="2800" b="1" i="1" dirty="0" err="1">
                <a:solidFill>
                  <a:srgbClr val="FF0000"/>
                </a:solidFill>
              </a:rPr>
              <a:t>dấu</a:t>
            </a:r>
            <a:r>
              <a:rPr lang="en-US" altLang="en-US" sz="2800" b="1" i="1" dirty="0">
                <a:solidFill>
                  <a:srgbClr val="FF0000"/>
                </a:solidFill>
              </a:rPr>
              <a:t> </a:t>
            </a:r>
            <a:r>
              <a:rPr lang="en-US" altLang="en-US" sz="2800" b="1" i="1" dirty="0" err="1">
                <a:solidFill>
                  <a:srgbClr val="FF0000"/>
                </a:solidFill>
              </a:rPr>
              <a:t>tích</a:t>
            </a:r>
            <a:r>
              <a:rPr lang="en-US" altLang="en-US" sz="2800" b="1" i="1" dirty="0">
                <a:solidFill>
                  <a:srgbClr val="FF0000"/>
                </a:solidFill>
              </a:rPr>
              <a:t> </a:t>
            </a:r>
            <a:r>
              <a:rPr lang="en-US" altLang="en-US" sz="2800" b="1" i="1" dirty="0" err="1">
                <a:solidFill>
                  <a:srgbClr val="FF0000"/>
                </a:solidFill>
              </a:rPr>
              <a:t>còn</a:t>
            </a:r>
            <a:r>
              <a:rPr lang="en-US" altLang="en-US" sz="2800" b="1" i="1" dirty="0">
                <a:solidFill>
                  <a:srgbClr val="FF0000"/>
                </a:solidFill>
              </a:rPr>
              <a:t> </a:t>
            </a:r>
            <a:r>
              <a:rPr lang="en-US" altLang="en-US" sz="2800" b="1" i="1" dirty="0" err="1">
                <a:solidFill>
                  <a:srgbClr val="FF0000"/>
                </a:solidFill>
              </a:rPr>
              <a:t>lại</a:t>
            </a:r>
            <a:r>
              <a:rPr lang="en-US" altLang="en-US" sz="2800" b="1" i="1" dirty="0">
                <a:solidFill>
                  <a:srgbClr val="FF0000"/>
                </a:solidFill>
              </a:rPr>
              <a:t>:</a:t>
            </a:r>
            <a:r>
              <a:rPr lang="en-US" altLang="en-US" sz="2800" dirty="0">
                <a:solidFill>
                  <a:srgbClr val="FF0000"/>
                </a:solidFill>
              </a:rPr>
              <a:t> </a:t>
            </a:r>
          </a:p>
        </p:txBody>
      </p:sp>
      <p:sp>
        <p:nvSpPr>
          <p:cNvPr id="17429" name="Text Box 21"/>
          <p:cNvSpPr txBox="1">
            <a:spLocks noChangeArrowheads="1"/>
          </p:cNvSpPr>
          <p:nvPr/>
        </p:nvSpPr>
        <p:spPr bwMode="auto">
          <a:xfrm>
            <a:off x="228600" y="4419600"/>
            <a:ext cx="6019800" cy="181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2" tIns="45718" rIns="91412" bIns="45718">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just">
              <a:spcBef>
                <a:spcPct val="0"/>
              </a:spcBef>
              <a:buClrTx/>
              <a:buFontTx/>
              <a:buNone/>
            </a:pPr>
            <a:r>
              <a:rPr lang="en-US" altLang="en-US" sz="1900" i="1" dirty="0">
                <a:solidFill>
                  <a:srgbClr val="000000"/>
                </a:solidFill>
              </a:rPr>
              <a:t> </a:t>
            </a:r>
            <a:r>
              <a:rPr lang="en-US" altLang="en-US" sz="2800" b="1" i="1" dirty="0">
                <a:solidFill>
                  <a:srgbClr val="000000"/>
                </a:solidFill>
                <a:sym typeface="Wingdings" panose="05000000000000000000" pitchFamily="2" charset="2"/>
              </a:rPr>
              <a:t>-&gt;</a:t>
            </a:r>
            <a:r>
              <a:rPr lang="en-US" altLang="en-US" sz="2800" b="1" i="1" dirty="0">
                <a:solidFill>
                  <a:srgbClr val="000000"/>
                </a:solidFill>
              </a:rPr>
              <a:t> </a:t>
            </a:r>
            <a:r>
              <a:rPr lang="en-US" altLang="en-US" sz="2800" b="1" i="1" dirty="0" err="1">
                <a:solidFill>
                  <a:srgbClr val="000000"/>
                </a:solidFill>
              </a:rPr>
              <a:t>Thể</a:t>
            </a:r>
            <a:r>
              <a:rPr lang="en-US" altLang="en-US" sz="2800" b="1" i="1" dirty="0">
                <a:solidFill>
                  <a:srgbClr val="000000"/>
                </a:solidFill>
              </a:rPr>
              <a:t> </a:t>
            </a:r>
            <a:r>
              <a:rPr lang="en-US" altLang="en-US" sz="2800" b="1" i="1" dirty="0" err="1">
                <a:solidFill>
                  <a:srgbClr val="000000"/>
                </a:solidFill>
              </a:rPr>
              <a:t>hiện</a:t>
            </a:r>
            <a:r>
              <a:rPr lang="en-US" altLang="en-US" sz="2800" b="1" i="1" dirty="0">
                <a:solidFill>
                  <a:srgbClr val="000000"/>
                </a:solidFill>
              </a:rPr>
              <a:t> </a:t>
            </a:r>
            <a:r>
              <a:rPr lang="en-US" altLang="en-US" sz="2800" b="1" i="1" dirty="0" err="1">
                <a:solidFill>
                  <a:srgbClr val="000000"/>
                </a:solidFill>
              </a:rPr>
              <a:t>sự</a:t>
            </a:r>
            <a:r>
              <a:rPr lang="en-US" altLang="en-US" sz="2800" b="1" i="1" dirty="0">
                <a:solidFill>
                  <a:srgbClr val="000000"/>
                </a:solidFill>
              </a:rPr>
              <a:t> </a:t>
            </a:r>
            <a:r>
              <a:rPr lang="en-US" altLang="en-US" sz="2800" b="1" i="1" dirty="0" err="1">
                <a:solidFill>
                  <a:srgbClr val="000000"/>
                </a:solidFill>
              </a:rPr>
              <a:t>trân</a:t>
            </a:r>
            <a:r>
              <a:rPr lang="en-US" altLang="en-US" sz="2800" b="1" i="1" dirty="0">
                <a:solidFill>
                  <a:srgbClr val="000000"/>
                </a:solidFill>
              </a:rPr>
              <a:t> </a:t>
            </a:r>
            <a:r>
              <a:rPr lang="en-US" altLang="en-US" sz="2800" b="1" i="1" dirty="0" err="1">
                <a:solidFill>
                  <a:srgbClr val="000000"/>
                </a:solidFill>
              </a:rPr>
              <a:t>trọng</a:t>
            </a:r>
            <a:r>
              <a:rPr lang="en-US" altLang="en-US" sz="2800" b="1" i="1" dirty="0">
                <a:solidFill>
                  <a:srgbClr val="000000"/>
                </a:solidFill>
              </a:rPr>
              <a:t>, </a:t>
            </a:r>
            <a:r>
              <a:rPr lang="en-US" altLang="en-US" sz="2800" b="1" i="1" dirty="0" err="1">
                <a:solidFill>
                  <a:srgbClr val="000000"/>
                </a:solidFill>
              </a:rPr>
              <a:t>biết</a:t>
            </a:r>
            <a:r>
              <a:rPr lang="en-US" altLang="en-US" sz="2800" b="1" i="1" dirty="0">
                <a:solidFill>
                  <a:srgbClr val="000000"/>
                </a:solidFill>
              </a:rPr>
              <a:t> </a:t>
            </a:r>
            <a:r>
              <a:rPr lang="en-US" altLang="en-US" sz="2800" b="1" i="1" dirty="0" err="1">
                <a:solidFill>
                  <a:srgbClr val="000000"/>
                </a:solidFill>
              </a:rPr>
              <a:t>ơn</a:t>
            </a:r>
            <a:r>
              <a:rPr lang="en-US" altLang="en-US" sz="2800" b="1" i="1" dirty="0">
                <a:solidFill>
                  <a:srgbClr val="000000"/>
                </a:solidFill>
              </a:rPr>
              <a:t>, </a:t>
            </a:r>
          </a:p>
          <a:p>
            <a:pPr algn="just">
              <a:spcBef>
                <a:spcPct val="0"/>
              </a:spcBef>
              <a:buClrTx/>
              <a:buFontTx/>
              <a:buNone/>
            </a:pPr>
            <a:r>
              <a:rPr lang="en-US" altLang="en-US" sz="2800" b="1" i="1" dirty="0" err="1">
                <a:solidFill>
                  <a:srgbClr val="000000"/>
                </a:solidFill>
              </a:rPr>
              <a:t>niềm</a:t>
            </a:r>
            <a:r>
              <a:rPr lang="en-US" altLang="en-US" sz="2800" b="1" i="1" dirty="0">
                <a:solidFill>
                  <a:srgbClr val="000000"/>
                </a:solidFill>
              </a:rPr>
              <a:t> </a:t>
            </a:r>
            <a:r>
              <a:rPr lang="en-US" altLang="en-US" sz="2800" b="1" i="1" dirty="0" err="1">
                <a:solidFill>
                  <a:srgbClr val="000000"/>
                </a:solidFill>
              </a:rPr>
              <a:t>tự</a:t>
            </a:r>
            <a:r>
              <a:rPr lang="en-US" altLang="en-US" sz="2800" b="1" i="1" dirty="0">
                <a:solidFill>
                  <a:srgbClr val="000000"/>
                </a:solidFill>
              </a:rPr>
              <a:t> </a:t>
            </a:r>
            <a:r>
              <a:rPr lang="en-US" altLang="en-US" sz="2800" b="1" i="1" dirty="0" err="1">
                <a:solidFill>
                  <a:srgbClr val="000000"/>
                </a:solidFill>
              </a:rPr>
              <a:t>hào</a:t>
            </a:r>
            <a:r>
              <a:rPr lang="en-US" altLang="en-US" sz="2800" b="1" i="1" dirty="0">
                <a:solidFill>
                  <a:srgbClr val="000000"/>
                </a:solidFill>
              </a:rPr>
              <a:t> </a:t>
            </a:r>
            <a:r>
              <a:rPr lang="en-US" altLang="en-US" sz="2800" b="1" i="1" dirty="0" err="1">
                <a:solidFill>
                  <a:srgbClr val="000000"/>
                </a:solidFill>
              </a:rPr>
              <a:t>và</a:t>
            </a:r>
            <a:r>
              <a:rPr lang="en-US" altLang="en-US" sz="2800" b="1" i="1" dirty="0">
                <a:solidFill>
                  <a:srgbClr val="000000"/>
                </a:solidFill>
              </a:rPr>
              <a:t> </a:t>
            </a:r>
            <a:r>
              <a:rPr lang="en-US" altLang="en-US" sz="2800" b="1" i="1" dirty="0" err="1">
                <a:solidFill>
                  <a:srgbClr val="000000"/>
                </a:solidFill>
              </a:rPr>
              <a:t>ước</a:t>
            </a:r>
            <a:r>
              <a:rPr lang="en-US" altLang="en-US" sz="2800" b="1" i="1" dirty="0">
                <a:solidFill>
                  <a:srgbClr val="000000"/>
                </a:solidFill>
              </a:rPr>
              <a:t> </a:t>
            </a:r>
            <a:r>
              <a:rPr lang="en-US" altLang="en-US" sz="2800" b="1" i="1" dirty="0" err="1">
                <a:solidFill>
                  <a:srgbClr val="000000"/>
                </a:solidFill>
              </a:rPr>
              <a:t>muốn</a:t>
            </a:r>
            <a:r>
              <a:rPr lang="en-US" altLang="en-US" sz="2800" b="1" i="1" dirty="0">
                <a:solidFill>
                  <a:srgbClr val="000000"/>
                </a:solidFill>
              </a:rPr>
              <a:t> </a:t>
            </a:r>
            <a:r>
              <a:rPr lang="en-US" altLang="en-US" sz="2800" b="1" i="1" dirty="0" err="1">
                <a:solidFill>
                  <a:srgbClr val="000000"/>
                </a:solidFill>
              </a:rPr>
              <a:t>về</a:t>
            </a:r>
            <a:endParaRPr lang="en-US" altLang="en-US" sz="2800" b="1" i="1" dirty="0">
              <a:solidFill>
                <a:srgbClr val="000000"/>
              </a:solidFill>
            </a:endParaRPr>
          </a:p>
          <a:p>
            <a:pPr algn="just">
              <a:spcBef>
                <a:spcPct val="0"/>
              </a:spcBef>
              <a:buClrTx/>
              <a:buFontTx/>
              <a:buNone/>
            </a:pPr>
            <a:r>
              <a:rPr lang="en-US" altLang="en-US" sz="2800" b="1" i="1" dirty="0">
                <a:solidFill>
                  <a:srgbClr val="000000"/>
                </a:solidFill>
              </a:rPr>
              <a:t> </a:t>
            </a:r>
            <a:r>
              <a:rPr lang="en-US" altLang="en-US" sz="2800" b="1" i="1" dirty="0" err="1">
                <a:solidFill>
                  <a:srgbClr val="000000"/>
                </a:solidFill>
              </a:rPr>
              <a:t>một</a:t>
            </a:r>
            <a:r>
              <a:rPr lang="en-US" altLang="en-US" sz="2800" b="1" i="1" dirty="0">
                <a:solidFill>
                  <a:srgbClr val="000000"/>
                </a:solidFill>
              </a:rPr>
              <a:t> </a:t>
            </a:r>
            <a:r>
              <a:rPr lang="en-US" altLang="en-US" sz="2800" b="1" i="1" dirty="0" err="1">
                <a:solidFill>
                  <a:srgbClr val="000000"/>
                </a:solidFill>
              </a:rPr>
              <a:t>người</a:t>
            </a:r>
            <a:r>
              <a:rPr lang="en-US" altLang="en-US" sz="2800" b="1" i="1" dirty="0">
                <a:solidFill>
                  <a:srgbClr val="000000"/>
                </a:solidFill>
              </a:rPr>
              <a:t> </a:t>
            </a:r>
            <a:r>
              <a:rPr lang="en-US" altLang="en-US" sz="2800" b="1" i="1" dirty="0" err="1">
                <a:solidFill>
                  <a:srgbClr val="000000"/>
                </a:solidFill>
              </a:rPr>
              <a:t>anh</a:t>
            </a:r>
            <a:r>
              <a:rPr lang="en-US" altLang="en-US" sz="2800" b="1" i="1" dirty="0">
                <a:solidFill>
                  <a:srgbClr val="000000"/>
                </a:solidFill>
              </a:rPr>
              <a:t> </a:t>
            </a:r>
            <a:r>
              <a:rPr lang="en-US" altLang="en-US" sz="2800" b="1" i="1" dirty="0" err="1">
                <a:solidFill>
                  <a:srgbClr val="000000"/>
                </a:solidFill>
              </a:rPr>
              <a:t>hùng</a:t>
            </a:r>
            <a:r>
              <a:rPr lang="en-US" altLang="en-US" sz="2800" b="1" i="1" dirty="0">
                <a:solidFill>
                  <a:srgbClr val="000000"/>
                </a:solidFill>
              </a:rPr>
              <a:t> </a:t>
            </a:r>
            <a:r>
              <a:rPr lang="en-US" altLang="en-US" sz="2800" b="1" i="1" dirty="0" err="1">
                <a:solidFill>
                  <a:srgbClr val="000000"/>
                </a:solidFill>
              </a:rPr>
              <a:t>đánh</a:t>
            </a:r>
            <a:r>
              <a:rPr lang="en-US" altLang="en-US" sz="2800" b="1" i="1" dirty="0">
                <a:solidFill>
                  <a:srgbClr val="000000"/>
                </a:solidFill>
              </a:rPr>
              <a:t> </a:t>
            </a:r>
            <a:r>
              <a:rPr lang="en-US" altLang="en-US" sz="2800" b="1" i="1" dirty="0" err="1">
                <a:solidFill>
                  <a:srgbClr val="000000"/>
                </a:solidFill>
              </a:rPr>
              <a:t>giặc</a:t>
            </a:r>
            <a:r>
              <a:rPr lang="en-US" altLang="en-US" sz="2800" b="1" i="1" dirty="0">
                <a:solidFill>
                  <a:srgbClr val="000000"/>
                </a:solidFill>
              </a:rPr>
              <a:t> </a:t>
            </a:r>
            <a:r>
              <a:rPr lang="en-US" altLang="en-US" sz="2800" b="1" i="1" dirty="0" err="1">
                <a:solidFill>
                  <a:srgbClr val="000000"/>
                </a:solidFill>
              </a:rPr>
              <a:t>cứu</a:t>
            </a:r>
            <a:r>
              <a:rPr lang="en-US" altLang="en-US" sz="2800" b="1" i="1" dirty="0">
                <a:solidFill>
                  <a:srgbClr val="000000"/>
                </a:solidFill>
              </a:rPr>
              <a:t> </a:t>
            </a:r>
            <a:r>
              <a:rPr lang="en-US" altLang="en-US" sz="2800" b="1" i="1" dirty="0" err="1">
                <a:solidFill>
                  <a:srgbClr val="000000"/>
                </a:solidFill>
              </a:rPr>
              <a:t>nước</a:t>
            </a:r>
            <a:r>
              <a:rPr lang="en-US" altLang="en-US" sz="2800" b="1" i="1" dirty="0">
                <a:solidFill>
                  <a:srgbClr val="000000"/>
                </a:solidFill>
              </a:rPr>
              <a:t>.</a:t>
            </a:r>
          </a:p>
        </p:txBody>
      </p:sp>
    </p:spTree>
    <p:extLst>
      <p:ext uri="{BB962C8B-B14F-4D97-AF65-F5344CB8AC3E}">
        <p14:creationId xmlns:p14="http://schemas.microsoft.com/office/powerpoint/2010/main" val="2295157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424"/>
                                        </p:tgtEl>
                                        <p:attrNameLst>
                                          <p:attrName>style.visibility</p:attrName>
                                        </p:attrNameLst>
                                      </p:cBhvr>
                                      <p:to>
                                        <p:strVal val="visible"/>
                                      </p:to>
                                    </p:set>
                                    <p:animEffect transition="in" filter="fade">
                                      <p:cBhvr>
                                        <p:cTn id="7" dur="1000"/>
                                        <p:tgtEl>
                                          <p:spTgt spid="17424"/>
                                        </p:tgtEl>
                                      </p:cBhvr>
                                    </p:animEffect>
                                    <p:anim calcmode="lin" valueType="num">
                                      <p:cBhvr>
                                        <p:cTn id="8" dur="1000" fill="hold"/>
                                        <p:tgtEl>
                                          <p:spTgt spid="17424"/>
                                        </p:tgtEl>
                                        <p:attrNameLst>
                                          <p:attrName>ppt_x</p:attrName>
                                        </p:attrNameLst>
                                      </p:cBhvr>
                                      <p:tavLst>
                                        <p:tav tm="0">
                                          <p:val>
                                            <p:strVal val="#ppt_x"/>
                                          </p:val>
                                        </p:tav>
                                        <p:tav tm="100000">
                                          <p:val>
                                            <p:strVal val="#ppt_x"/>
                                          </p:val>
                                        </p:tav>
                                      </p:tavLst>
                                    </p:anim>
                                    <p:anim calcmode="lin" valueType="num">
                                      <p:cBhvr>
                                        <p:cTn id="9" dur="1000" fill="hold"/>
                                        <p:tgtEl>
                                          <p:spTgt spid="1742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7427"/>
                                        </p:tgtEl>
                                        <p:attrNameLst>
                                          <p:attrName>style.visibility</p:attrName>
                                        </p:attrNameLst>
                                      </p:cBhvr>
                                      <p:to>
                                        <p:strVal val="visible"/>
                                      </p:to>
                                    </p:set>
                                    <p:animEffect transition="in" filter="fade">
                                      <p:cBhvr>
                                        <p:cTn id="12" dur="1000"/>
                                        <p:tgtEl>
                                          <p:spTgt spid="17427"/>
                                        </p:tgtEl>
                                      </p:cBhvr>
                                    </p:animEffect>
                                    <p:anim calcmode="lin" valueType="num">
                                      <p:cBhvr>
                                        <p:cTn id="13" dur="1000" fill="hold"/>
                                        <p:tgtEl>
                                          <p:spTgt spid="17427"/>
                                        </p:tgtEl>
                                        <p:attrNameLst>
                                          <p:attrName>ppt_x</p:attrName>
                                        </p:attrNameLst>
                                      </p:cBhvr>
                                      <p:tavLst>
                                        <p:tav tm="0">
                                          <p:val>
                                            <p:strVal val="#ppt_x"/>
                                          </p:val>
                                        </p:tav>
                                        <p:tav tm="100000">
                                          <p:val>
                                            <p:strVal val="#ppt_x"/>
                                          </p:val>
                                        </p:tav>
                                      </p:tavLst>
                                    </p:anim>
                                    <p:anim calcmode="lin" valueType="num">
                                      <p:cBhvr>
                                        <p:cTn id="14" dur="1000" fill="hold"/>
                                        <p:tgtEl>
                                          <p:spTgt spid="1742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7414"/>
                                        </p:tgtEl>
                                        <p:attrNameLst>
                                          <p:attrName>style.visibility</p:attrName>
                                        </p:attrNameLst>
                                      </p:cBhvr>
                                      <p:to>
                                        <p:strVal val="visible"/>
                                      </p:to>
                                    </p:set>
                                    <p:animEffect transition="in" filter="fade">
                                      <p:cBhvr>
                                        <p:cTn id="17" dur="1000"/>
                                        <p:tgtEl>
                                          <p:spTgt spid="17414"/>
                                        </p:tgtEl>
                                      </p:cBhvr>
                                    </p:animEffect>
                                    <p:anim calcmode="lin" valueType="num">
                                      <p:cBhvr>
                                        <p:cTn id="18" dur="1000" fill="hold"/>
                                        <p:tgtEl>
                                          <p:spTgt spid="17414"/>
                                        </p:tgtEl>
                                        <p:attrNameLst>
                                          <p:attrName>ppt_x</p:attrName>
                                        </p:attrNameLst>
                                      </p:cBhvr>
                                      <p:tavLst>
                                        <p:tav tm="0">
                                          <p:val>
                                            <p:strVal val="#ppt_x"/>
                                          </p:val>
                                        </p:tav>
                                        <p:tav tm="100000">
                                          <p:val>
                                            <p:strVal val="#ppt_x"/>
                                          </p:val>
                                        </p:tav>
                                      </p:tavLst>
                                    </p:anim>
                                    <p:anim calcmode="lin" valueType="num">
                                      <p:cBhvr>
                                        <p:cTn id="19" dur="1000" fill="hold"/>
                                        <p:tgtEl>
                                          <p:spTgt spid="17414"/>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47" presetClass="entr" presetSubtype="0" fill="hold" nodeType="clickEffect">
                                  <p:stCondLst>
                                    <p:cond delay="0"/>
                                  </p:stCondLst>
                                  <p:childTnLst>
                                    <p:set>
                                      <p:cBhvr>
                                        <p:cTn id="23" dur="1" fill="hold">
                                          <p:stCondLst>
                                            <p:cond delay="0"/>
                                          </p:stCondLst>
                                        </p:cTn>
                                        <p:tgtEl>
                                          <p:spTgt spid="17420"/>
                                        </p:tgtEl>
                                        <p:attrNameLst>
                                          <p:attrName>style.visibility</p:attrName>
                                        </p:attrNameLst>
                                      </p:cBhvr>
                                      <p:to>
                                        <p:strVal val="visible"/>
                                      </p:to>
                                    </p:set>
                                    <p:animEffect transition="in" filter="fade">
                                      <p:cBhvr>
                                        <p:cTn id="24" dur="1000"/>
                                        <p:tgtEl>
                                          <p:spTgt spid="17420"/>
                                        </p:tgtEl>
                                      </p:cBhvr>
                                    </p:animEffect>
                                    <p:anim calcmode="lin" valueType="num">
                                      <p:cBhvr>
                                        <p:cTn id="25" dur="1000" fill="hold"/>
                                        <p:tgtEl>
                                          <p:spTgt spid="17420"/>
                                        </p:tgtEl>
                                        <p:attrNameLst>
                                          <p:attrName>ppt_x</p:attrName>
                                        </p:attrNameLst>
                                      </p:cBhvr>
                                      <p:tavLst>
                                        <p:tav tm="0">
                                          <p:val>
                                            <p:strVal val="#ppt_x"/>
                                          </p:val>
                                        </p:tav>
                                        <p:tav tm="100000">
                                          <p:val>
                                            <p:strVal val="#ppt_x"/>
                                          </p:val>
                                        </p:tav>
                                      </p:tavLst>
                                    </p:anim>
                                    <p:anim calcmode="lin" valueType="num">
                                      <p:cBhvr>
                                        <p:cTn id="26" dur="1000" fill="hold"/>
                                        <p:tgtEl>
                                          <p:spTgt spid="17420"/>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17421"/>
                                        </p:tgtEl>
                                        <p:attrNameLst>
                                          <p:attrName>style.visibility</p:attrName>
                                        </p:attrNameLst>
                                      </p:cBhvr>
                                      <p:to>
                                        <p:strVal val="visible"/>
                                      </p:to>
                                    </p:set>
                                    <p:animEffect transition="in" filter="fade">
                                      <p:cBhvr>
                                        <p:cTn id="29" dur="500"/>
                                        <p:tgtEl>
                                          <p:spTgt spid="17421"/>
                                        </p:tgtEl>
                                      </p:cBhvr>
                                    </p:animEffect>
                                    <p:anim calcmode="lin" valueType="num">
                                      <p:cBhvr>
                                        <p:cTn id="30" dur="500" fill="hold"/>
                                        <p:tgtEl>
                                          <p:spTgt spid="17421"/>
                                        </p:tgtEl>
                                        <p:attrNameLst>
                                          <p:attrName>ppt_x</p:attrName>
                                        </p:attrNameLst>
                                      </p:cBhvr>
                                      <p:tavLst>
                                        <p:tav tm="0">
                                          <p:val>
                                            <p:strVal val="#ppt_x"/>
                                          </p:val>
                                        </p:tav>
                                        <p:tav tm="100000">
                                          <p:val>
                                            <p:strVal val="#ppt_x"/>
                                          </p:val>
                                        </p:tav>
                                      </p:tavLst>
                                    </p:anim>
                                    <p:anim calcmode="lin" valueType="num">
                                      <p:cBhvr>
                                        <p:cTn id="31" dur="500" fill="hold"/>
                                        <p:tgtEl>
                                          <p:spTgt spid="17421"/>
                                        </p:tgtEl>
                                        <p:attrNameLst>
                                          <p:attrName>ppt_y</p:attrName>
                                        </p:attrNameLst>
                                      </p:cBhvr>
                                      <p:tavLst>
                                        <p:tav tm="0">
                                          <p:val>
                                            <p:strVal val="#ppt_y-.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8" presetClass="exit" presetSubtype="16" fill="hold" grpId="1" nodeType="clickEffect">
                                  <p:stCondLst>
                                    <p:cond delay="0"/>
                                  </p:stCondLst>
                                  <p:childTnLst>
                                    <p:animEffect transition="out" filter="diamond(in)">
                                      <p:cBhvr>
                                        <p:cTn id="35" dur="500"/>
                                        <p:tgtEl>
                                          <p:spTgt spid="17421"/>
                                        </p:tgtEl>
                                      </p:cBhvr>
                                    </p:animEffect>
                                    <p:set>
                                      <p:cBhvr>
                                        <p:cTn id="36" dur="1" fill="hold">
                                          <p:stCondLst>
                                            <p:cond delay="499"/>
                                          </p:stCondLst>
                                        </p:cTn>
                                        <p:tgtEl>
                                          <p:spTgt spid="17421"/>
                                        </p:tgtEl>
                                        <p:attrNameLst>
                                          <p:attrName>style.visibility</p:attrName>
                                        </p:attrNameLst>
                                      </p:cBhvr>
                                      <p:to>
                                        <p:strVal val="hidden"/>
                                      </p:to>
                                    </p:set>
                                  </p:childTnLst>
                                </p:cTn>
                              </p:par>
                              <p:par>
                                <p:cTn id="37" presetID="8" presetClass="exit" presetSubtype="16" fill="hold" nodeType="withEffect">
                                  <p:stCondLst>
                                    <p:cond delay="0"/>
                                  </p:stCondLst>
                                  <p:childTnLst>
                                    <p:animEffect transition="out" filter="diamond(in)">
                                      <p:cBhvr>
                                        <p:cTn id="38" dur="2000"/>
                                        <p:tgtEl>
                                          <p:spTgt spid="17420"/>
                                        </p:tgtEl>
                                      </p:cBhvr>
                                    </p:animEffect>
                                    <p:set>
                                      <p:cBhvr>
                                        <p:cTn id="39" dur="1" fill="hold">
                                          <p:stCondLst>
                                            <p:cond delay="1999"/>
                                          </p:stCondLst>
                                        </p:cTn>
                                        <p:tgtEl>
                                          <p:spTgt spid="17420"/>
                                        </p:tgtEl>
                                        <p:attrNameLst>
                                          <p:attrName>style.visibility</p:attrName>
                                        </p:attrNameLst>
                                      </p:cBhvr>
                                      <p:to>
                                        <p:strVal val="hidden"/>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53" presetClass="entr" presetSubtype="0" fill="hold" grpId="0" nodeType="clickEffect">
                                  <p:stCondLst>
                                    <p:cond delay="0"/>
                                  </p:stCondLst>
                                  <p:childTnLst>
                                    <p:set>
                                      <p:cBhvr>
                                        <p:cTn id="43" dur="1" fill="hold">
                                          <p:stCondLst>
                                            <p:cond delay="0"/>
                                          </p:stCondLst>
                                        </p:cTn>
                                        <p:tgtEl>
                                          <p:spTgt spid="17428"/>
                                        </p:tgtEl>
                                        <p:attrNameLst>
                                          <p:attrName>style.visibility</p:attrName>
                                        </p:attrNameLst>
                                      </p:cBhvr>
                                      <p:to>
                                        <p:strVal val="visible"/>
                                      </p:to>
                                    </p:set>
                                    <p:anim calcmode="lin" valueType="num">
                                      <p:cBhvr>
                                        <p:cTn id="44" dur="500" fill="hold"/>
                                        <p:tgtEl>
                                          <p:spTgt spid="17428"/>
                                        </p:tgtEl>
                                        <p:attrNameLst>
                                          <p:attrName>ppt_w</p:attrName>
                                        </p:attrNameLst>
                                      </p:cBhvr>
                                      <p:tavLst>
                                        <p:tav tm="0">
                                          <p:val>
                                            <p:fltVal val="0"/>
                                          </p:val>
                                        </p:tav>
                                        <p:tav tm="100000">
                                          <p:val>
                                            <p:strVal val="#ppt_w"/>
                                          </p:val>
                                        </p:tav>
                                      </p:tavLst>
                                    </p:anim>
                                    <p:anim calcmode="lin" valueType="num">
                                      <p:cBhvr>
                                        <p:cTn id="45" dur="500" fill="hold"/>
                                        <p:tgtEl>
                                          <p:spTgt spid="17428"/>
                                        </p:tgtEl>
                                        <p:attrNameLst>
                                          <p:attrName>ppt_h</p:attrName>
                                        </p:attrNameLst>
                                      </p:cBhvr>
                                      <p:tavLst>
                                        <p:tav tm="0">
                                          <p:val>
                                            <p:fltVal val="0"/>
                                          </p:val>
                                        </p:tav>
                                        <p:tav tm="100000">
                                          <p:val>
                                            <p:strVal val="#ppt_h"/>
                                          </p:val>
                                        </p:tav>
                                      </p:tavLst>
                                    </p:anim>
                                    <p:animEffect transition="in" filter="fade">
                                      <p:cBhvr>
                                        <p:cTn id="46" dur="500"/>
                                        <p:tgtEl>
                                          <p:spTgt spid="17428"/>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3" presetClass="entr" presetSubtype="0" fill="hold" nodeType="clickEffect">
                                  <p:stCondLst>
                                    <p:cond delay="0"/>
                                  </p:stCondLst>
                                  <p:childTnLst>
                                    <p:set>
                                      <p:cBhvr>
                                        <p:cTn id="50" dur="1" fill="hold">
                                          <p:stCondLst>
                                            <p:cond delay="0"/>
                                          </p:stCondLst>
                                        </p:cTn>
                                        <p:tgtEl>
                                          <p:spTgt spid="17416"/>
                                        </p:tgtEl>
                                        <p:attrNameLst>
                                          <p:attrName>style.visibility</p:attrName>
                                        </p:attrNameLst>
                                      </p:cBhvr>
                                      <p:to>
                                        <p:strVal val="visible"/>
                                      </p:to>
                                    </p:set>
                                    <p:anim calcmode="lin" valueType="num">
                                      <p:cBhvr>
                                        <p:cTn id="51" dur="500" fill="hold"/>
                                        <p:tgtEl>
                                          <p:spTgt spid="17416"/>
                                        </p:tgtEl>
                                        <p:attrNameLst>
                                          <p:attrName>ppt_w</p:attrName>
                                        </p:attrNameLst>
                                      </p:cBhvr>
                                      <p:tavLst>
                                        <p:tav tm="0">
                                          <p:val>
                                            <p:fltVal val="0"/>
                                          </p:val>
                                        </p:tav>
                                        <p:tav tm="100000">
                                          <p:val>
                                            <p:strVal val="#ppt_w"/>
                                          </p:val>
                                        </p:tav>
                                      </p:tavLst>
                                    </p:anim>
                                    <p:anim calcmode="lin" valueType="num">
                                      <p:cBhvr>
                                        <p:cTn id="52" dur="500" fill="hold"/>
                                        <p:tgtEl>
                                          <p:spTgt spid="17416"/>
                                        </p:tgtEl>
                                        <p:attrNameLst>
                                          <p:attrName>ppt_h</p:attrName>
                                        </p:attrNameLst>
                                      </p:cBhvr>
                                      <p:tavLst>
                                        <p:tav tm="0">
                                          <p:val>
                                            <p:fltVal val="0"/>
                                          </p:val>
                                        </p:tav>
                                        <p:tav tm="100000">
                                          <p:val>
                                            <p:strVal val="#ppt_h"/>
                                          </p:val>
                                        </p:tav>
                                      </p:tavLst>
                                    </p:anim>
                                    <p:animEffect transition="in" filter="fade">
                                      <p:cBhvr>
                                        <p:cTn id="53" dur="500"/>
                                        <p:tgtEl>
                                          <p:spTgt spid="17416"/>
                                        </p:tgtEl>
                                      </p:cBhvr>
                                    </p:animEffect>
                                  </p:childTnLst>
                                </p:cTn>
                              </p:par>
                              <p:par>
                                <p:cTn id="54" presetID="53" presetClass="entr" presetSubtype="0" fill="hold" grpId="0" nodeType="withEffect">
                                  <p:stCondLst>
                                    <p:cond delay="0"/>
                                  </p:stCondLst>
                                  <p:childTnLst>
                                    <p:set>
                                      <p:cBhvr>
                                        <p:cTn id="55" dur="1" fill="hold">
                                          <p:stCondLst>
                                            <p:cond delay="0"/>
                                          </p:stCondLst>
                                        </p:cTn>
                                        <p:tgtEl>
                                          <p:spTgt spid="17417"/>
                                        </p:tgtEl>
                                        <p:attrNameLst>
                                          <p:attrName>style.visibility</p:attrName>
                                        </p:attrNameLst>
                                      </p:cBhvr>
                                      <p:to>
                                        <p:strVal val="visible"/>
                                      </p:to>
                                    </p:set>
                                    <p:anim calcmode="lin" valueType="num">
                                      <p:cBhvr>
                                        <p:cTn id="56" dur="500" fill="hold"/>
                                        <p:tgtEl>
                                          <p:spTgt spid="17417"/>
                                        </p:tgtEl>
                                        <p:attrNameLst>
                                          <p:attrName>ppt_w</p:attrName>
                                        </p:attrNameLst>
                                      </p:cBhvr>
                                      <p:tavLst>
                                        <p:tav tm="0">
                                          <p:val>
                                            <p:fltVal val="0"/>
                                          </p:val>
                                        </p:tav>
                                        <p:tav tm="100000">
                                          <p:val>
                                            <p:strVal val="#ppt_w"/>
                                          </p:val>
                                        </p:tav>
                                      </p:tavLst>
                                    </p:anim>
                                    <p:anim calcmode="lin" valueType="num">
                                      <p:cBhvr>
                                        <p:cTn id="57" dur="500" fill="hold"/>
                                        <p:tgtEl>
                                          <p:spTgt spid="17417"/>
                                        </p:tgtEl>
                                        <p:attrNameLst>
                                          <p:attrName>ppt_h</p:attrName>
                                        </p:attrNameLst>
                                      </p:cBhvr>
                                      <p:tavLst>
                                        <p:tav tm="0">
                                          <p:val>
                                            <p:fltVal val="0"/>
                                          </p:val>
                                        </p:tav>
                                        <p:tav tm="100000">
                                          <p:val>
                                            <p:strVal val="#ppt_h"/>
                                          </p:val>
                                        </p:tav>
                                      </p:tavLst>
                                    </p:anim>
                                    <p:animEffect transition="in" filter="fade">
                                      <p:cBhvr>
                                        <p:cTn id="58" dur="500"/>
                                        <p:tgtEl>
                                          <p:spTgt spid="17417"/>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3" presetClass="entr" presetSubtype="0" fill="hold" grpId="0" nodeType="clickEffect">
                                  <p:stCondLst>
                                    <p:cond delay="0"/>
                                  </p:stCondLst>
                                  <p:childTnLst>
                                    <p:set>
                                      <p:cBhvr>
                                        <p:cTn id="62" dur="1" fill="hold">
                                          <p:stCondLst>
                                            <p:cond delay="0"/>
                                          </p:stCondLst>
                                        </p:cTn>
                                        <p:tgtEl>
                                          <p:spTgt spid="17423"/>
                                        </p:tgtEl>
                                        <p:attrNameLst>
                                          <p:attrName>style.visibility</p:attrName>
                                        </p:attrNameLst>
                                      </p:cBhvr>
                                      <p:to>
                                        <p:strVal val="visible"/>
                                      </p:to>
                                    </p:set>
                                    <p:anim calcmode="lin" valueType="num">
                                      <p:cBhvr>
                                        <p:cTn id="63" dur="500" fill="hold"/>
                                        <p:tgtEl>
                                          <p:spTgt spid="17423"/>
                                        </p:tgtEl>
                                        <p:attrNameLst>
                                          <p:attrName>ppt_w</p:attrName>
                                        </p:attrNameLst>
                                      </p:cBhvr>
                                      <p:tavLst>
                                        <p:tav tm="0">
                                          <p:val>
                                            <p:fltVal val="0"/>
                                          </p:val>
                                        </p:tav>
                                        <p:tav tm="100000">
                                          <p:val>
                                            <p:strVal val="#ppt_w"/>
                                          </p:val>
                                        </p:tav>
                                      </p:tavLst>
                                    </p:anim>
                                    <p:anim calcmode="lin" valueType="num">
                                      <p:cBhvr>
                                        <p:cTn id="64" dur="500" fill="hold"/>
                                        <p:tgtEl>
                                          <p:spTgt spid="17423"/>
                                        </p:tgtEl>
                                        <p:attrNameLst>
                                          <p:attrName>ppt_h</p:attrName>
                                        </p:attrNameLst>
                                      </p:cBhvr>
                                      <p:tavLst>
                                        <p:tav tm="0">
                                          <p:val>
                                            <p:fltVal val="0"/>
                                          </p:val>
                                        </p:tav>
                                        <p:tav tm="100000">
                                          <p:val>
                                            <p:strVal val="#ppt_h"/>
                                          </p:val>
                                        </p:tav>
                                      </p:tavLst>
                                    </p:anim>
                                    <p:animEffect transition="in" filter="fade">
                                      <p:cBhvr>
                                        <p:cTn id="65" dur="500"/>
                                        <p:tgtEl>
                                          <p:spTgt spid="17423"/>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8" presetClass="exit" presetSubtype="16" fill="hold" grpId="1" nodeType="clickEffect">
                                  <p:stCondLst>
                                    <p:cond delay="0"/>
                                  </p:stCondLst>
                                  <p:childTnLst>
                                    <p:animEffect transition="out" filter="diamond(in)">
                                      <p:cBhvr>
                                        <p:cTn id="69" dur="2000"/>
                                        <p:tgtEl>
                                          <p:spTgt spid="17417"/>
                                        </p:tgtEl>
                                      </p:cBhvr>
                                    </p:animEffect>
                                    <p:set>
                                      <p:cBhvr>
                                        <p:cTn id="70" dur="1" fill="hold">
                                          <p:stCondLst>
                                            <p:cond delay="1999"/>
                                          </p:stCondLst>
                                        </p:cTn>
                                        <p:tgtEl>
                                          <p:spTgt spid="17417"/>
                                        </p:tgtEl>
                                        <p:attrNameLst>
                                          <p:attrName>style.visibility</p:attrName>
                                        </p:attrNameLst>
                                      </p:cBhvr>
                                      <p:to>
                                        <p:strVal val="hidden"/>
                                      </p:to>
                                    </p:set>
                                  </p:childTnLst>
                                </p:cTn>
                              </p:par>
                              <p:par>
                                <p:cTn id="71" presetID="8" presetClass="exit" presetSubtype="16" fill="hold" nodeType="withEffect">
                                  <p:stCondLst>
                                    <p:cond delay="0"/>
                                  </p:stCondLst>
                                  <p:childTnLst>
                                    <p:animEffect transition="out" filter="diamond(in)">
                                      <p:cBhvr>
                                        <p:cTn id="72" dur="2000"/>
                                        <p:tgtEl>
                                          <p:spTgt spid="17416"/>
                                        </p:tgtEl>
                                      </p:cBhvr>
                                    </p:animEffect>
                                    <p:set>
                                      <p:cBhvr>
                                        <p:cTn id="73" dur="1" fill="hold">
                                          <p:stCondLst>
                                            <p:cond delay="1999"/>
                                          </p:stCondLst>
                                        </p:cTn>
                                        <p:tgtEl>
                                          <p:spTgt spid="17416"/>
                                        </p:tgtEl>
                                        <p:attrNameLst>
                                          <p:attrName>style.visibility</p:attrName>
                                        </p:attrNameLst>
                                      </p:cBhvr>
                                      <p:to>
                                        <p:strVal val="hidden"/>
                                      </p:to>
                                    </p:set>
                                  </p:child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17429"/>
                                        </p:tgtEl>
                                        <p:attrNameLst>
                                          <p:attrName>style.visibility</p:attrName>
                                        </p:attrNameLst>
                                      </p:cBhvr>
                                      <p:to>
                                        <p:strVal val="visible"/>
                                      </p:to>
                                    </p:set>
                                    <p:anim calcmode="lin" valueType="num">
                                      <p:cBhvr additive="base">
                                        <p:cTn id="78" dur="500" fill="hold"/>
                                        <p:tgtEl>
                                          <p:spTgt spid="17429"/>
                                        </p:tgtEl>
                                        <p:attrNameLst>
                                          <p:attrName>ppt_x</p:attrName>
                                        </p:attrNameLst>
                                      </p:cBhvr>
                                      <p:tavLst>
                                        <p:tav tm="0">
                                          <p:val>
                                            <p:strVal val="#ppt_x"/>
                                          </p:val>
                                        </p:tav>
                                        <p:tav tm="100000">
                                          <p:val>
                                            <p:strVal val="#ppt_x"/>
                                          </p:val>
                                        </p:tav>
                                      </p:tavLst>
                                    </p:anim>
                                    <p:anim calcmode="lin" valueType="num">
                                      <p:cBhvr additive="base">
                                        <p:cTn id="79" dur="500" fill="hold"/>
                                        <p:tgtEl>
                                          <p:spTgt spid="174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animBg="1"/>
      <p:bldP spid="17417" grpId="0"/>
      <p:bldP spid="17417" grpId="1"/>
      <p:bldP spid="17421" grpId="0"/>
      <p:bldP spid="17421" grpId="1"/>
      <p:bldP spid="17423" grpId="0"/>
      <p:bldP spid="17424" grpId="0"/>
      <p:bldP spid="17427" grpId="0" animBg="1"/>
      <p:bldP spid="17428" grpId="0"/>
      <p:bldP spid="1742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0" y="-98745"/>
            <a:ext cx="9144000" cy="564257"/>
          </a:xfrm>
          <a:prstGeom prst="rect">
            <a:avLst/>
          </a:prstGeom>
          <a:solidFill>
            <a:srgbClr val="C00000"/>
          </a:solidFill>
        </p:spPr>
        <p:txBody>
          <a:bodyPr wrap="square" lIns="91412" tIns="45718" rIns="91412" bIns="45718" rtlCol="0">
            <a:spAutoFit/>
          </a:bodyPr>
          <a:lstStyle/>
          <a:p>
            <a:pPr algn="ctr"/>
            <a:r>
              <a:rPr lang="en-US" sz="3100" dirty="0" err="1">
                <a:solidFill>
                  <a:srgbClr val="FFFF00"/>
                </a:solidFill>
              </a:rPr>
              <a:t>Thánh</a:t>
            </a:r>
            <a:r>
              <a:rPr lang="en-US" sz="3100" dirty="0">
                <a:solidFill>
                  <a:srgbClr val="FFFF00"/>
                </a:solidFill>
              </a:rPr>
              <a:t> </a:t>
            </a:r>
            <a:r>
              <a:rPr lang="en-US" sz="3100" dirty="0" err="1">
                <a:solidFill>
                  <a:srgbClr val="FFFF00"/>
                </a:solidFill>
              </a:rPr>
              <a:t>Gióng</a:t>
            </a:r>
            <a:endParaRPr lang="en-US" sz="3100" dirty="0">
              <a:solidFill>
                <a:srgbClr val="FFFF00"/>
              </a:solidFill>
            </a:endParaRPr>
          </a:p>
        </p:txBody>
      </p:sp>
      <p:pic>
        <p:nvPicPr>
          <p:cNvPr id="5122" name="Picture 2" descr="https://upload.wikimedia.org/wikipedia/commons/3/3d/PhuDong_ga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09600"/>
            <a:ext cx="9753600" cy="5410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43019" y="5562604"/>
            <a:ext cx="9753599" cy="507829"/>
          </a:xfrm>
          <a:prstGeom prst="rect">
            <a:avLst/>
          </a:prstGeom>
        </p:spPr>
        <p:style>
          <a:lnRef idx="2">
            <a:schemeClr val="accent4"/>
          </a:lnRef>
          <a:fillRef idx="1">
            <a:schemeClr val="lt1"/>
          </a:fillRef>
          <a:effectRef idx="0">
            <a:schemeClr val="accent4"/>
          </a:effectRef>
          <a:fontRef idx="minor">
            <a:schemeClr val="dk1"/>
          </a:fontRef>
        </p:style>
        <p:txBody>
          <a:bodyPr wrap="square" lIns="91412" tIns="45718" rIns="91412" bIns="45718">
            <a:spAutoFit/>
          </a:bodyPr>
          <a:lstStyle/>
          <a:p>
            <a:pPr algn="ctr"/>
            <a:r>
              <a:rPr lang="en-US" sz="2700" dirty="0" err="1"/>
              <a:t>Cổng</a:t>
            </a:r>
            <a:r>
              <a:rPr lang="en-US" sz="2700" dirty="0"/>
              <a:t> tam </a:t>
            </a:r>
            <a:r>
              <a:rPr lang="en-US" sz="2700" dirty="0" err="1"/>
              <a:t>quan</a:t>
            </a:r>
            <a:r>
              <a:rPr lang="vi-VN" sz="2700" dirty="0"/>
              <a:t> đền </a:t>
            </a:r>
            <a:r>
              <a:rPr lang="vi-VN" sz="2700" b="1" dirty="0"/>
              <a:t>Thánh Gióng</a:t>
            </a:r>
            <a:r>
              <a:rPr lang="en-US" sz="2700" b="1" dirty="0"/>
              <a:t> </a:t>
            </a:r>
            <a:r>
              <a:rPr lang="vi-VN" sz="2700" dirty="0"/>
              <a:t>ở làng Phù Đổng.</a:t>
            </a:r>
            <a:endParaRPr lang="en-US" sz="2700" dirty="0"/>
          </a:p>
        </p:txBody>
      </p:sp>
    </p:spTree>
    <p:extLst>
      <p:ext uri="{BB962C8B-B14F-4D97-AF65-F5344CB8AC3E}">
        <p14:creationId xmlns:p14="http://schemas.microsoft.com/office/powerpoint/2010/main" val="42798226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0" y="-98745"/>
            <a:ext cx="9144000" cy="564257"/>
          </a:xfrm>
          <a:prstGeom prst="rect">
            <a:avLst/>
          </a:prstGeom>
          <a:solidFill>
            <a:srgbClr val="C00000"/>
          </a:solidFill>
        </p:spPr>
        <p:txBody>
          <a:bodyPr wrap="square" lIns="91412" tIns="45718" rIns="91412" bIns="45718" rtlCol="0">
            <a:spAutoFit/>
          </a:bodyPr>
          <a:lstStyle/>
          <a:p>
            <a:pPr algn="ctr"/>
            <a:r>
              <a:rPr lang="en-US" sz="3100" dirty="0" err="1">
                <a:solidFill>
                  <a:srgbClr val="FFFF00"/>
                </a:solidFill>
              </a:rPr>
              <a:t>Thánh</a:t>
            </a:r>
            <a:r>
              <a:rPr lang="en-US" sz="3100" dirty="0">
                <a:solidFill>
                  <a:srgbClr val="FFFF00"/>
                </a:solidFill>
              </a:rPr>
              <a:t> </a:t>
            </a:r>
            <a:r>
              <a:rPr lang="en-US" sz="3100" dirty="0" err="1">
                <a:solidFill>
                  <a:srgbClr val="FFFF00"/>
                </a:solidFill>
              </a:rPr>
              <a:t>Gióng</a:t>
            </a:r>
            <a:endParaRPr lang="en-US" sz="3100" dirty="0">
              <a:solidFill>
                <a:srgbClr val="FFFF00"/>
              </a:solidFill>
            </a:endParaRPr>
          </a:p>
        </p:txBody>
      </p:sp>
      <p:sp>
        <p:nvSpPr>
          <p:cNvPr id="2" name="Rectangle 1"/>
          <p:cNvSpPr/>
          <p:nvPr/>
        </p:nvSpPr>
        <p:spPr>
          <a:xfrm>
            <a:off x="457219" y="6044643"/>
            <a:ext cx="11506199" cy="584775"/>
          </a:xfrm>
          <a:prstGeom prst="rect">
            <a:avLst/>
          </a:prstGeom>
        </p:spPr>
        <p:style>
          <a:lnRef idx="2">
            <a:schemeClr val="accent4"/>
          </a:lnRef>
          <a:fillRef idx="1">
            <a:schemeClr val="lt1"/>
          </a:fillRef>
          <a:effectRef idx="0">
            <a:schemeClr val="accent4"/>
          </a:effectRef>
          <a:fontRef idx="minor">
            <a:schemeClr val="dk1"/>
          </a:fontRef>
        </p:style>
        <p:txBody>
          <a:bodyPr wrap="square" lIns="91412" tIns="45718" rIns="91412" bIns="45718">
            <a:spAutoFit/>
          </a:bodyPr>
          <a:lstStyle/>
          <a:p>
            <a:pPr algn="ctr"/>
            <a:r>
              <a:rPr lang="vi-VN" sz="3200" dirty="0"/>
              <a:t>Tượng Thánh Gióng trên đỉnh núi Sóc, Sóc Sơn, </a:t>
            </a:r>
            <a:r>
              <a:rPr lang="en-US" sz="3200" dirty="0" err="1"/>
              <a:t>Hà</a:t>
            </a:r>
            <a:r>
              <a:rPr lang="en-US" sz="3200" dirty="0"/>
              <a:t> </a:t>
            </a:r>
            <a:r>
              <a:rPr lang="en-US" sz="3200" dirty="0" err="1"/>
              <a:t>Nội</a:t>
            </a:r>
            <a:endParaRPr lang="en-US" sz="2800" dirty="0"/>
          </a:p>
        </p:txBody>
      </p:sp>
      <p:pic>
        <p:nvPicPr>
          <p:cNvPr id="6148" name="Picture 4" descr="Káº¿t quáº£ hÃ¬nh áº£nh cho vá» trÃ­ Äá»a lÃ­ lÃ ng chÃ¡y á» thanh hÃ³a trong truyen thÃ¡nh giÃ³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1" y="492444"/>
            <a:ext cx="11506200" cy="552735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9510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24000" y="-98745"/>
            <a:ext cx="9144000" cy="564257"/>
          </a:xfrm>
          <a:prstGeom prst="rect">
            <a:avLst/>
          </a:prstGeom>
          <a:solidFill>
            <a:srgbClr val="C00000"/>
          </a:solidFill>
        </p:spPr>
        <p:txBody>
          <a:bodyPr wrap="square" lIns="91412" tIns="45718" rIns="91412" bIns="45718" rtlCol="0">
            <a:spAutoFit/>
          </a:bodyPr>
          <a:lstStyle/>
          <a:p>
            <a:pPr algn="ctr"/>
            <a:r>
              <a:rPr lang="en-US" sz="3100" dirty="0" err="1">
                <a:solidFill>
                  <a:srgbClr val="FFFF00"/>
                </a:solidFill>
              </a:rPr>
              <a:t>Thánh</a:t>
            </a:r>
            <a:r>
              <a:rPr lang="en-US" sz="3100" dirty="0">
                <a:solidFill>
                  <a:srgbClr val="FFFF00"/>
                </a:solidFill>
              </a:rPr>
              <a:t> </a:t>
            </a:r>
            <a:r>
              <a:rPr lang="en-US" sz="3100" dirty="0" err="1">
                <a:solidFill>
                  <a:srgbClr val="FFFF00"/>
                </a:solidFill>
              </a:rPr>
              <a:t>Gióng</a:t>
            </a:r>
            <a:endParaRPr lang="en-US" sz="3100" dirty="0">
              <a:solidFill>
                <a:srgbClr val="FFFF00"/>
              </a:solidFill>
            </a:endParaRPr>
          </a:p>
        </p:txBody>
      </p:sp>
      <p:sp>
        <p:nvSpPr>
          <p:cNvPr id="2" name="Rectangle 1"/>
          <p:cNvSpPr/>
          <p:nvPr/>
        </p:nvSpPr>
        <p:spPr>
          <a:xfrm>
            <a:off x="1257301" y="5795447"/>
            <a:ext cx="9982200" cy="584775"/>
          </a:xfrm>
          <a:prstGeom prst="rect">
            <a:avLst/>
          </a:prstGeom>
        </p:spPr>
        <p:style>
          <a:lnRef idx="2">
            <a:schemeClr val="accent4"/>
          </a:lnRef>
          <a:fillRef idx="1">
            <a:schemeClr val="lt1"/>
          </a:fillRef>
          <a:effectRef idx="0">
            <a:schemeClr val="accent4"/>
          </a:effectRef>
          <a:fontRef idx="minor">
            <a:schemeClr val="dk1"/>
          </a:fontRef>
        </p:style>
        <p:txBody>
          <a:bodyPr wrap="square" lIns="91412" tIns="45718" rIns="91412" bIns="45718">
            <a:spAutoFit/>
          </a:bodyPr>
          <a:lstStyle/>
          <a:p>
            <a:pPr algn="ctr"/>
            <a:r>
              <a:rPr lang="en-US" sz="3200" dirty="0">
                <a:latin typeface="Times New Roman" panose="02020603050405020304" pitchFamily="18" charset="0"/>
                <a:cs typeface="Times New Roman" panose="02020603050405020304" pitchFamily="18" charset="0"/>
              </a:rPr>
              <a:t>Lễ hội Gióng vào mồng 9 tháng 4 Âm lịch</a:t>
            </a:r>
            <a:endParaRPr lang="en-US" sz="2800" dirty="0">
              <a:latin typeface="Times New Roman" panose="02020603050405020304" pitchFamily="18" charset="0"/>
              <a:cs typeface="Times New Roman" panose="02020603050405020304" pitchFamily="18" charset="0"/>
            </a:endParaRPr>
          </a:p>
        </p:txBody>
      </p:sp>
      <p:pic>
        <p:nvPicPr>
          <p:cNvPr id="71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19" y="500987"/>
            <a:ext cx="5943599" cy="5248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3" descr="Káº¿t quáº£ hÃ¬nh áº£nh cho le hoi giong vao thang 4 am lá»ch"/>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2" tIns="45718" rIns="91412" bIns="45718" numCol="1" anchor="t" anchorCtr="0" compatLnSpc="1">
            <a:prstTxWarp prst="textNoShape">
              <a:avLst/>
            </a:prstTxWarp>
          </a:bodyPr>
          <a:lstStyle/>
          <a:p>
            <a:endParaRPr lang="en-US"/>
          </a:p>
        </p:txBody>
      </p:sp>
      <p:sp>
        <p:nvSpPr>
          <p:cNvPr id="4" name="AutoShape 5" descr="Káº¿t quáº£ hÃ¬nh áº£nh cho le hoi giong vao thang 4 am lá»ch"/>
          <p:cNvSpPr>
            <a:spLocks noChangeAspect="1" noChangeArrowheads="1"/>
          </p:cNvSpPr>
          <p:nvPr/>
        </p:nvSpPr>
        <p:spPr bwMode="auto">
          <a:xfrm>
            <a:off x="1831975" y="795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2" tIns="45718" rIns="91412" bIns="45718" numCol="1" anchor="t" anchorCtr="0" compatLnSpc="1">
            <a:prstTxWarp prst="textNoShape">
              <a:avLst/>
            </a:prstTxWarp>
          </a:bodyPr>
          <a:lstStyle/>
          <a:p>
            <a:endParaRPr lang="en-US"/>
          </a:p>
        </p:txBody>
      </p:sp>
      <p:pic>
        <p:nvPicPr>
          <p:cNvPr id="7175" name="Picture 7" descr="http://alodulich.vn/wp-content/uploads/2018/11/L%E1%BB%85-H%E1%BB%99i-Ph%C3%B9-%C4%90%E1%BB%95ng-h%C3%A0-n%E1%BB%99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18" y="500987"/>
            <a:ext cx="6172201" cy="5248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864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Text Box 6"/>
          <p:cNvSpPr txBox="1">
            <a:spLocks noChangeArrowheads="1"/>
          </p:cNvSpPr>
          <p:nvPr/>
        </p:nvSpPr>
        <p:spPr bwMode="auto">
          <a:xfrm>
            <a:off x="1524000" y="1447803"/>
            <a:ext cx="4495800" cy="523220"/>
          </a:xfrm>
          <a:prstGeom prst="rect">
            <a:avLst/>
          </a:prstGeom>
          <a:ln/>
          <a:extLst/>
        </p:spPr>
        <p:style>
          <a:lnRef idx="2">
            <a:schemeClr val="dk1"/>
          </a:lnRef>
          <a:fillRef idx="1">
            <a:schemeClr val="lt1"/>
          </a:fillRef>
          <a:effectRef idx="0">
            <a:schemeClr val="dk1"/>
          </a:effectRef>
          <a:fontRef idx="minor">
            <a:schemeClr val="dk1"/>
          </a:fontRef>
        </p:style>
        <p:txBody>
          <a:bodyPr wrap="square" lIns="91412" tIns="45718" rIns="91412" bIns="45718">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en-US" sz="1900" dirty="0">
                <a:solidFill>
                  <a:srgbClr val="C00000"/>
                </a:solidFill>
              </a:rPr>
              <a:t> </a:t>
            </a:r>
            <a:r>
              <a:rPr lang="en-US" altLang="en-US" sz="2800" b="1" dirty="0">
                <a:solidFill>
                  <a:srgbClr val="FF0000"/>
                </a:solidFill>
              </a:rPr>
              <a:t>1. </a:t>
            </a:r>
            <a:r>
              <a:rPr lang="en-US" altLang="en-US" sz="2800" b="1" dirty="0" err="1">
                <a:solidFill>
                  <a:srgbClr val="FF0000"/>
                </a:solidFill>
              </a:rPr>
              <a:t>Nghệ</a:t>
            </a:r>
            <a:r>
              <a:rPr lang="en-US" altLang="en-US" sz="2800" b="1" dirty="0">
                <a:solidFill>
                  <a:srgbClr val="FF0000"/>
                </a:solidFill>
              </a:rPr>
              <a:t> </a:t>
            </a:r>
            <a:r>
              <a:rPr lang="en-US" altLang="en-US" sz="2800" b="1" dirty="0" err="1">
                <a:solidFill>
                  <a:srgbClr val="FF0000"/>
                </a:solidFill>
              </a:rPr>
              <a:t>thuật</a:t>
            </a:r>
            <a:r>
              <a:rPr lang="en-US" altLang="en-US" sz="2800" b="1" dirty="0">
                <a:solidFill>
                  <a:srgbClr val="FF0000"/>
                </a:solidFill>
              </a:rPr>
              <a:t>:</a:t>
            </a:r>
          </a:p>
        </p:txBody>
      </p:sp>
      <p:sp>
        <p:nvSpPr>
          <p:cNvPr id="17423" name="Rectangle 15"/>
          <p:cNvSpPr>
            <a:spLocks noChangeArrowheads="1"/>
          </p:cNvSpPr>
          <p:nvPr/>
        </p:nvSpPr>
        <p:spPr bwMode="auto">
          <a:xfrm>
            <a:off x="1295400" y="3505200"/>
            <a:ext cx="4800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2" tIns="45718" rIns="91412" bIns="45718">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lvl="0">
              <a:spcBef>
                <a:spcPct val="0"/>
              </a:spcBef>
              <a:buClrTx/>
              <a:buNone/>
            </a:pPr>
            <a:r>
              <a:rPr lang="en-US" altLang="en-US" sz="2800" b="1" dirty="0">
                <a:solidFill>
                  <a:srgbClr val="000000"/>
                </a:solidFill>
              </a:rPr>
              <a:t>   </a:t>
            </a:r>
            <a:r>
              <a:rPr lang="en-US" altLang="en-US" sz="2800" b="1" i="1" dirty="0">
                <a:solidFill>
                  <a:srgbClr val="FF0000"/>
                </a:solidFill>
                <a:latin typeface="Arial" charset="0"/>
              </a:rPr>
              <a:t>2. </a:t>
            </a:r>
            <a:r>
              <a:rPr lang="en-US" altLang="en-US" sz="2800" b="1" i="1" dirty="0" err="1">
                <a:solidFill>
                  <a:srgbClr val="FF0000"/>
                </a:solidFill>
                <a:latin typeface="Arial" charset="0"/>
              </a:rPr>
              <a:t>Nội</a:t>
            </a:r>
            <a:r>
              <a:rPr lang="en-US" altLang="en-US" sz="2800" b="1" i="1" dirty="0">
                <a:solidFill>
                  <a:srgbClr val="FF0000"/>
                </a:solidFill>
                <a:latin typeface="Arial" charset="0"/>
              </a:rPr>
              <a:t> dung – ý </a:t>
            </a:r>
            <a:r>
              <a:rPr lang="en-US" altLang="en-US" sz="2800" b="1" i="1" dirty="0" err="1">
                <a:solidFill>
                  <a:srgbClr val="FF0000"/>
                </a:solidFill>
                <a:latin typeface="Arial" charset="0"/>
              </a:rPr>
              <a:t>nghĩa</a:t>
            </a:r>
            <a:r>
              <a:rPr lang="en-US" altLang="en-US" sz="2800" b="1" i="1" dirty="0">
                <a:solidFill>
                  <a:srgbClr val="FF0000"/>
                </a:solidFill>
                <a:latin typeface="Arial" charset="0"/>
              </a:rPr>
              <a:t>:</a:t>
            </a:r>
            <a:r>
              <a:rPr lang="en-US" altLang="en-US" sz="2800" dirty="0">
                <a:solidFill>
                  <a:srgbClr val="FF0000"/>
                </a:solidFill>
                <a:latin typeface="Arial" charset="0"/>
              </a:rPr>
              <a:t> </a:t>
            </a:r>
          </a:p>
        </p:txBody>
      </p:sp>
      <p:sp>
        <p:nvSpPr>
          <p:cNvPr id="17424" name="Text Box 16"/>
          <p:cNvSpPr txBox="1">
            <a:spLocks noChangeArrowheads="1"/>
          </p:cNvSpPr>
          <p:nvPr/>
        </p:nvSpPr>
        <p:spPr bwMode="auto">
          <a:xfrm>
            <a:off x="1447800" y="18"/>
            <a:ext cx="9220200" cy="584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2" tIns="45718" rIns="91412" bIns="45718">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50000"/>
              </a:spcBef>
              <a:buClrTx/>
              <a:buFontTx/>
              <a:buNone/>
            </a:pPr>
            <a:r>
              <a:rPr lang="en-US" altLang="en-US" b="1" i="1" dirty="0">
                <a:solidFill>
                  <a:srgbClr val="FFFF66"/>
                </a:solidFill>
              </a:rPr>
              <a:t>   </a:t>
            </a:r>
            <a:r>
              <a:rPr lang="en-US" altLang="en-US" b="1" i="1" u="sng" dirty="0" err="1" smtClean="0">
                <a:solidFill>
                  <a:srgbClr val="FF0000"/>
                </a:solidFill>
              </a:rPr>
              <a:t>Đọc</a:t>
            </a:r>
            <a:r>
              <a:rPr lang="en-US" altLang="en-US" b="1" i="1" u="sng" dirty="0" smtClean="0">
                <a:solidFill>
                  <a:srgbClr val="FF0000"/>
                </a:solidFill>
              </a:rPr>
              <a:t> </a:t>
            </a:r>
            <a:r>
              <a:rPr lang="en-US" altLang="en-US" b="1" i="1" u="sng" dirty="0" err="1" smtClean="0">
                <a:solidFill>
                  <a:srgbClr val="FF0000"/>
                </a:solidFill>
              </a:rPr>
              <a:t>hiểu</a:t>
            </a:r>
            <a:r>
              <a:rPr lang="en-US" altLang="en-US" b="1" i="1" u="sng" dirty="0" smtClean="0">
                <a:solidFill>
                  <a:srgbClr val="FF0000"/>
                </a:solidFill>
              </a:rPr>
              <a:t> </a:t>
            </a:r>
            <a:r>
              <a:rPr lang="en-US" altLang="en-US" b="1" i="1" u="sng" dirty="0" err="1" smtClean="0">
                <a:solidFill>
                  <a:srgbClr val="FF0000"/>
                </a:solidFill>
              </a:rPr>
              <a:t>văn</a:t>
            </a:r>
            <a:r>
              <a:rPr lang="en-US" altLang="en-US" b="1" i="1" u="sng" dirty="0" smtClean="0">
                <a:solidFill>
                  <a:srgbClr val="FF0000"/>
                </a:solidFill>
              </a:rPr>
              <a:t> </a:t>
            </a:r>
            <a:r>
              <a:rPr lang="en-US" altLang="en-US" b="1" i="1" u="sng" dirty="0">
                <a:solidFill>
                  <a:srgbClr val="FF0000"/>
                </a:solidFill>
              </a:rPr>
              <a:t>bản</a:t>
            </a:r>
            <a:r>
              <a:rPr lang="en-US" altLang="en-US" sz="2800" dirty="0">
                <a:solidFill>
                  <a:srgbClr val="FF0000"/>
                </a:solidFill>
              </a:rPr>
              <a:t>       </a:t>
            </a:r>
            <a:r>
              <a:rPr lang="en-US" altLang="en-US" b="1" dirty="0">
                <a:solidFill>
                  <a:srgbClr val="FF0000"/>
                </a:solidFill>
              </a:rPr>
              <a:t>THÁNH </a:t>
            </a:r>
            <a:r>
              <a:rPr lang="en-US" altLang="en-US" b="1" dirty="0" smtClean="0">
                <a:solidFill>
                  <a:srgbClr val="FF0000"/>
                </a:solidFill>
              </a:rPr>
              <a:t>GIÓNG</a:t>
            </a:r>
            <a:endParaRPr lang="en-US" altLang="en-US" b="1" dirty="0">
              <a:solidFill>
                <a:srgbClr val="CC3300"/>
              </a:solidFill>
            </a:endParaRPr>
          </a:p>
        </p:txBody>
      </p:sp>
      <p:sp>
        <p:nvSpPr>
          <p:cNvPr id="17427" name="Text Box 19"/>
          <p:cNvSpPr txBox="1">
            <a:spLocks noChangeArrowheads="1"/>
          </p:cNvSpPr>
          <p:nvPr/>
        </p:nvSpPr>
        <p:spPr bwMode="auto">
          <a:xfrm>
            <a:off x="1524000" y="838201"/>
            <a:ext cx="4495800" cy="523875"/>
          </a:xfrm>
          <a:prstGeom prst="rect">
            <a:avLst/>
          </a:prstGeom>
          <a:ln/>
          <a:extLst/>
        </p:spPr>
        <p:style>
          <a:lnRef idx="2">
            <a:schemeClr val="dk1"/>
          </a:lnRef>
          <a:fillRef idx="1">
            <a:schemeClr val="lt1"/>
          </a:fillRef>
          <a:effectRef idx="0">
            <a:schemeClr val="dk1"/>
          </a:effectRef>
          <a:fontRef idx="minor">
            <a:schemeClr val="dk1"/>
          </a:fontRef>
        </p:style>
        <p:txBody>
          <a:bodyPr lIns="91412" tIns="45718" rIns="91412" bIns="45718">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en-US" sz="1900" dirty="0">
                <a:solidFill>
                  <a:srgbClr val="0000FF"/>
                </a:solidFill>
              </a:rPr>
              <a:t> </a:t>
            </a:r>
            <a:r>
              <a:rPr lang="en-US" altLang="en-US" sz="2800" b="1" dirty="0" err="1">
                <a:solidFill>
                  <a:srgbClr val="0000FF"/>
                </a:solidFill>
              </a:rPr>
              <a:t>III.Tổng</a:t>
            </a:r>
            <a:r>
              <a:rPr lang="en-US" altLang="en-US" sz="2800" b="1" dirty="0">
                <a:solidFill>
                  <a:srgbClr val="0000FF"/>
                </a:solidFill>
              </a:rPr>
              <a:t> </a:t>
            </a:r>
            <a:r>
              <a:rPr lang="en-US" altLang="en-US" sz="2800" b="1" dirty="0" err="1">
                <a:solidFill>
                  <a:srgbClr val="0000FF"/>
                </a:solidFill>
              </a:rPr>
              <a:t>kết</a:t>
            </a:r>
            <a:r>
              <a:rPr lang="en-US" altLang="en-US" sz="2800" b="1" dirty="0">
                <a:solidFill>
                  <a:srgbClr val="0000FF"/>
                </a:solidFill>
              </a:rPr>
              <a:t>:	:</a:t>
            </a:r>
          </a:p>
        </p:txBody>
      </p:sp>
      <p:sp>
        <p:nvSpPr>
          <p:cNvPr id="17428" name="Text Box 20"/>
          <p:cNvSpPr txBox="1">
            <a:spLocks noChangeArrowheads="1"/>
          </p:cNvSpPr>
          <p:nvPr/>
        </p:nvSpPr>
        <p:spPr bwMode="auto">
          <a:xfrm>
            <a:off x="1524000" y="2057401"/>
            <a:ext cx="97536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2" tIns="45718" rIns="91412" bIns="45718">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lvl="0">
              <a:spcBef>
                <a:spcPct val="50000"/>
              </a:spcBef>
              <a:buClrTx/>
              <a:buNone/>
            </a:pPr>
            <a:r>
              <a:rPr lang="en-US" altLang="en-US" sz="2800" b="1" dirty="0">
                <a:solidFill>
                  <a:srgbClr val="000000"/>
                </a:solidFill>
                <a:latin typeface="Arial"/>
              </a:rPr>
              <a:t>   Chi </a:t>
            </a:r>
            <a:r>
              <a:rPr lang="en-US" altLang="en-US" sz="2800" b="1" dirty="0" err="1">
                <a:solidFill>
                  <a:srgbClr val="000000"/>
                </a:solidFill>
                <a:latin typeface="Arial"/>
              </a:rPr>
              <a:t>tiết</a:t>
            </a:r>
            <a:r>
              <a:rPr lang="en-US" altLang="en-US" sz="2800" b="1" dirty="0">
                <a:solidFill>
                  <a:srgbClr val="000000"/>
                </a:solidFill>
                <a:latin typeface="Arial"/>
              </a:rPr>
              <a:t> </a:t>
            </a:r>
            <a:r>
              <a:rPr lang="en-US" altLang="en-US" sz="2800" b="1" dirty="0" err="1">
                <a:solidFill>
                  <a:srgbClr val="000000"/>
                </a:solidFill>
                <a:latin typeface="Arial"/>
              </a:rPr>
              <a:t>tưởng</a:t>
            </a:r>
            <a:r>
              <a:rPr lang="en-US" altLang="en-US" sz="2800" b="1" dirty="0">
                <a:solidFill>
                  <a:srgbClr val="000000"/>
                </a:solidFill>
                <a:latin typeface="Arial"/>
              </a:rPr>
              <a:t> </a:t>
            </a:r>
            <a:r>
              <a:rPr lang="en-US" altLang="en-US" sz="2800" b="1" dirty="0" err="1">
                <a:solidFill>
                  <a:srgbClr val="000000"/>
                </a:solidFill>
                <a:latin typeface="Arial"/>
              </a:rPr>
              <a:t>tượng</a:t>
            </a:r>
            <a:r>
              <a:rPr lang="en-US" altLang="en-US" sz="2800" b="1" dirty="0">
                <a:solidFill>
                  <a:srgbClr val="000000"/>
                </a:solidFill>
                <a:latin typeface="Arial"/>
              </a:rPr>
              <a:t> </a:t>
            </a:r>
            <a:r>
              <a:rPr lang="en-US" altLang="en-US" sz="2800" b="1" dirty="0" err="1">
                <a:solidFill>
                  <a:srgbClr val="000000"/>
                </a:solidFill>
                <a:latin typeface="Arial"/>
              </a:rPr>
              <a:t>kì</a:t>
            </a:r>
            <a:r>
              <a:rPr lang="en-US" altLang="en-US" sz="2800" b="1" dirty="0">
                <a:solidFill>
                  <a:srgbClr val="000000"/>
                </a:solidFill>
                <a:latin typeface="Arial"/>
              </a:rPr>
              <a:t> </a:t>
            </a:r>
            <a:r>
              <a:rPr lang="en-US" altLang="en-US" sz="2800" b="1" dirty="0" err="1">
                <a:solidFill>
                  <a:srgbClr val="000000"/>
                </a:solidFill>
                <a:latin typeface="Arial"/>
              </a:rPr>
              <a:t>ảo</a:t>
            </a:r>
            <a:r>
              <a:rPr lang="en-US" altLang="en-US" sz="2800" b="1" dirty="0">
                <a:solidFill>
                  <a:srgbClr val="000000"/>
                </a:solidFill>
                <a:latin typeface="Arial"/>
              </a:rPr>
              <a:t>, </a:t>
            </a:r>
            <a:r>
              <a:rPr lang="en-US" altLang="en-US" sz="2800" b="1" dirty="0" err="1">
                <a:solidFill>
                  <a:srgbClr val="000000"/>
                </a:solidFill>
                <a:latin typeface="Arial"/>
              </a:rPr>
              <a:t>khéo</a:t>
            </a:r>
            <a:r>
              <a:rPr lang="en-US" altLang="en-US" sz="2800" b="1" dirty="0">
                <a:solidFill>
                  <a:srgbClr val="000000"/>
                </a:solidFill>
                <a:latin typeface="Arial"/>
              </a:rPr>
              <a:t> </a:t>
            </a:r>
            <a:r>
              <a:rPr lang="en-US" altLang="en-US" sz="2800" b="1" dirty="0" err="1">
                <a:solidFill>
                  <a:srgbClr val="000000"/>
                </a:solidFill>
                <a:latin typeface="Arial"/>
              </a:rPr>
              <a:t>kết</a:t>
            </a:r>
            <a:r>
              <a:rPr lang="en-US" altLang="en-US" sz="2800" b="1" dirty="0">
                <a:solidFill>
                  <a:srgbClr val="000000"/>
                </a:solidFill>
                <a:latin typeface="Arial"/>
              </a:rPr>
              <a:t> </a:t>
            </a:r>
            <a:r>
              <a:rPr lang="en-US" altLang="en-US" sz="2800" b="1" dirty="0" err="1">
                <a:solidFill>
                  <a:srgbClr val="000000"/>
                </a:solidFill>
                <a:latin typeface="Arial"/>
              </a:rPr>
              <a:t>hợp</a:t>
            </a:r>
            <a:r>
              <a:rPr lang="en-US" altLang="en-US" sz="2800" b="1" dirty="0">
                <a:solidFill>
                  <a:srgbClr val="000000"/>
                </a:solidFill>
                <a:latin typeface="Arial"/>
              </a:rPr>
              <a:t> </a:t>
            </a:r>
            <a:r>
              <a:rPr lang="en-US" altLang="en-US" sz="2800" b="1" dirty="0" err="1">
                <a:solidFill>
                  <a:srgbClr val="000000"/>
                </a:solidFill>
                <a:latin typeface="Arial"/>
              </a:rPr>
              <a:t>huyền</a:t>
            </a:r>
            <a:r>
              <a:rPr lang="en-US" altLang="en-US" sz="2800" b="1" dirty="0">
                <a:solidFill>
                  <a:srgbClr val="000000"/>
                </a:solidFill>
                <a:latin typeface="Arial"/>
              </a:rPr>
              <a:t> </a:t>
            </a:r>
            <a:r>
              <a:rPr lang="en-US" altLang="en-US" sz="2800" b="1" dirty="0" err="1">
                <a:solidFill>
                  <a:srgbClr val="000000"/>
                </a:solidFill>
                <a:latin typeface="Arial"/>
              </a:rPr>
              <a:t>thoại</a:t>
            </a:r>
            <a:r>
              <a:rPr lang="en-US" altLang="en-US" sz="2800" b="1" dirty="0">
                <a:solidFill>
                  <a:srgbClr val="000000"/>
                </a:solidFill>
                <a:latin typeface="Arial"/>
              </a:rPr>
              <a:t> </a:t>
            </a:r>
            <a:r>
              <a:rPr lang="en-US" altLang="en-US" sz="2800" b="1" dirty="0" err="1">
                <a:solidFill>
                  <a:srgbClr val="000000"/>
                </a:solidFill>
                <a:latin typeface="Arial"/>
              </a:rPr>
              <a:t>và</a:t>
            </a:r>
            <a:r>
              <a:rPr lang="en-US" altLang="en-US" sz="2800" b="1" dirty="0">
                <a:solidFill>
                  <a:srgbClr val="000000"/>
                </a:solidFill>
                <a:latin typeface="Arial"/>
              </a:rPr>
              <a:t> </a:t>
            </a:r>
            <a:r>
              <a:rPr lang="en-US" altLang="en-US" sz="2800" b="1" dirty="0" err="1">
                <a:solidFill>
                  <a:srgbClr val="000000"/>
                </a:solidFill>
                <a:latin typeface="Arial"/>
              </a:rPr>
              <a:t>thực</a:t>
            </a:r>
            <a:r>
              <a:rPr lang="en-US" altLang="en-US" sz="2800" b="1" dirty="0">
                <a:solidFill>
                  <a:srgbClr val="000000"/>
                </a:solidFill>
                <a:latin typeface="Arial"/>
              </a:rPr>
              <a:t> </a:t>
            </a:r>
            <a:r>
              <a:rPr lang="en-US" altLang="en-US" sz="2800" b="1" dirty="0" err="1">
                <a:solidFill>
                  <a:srgbClr val="000000"/>
                </a:solidFill>
                <a:latin typeface="Arial"/>
              </a:rPr>
              <a:t>tế</a:t>
            </a:r>
            <a:r>
              <a:rPr lang="en-US" altLang="en-US" sz="2800" b="1" dirty="0">
                <a:solidFill>
                  <a:srgbClr val="000000"/>
                </a:solidFill>
                <a:latin typeface="Arial"/>
              </a:rPr>
              <a:t> (</a:t>
            </a:r>
            <a:r>
              <a:rPr lang="en-US" altLang="en-US" sz="2800" b="1" dirty="0" err="1">
                <a:solidFill>
                  <a:srgbClr val="000000"/>
                </a:solidFill>
                <a:latin typeface="Arial"/>
              </a:rPr>
              <a:t>cốt</a:t>
            </a:r>
            <a:r>
              <a:rPr lang="en-US" altLang="en-US" sz="2800" b="1" dirty="0">
                <a:solidFill>
                  <a:srgbClr val="000000"/>
                </a:solidFill>
                <a:latin typeface="Arial"/>
              </a:rPr>
              <a:t> </a:t>
            </a:r>
            <a:r>
              <a:rPr lang="en-US" altLang="en-US" sz="2800" b="1" dirty="0" err="1">
                <a:solidFill>
                  <a:srgbClr val="000000"/>
                </a:solidFill>
                <a:latin typeface="Arial"/>
              </a:rPr>
              <a:t>lõi</a:t>
            </a:r>
            <a:r>
              <a:rPr lang="en-US" altLang="en-US" sz="2800" b="1" dirty="0">
                <a:solidFill>
                  <a:srgbClr val="000000"/>
                </a:solidFill>
                <a:latin typeface="Arial"/>
              </a:rPr>
              <a:t> </a:t>
            </a:r>
            <a:r>
              <a:rPr lang="en-US" altLang="en-US" sz="2800" b="1" dirty="0" err="1">
                <a:solidFill>
                  <a:srgbClr val="000000"/>
                </a:solidFill>
                <a:latin typeface="Arial"/>
              </a:rPr>
              <a:t>sự</a:t>
            </a:r>
            <a:r>
              <a:rPr lang="en-US" altLang="en-US" sz="2800" b="1" dirty="0">
                <a:solidFill>
                  <a:srgbClr val="000000"/>
                </a:solidFill>
                <a:latin typeface="Arial"/>
              </a:rPr>
              <a:t> </a:t>
            </a:r>
            <a:r>
              <a:rPr lang="en-US" altLang="en-US" sz="2800" b="1" dirty="0" err="1">
                <a:solidFill>
                  <a:srgbClr val="000000"/>
                </a:solidFill>
                <a:latin typeface="Arial"/>
              </a:rPr>
              <a:t>thực</a:t>
            </a:r>
            <a:r>
              <a:rPr lang="en-US" altLang="en-US" sz="2800" b="1" dirty="0">
                <a:solidFill>
                  <a:srgbClr val="000000"/>
                </a:solidFill>
                <a:latin typeface="Arial"/>
              </a:rPr>
              <a:t> </a:t>
            </a:r>
            <a:r>
              <a:rPr lang="en-US" altLang="en-US" sz="2800" b="1" dirty="0" err="1">
                <a:solidFill>
                  <a:srgbClr val="000000"/>
                </a:solidFill>
                <a:latin typeface="Arial"/>
              </a:rPr>
              <a:t>lịch</a:t>
            </a:r>
            <a:r>
              <a:rPr lang="en-US" altLang="en-US" sz="2800" b="1" dirty="0">
                <a:solidFill>
                  <a:srgbClr val="000000"/>
                </a:solidFill>
                <a:latin typeface="Arial"/>
              </a:rPr>
              <a:t> </a:t>
            </a:r>
            <a:r>
              <a:rPr lang="en-US" altLang="en-US" sz="2800" b="1" dirty="0" err="1">
                <a:solidFill>
                  <a:srgbClr val="000000"/>
                </a:solidFill>
                <a:latin typeface="Arial"/>
              </a:rPr>
              <a:t>sử</a:t>
            </a:r>
            <a:r>
              <a:rPr lang="en-US" altLang="en-US" sz="2800" b="1" dirty="0">
                <a:solidFill>
                  <a:srgbClr val="000000"/>
                </a:solidFill>
                <a:latin typeface="Arial"/>
              </a:rPr>
              <a:t> </a:t>
            </a:r>
            <a:r>
              <a:rPr lang="en-US" altLang="en-US" sz="2800" b="1" dirty="0" err="1">
                <a:solidFill>
                  <a:srgbClr val="000000"/>
                </a:solidFill>
                <a:latin typeface="Arial"/>
              </a:rPr>
              <a:t>với</a:t>
            </a:r>
            <a:r>
              <a:rPr lang="en-US" altLang="en-US" sz="2800" b="1" dirty="0">
                <a:solidFill>
                  <a:srgbClr val="000000"/>
                </a:solidFill>
                <a:latin typeface="Arial"/>
              </a:rPr>
              <a:t> </a:t>
            </a:r>
            <a:r>
              <a:rPr lang="en-US" altLang="en-US" sz="2800" b="1" dirty="0" err="1">
                <a:solidFill>
                  <a:srgbClr val="000000"/>
                </a:solidFill>
                <a:latin typeface="Arial"/>
              </a:rPr>
              <a:t>những</a:t>
            </a:r>
            <a:r>
              <a:rPr lang="en-US" altLang="en-US" sz="2800" b="1" dirty="0">
                <a:solidFill>
                  <a:srgbClr val="000000"/>
                </a:solidFill>
                <a:latin typeface="Arial"/>
              </a:rPr>
              <a:t> </a:t>
            </a:r>
            <a:r>
              <a:rPr lang="en-US" altLang="en-US" sz="2800" b="1" dirty="0" err="1">
                <a:solidFill>
                  <a:srgbClr val="000000"/>
                </a:solidFill>
                <a:latin typeface="Arial"/>
              </a:rPr>
              <a:t>yếu</a:t>
            </a:r>
            <a:r>
              <a:rPr lang="en-US" altLang="en-US" sz="2800" b="1" dirty="0">
                <a:solidFill>
                  <a:srgbClr val="000000"/>
                </a:solidFill>
                <a:latin typeface="Arial"/>
              </a:rPr>
              <a:t> </a:t>
            </a:r>
            <a:r>
              <a:rPr lang="en-US" altLang="en-US" sz="2800" b="1" dirty="0" err="1">
                <a:solidFill>
                  <a:srgbClr val="000000"/>
                </a:solidFill>
                <a:latin typeface="Arial"/>
              </a:rPr>
              <a:t>tố</a:t>
            </a:r>
            <a:r>
              <a:rPr lang="en-US" altLang="en-US" sz="2800" b="1" dirty="0">
                <a:solidFill>
                  <a:srgbClr val="000000"/>
                </a:solidFill>
                <a:latin typeface="Arial"/>
              </a:rPr>
              <a:t> </a:t>
            </a:r>
            <a:r>
              <a:rPr lang="en-US" altLang="en-US" sz="2800" b="1" dirty="0" err="1">
                <a:solidFill>
                  <a:srgbClr val="000000"/>
                </a:solidFill>
                <a:latin typeface="Arial"/>
              </a:rPr>
              <a:t>hoang</a:t>
            </a:r>
            <a:r>
              <a:rPr lang="en-US" altLang="en-US" sz="2800" b="1" dirty="0">
                <a:solidFill>
                  <a:srgbClr val="000000"/>
                </a:solidFill>
                <a:latin typeface="Arial"/>
              </a:rPr>
              <a:t> </a:t>
            </a:r>
            <a:r>
              <a:rPr lang="en-US" altLang="en-US" sz="2800" b="1" dirty="0" err="1">
                <a:solidFill>
                  <a:srgbClr val="000000"/>
                </a:solidFill>
                <a:latin typeface="Arial"/>
              </a:rPr>
              <a:t>đường</a:t>
            </a:r>
            <a:r>
              <a:rPr lang="en-US" altLang="en-US" sz="2800" b="1" dirty="0">
                <a:solidFill>
                  <a:srgbClr val="000000"/>
                </a:solidFill>
                <a:latin typeface="Arial"/>
              </a:rPr>
              <a:t>)</a:t>
            </a:r>
          </a:p>
        </p:txBody>
      </p:sp>
      <p:sp>
        <p:nvSpPr>
          <p:cNvPr id="17429" name="Text Box 21"/>
          <p:cNvSpPr txBox="1">
            <a:spLocks noChangeArrowheads="1"/>
          </p:cNvSpPr>
          <p:nvPr/>
        </p:nvSpPr>
        <p:spPr bwMode="auto">
          <a:xfrm>
            <a:off x="1295403" y="4038600"/>
            <a:ext cx="1024010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2" tIns="45718" rIns="91412" bIns="45718">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lvl="0">
              <a:spcBef>
                <a:spcPct val="0"/>
              </a:spcBef>
              <a:buClrTx/>
              <a:buNone/>
            </a:pPr>
            <a:r>
              <a:rPr lang="en-US" altLang="en-US" sz="1900" dirty="0">
                <a:solidFill>
                  <a:srgbClr val="000000"/>
                </a:solidFill>
              </a:rPr>
              <a:t> </a:t>
            </a:r>
            <a:r>
              <a:rPr lang="en-US" altLang="en-US" sz="2800" b="1" dirty="0" err="1">
                <a:solidFill>
                  <a:srgbClr val="000000"/>
                </a:solidFill>
                <a:latin typeface="Arial" charset="0"/>
              </a:rPr>
              <a:t>Truyện</a:t>
            </a:r>
            <a:r>
              <a:rPr lang="en-US" altLang="en-US" sz="2800" b="1" dirty="0">
                <a:solidFill>
                  <a:srgbClr val="000000"/>
                </a:solidFill>
                <a:latin typeface="Arial" charset="0"/>
              </a:rPr>
              <a:t> ca </a:t>
            </a:r>
            <a:r>
              <a:rPr lang="en-US" altLang="en-US" sz="2800" b="1" dirty="0" err="1">
                <a:solidFill>
                  <a:srgbClr val="000000"/>
                </a:solidFill>
                <a:latin typeface="Arial" charset="0"/>
              </a:rPr>
              <a:t>ngợi</a:t>
            </a:r>
            <a:r>
              <a:rPr lang="en-US" altLang="en-US" sz="2800" b="1" dirty="0">
                <a:solidFill>
                  <a:srgbClr val="000000"/>
                </a:solidFill>
                <a:latin typeface="Arial" charset="0"/>
              </a:rPr>
              <a:t> </a:t>
            </a:r>
            <a:r>
              <a:rPr lang="en-US" altLang="en-US" sz="2800" b="1" dirty="0" err="1">
                <a:solidFill>
                  <a:srgbClr val="000000"/>
                </a:solidFill>
                <a:latin typeface="Arial" charset="0"/>
              </a:rPr>
              <a:t>người</a:t>
            </a:r>
            <a:r>
              <a:rPr lang="en-US" altLang="en-US" sz="2800" b="1" dirty="0">
                <a:solidFill>
                  <a:srgbClr val="000000"/>
                </a:solidFill>
                <a:latin typeface="Arial" charset="0"/>
              </a:rPr>
              <a:t> </a:t>
            </a:r>
            <a:r>
              <a:rPr lang="en-US" altLang="en-US" sz="2800" b="1" dirty="0" err="1">
                <a:solidFill>
                  <a:srgbClr val="000000"/>
                </a:solidFill>
                <a:latin typeface="Arial" charset="0"/>
              </a:rPr>
              <a:t>anh</a:t>
            </a:r>
            <a:r>
              <a:rPr lang="en-US" altLang="en-US" sz="2800" b="1" dirty="0">
                <a:solidFill>
                  <a:srgbClr val="000000"/>
                </a:solidFill>
                <a:latin typeface="Arial" charset="0"/>
              </a:rPr>
              <a:t> </a:t>
            </a:r>
            <a:r>
              <a:rPr lang="en-US" altLang="en-US" sz="2800" b="1" dirty="0" err="1">
                <a:solidFill>
                  <a:srgbClr val="000000"/>
                </a:solidFill>
                <a:latin typeface="Arial" charset="0"/>
              </a:rPr>
              <a:t>hùng</a:t>
            </a:r>
            <a:r>
              <a:rPr lang="en-US" altLang="en-US" sz="2800" b="1" dirty="0">
                <a:solidFill>
                  <a:srgbClr val="000000"/>
                </a:solidFill>
                <a:latin typeface="Arial" charset="0"/>
              </a:rPr>
              <a:t> </a:t>
            </a:r>
            <a:r>
              <a:rPr lang="en-US" altLang="en-US" sz="2800" b="1" dirty="0" err="1">
                <a:solidFill>
                  <a:srgbClr val="000000"/>
                </a:solidFill>
                <a:latin typeface="Arial" charset="0"/>
              </a:rPr>
              <a:t>đánh</a:t>
            </a:r>
            <a:r>
              <a:rPr lang="en-US" altLang="en-US" sz="2800" b="1" dirty="0">
                <a:solidFill>
                  <a:srgbClr val="000000"/>
                </a:solidFill>
                <a:latin typeface="Arial" charset="0"/>
              </a:rPr>
              <a:t> </a:t>
            </a:r>
            <a:r>
              <a:rPr lang="en-US" altLang="en-US" sz="2800" b="1" dirty="0" err="1">
                <a:solidFill>
                  <a:srgbClr val="000000"/>
                </a:solidFill>
                <a:latin typeface="Arial" charset="0"/>
              </a:rPr>
              <a:t>giặc</a:t>
            </a:r>
            <a:r>
              <a:rPr lang="en-US" altLang="en-US" sz="2800" b="1" dirty="0">
                <a:solidFill>
                  <a:srgbClr val="000000"/>
                </a:solidFill>
                <a:latin typeface="Arial" charset="0"/>
              </a:rPr>
              <a:t> </a:t>
            </a:r>
            <a:r>
              <a:rPr lang="en-US" altLang="en-US" sz="2800" b="1" dirty="0" err="1">
                <a:solidFill>
                  <a:srgbClr val="000000"/>
                </a:solidFill>
                <a:latin typeface="Arial" charset="0"/>
              </a:rPr>
              <a:t>tiêu</a:t>
            </a:r>
            <a:r>
              <a:rPr lang="en-US" altLang="en-US" sz="2800" b="1" dirty="0">
                <a:solidFill>
                  <a:srgbClr val="000000"/>
                </a:solidFill>
                <a:latin typeface="Arial" charset="0"/>
              </a:rPr>
              <a:t> </a:t>
            </a:r>
            <a:r>
              <a:rPr lang="en-US" altLang="en-US" sz="2800" b="1" dirty="0" err="1">
                <a:solidFill>
                  <a:srgbClr val="000000"/>
                </a:solidFill>
                <a:latin typeface="Arial" charset="0"/>
              </a:rPr>
              <a:t>biểu</a:t>
            </a:r>
            <a:r>
              <a:rPr lang="en-US" altLang="en-US" sz="2800" b="1" dirty="0">
                <a:solidFill>
                  <a:srgbClr val="000000"/>
                </a:solidFill>
                <a:latin typeface="Arial" charset="0"/>
              </a:rPr>
              <a:t> </a:t>
            </a:r>
            <a:r>
              <a:rPr lang="en-US" altLang="en-US" sz="2800" b="1" dirty="0" err="1">
                <a:solidFill>
                  <a:srgbClr val="000000"/>
                </a:solidFill>
                <a:latin typeface="Arial" charset="0"/>
              </a:rPr>
              <a:t>cho</a:t>
            </a:r>
            <a:r>
              <a:rPr lang="en-US" altLang="en-US" sz="2800" b="1" dirty="0">
                <a:solidFill>
                  <a:srgbClr val="000000"/>
                </a:solidFill>
                <a:latin typeface="Arial" charset="0"/>
              </a:rPr>
              <a:t> </a:t>
            </a:r>
            <a:r>
              <a:rPr lang="en-US" altLang="en-US" sz="2800" b="1" dirty="0" err="1">
                <a:solidFill>
                  <a:srgbClr val="000000"/>
                </a:solidFill>
                <a:latin typeface="Arial" charset="0"/>
              </a:rPr>
              <a:t>sự</a:t>
            </a:r>
            <a:r>
              <a:rPr lang="en-US" altLang="en-US" sz="2800" b="1" dirty="0">
                <a:solidFill>
                  <a:srgbClr val="000000"/>
                </a:solidFill>
                <a:latin typeface="Arial" charset="0"/>
              </a:rPr>
              <a:t> </a:t>
            </a:r>
            <a:r>
              <a:rPr lang="en-US" altLang="en-US" sz="2800" b="1" dirty="0" err="1">
                <a:solidFill>
                  <a:srgbClr val="000000"/>
                </a:solidFill>
                <a:latin typeface="Arial" charset="0"/>
              </a:rPr>
              <a:t>trỗi</a:t>
            </a:r>
            <a:r>
              <a:rPr lang="en-US" altLang="en-US" sz="2800" b="1" dirty="0">
                <a:solidFill>
                  <a:srgbClr val="000000"/>
                </a:solidFill>
                <a:latin typeface="Arial" charset="0"/>
              </a:rPr>
              <a:t> </a:t>
            </a:r>
            <a:r>
              <a:rPr lang="en-US" altLang="en-US" sz="2800" b="1" dirty="0" err="1">
                <a:solidFill>
                  <a:srgbClr val="000000"/>
                </a:solidFill>
                <a:latin typeface="Arial" charset="0"/>
              </a:rPr>
              <a:t>dậy</a:t>
            </a:r>
            <a:r>
              <a:rPr lang="en-US" altLang="en-US" sz="2800" b="1" dirty="0">
                <a:solidFill>
                  <a:srgbClr val="000000"/>
                </a:solidFill>
                <a:latin typeface="Arial" charset="0"/>
              </a:rPr>
              <a:t> </a:t>
            </a:r>
            <a:r>
              <a:rPr lang="en-US" altLang="en-US" sz="2800" b="1" dirty="0" err="1">
                <a:solidFill>
                  <a:srgbClr val="000000"/>
                </a:solidFill>
                <a:latin typeface="Arial" charset="0"/>
              </a:rPr>
              <a:t>của</a:t>
            </a:r>
            <a:r>
              <a:rPr lang="en-US" altLang="en-US" sz="2800" b="1" dirty="0">
                <a:solidFill>
                  <a:srgbClr val="000000"/>
                </a:solidFill>
                <a:latin typeface="Arial" charset="0"/>
              </a:rPr>
              <a:t> </a:t>
            </a:r>
            <a:r>
              <a:rPr lang="en-US" altLang="en-US" sz="2800" b="1" dirty="0" err="1">
                <a:solidFill>
                  <a:srgbClr val="000000"/>
                </a:solidFill>
                <a:latin typeface="Arial" charset="0"/>
              </a:rPr>
              <a:t>truyền</a:t>
            </a:r>
            <a:r>
              <a:rPr lang="en-US" altLang="en-US" sz="2800" b="1" dirty="0">
                <a:solidFill>
                  <a:srgbClr val="000000"/>
                </a:solidFill>
                <a:latin typeface="Arial" charset="0"/>
              </a:rPr>
              <a:t> </a:t>
            </a:r>
            <a:r>
              <a:rPr lang="en-US" altLang="en-US" sz="2800" b="1" dirty="0" err="1">
                <a:solidFill>
                  <a:srgbClr val="000000"/>
                </a:solidFill>
                <a:latin typeface="Arial" charset="0"/>
              </a:rPr>
              <a:t>thống</a:t>
            </a:r>
            <a:r>
              <a:rPr lang="en-US" altLang="en-US" sz="2800" b="1" dirty="0">
                <a:solidFill>
                  <a:srgbClr val="000000"/>
                </a:solidFill>
                <a:latin typeface="Arial" charset="0"/>
              </a:rPr>
              <a:t> </a:t>
            </a:r>
            <a:r>
              <a:rPr lang="en-US" altLang="en-US" sz="2800" b="1" dirty="0" err="1">
                <a:solidFill>
                  <a:srgbClr val="000000"/>
                </a:solidFill>
                <a:latin typeface="Arial" charset="0"/>
              </a:rPr>
              <a:t>yêu</a:t>
            </a:r>
            <a:r>
              <a:rPr lang="en-US" altLang="en-US" sz="2800" b="1" dirty="0">
                <a:solidFill>
                  <a:srgbClr val="000000"/>
                </a:solidFill>
                <a:latin typeface="Arial" charset="0"/>
              </a:rPr>
              <a:t> </a:t>
            </a:r>
            <a:r>
              <a:rPr lang="en-US" altLang="en-US" sz="2800" b="1" dirty="0" err="1">
                <a:solidFill>
                  <a:srgbClr val="000000"/>
                </a:solidFill>
                <a:latin typeface="Arial" charset="0"/>
              </a:rPr>
              <a:t>nước</a:t>
            </a:r>
            <a:r>
              <a:rPr lang="en-US" altLang="en-US" sz="2800" b="1" dirty="0">
                <a:solidFill>
                  <a:srgbClr val="000000"/>
                </a:solidFill>
                <a:latin typeface="Arial" charset="0"/>
              </a:rPr>
              <a:t>, </a:t>
            </a:r>
            <a:r>
              <a:rPr lang="en-US" altLang="en-US" sz="2800" b="1" dirty="0" err="1">
                <a:solidFill>
                  <a:srgbClr val="000000"/>
                </a:solidFill>
                <a:latin typeface="Arial" charset="0"/>
              </a:rPr>
              <a:t>tinh</a:t>
            </a:r>
            <a:r>
              <a:rPr lang="en-US" altLang="en-US" sz="2800" b="1" dirty="0">
                <a:solidFill>
                  <a:srgbClr val="000000"/>
                </a:solidFill>
                <a:latin typeface="Arial" charset="0"/>
              </a:rPr>
              <a:t> </a:t>
            </a:r>
            <a:r>
              <a:rPr lang="en-US" altLang="en-US" sz="2800" b="1" dirty="0" err="1">
                <a:solidFill>
                  <a:srgbClr val="000000"/>
                </a:solidFill>
                <a:latin typeface="Arial" charset="0"/>
              </a:rPr>
              <a:t>thần</a:t>
            </a:r>
            <a:r>
              <a:rPr lang="en-US" altLang="en-US" sz="2800" b="1" dirty="0">
                <a:solidFill>
                  <a:srgbClr val="000000"/>
                </a:solidFill>
                <a:latin typeface="Arial" charset="0"/>
              </a:rPr>
              <a:t> </a:t>
            </a:r>
            <a:r>
              <a:rPr lang="en-US" altLang="en-US" sz="2800" b="1" dirty="0" err="1">
                <a:solidFill>
                  <a:srgbClr val="000000"/>
                </a:solidFill>
                <a:latin typeface="Arial" charset="0"/>
              </a:rPr>
              <a:t>đoàn</a:t>
            </a:r>
            <a:r>
              <a:rPr lang="en-US" altLang="en-US" sz="2800" b="1" dirty="0">
                <a:solidFill>
                  <a:srgbClr val="000000"/>
                </a:solidFill>
                <a:latin typeface="Arial" charset="0"/>
              </a:rPr>
              <a:t> </a:t>
            </a:r>
            <a:r>
              <a:rPr lang="en-US" altLang="en-US" sz="2800" b="1" dirty="0" err="1">
                <a:solidFill>
                  <a:srgbClr val="000000"/>
                </a:solidFill>
                <a:latin typeface="Arial" charset="0"/>
              </a:rPr>
              <a:t>kết</a:t>
            </a:r>
            <a:r>
              <a:rPr lang="en-US" altLang="en-US" sz="2800" b="1" dirty="0">
                <a:solidFill>
                  <a:srgbClr val="000000"/>
                </a:solidFill>
                <a:latin typeface="Arial" charset="0"/>
              </a:rPr>
              <a:t>, </a:t>
            </a:r>
            <a:r>
              <a:rPr lang="en-US" altLang="en-US" sz="2800" b="1" dirty="0" err="1">
                <a:solidFill>
                  <a:srgbClr val="000000"/>
                </a:solidFill>
                <a:latin typeface="Arial" charset="0"/>
              </a:rPr>
              <a:t>anh</a:t>
            </a:r>
            <a:r>
              <a:rPr lang="en-US" altLang="en-US" sz="2800" b="1" dirty="0">
                <a:solidFill>
                  <a:srgbClr val="000000"/>
                </a:solidFill>
                <a:latin typeface="Arial" charset="0"/>
              </a:rPr>
              <a:t> </a:t>
            </a:r>
            <a:r>
              <a:rPr lang="en-US" altLang="en-US" sz="2800" b="1" dirty="0" err="1">
                <a:solidFill>
                  <a:srgbClr val="000000"/>
                </a:solidFill>
                <a:latin typeface="Arial" charset="0"/>
              </a:rPr>
              <a:t>dũng</a:t>
            </a:r>
            <a:r>
              <a:rPr lang="en-US" altLang="en-US" sz="2800" b="1" dirty="0">
                <a:solidFill>
                  <a:srgbClr val="000000"/>
                </a:solidFill>
                <a:latin typeface="Arial" charset="0"/>
              </a:rPr>
              <a:t> </a:t>
            </a:r>
            <a:r>
              <a:rPr lang="en-US" altLang="en-US" sz="2800" b="1" dirty="0" err="1">
                <a:solidFill>
                  <a:srgbClr val="000000"/>
                </a:solidFill>
                <a:latin typeface="Arial" charset="0"/>
              </a:rPr>
              <a:t>kiên</a:t>
            </a:r>
            <a:r>
              <a:rPr lang="en-US" altLang="en-US" sz="2800" b="1" dirty="0">
                <a:solidFill>
                  <a:srgbClr val="000000"/>
                </a:solidFill>
                <a:latin typeface="Arial" charset="0"/>
              </a:rPr>
              <a:t> </a:t>
            </a:r>
            <a:r>
              <a:rPr lang="en-US" altLang="en-US" sz="2800" b="1" dirty="0" err="1">
                <a:solidFill>
                  <a:srgbClr val="000000"/>
                </a:solidFill>
                <a:latin typeface="Arial" charset="0"/>
              </a:rPr>
              <a:t>cường</a:t>
            </a:r>
            <a:r>
              <a:rPr lang="en-US" altLang="en-US" sz="2800" b="1" dirty="0">
                <a:solidFill>
                  <a:srgbClr val="000000"/>
                </a:solidFill>
                <a:latin typeface="Arial" charset="0"/>
              </a:rPr>
              <a:t> </a:t>
            </a:r>
            <a:r>
              <a:rPr lang="en-US" altLang="en-US" sz="2800" b="1" dirty="0" err="1">
                <a:solidFill>
                  <a:srgbClr val="000000"/>
                </a:solidFill>
                <a:latin typeface="Arial" charset="0"/>
              </a:rPr>
              <a:t>của</a:t>
            </a:r>
            <a:r>
              <a:rPr lang="en-US" altLang="en-US" sz="2800" b="1" dirty="0">
                <a:solidFill>
                  <a:srgbClr val="000000"/>
                </a:solidFill>
                <a:latin typeface="Arial" charset="0"/>
              </a:rPr>
              <a:t> </a:t>
            </a:r>
            <a:r>
              <a:rPr lang="en-US" altLang="en-US" sz="2800" b="1" dirty="0" err="1">
                <a:solidFill>
                  <a:srgbClr val="000000"/>
                </a:solidFill>
                <a:latin typeface="Arial" charset="0"/>
              </a:rPr>
              <a:t>dân</a:t>
            </a:r>
            <a:r>
              <a:rPr lang="en-US" altLang="en-US" sz="2800" b="1" dirty="0">
                <a:solidFill>
                  <a:srgbClr val="000000"/>
                </a:solidFill>
                <a:latin typeface="Arial" charset="0"/>
              </a:rPr>
              <a:t> </a:t>
            </a:r>
            <a:r>
              <a:rPr lang="en-US" altLang="en-US" sz="2800" b="1" dirty="0" err="1">
                <a:solidFill>
                  <a:srgbClr val="000000"/>
                </a:solidFill>
                <a:latin typeface="Arial" charset="0"/>
              </a:rPr>
              <a:t>tộc</a:t>
            </a:r>
            <a:r>
              <a:rPr lang="en-US" altLang="en-US" sz="2800" b="1" dirty="0">
                <a:solidFill>
                  <a:srgbClr val="000000"/>
                </a:solidFill>
                <a:latin typeface="Arial" charset="0"/>
              </a:rPr>
              <a:t> ta.</a:t>
            </a:r>
          </a:p>
        </p:txBody>
      </p:sp>
    </p:spTree>
    <p:extLst>
      <p:ext uri="{BB962C8B-B14F-4D97-AF65-F5344CB8AC3E}">
        <p14:creationId xmlns:p14="http://schemas.microsoft.com/office/powerpoint/2010/main" val="2295157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424"/>
                                        </p:tgtEl>
                                        <p:attrNameLst>
                                          <p:attrName>style.visibility</p:attrName>
                                        </p:attrNameLst>
                                      </p:cBhvr>
                                      <p:to>
                                        <p:strVal val="visible"/>
                                      </p:to>
                                    </p:set>
                                    <p:animEffect transition="in" filter="fade">
                                      <p:cBhvr>
                                        <p:cTn id="7" dur="1000"/>
                                        <p:tgtEl>
                                          <p:spTgt spid="17424"/>
                                        </p:tgtEl>
                                      </p:cBhvr>
                                    </p:animEffect>
                                    <p:anim calcmode="lin" valueType="num">
                                      <p:cBhvr>
                                        <p:cTn id="8" dur="1000" fill="hold"/>
                                        <p:tgtEl>
                                          <p:spTgt spid="17424"/>
                                        </p:tgtEl>
                                        <p:attrNameLst>
                                          <p:attrName>ppt_x</p:attrName>
                                        </p:attrNameLst>
                                      </p:cBhvr>
                                      <p:tavLst>
                                        <p:tav tm="0">
                                          <p:val>
                                            <p:strVal val="#ppt_x"/>
                                          </p:val>
                                        </p:tav>
                                        <p:tav tm="100000">
                                          <p:val>
                                            <p:strVal val="#ppt_x"/>
                                          </p:val>
                                        </p:tav>
                                      </p:tavLst>
                                    </p:anim>
                                    <p:anim calcmode="lin" valueType="num">
                                      <p:cBhvr>
                                        <p:cTn id="9" dur="1000" fill="hold"/>
                                        <p:tgtEl>
                                          <p:spTgt spid="1742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7427"/>
                                        </p:tgtEl>
                                        <p:attrNameLst>
                                          <p:attrName>style.visibility</p:attrName>
                                        </p:attrNameLst>
                                      </p:cBhvr>
                                      <p:to>
                                        <p:strVal val="visible"/>
                                      </p:to>
                                    </p:set>
                                    <p:animEffect transition="in" filter="fade">
                                      <p:cBhvr>
                                        <p:cTn id="12" dur="1000"/>
                                        <p:tgtEl>
                                          <p:spTgt spid="17427"/>
                                        </p:tgtEl>
                                      </p:cBhvr>
                                    </p:animEffect>
                                    <p:anim calcmode="lin" valueType="num">
                                      <p:cBhvr>
                                        <p:cTn id="13" dur="1000" fill="hold"/>
                                        <p:tgtEl>
                                          <p:spTgt spid="17427"/>
                                        </p:tgtEl>
                                        <p:attrNameLst>
                                          <p:attrName>ppt_x</p:attrName>
                                        </p:attrNameLst>
                                      </p:cBhvr>
                                      <p:tavLst>
                                        <p:tav tm="0">
                                          <p:val>
                                            <p:strVal val="#ppt_x"/>
                                          </p:val>
                                        </p:tav>
                                        <p:tav tm="100000">
                                          <p:val>
                                            <p:strVal val="#ppt_x"/>
                                          </p:val>
                                        </p:tav>
                                      </p:tavLst>
                                    </p:anim>
                                    <p:anim calcmode="lin" valueType="num">
                                      <p:cBhvr>
                                        <p:cTn id="14" dur="1000" fill="hold"/>
                                        <p:tgtEl>
                                          <p:spTgt spid="1742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7414"/>
                                        </p:tgtEl>
                                        <p:attrNameLst>
                                          <p:attrName>style.visibility</p:attrName>
                                        </p:attrNameLst>
                                      </p:cBhvr>
                                      <p:to>
                                        <p:strVal val="visible"/>
                                      </p:to>
                                    </p:set>
                                    <p:animEffect transition="in" filter="fade">
                                      <p:cBhvr>
                                        <p:cTn id="17" dur="1000"/>
                                        <p:tgtEl>
                                          <p:spTgt spid="17414"/>
                                        </p:tgtEl>
                                      </p:cBhvr>
                                    </p:animEffect>
                                    <p:anim calcmode="lin" valueType="num">
                                      <p:cBhvr>
                                        <p:cTn id="18" dur="1000" fill="hold"/>
                                        <p:tgtEl>
                                          <p:spTgt spid="17414"/>
                                        </p:tgtEl>
                                        <p:attrNameLst>
                                          <p:attrName>ppt_x</p:attrName>
                                        </p:attrNameLst>
                                      </p:cBhvr>
                                      <p:tavLst>
                                        <p:tav tm="0">
                                          <p:val>
                                            <p:strVal val="#ppt_x"/>
                                          </p:val>
                                        </p:tav>
                                        <p:tav tm="100000">
                                          <p:val>
                                            <p:strVal val="#ppt_x"/>
                                          </p:val>
                                        </p:tav>
                                      </p:tavLst>
                                    </p:anim>
                                    <p:anim calcmode="lin" valueType="num">
                                      <p:cBhvr>
                                        <p:cTn id="19" dur="1000" fill="hold"/>
                                        <p:tgtEl>
                                          <p:spTgt spid="17414"/>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17428"/>
                                        </p:tgtEl>
                                        <p:attrNameLst>
                                          <p:attrName>style.visibility</p:attrName>
                                        </p:attrNameLst>
                                      </p:cBhvr>
                                      <p:to>
                                        <p:strVal val="visible"/>
                                      </p:to>
                                    </p:set>
                                    <p:anim calcmode="lin" valueType="num">
                                      <p:cBhvr>
                                        <p:cTn id="24" dur="500" fill="hold"/>
                                        <p:tgtEl>
                                          <p:spTgt spid="17428"/>
                                        </p:tgtEl>
                                        <p:attrNameLst>
                                          <p:attrName>ppt_w</p:attrName>
                                        </p:attrNameLst>
                                      </p:cBhvr>
                                      <p:tavLst>
                                        <p:tav tm="0">
                                          <p:val>
                                            <p:fltVal val="0"/>
                                          </p:val>
                                        </p:tav>
                                        <p:tav tm="100000">
                                          <p:val>
                                            <p:strVal val="#ppt_w"/>
                                          </p:val>
                                        </p:tav>
                                      </p:tavLst>
                                    </p:anim>
                                    <p:anim calcmode="lin" valueType="num">
                                      <p:cBhvr>
                                        <p:cTn id="25" dur="500" fill="hold"/>
                                        <p:tgtEl>
                                          <p:spTgt spid="17428"/>
                                        </p:tgtEl>
                                        <p:attrNameLst>
                                          <p:attrName>ppt_h</p:attrName>
                                        </p:attrNameLst>
                                      </p:cBhvr>
                                      <p:tavLst>
                                        <p:tav tm="0">
                                          <p:val>
                                            <p:fltVal val="0"/>
                                          </p:val>
                                        </p:tav>
                                        <p:tav tm="100000">
                                          <p:val>
                                            <p:strVal val="#ppt_h"/>
                                          </p:val>
                                        </p:tav>
                                      </p:tavLst>
                                    </p:anim>
                                    <p:animEffect transition="in" filter="fade">
                                      <p:cBhvr>
                                        <p:cTn id="26" dur="500"/>
                                        <p:tgtEl>
                                          <p:spTgt spid="1742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17423"/>
                                        </p:tgtEl>
                                        <p:attrNameLst>
                                          <p:attrName>style.visibility</p:attrName>
                                        </p:attrNameLst>
                                      </p:cBhvr>
                                      <p:to>
                                        <p:strVal val="visible"/>
                                      </p:to>
                                    </p:set>
                                    <p:anim calcmode="lin" valueType="num">
                                      <p:cBhvr>
                                        <p:cTn id="31" dur="500" fill="hold"/>
                                        <p:tgtEl>
                                          <p:spTgt spid="17423"/>
                                        </p:tgtEl>
                                        <p:attrNameLst>
                                          <p:attrName>ppt_w</p:attrName>
                                        </p:attrNameLst>
                                      </p:cBhvr>
                                      <p:tavLst>
                                        <p:tav tm="0">
                                          <p:val>
                                            <p:fltVal val="0"/>
                                          </p:val>
                                        </p:tav>
                                        <p:tav tm="100000">
                                          <p:val>
                                            <p:strVal val="#ppt_w"/>
                                          </p:val>
                                        </p:tav>
                                      </p:tavLst>
                                    </p:anim>
                                    <p:anim calcmode="lin" valueType="num">
                                      <p:cBhvr>
                                        <p:cTn id="32" dur="500" fill="hold"/>
                                        <p:tgtEl>
                                          <p:spTgt spid="17423"/>
                                        </p:tgtEl>
                                        <p:attrNameLst>
                                          <p:attrName>ppt_h</p:attrName>
                                        </p:attrNameLst>
                                      </p:cBhvr>
                                      <p:tavLst>
                                        <p:tav tm="0">
                                          <p:val>
                                            <p:fltVal val="0"/>
                                          </p:val>
                                        </p:tav>
                                        <p:tav tm="100000">
                                          <p:val>
                                            <p:strVal val="#ppt_h"/>
                                          </p:val>
                                        </p:tav>
                                      </p:tavLst>
                                    </p:anim>
                                    <p:animEffect transition="in" filter="fade">
                                      <p:cBhvr>
                                        <p:cTn id="33" dur="500"/>
                                        <p:tgtEl>
                                          <p:spTgt spid="1742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7429"/>
                                        </p:tgtEl>
                                        <p:attrNameLst>
                                          <p:attrName>style.visibility</p:attrName>
                                        </p:attrNameLst>
                                      </p:cBhvr>
                                      <p:to>
                                        <p:strVal val="visible"/>
                                      </p:to>
                                    </p:set>
                                    <p:anim calcmode="lin" valueType="num">
                                      <p:cBhvr additive="base">
                                        <p:cTn id="38" dur="500" fill="hold"/>
                                        <p:tgtEl>
                                          <p:spTgt spid="17429"/>
                                        </p:tgtEl>
                                        <p:attrNameLst>
                                          <p:attrName>ppt_x</p:attrName>
                                        </p:attrNameLst>
                                      </p:cBhvr>
                                      <p:tavLst>
                                        <p:tav tm="0">
                                          <p:val>
                                            <p:strVal val="#ppt_x"/>
                                          </p:val>
                                        </p:tav>
                                        <p:tav tm="100000">
                                          <p:val>
                                            <p:strVal val="#ppt_x"/>
                                          </p:val>
                                        </p:tav>
                                      </p:tavLst>
                                    </p:anim>
                                    <p:anim calcmode="lin" valueType="num">
                                      <p:cBhvr additive="base">
                                        <p:cTn id="39" dur="500" fill="hold"/>
                                        <p:tgtEl>
                                          <p:spTgt spid="174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animBg="1"/>
      <p:bldP spid="17423" grpId="0"/>
      <p:bldP spid="17424" grpId="0"/>
      <p:bldP spid="17427" grpId="0" animBg="1"/>
      <p:bldP spid="17428" grpId="0"/>
      <p:bldP spid="1742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Line 2"/>
          <p:cNvSpPr>
            <a:spLocks noChangeShapeType="1"/>
          </p:cNvSpPr>
          <p:nvPr/>
        </p:nvSpPr>
        <p:spPr bwMode="auto">
          <a:xfrm>
            <a:off x="24221" y="0"/>
            <a:ext cx="0" cy="6858000"/>
          </a:xfrm>
          <a:prstGeom prst="line">
            <a:avLst/>
          </a:prstGeom>
          <a:noFill/>
          <a:ln w="38100" cmpd="dbl">
            <a:solidFill>
              <a:srgbClr val="0000FF"/>
            </a:solidFill>
            <a:prstDash val="lgDash"/>
            <a:round/>
            <a:headEnd/>
            <a:tailEnd/>
          </a:ln>
          <a:extLst>
            <a:ext uri="{909E8E84-426E-40DD-AFC4-6F175D3DCCD1}">
              <a14:hiddenFill xmlns:a14="http://schemas.microsoft.com/office/drawing/2010/main">
                <a:noFill/>
              </a14:hiddenFill>
            </a:ext>
          </a:extLst>
        </p:spPr>
        <p:txBody>
          <a:bodyPr lIns="91412" tIns="45718" rIns="91412" bIns="45718"/>
          <a:lstStyle/>
          <a:p>
            <a:pPr eaLnBrk="0" hangingPunct="0"/>
            <a:endParaRPr lang="en-US" sz="3200" b="1">
              <a:solidFill>
                <a:srgbClr val="000000"/>
              </a:solidFill>
              <a:latin typeface="Times New Roman" panose="02020603050405020304" pitchFamily="18" charset="0"/>
            </a:endParaRPr>
          </a:p>
        </p:txBody>
      </p:sp>
      <p:sp>
        <p:nvSpPr>
          <p:cNvPr id="6147" name="Line 3"/>
          <p:cNvSpPr>
            <a:spLocks noChangeShapeType="1"/>
          </p:cNvSpPr>
          <p:nvPr/>
        </p:nvSpPr>
        <p:spPr bwMode="auto">
          <a:xfrm>
            <a:off x="11887200" y="213632"/>
            <a:ext cx="0" cy="6858000"/>
          </a:xfrm>
          <a:prstGeom prst="line">
            <a:avLst/>
          </a:prstGeom>
          <a:noFill/>
          <a:ln w="38100" cmpd="dbl">
            <a:solidFill>
              <a:srgbClr val="0000FF"/>
            </a:solidFill>
            <a:prstDash val="lgDash"/>
            <a:round/>
            <a:headEnd/>
            <a:tailEnd/>
          </a:ln>
          <a:extLst>
            <a:ext uri="{909E8E84-426E-40DD-AFC4-6F175D3DCCD1}">
              <a14:hiddenFill xmlns:a14="http://schemas.microsoft.com/office/drawing/2010/main">
                <a:noFill/>
              </a14:hiddenFill>
            </a:ext>
          </a:extLst>
        </p:spPr>
        <p:txBody>
          <a:bodyPr lIns="91412" tIns="45718" rIns="91412" bIns="45718"/>
          <a:lstStyle/>
          <a:p>
            <a:pPr eaLnBrk="0" hangingPunct="0"/>
            <a:endParaRPr lang="en-US" sz="3200" b="1">
              <a:solidFill>
                <a:srgbClr val="000000"/>
              </a:solidFill>
              <a:latin typeface="Times New Roman" panose="02020603050405020304" pitchFamily="18" charset="0"/>
            </a:endParaRPr>
          </a:p>
        </p:txBody>
      </p:sp>
      <p:sp>
        <p:nvSpPr>
          <p:cNvPr id="6148" name="Line 4"/>
          <p:cNvSpPr>
            <a:spLocks noChangeShapeType="1"/>
          </p:cNvSpPr>
          <p:nvPr/>
        </p:nvSpPr>
        <p:spPr bwMode="auto">
          <a:xfrm>
            <a:off x="1524000" y="28575"/>
            <a:ext cx="9144000" cy="0"/>
          </a:xfrm>
          <a:prstGeom prst="line">
            <a:avLst/>
          </a:prstGeom>
          <a:noFill/>
          <a:ln w="38100" cmpd="dbl">
            <a:solidFill>
              <a:srgbClr val="0000FF"/>
            </a:solidFill>
            <a:prstDash val="lgDash"/>
            <a:round/>
            <a:headEnd/>
            <a:tailEnd/>
          </a:ln>
          <a:extLst>
            <a:ext uri="{909E8E84-426E-40DD-AFC4-6F175D3DCCD1}">
              <a14:hiddenFill xmlns:a14="http://schemas.microsoft.com/office/drawing/2010/main">
                <a:noFill/>
              </a14:hiddenFill>
            </a:ext>
          </a:extLst>
        </p:spPr>
        <p:txBody>
          <a:bodyPr lIns="91412" tIns="45718" rIns="91412" bIns="45718"/>
          <a:lstStyle/>
          <a:p>
            <a:pPr eaLnBrk="0" hangingPunct="0"/>
            <a:endParaRPr lang="en-US" sz="3200" b="1">
              <a:solidFill>
                <a:srgbClr val="000000"/>
              </a:solidFill>
              <a:latin typeface="Times New Roman" panose="02020603050405020304" pitchFamily="18" charset="0"/>
            </a:endParaRPr>
          </a:p>
        </p:txBody>
      </p:sp>
      <p:sp>
        <p:nvSpPr>
          <p:cNvPr id="6149" name="Line 5"/>
          <p:cNvSpPr>
            <a:spLocks noChangeShapeType="1"/>
          </p:cNvSpPr>
          <p:nvPr/>
        </p:nvSpPr>
        <p:spPr bwMode="auto">
          <a:xfrm>
            <a:off x="1524000" y="6829425"/>
            <a:ext cx="9144000" cy="0"/>
          </a:xfrm>
          <a:prstGeom prst="line">
            <a:avLst/>
          </a:prstGeom>
          <a:noFill/>
          <a:ln w="38100" cmpd="dbl">
            <a:solidFill>
              <a:srgbClr val="0000FF"/>
            </a:solidFill>
            <a:prstDash val="lgDash"/>
            <a:round/>
            <a:headEnd/>
            <a:tailEnd/>
          </a:ln>
          <a:extLst>
            <a:ext uri="{909E8E84-426E-40DD-AFC4-6F175D3DCCD1}">
              <a14:hiddenFill xmlns:a14="http://schemas.microsoft.com/office/drawing/2010/main">
                <a:noFill/>
              </a14:hiddenFill>
            </a:ext>
          </a:extLst>
        </p:spPr>
        <p:txBody>
          <a:bodyPr lIns="91412" tIns="45718" rIns="91412" bIns="45718"/>
          <a:lstStyle/>
          <a:p>
            <a:pPr eaLnBrk="0" hangingPunct="0"/>
            <a:endParaRPr lang="en-US" sz="3200" b="1">
              <a:solidFill>
                <a:srgbClr val="000000"/>
              </a:solidFill>
              <a:latin typeface="Times New Roman" panose="02020603050405020304" pitchFamily="18" charset="0"/>
            </a:endParaRPr>
          </a:p>
        </p:txBody>
      </p:sp>
      <p:pic>
        <p:nvPicPr>
          <p:cNvPr id="6150" name="Picture 7"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397047">
            <a:off x="311169" y="5054570"/>
            <a:ext cx="1668463" cy="1976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8" descr="POINSET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7987" y="5157379"/>
            <a:ext cx="18684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AutoShape 3"/>
          <p:cNvSpPr>
            <a:spLocks noChangeArrowheads="1"/>
          </p:cNvSpPr>
          <p:nvPr/>
        </p:nvSpPr>
        <p:spPr bwMode="auto">
          <a:xfrm>
            <a:off x="1524000" y="409594"/>
            <a:ext cx="9144000" cy="885825"/>
          </a:xfrm>
          <a:prstGeom prst="flowChartAlternate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2" tIns="45718" rIns="91412" bIns="45718" anchor="ctr"/>
          <a:lstStyle>
            <a:lvl1pPr>
              <a:defRPr sz="3200" b="1">
                <a:solidFill>
                  <a:schemeClr val="tx1"/>
                </a:solidFill>
                <a:latin typeface="Times New Roman" panose="02020603050405020304" pitchFamily="18" charset="0"/>
              </a:defRPr>
            </a:lvl1pPr>
            <a:lvl2pPr marL="742950" indent="-285750">
              <a:defRPr sz="3200" b="1">
                <a:solidFill>
                  <a:schemeClr val="tx1"/>
                </a:solidFill>
                <a:latin typeface="Times New Roman" panose="02020603050405020304" pitchFamily="18" charset="0"/>
              </a:defRPr>
            </a:lvl2pPr>
            <a:lvl3pPr marL="1143000" indent="-228600">
              <a:defRPr sz="3200" b="1">
                <a:solidFill>
                  <a:schemeClr val="tx1"/>
                </a:solidFill>
                <a:latin typeface="Times New Roman" panose="02020603050405020304" pitchFamily="18" charset="0"/>
              </a:defRPr>
            </a:lvl3pPr>
            <a:lvl4pPr marL="1600200" indent="-228600">
              <a:defRPr sz="3200" b="1">
                <a:solidFill>
                  <a:schemeClr val="tx1"/>
                </a:solidFill>
                <a:latin typeface="Times New Roman" panose="02020603050405020304" pitchFamily="18" charset="0"/>
              </a:defRPr>
            </a:lvl4pPr>
            <a:lvl5pPr marL="2057400" indent="-228600">
              <a:defRPr sz="32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b="1">
                <a:solidFill>
                  <a:schemeClr val="tx1"/>
                </a:solidFill>
                <a:latin typeface="Times New Roman" panose="02020603050405020304" pitchFamily="18" charset="0"/>
              </a:defRPr>
            </a:lvl9pPr>
          </a:lstStyle>
          <a:p>
            <a:pPr algn="ctr"/>
            <a:r>
              <a:rPr lang="en-US" sz="6000" dirty="0">
                <a:solidFill>
                  <a:srgbClr val="C00000"/>
                </a:solidFill>
              </a:rPr>
              <a:t>Luyện tập</a:t>
            </a:r>
          </a:p>
        </p:txBody>
      </p:sp>
      <p:sp>
        <p:nvSpPr>
          <p:cNvPr id="6153" name="Rectangle 11"/>
          <p:cNvSpPr>
            <a:spLocks noChangeArrowheads="1"/>
          </p:cNvSpPr>
          <p:nvPr/>
        </p:nvSpPr>
        <p:spPr bwMode="auto">
          <a:xfrm>
            <a:off x="8077200" y="0"/>
            <a:ext cx="2438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2" tIns="45718" rIns="91412" bIns="45718" anchor="ctr"/>
          <a:lstStyle>
            <a:lvl1pPr>
              <a:defRPr sz="3200" b="1">
                <a:solidFill>
                  <a:schemeClr val="tx1"/>
                </a:solidFill>
                <a:latin typeface="Times New Roman" panose="02020603050405020304" pitchFamily="18" charset="0"/>
              </a:defRPr>
            </a:lvl1pPr>
            <a:lvl2pPr marL="742950" indent="-285750">
              <a:defRPr sz="3200" b="1">
                <a:solidFill>
                  <a:schemeClr val="tx1"/>
                </a:solidFill>
                <a:latin typeface="Times New Roman" panose="02020603050405020304" pitchFamily="18" charset="0"/>
              </a:defRPr>
            </a:lvl2pPr>
            <a:lvl3pPr marL="1143000" indent="-228600">
              <a:defRPr sz="3200" b="1">
                <a:solidFill>
                  <a:schemeClr val="tx1"/>
                </a:solidFill>
                <a:latin typeface="Times New Roman" panose="02020603050405020304" pitchFamily="18" charset="0"/>
              </a:defRPr>
            </a:lvl3pPr>
            <a:lvl4pPr marL="1600200" indent="-228600">
              <a:defRPr sz="3200" b="1">
                <a:solidFill>
                  <a:schemeClr val="tx1"/>
                </a:solidFill>
                <a:latin typeface="Times New Roman" panose="02020603050405020304" pitchFamily="18" charset="0"/>
              </a:defRPr>
            </a:lvl4pPr>
            <a:lvl5pPr marL="2057400" indent="-228600">
              <a:defRPr sz="32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b="1">
                <a:solidFill>
                  <a:schemeClr val="tx1"/>
                </a:solidFill>
                <a:latin typeface="Times New Roman" panose="02020603050405020304" pitchFamily="18" charset="0"/>
              </a:defRPr>
            </a:lvl9pPr>
          </a:lstStyle>
          <a:p>
            <a:pPr algn="ctr" eaLnBrk="0" hangingPunct="0"/>
            <a:endParaRPr lang="en-US" altLang="en-US" sz="1900">
              <a:solidFill>
                <a:srgbClr val="333399"/>
              </a:solidFill>
            </a:endParaRPr>
          </a:p>
        </p:txBody>
      </p:sp>
      <p:pic>
        <p:nvPicPr>
          <p:cNvPr id="6154" name="Picture 7"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011746" y="59648"/>
            <a:ext cx="1668463"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7"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314" y="148381"/>
            <a:ext cx="1668463" cy="1976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6" name="Rectangle 65"/>
          <p:cNvSpPr>
            <a:spLocks noChangeArrowheads="1"/>
          </p:cNvSpPr>
          <p:nvPr/>
        </p:nvSpPr>
        <p:spPr bwMode="auto">
          <a:xfrm>
            <a:off x="609600" y="1323994"/>
            <a:ext cx="10957589" cy="4591049"/>
          </a:xfrm>
          <a:prstGeom prst="rect">
            <a:avLst/>
          </a:prstGeom>
          <a:solidFill>
            <a:schemeClr val="accent1"/>
          </a:solidFill>
          <a:ln w="9525">
            <a:solidFill>
              <a:schemeClr val="tx1"/>
            </a:solidFill>
            <a:miter lim="800000"/>
            <a:headEnd/>
            <a:tailEnd/>
          </a:ln>
        </p:spPr>
        <p:txBody>
          <a:bodyPr wrap="none" lIns="91412" tIns="45718" rIns="91412" bIns="45718" anchor="ctr"/>
          <a:lstStyle>
            <a:lvl1pPr>
              <a:defRPr sz="3200" b="1">
                <a:solidFill>
                  <a:schemeClr val="tx1"/>
                </a:solidFill>
                <a:latin typeface="Times New Roman" panose="02020603050405020304" pitchFamily="18" charset="0"/>
              </a:defRPr>
            </a:lvl1pPr>
            <a:lvl2pPr marL="742950" indent="-285750">
              <a:defRPr sz="3200" b="1">
                <a:solidFill>
                  <a:schemeClr val="tx1"/>
                </a:solidFill>
                <a:latin typeface="Times New Roman" panose="02020603050405020304" pitchFamily="18" charset="0"/>
              </a:defRPr>
            </a:lvl2pPr>
            <a:lvl3pPr marL="1143000" indent="-228600">
              <a:defRPr sz="3200" b="1">
                <a:solidFill>
                  <a:schemeClr val="tx1"/>
                </a:solidFill>
                <a:latin typeface="Times New Roman" panose="02020603050405020304" pitchFamily="18" charset="0"/>
              </a:defRPr>
            </a:lvl3pPr>
            <a:lvl4pPr marL="1600200" indent="-228600">
              <a:defRPr sz="3200" b="1">
                <a:solidFill>
                  <a:schemeClr val="tx1"/>
                </a:solidFill>
                <a:latin typeface="Times New Roman" panose="02020603050405020304" pitchFamily="18" charset="0"/>
              </a:defRPr>
            </a:lvl4pPr>
            <a:lvl5pPr marL="2057400" indent="-228600">
              <a:defRPr sz="32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b="1">
                <a:solidFill>
                  <a:schemeClr val="tx1"/>
                </a:solidFill>
                <a:latin typeface="Times New Roman" panose="02020603050405020304" pitchFamily="18" charset="0"/>
              </a:defRPr>
            </a:lvl9pPr>
          </a:lstStyle>
          <a:p>
            <a:pPr algn="ctr"/>
            <a:r>
              <a:rPr lang="pt-BR" sz="4000" i="1" dirty="0"/>
              <a:t>Truyền thuyết Thánh Gióng không nhằm</a:t>
            </a:r>
          </a:p>
          <a:p>
            <a:pPr algn="ctr"/>
            <a:r>
              <a:rPr lang="pt-BR" sz="4000" i="1" dirty="0"/>
              <a:t> giải thích hiện tượng nào sau đây?</a:t>
            </a:r>
            <a:endParaRPr lang="en-US" sz="4000" dirty="0"/>
          </a:p>
          <a:p>
            <a:r>
              <a:rPr lang="pt-BR" sz="4000" dirty="0"/>
              <a:t>       A. Tre đàng ngà có màu vàng óng                </a:t>
            </a:r>
          </a:p>
          <a:p>
            <a:r>
              <a:rPr lang="pt-BR" sz="4000" dirty="0"/>
              <a:t>       B. Có nhiều hồ ao để lại</a:t>
            </a:r>
            <a:endParaRPr lang="en-US" sz="4000" dirty="0"/>
          </a:p>
          <a:p>
            <a:r>
              <a:rPr lang="pt-BR" sz="4000" dirty="0"/>
              <a:t>       C. Thánh Gióng bay về trời                           </a:t>
            </a:r>
          </a:p>
          <a:p>
            <a:r>
              <a:rPr lang="pt-BR" sz="4000" dirty="0"/>
              <a:t>       D. Có một làng được gọi là làng Cháy</a:t>
            </a:r>
          </a:p>
        </p:txBody>
      </p:sp>
      <p:sp>
        <p:nvSpPr>
          <p:cNvPr id="13" name="Rectangle 65"/>
          <p:cNvSpPr>
            <a:spLocks noChangeArrowheads="1"/>
          </p:cNvSpPr>
          <p:nvPr/>
        </p:nvSpPr>
        <p:spPr bwMode="auto">
          <a:xfrm>
            <a:off x="4495800" y="6019800"/>
            <a:ext cx="2667000" cy="685800"/>
          </a:xfrm>
          <a:prstGeom prst="rect">
            <a:avLst/>
          </a:prstGeom>
          <a:solidFill>
            <a:schemeClr val="accent1"/>
          </a:solidFill>
          <a:ln w="9525">
            <a:solidFill>
              <a:schemeClr val="tx1"/>
            </a:solidFill>
            <a:miter lim="800000"/>
            <a:headEnd/>
            <a:tailEnd/>
          </a:ln>
        </p:spPr>
        <p:txBody>
          <a:bodyPr wrap="none" lIns="91412" tIns="45718" rIns="91412" bIns="45718" anchor="ctr"/>
          <a:lstStyle>
            <a:lvl1pPr>
              <a:defRPr sz="3200" b="1">
                <a:solidFill>
                  <a:schemeClr val="tx1"/>
                </a:solidFill>
                <a:latin typeface="Times New Roman" panose="02020603050405020304" pitchFamily="18" charset="0"/>
              </a:defRPr>
            </a:lvl1pPr>
            <a:lvl2pPr marL="742950" indent="-285750">
              <a:defRPr sz="3200" b="1">
                <a:solidFill>
                  <a:schemeClr val="tx1"/>
                </a:solidFill>
                <a:latin typeface="Times New Roman" panose="02020603050405020304" pitchFamily="18" charset="0"/>
              </a:defRPr>
            </a:lvl2pPr>
            <a:lvl3pPr marL="1143000" indent="-228600">
              <a:defRPr sz="3200" b="1">
                <a:solidFill>
                  <a:schemeClr val="tx1"/>
                </a:solidFill>
                <a:latin typeface="Times New Roman" panose="02020603050405020304" pitchFamily="18" charset="0"/>
              </a:defRPr>
            </a:lvl3pPr>
            <a:lvl4pPr marL="1600200" indent="-228600">
              <a:defRPr sz="3200" b="1">
                <a:solidFill>
                  <a:schemeClr val="tx1"/>
                </a:solidFill>
                <a:latin typeface="Times New Roman" panose="02020603050405020304" pitchFamily="18" charset="0"/>
              </a:defRPr>
            </a:lvl4pPr>
            <a:lvl5pPr marL="2057400" indent="-228600">
              <a:defRPr sz="32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b="1">
                <a:solidFill>
                  <a:schemeClr val="tx1"/>
                </a:solidFill>
                <a:latin typeface="Times New Roman" panose="02020603050405020304" pitchFamily="18" charset="0"/>
              </a:defRPr>
            </a:lvl9pPr>
          </a:lstStyle>
          <a:p>
            <a:pPr algn="ctr" eaLnBrk="0" hangingPunct="0"/>
            <a:r>
              <a:rPr lang="en-US" altLang="en-US" sz="4000" dirty="0">
                <a:solidFill>
                  <a:srgbClr val="FF0000"/>
                </a:solidFill>
              </a:rPr>
              <a:t>Đáp án: C</a:t>
            </a:r>
          </a:p>
        </p:txBody>
      </p:sp>
    </p:spTree>
    <p:extLst>
      <p:ext uri="{BB962C8B-B14F-4D97-AF65-F5344CB8AC3E}">
        <p14:creationId xmlns:p14="http://schemas.microsoft.com/office/powerpoint/2010/main" val="244987914"/>
      </p:ext>
    </p:extLst>
  </p:cSld>
  <p:clrMapOvr>
    <a:masterClrMapping/>
  </p:clrMapOvr>
  <p:transition>
    <p:comb/>
    <p:sndAc>
      <p:stSnd>
        <p:snd r:embed="rId2" name="applause.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barn(inHorizontal)">
                                      <p:cBhvr>
                                        <p:cTn id="7" dur="500"/>
                                        <p:tgtEl>
                                          <p:spTgt spid="409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099">
                                            <p:txEl>
                                              <p:pRg st="0" end="0"/>
                                            </p:txEl>
                                          </p:spTgt>
                                        </p:tgtEl>
                                        <p:attrNameLst>
                                          <p:attrName>style.visibility</p:attrName>
                                        </p:attrNameLst>
                                      </p:cBhvr>
                                      <p:to>
                                        <p:strVal val="visible"/>
                                      </p:to>
                                    </p:set>
                                    <p:animEffect transition="in" filter="fade">
                                      <p:cBhvr>
                                        <p:cTn id="12" dur="1000"/>
                                        <p:tgtEl>
                                          <p:spTgt spid="4099">
                                            <p:txEl>
                                              <p:pRg st="0" end="0"/>
                                            </p:txEl>
                                          </p:spTgt>
                                        </p:tgtEl>
                                      </p:cBhvr>
                                    </p:animEffect>
                                    <p:anim calcmode="lin" valueType="num">
                                      <p:cBhvr>
                                        <p:cTn id="13" dur="1000" fill="hold"/>
                                        <p:tgtEl>
                                          <p:spTgt spid="409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09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156">
                                            <p:txEl>
                                              <p:pRg st="0" end="0"/>
                                            </p:txEl>
                                          </p:spTgt>
                                        </p:tgtEl>
                                        <p:attrNameLst>
                                          <p:attrName>style.visibility</p:attrName>
                                        </p:attrNameLst>
                                      </p:cBhvr>
                                      <p:to>
                                        <p:strVal val="visible"/>
                                      </p:to>
                                    </p:set>
                                    <p:animEffect transition="in" filter="fade">
                                      <p:cBhvr>
                                        <p:cTn id="19" dur="1000"/>
                                        <p:tgtEl>
                                          <p:spTgt spid="6156">
                                            <p:txEl>
                                              <p:pRg st="0" end="0"/>
                                            </p:txEl>
                                          </p:spTgt>
                                        </p:tgtEl>
                                      </p:cBhvr>
                                    </p:animEffect>
                                    <p:anim calcmode="lin" valueType="num">
                                      <p:cBhvr>
                                        <p:cTn id="20" dur="1000" fill="hold"/>
                                        <p:tgtEl>
                                          <p:spTgt spid="615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6156">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156">
                                            <p:txEl>
                                              <p:pRg st="1" end="1"/>
                                            </p:txEl>
                                          </p:spTgt>
                                        </p:tgtEl>
                                        <p:attrNameLst>
                                          <p:attrName>style.visibility</p:attrName>
                                        </p:attrNameLst>
                                      </p:cBhvr>
                                      <p:to>
                                        <p:strVal val="visible"/>
                                      </p:to>
                                    </p:set>
                                    <p:animEffect transition="in" filter="fade">
                                      <p:cBhvr>
                                        <p:cTn id="24" dur="1000"/>
                                        <p:tgtEl>
                                          <p:spTgt spid="6156">
                                            <p:txEl>
                                              <p:pRg st="1" end="1"/>
                                            </p:txEl>
                                          </p:spTgt>
                                        </p:tgtEl>
                                      </p:cBhvr>
                                    </p:animEffect>
                                    <p:anim calcmode="lin" valueType="num">
                                      <p:cBhvr>
                                        <p:cTn id="25" dur="1000" fill="hold"/>
                                        <p:tgtEl>
                                          <p:spTgt spid="6156">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6156">
                                            <p:txEl>
                                              <p:pRg st="1" end="1"/>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156">
                                            <p:txEl>
                                              <p:pRg st="2" end="2"/>
                                            </p:txEl>
                                          </p:spTgt>
                                        </p:tgtEl>
                                        <p:attrNameLst>
                                          <p:attrName>style.visibility</p:attrName>
                                        </p:attrNameLst>
                                      </p:cBhvr>
                                      <p:to>
                                        <p:strVal val="visible"/>
                                      </p:to>
                                    </p:set>
                                    <p:animEffect transition="in" filter="fade">
                                      <p:cBhvr>
                                        <p:cTn id="29" dur="1000"/>
                                        <p:tgtEl>
                                          <p:spTgt spid="6156">
                                            <p:txEl>
                                              <p:pRg st="2" end="2"/>
                                            </p:txEl>
                                          </p:spTgt>
                                        </p:tgtEl>
                                      </p:cBhvr>
                                    </p:animEffect>
                                    <p:anim calcmode="lin" valueType="num">
                                      <p:cBhvr>
                                        <p:cTn id="30" dur="1000" fill="hold"/>
                                        <p:tgtEl>
                                          <p:spTgt spid="6156">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6156">
                                            <p:txEl>
                                              <p:pRg st="2" end="2"/>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6156">
                                            <p:txEl>
                                              <p:pRg st="3" end="3"/>
                                            </p:txEl>
                                          </p:spTgt>
                                        </p:tgtEl>
                                        <p:attrNameLst>
                                          <p:attrName>style.visibility</p:attrName>
                                        </p:attrNameLst>
                                      </p:cBhvr>
                                      <p:to>
                                        <p:strVal val="visible"/>
                                      </p:to>
                                    </p:set>
                                    <p:animEffect transition="in" filter="fade">
                                      <p:cBhvr>
                                        <p:cTn id="34" dur="1000"/>
                                        <p:tgtEl>
                                          <p:spTgt spid="6156">
                                            <p:txEl>
                                              <p:pRg st="3" end="3"/>
                                            </p:txEl>
                                          </p:spTgt>
                                        </p:tgtEl>
                                      </p:cBhvr>
                                    </p:animEffect>
                                    <p:anim calcmode="lin" valueType="num">
                                      <p:cBhvr>
                                        <p:cTn id="35" dur="1000" fill="hold"/>
                                        <p:tgtEl>
                                          <p:spTgt spid="6156">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6156">
                                            <p:txEl>
                                              <p:pRg st="3" end="3"/>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6156">
                                            <p:txEl>
                                              <p:pRg st="4" end="4"/>
                                            </p:txEl>
                                          </p:spTgt>
                                        </p:tgtEl>
                                        <p:attrNameLst>
                                          <p:attrName>style.visibility</p:attrName>
                                        </p:attrNameLst>
                                      </p:cBhvr>
                                      <p:to>
                                        <p:strVal val="visible"/>
                                      </p:to>
                                    </p:set>
                                    <p:animEffect transition="in" filter="fade">
                                      <p:cBhvr>
                                        <p:cTn id="39" dur="1000"/>
                                        <p:tgtEl>
                                          <p:spTgt spid="6156">
                                            <p:txEl>
                                              <p:pRg st="4" end="4"/>
                                            </p:txEl>
                                          </p:spTgt>
                                        </p:tgtEl>
                                      </p:cBhvr>
                                    </p:animEffect>
                                    <p:anim calcmode="lin" valueType="num">
                                      <p:cBhvr>
                                        <p:cTn id="40" dur="1000" fill="hold"/>
                                        <p:tgtEl>
                                          <p:spTgt spid="6156">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6156">
                                            <p:txEl>
                                              <p:pRg st="4" end="4"/>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6156">
                                            <p:txEl>
                                              <p:pRg st="5" end="5"/>
                                            </p:txEl>
                                          </p:spTgt>
                                        </p:tgtEl>
                                        <p:attrNameLst>
                                          <p:attrName>style.visibility</p:attrName>
                                        </p:attrNameLst>
                                      </p:cBhvr>
                                      <p:to>
                                        <p:strVal val="visible"/>
                                      </p:to>
                                    </p:set>
                                    <p:animEffect transition="in" filter="fade">
                                      <p:cBhvr>
                                        <p:cTn id="44" dur="1000"/>
                                        <p:tgtEl>
                                          <p:spTgt spid="6156">
                                            <p:txEl>
                                              <p:pRg st="5" end="5"/>
                                            </p:txEl>
                                          </p:spTgt>
                                        </p:tgtEl>
                                      </p:cBhvr>
                                    </p:animEffect>
                                    <p:anim calcmode="lin" valueType="num">
                                      <p:cBhvr>
                                        <p:cTn id="45" dur="1000" fill="hold"/>
                                        <p:tgtEl>
                                          <p:spTgt spid="6156">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615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3">
                                            <p:txEl>
                                              <p:pRg st="0" end="0"/>
                                            </p:txEl>
                                          </p:spTgt>
                                        </p:tgtEl>
                                        <p:attrNameLst>
                                          <p:attrName>style.visibility</p:attrName>
                                        </p:attrNameLst>
                                      </p:cBhvr>
                                      <p:to>
                                        <p:strVal val="visible"/>
                                      </p:to>
                                    </p:set>
                                    <p:animEffect transition="in" filter="barn(inVertical)">
                                      <p:cBhvr>
                                        <p:cTn id="51"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A6BD01-D65C-744E-A7C2-C51458EF7C89}"/>
              </a:ext>
            </a:extLst>
          </p:cNvPr>
          <p:cNvSpPr>
            <a:spLocks noGrp="1"/>
          </p:cNvSpPr>
          <p:nvPr>
            <p:ph type="ctrTitle"/>
          </p:nvPr>
        </p:nvSpPr>
        <p:spPr/>
        <p:txBody>
          <a:bodyPr/>
          <a:lstStyle/>
          <a:p>
            <a:endParaRPr lang="x-none"/>
          </a:p>
        </p:txBody>
      </p:sp>
      <p:sp>
        <p:nvSpPr>
          <p:cNvPr id="3" name="Subtitle 2">
            <a:extLst>
              <a:ext uri="{FF2B5EF4-FFF2-40B4-BE49-F238E27FC236}">
                <a16:creationId xmlns:a16="http://schemas.microsoft.com/office/drawing/2014/main" xmlns="" id="{3AEE2BAF-54B0-8941-86FB-36E501D6FF5F}"/>
              </a:ext>
            </a:extLst>
          </p:cNvPr>
          <p:cNvSpPr>
            <a:spLocks noGrp="1"/>
          </p:cNvSpPr>
          <p:nvPr>
            <p:ph type="subTitle" idx="1"/>
          </p:nvPr>
        </p:nvSpPr>
        <p:spPr/>
        <p:txBody>
          <a:bodyPr/>
          <a:lstStyle/>
          <a:p>
            <a:endParaRPr lang="x-none"/>
          </a:p>
        </p:txBody>
      </p:sp>
      <p:pic>
        <p:nvPicPr>
          <p:cNvPr id="5" name="Picture 4">
            <a:extLst>
              <a:ext uri="{FF2B5EF4-FFF2-40B4-BE49-F238E27FC236}">
                <a16:creationId xmlns:a16="http://schemas.microsoft.com/office/drawing/2014/main" xmlns="" id="{F27EA76E-2A7F-5F46-8C1C-CEAA9B9D92CB}"/>
              </a:ext>
            </a:extLst>
          </p:cNvPr>
          <p:cNvPicPr>
            <a:picLocks noChangeAspect="1"/>
          </p:cNvPicPr>
          <p:nvPr/>
        </p:nvPicPr>
        <p:blipFill>
          <a:blip r:embed="rId2"/>
          <a:stretch>
            <a:fillRect/>
          </a:stretch>
        </p:blipFill>
        <p:spPr>
          <a:xfrm>
            <a:off x="228600" y="0"/>
            <a:ext cx="11887200" cy="6858000"/>
          </a:xfrm>
          <a:prstGeom prst="rect">
            <a:avLst/>
          </a:prstGeom>
        </p:spPr>
      </p:pic>
      <p:sp>
        <p:nvSpPr>
          <p:cNvPr id="7" name="矩形 17">
            <a:extLst>
              <a:ext uri="{FF2B5EF4-FFF2-40B4-BE49-F238E27FC236}">
                <a16:creationId xmlns:a16="http://schemas.microsoft.com/office/drawing/2014/main" xmlns="" id="{DEBAC96A-A6D9-3246-9ABD-CBE8DAFD4C25}"/>
              </a:ext>
            </a:extLst>
          </p:cNvPr>
          <p:cNvSpPr/>
          <p:nvPr/>
        </p:nvSpPr>
        <p:spPr bwMode="auto">
          <a:xfrm>
            <a:off x="1819277" y="224693"/>
            <a:ext cx="8099427" cy="4347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8" rIns="91412" bIns="45718" anchor="ctr"/>
          <a:lstStyle/>
          <a:p>
            <a:r>
              <a:rPr lang="pt-BR" sz="3200" b="1" i="1" dirty="0"/>
              <a:t>2</a:t>
            </a:r>
            <a:r>
              <a:rPr lang="pt-BR" sz="3200" b="1" i="1" dirty="0">
                <a:solidFill>
                  <a:srgbClr val="C00000"/>
                </a:solidFill>
              </a:rPr>
              <a:t> </a:t>
            </a:r>
            <a:r>
              <a:rPr lang="pt-BR" sz="3200" b="1" i="1" dirty="0">
                <a:solidFill>
                  <a:srgbClr val="C00000"/>
                </a:solidFill>
                <a:latin typeface="Times New Roman" panose="02020603050405020304" pitchFamily="18" charset="0"/>
                <a:cs typeface="Times New Roman" panose="02020603050405020304" pitchFamily="18" charset="0"/>
              </a:rPr>
              <a:t>Truyện phản ánh rõ nhất quan niệm và ước mơ gì của nhân dân ta?</a:t>
            </a:r>
            <a:endParaRPr lang="en-US" sz="3200" dirty="0">
              <a:solidFill>
                <a:srgbClr val="C00000"/>
              </a:solidFill>
              <a:latin typeface="Times New Roman" panose="02020603050405020304" pitchFamily="18" charset="0"/>
              <a:cs typeface="Times New Roman" panose="02020603050405020304" pitchFamily="18" charset="0"/>
            </a:endParaRPr>
          </a:p>
          <a:p>
            <a:r>
              <a:rPr lang="pt-BR" sz="3200" dirty="0">
                <a:solidFill>
                  <a:srgbClr val="C00000"/>
                </a:solidFill>
                <a:latin typeface="Times New Roman" panose="02020603050405020304" pitchFamily="18" charset="0"/>
                <a:cs typeface="Times New Roman" panose="02020603050405020304" pitchFamily="18" charset="0"/>
              </a:rPr>
              <a:t>A. Vũ khí hiện đại để giết giặc                             B. Người anh hùng đánh giặc cứu nước</a:t>
            </a:r>
            <a:endParaRPr lang="en-US" sz="3200" dirty="0">
              <a:solidFill>
                <a:srgbClr val="C00000"/>
              </a:solidFill>
              <a:latin typeface="Times New Roman" panose="02020603050405020304" pitchFamily="18" charset="0"/>
              <a:cs typeface="Times New Roman" panose="02020603050405020304" pitchFamily="18" charset="0"/>
            </a:endParaRPr>
          </a:p>
          <a:p>
            <a:r>
              <a:rPr lang="pt-BR" sz="3200" dirty="0">
                <a:solidFill>
                  <a:srgbClr val="C00000"/>
                </a:solidFill>
                <a:latin typeface="Times New Roman" panose="02020603050405020304" pitchFamily="18" charset="0"/>
                <a:cs typeface="Times New Roman" panose="02020603050405020304" pitchFamily="18" charset="0"/>
              </a:rPr>
              <a:t>C. Tinh thần đoàn kết chống ngoại xâm      </a:t>
            </a:r>
          </a:p>
          <a:p>
            <a:r>
              <a:rPr lang="pt-BR" sz="3200" dirty="0">
                <a:solidFill>
                  <a:srgbClr val="C00000"/>
                </a:solidFill>
                <a:latin typeface="Times New Roman" panose="02020603050405020304" pitchFamily="18" charset="0"/>
                <a:cs typeface="Times New Roman" panose="02020603050405020304" pitchFamily="18" charset="0"/>
              </a:rPr>
              <a:t>D. Tình lgàn nghĩa xóm</a:t>
            </a:r>
            <a:r>
              <a:rPr lang="pt-BR" sz="3200" dirty="0">
                <a:latin typeface="Times New Roman" panose="02020603050405020304" pitchFamily="18" charset="0"/>
                <a:cs typeface="Times New Roman" panose="02020603050405020304" pitchFamily="18" charset="0"/>
              </a:rPr>
              <a:t>làng </a:t>
            </a:r>
            <a:r>
              <a:rPr lang="pt-BR" sz="3200" dirty="0"/>
              <a:t>nghĩa xóm</a:t>
            </a:r>
            <a:endParaRPr lang="en-US" sz="3200" dirty="0"/>
          </a:p>
        </p:txBody>
      </p:sp>
      <p:pic>
        <p:nvPicPr>
          <p:cNvPr id="8" name="图片 18">
            <a:extLst>
              <a:ext uri="{FF2B5EF4-FFF2-40B4-BE49-F238E27FC236}">
                <a16:creationId xmlns:a16="http://schemas.microsoft.com/office/drawing/2014/main" xmlns="" id="{D88F23E2-004B-974F-A9E6-FCD5DB6BD1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09601" y="40521"/>
            <a:ext cx="1209675" cy="1210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8">
            <a:extLst>
              <a:ext uri="{FF2B5EF4-FFF2-40B4-BE49-F238E27FC236}">
                <a16:creationId xmlns:a16="http://schemas.microsoft.com/office/drawing/2014/main" xmlns="" id="{C92734FC-9656-A345-BC7D-581EADDB741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0287018" y="85373"/>
            <a:ext cx="1167167" cy="1166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a:extLst>
              <a:ext uri="{FF2B5EF4-FFF2-40B4-BE49-F238E27FC236}">
                <a16:creationId xmlns:a16="http://schemas.microsoft.com/office/drawing/2014/main" xmlns="" id="{87C9579E-4A9F-E042-8628-EF0393B3FE7E}"/>
              </a:ext>
            </a:extLst>
          </p:cNvPr>
          <p:cNvSpPr/>
          <p:nvPr/>
        </p:nvSpPr>
        <p:spPr>
          <a:xfrm>
            <a:off x="1685943" y="4683090"/>
            <a:ext cx="8232775" cy="12346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12" tIns="45718" rIns="91412" bIns="45718" anchor="ctr"/>
          <a:lstStyle/>
          <a:p>
            <a:pPr algn="ctr"/>
            <a:r>
              <a:rPr lang="en-US" b="1" dirty="0">
                <a:solidFill>
                  <a:srgbClr val="FF0000"/>
                </a:solidFill>
                <a:latin typeface="Times New Roman" panose="02020603050405020304" pitchFamily="18" charset="0"/>
                <a:cs typeface="Times New Roman" panose="02020603050405020304" pitchFamily="18" charset="0"/>
              </a:rPr>
              <a:t>Đáp án: B</a:t>
            </a:r>
          </a:p>
        </p:txBody>
      </p:sp>
      <p:pic>
        <p:nvPicPr>
          <p:cNvPr id="12" name="Picture 11">
            <a:extLst>
              <a:ext uri="{FF2B5EF4-FFF2-40B4-BE49-F238E27FC236}">
                <a16:creationId xmlns:a16="http://schemas.microsoft.com/office/drawing/2014/main" xmlns="" id="{312FC9BA-8C8E-264E-995F-9A9B284DAA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580919" y="3035455"/>
            <a:ext cx="4381037" cy="213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xmlns="" id="{A7B412AA-4260-C944-A875-DCFB9B6A02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9075833" y="2719386"/>
            <a:ext cx="4273399"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xmlns="" id="{19555AA0-7E1B-F846-B4DA-D9E114BE0A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3939" y="6084888"/>
            <a:ext cx="7732712"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5021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21" presetClass="entr" presetSubtype="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2000"/>
                                        <p:tgtEl>
                                          <p:spTgt spid="12"/>
                                        </p:tgtEl>
                                      </p:cBhvr>
                                    </p:animEffect>
                                  </p:childTnLst>
                                </p:cTn>
                              </p:par>
                              <p:par>
                                <p:cTn id="18" presetID="21" presetClass="entr" presetSubtype="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heel(1)">
                                      <p:cBhvr>
                                        <p:cTn id="20" dur="2000"/>
                                        <p:tgtEl>
                                          <p:spTgt spid="17"/>
                                        </p:tgtEl>
                                      </p:cBhvr>
                                    </p:animEffect>
                                  </p:childTnLst>
                                </p:cTn>
                              </p:par>
                              <p:par>
                                <p:cTn id="21" presetID="21" presetClass="entr" presetSubtype="1"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heel(1)">
                                      <p:cBhvr>
                                        <p:cTn id="23" dur="2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A6BD01-D65C-744E-A7C2-C51458EF7C89}"/>
              </a:ext>
            </a:extLst>
          </p:cNvPr>
          <p:cNvSpPr>
            <a:spLocks noGrp="1"/>
          </p:cNvSpPr>
          <p:nvPr>
            <p:ph type="ctrTitle"/>
          </p:nvPr>
        </p:nvSpPr>
        <p:spPr/>
        <p:txBody>
          <a:bodyPr/>
          <a:lstStyle/>
          <a:p>
            <a:endParaRPr lang="x-none"/>
          </a:p>
        </p:txBody>
      </p:sp>
      <p:sp>
        <p:nvSpPr>
          <p:cNvPr id="3" name="Subtitle 2">
            <a:extLst>
              <a:ext uri="{FF2B5EF4-FFF2-40B4-BE49-F238E27FC236}">
                <a16:creationId xmlns:a16="http://schemas.microsoft.com/office/drawing/2014/main" xmlns="" id="{3AEE2BAF-54B0-8941-86FB-36E501D6FF5F}"/>
              </a:ext>
            </a:extLst>
          </p:cNvPr>
          <p:cNvSpPr>
            <a:spLocks noGrp="1"/>
          </p:cNvSpPr>
          <p:nvPr>
            <p:ph type="subTitle" idx="1"/>
          </p:nvPr>
        </p:nvSpPr>
        <p:spPr/>
        <p:txBody>
          <a:bodyPr/>
          <a:lstStyle/>
          <a:p>
            <a:endParaRPr lang="x-none"/>
          </a:p>
        </p:txBody>
      </p:sp>
      <p:pic>
        <p:nvPicPr>
          <p:cNvPr id="5" name="Picture 4">
            <a:extLst>
              <a:ext uri="{FF2B5EF4-FFF2-40B4-BE49-F238E27FC236}">
                <a16:creationId xmlns:a16="http://schemas.microsoft.com/office/drawing/2014/main" xmlns="" id="{F27EA76E-2A7F-5F46-8C1C-CEAA9B9D92CB}"/>
              </a:ext>
            </a:extLst>
          </p:cNvPr>
          <p:cNvPicPr>
            <a:picLocks noChangeAspect="1"/>
          </p:cNvPicPr>
          <p:nvPr/>
        </p:nvPicPr>
        <p:blipFill>
          <a:blip r:embed="rId2"/>
          <a:stretch>
            <a:fillRect/>
          </a:stretch>
        </p:blipFill>
        <p:spPr>
          <a:xfrm>
            <a:off x="216695" y="85371"/>
            <a:ext cx="11887200" cy="6858000"/>
          </a:xfrm>
          <a:prstGeom prst="rect">
            <a:avLst/>
          </a:prstGeom>
        </p:spPr>
      </p:pic>
      <p:sp>
        <p:nvSpPr>
          <p:cNvPr id="7" name="矩形 17">
            <a:extLst>
              <a:ext uri="{FF2B5EF4-FFF2-40B4-BE49-F238E27FC236}">
                <a16:creationId xmlns:a16="http://schemas.microsoft.com/office/drawing/2014/main" xmlns="" id="{DEBAC96A-A6D9-3246-9ABD-CBE8DAFD4C25}"/>
              </a:ext>
            </a:extLst>
          </p:cNvPr>
          <p:cNvSpPr/>
          <p:nvPr/>
        </p:nvSpPr>
        <p:spPr bwMode="auto">
          <a:xfrm>
            <a:off x="1524000" y="224693"/>
            <a:ext cx="8394701" cy="2007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8" rIns="91412" bIns="45718" anchor="ctr"/>
          <a:lstStyle/>
          <a:p>
            <a:pPr algn="just"/>
            <a:r>
              <a:rPr lang="pt-BR" sz="2800" b="1" dirty="0">
                <a:solidFill>
                  <a:srgbClr val="C00000"/>
                </a:solidFill>
                <a:latin typeface="Times New Roman" panose="02020603050405020304" pitchFamily="18" charset="0"/>
                <a:cs typeface="Times New Roman" panose="02020603050405020304" pitchFamily="18" charset="0"/>
              </a:rPr>
              <a:t>   (1) Tại sao hội thi thể thao trong nhà trường mang tên “</a:t>
            </a:r>
            <a:r>
              <a:rPr lang="pt-BR" sz="2800" b="1" i="1" dirty="0">
                <a:solidFill>
                  <a:srgbClr val="C00000"/>
                </a:solidFill>
                <a:latin typeface="Times New Roman" panose="02020603050405020304" pitchFamily="18" charset="0"/>
                <a:cs typeface="Times New Roman" panose="02020603050405020304" pitchFamily="18" charset="0"/>
              </a:rPr>
              <a:t>Hội khỏe Phù Đổng”?</a:t>
            </a:r>
            <a:endParaRPr lang="en-US" sz="2800" b="1" dirty="0">
              <a:solidFill>
                <a:srgbClr val="C00000"/>
              </a:solidFill>
              <a:latin typeface="Times New Roman" panose="02020603050405020304" pitchFamily="18" charset="0"/>
              <a:cs typeface="Times New Roman" panose="02020603050405020304" pitchFamily="18" charset="0"/>
            </a:endParaRPr>
          </a:p>
          <a:p>
            <a:pPr algn="just"/>
            <a:r>
              <a:rPr lang="en-US" sz="2800" b="1" dirty="0">
                <a:solidFill>
                  <a:srgbClr val="C00000"/>
                </a:solidFill>
                <a:latin typeface="Times New Roman" panose="02020603050405020304" pitchFamily="18" charset="0"/>
                <a:cs typeface="Times New Roman" panose="02020603050405020304" pitchFamily="18" charset="0"/>
              </a:rPr>
              <a:t>   (2) </a:t>
            </a:r>
            <a:r>
              <a:rPr lang="pt-BR" sz="2800" b="1" dirty="0">
                <a:solidFill>
                  <a:srgbClr val="C00000"/>
                </a:solidFill>
                <a:latin typeface="Times New Roman" panose="02020603050405020304" pitchFamily="18" charset="0"/>
                <a:cs typeface="Times New Roman" panose="02020603050405020304" pitchFamily="18" charset="0"/>
              </a:rPr>
              <a:t>Nếu đóng vai sứ giả kể ngắn gọn truyện Thánh Gióng thì em sẽ kể như thế nào?</a:t>
            </a:r>
            <a:endParaRPr lang="en-US" sz="2800" dirty="0"/>
          </a:p>
        </p:txBody>
      </p:sp>
      <p:pic>
        <p:nvPicPr>
          <p:cNvPr id="8" name="图片 18">
            <a:extLst>
              <a:ext uri="{FF2B5EF4-FFF2-40B4-BE49-F238E27FC236}">
                <a16:creationId xmlns:a16="http://schemas.microsoft.com/office/drawing/2014/main" xmlns="" id="{D88F23E2-004B-974F-A9E6-FCD5DB6BD1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28601" y="40521"/>
            <a:ext cx="1209675" cy="1210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8">
            <a:extLst>
              <a:ext uri="{FF2B5EF4-FFF2-40B4-BE49-F238E27FC236}">
                <a16:creationId xmlns:a16="http://schemas.microsoft.com/office/drawing/2014/main" xmlns="" id="{C92734FC-9656-A345-BC7D-581EADDB741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0287018" y="85373"/>
            <a:ext cx="1167167" cy="1166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a:extLst>
              <a:ext uri="{FF2B5EF4-FFF2-40B4-BE49-F238E27FC236}">
                <a16:creationId xmlns:a16="http://schemas.microsoft.com/office/drawing/2014/main" xmlns="" id="{87C9579E-4A9F-E042-8628-EF0393B3FE7E}"/>
              </a:ext>
            </a:extLst>
          </p:cNvPr>
          <p:cNvSpPr/>
          <p:nvPr/>
        </p:nvSpPr>
        <p:spPr>
          <a:xfrm>
            <a:off x="1438294" y="2232091"/>
            <a:ext cx="8510905" cy="43211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12" tIns="45718" rIns="91412" bIns="45718" anchor="ctr"/>
          <a:lstStyle/>
          <a:p>
            <a:r>
              <a:rPr lang="pt-BR" sz="2000" dirty="0">
                <a:solidFill>
                  <a:schemeClr val="tx1"/>
                </a:solidFill>
                <a:latin typeface="Times New Roman" panose="02020603050405020304" pitchFamily="18" charset="0"/>
                <a:cs typeface="Times New Roman" panose="02020603050405020304" pitchFamily="18" charset="0"/>
              </a:rPr>
              <a:t>   </a:t>
            </a:r>
            <a:r>
              <a:rPr lang="pt-BR" sz="2800" dirty="0">
                <a:solidFill>
                  <a:schemeClr val="tx1"/>
                </a:solidFill>
                <a:latin typeface="Times New Roman" panose="02020603050405020304" pitchFamily="18" charset="0"/>
                <a:cs typeface="Times New Roman" panose="02020603050405020304" pitchFamily="18" charset="0"/>
              </a:rPr>
              <a:t>- Thi những hoạt động thể thao nhằm nâng cao thể lực để học tập và lao động tốt.</a:t>
            </a:r>
            <a:endParaRPr lang="en-US" sz="2800" dirty="0">
              <a:solidFill>
                <a:schemeClr val="tx1"/>
              </a:solidFill>
              <a:latin typeface="Times New Roman" panose="02020603050405020304" pitchFamily="18" charset="0"/>
              <a:cs typeface="Times New Roman" panose="02020603050405020304" pitchFamily="18" charset="0"/>
            </a:endParaRPr>
          </a:p>
          <a:p>
            <a:r>
              <a:rPr lang="pt-BR" sz="2800" dirty="0">
                <a:solidFill>
                  <a:schemeClr val="tx1"/>
                </a:solidFill>
                <a:latin typeface="Times New Roman" panose="02020603050405020304" pitchFamily="18" charset="0"/>
                <a:cs typeface="Times New Roman" panose="02020603050405020304" pitchFamily="18" charset="0"/>
              </a:rPr>
              <a:t>   + Hoạt động thể thao dành cho tuổi học trò để khích lệ tinh thần rèn luyện, tác phong thi đấu, ươm những hạt giống tài năng thể chất  cho đất nước. </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a:solidFill>
                  <a:schemeClr val="tx1"/>
                </a:solidFill>
                <a:latin typeface="Times New Roman" panose="02020603050405020304" pitchFamily="18" charset="0"/>
                <a:cs typeface="Times New Roman" panose="02020603050405020304" pitchFamily="18" charset="0"/>
              </a:rPr>
              <a:t>  - Kể theo ngôi thứ nhất. Đảm bảo những sự việc chính.</a:t>
            </a:r>
          </a:p>
          <a:p>
            <a:r>
              <a:rPr lang="en-US" sz="2800" dirty="0">
                <a:solidFill>
                  <a:schemeClr val="tx1"/>
                </a:solidFill>
                <a:latin typeface="Times New Roman" panose="02020603050405020304" pitchFamily="18" charset="0"/>
                <a:cs typeface="Times New Roman" panose="02020603050405020304" pitchFamily="18" charset="0"/>
              </a:rPr>
              <a:t>  + Giọng kể truyền cảm, thay đổi phù hợp.</a:t>
            </a:r>
          </a:p>
        </p:txBody>
      </p:sp>
      <p:pic>
        <p:nvPicPr>
          <p:cNvPr id="12" name="Picture 11">
            <a:extLst>
              <a:ext uri="{FF2B5EF4-FFF2-40B4-BE49-F238E27FC236}">
                <a16:creationId xmlns:a16="http://schemas.microsoft.com/office/drawing/2014/main" xmlns="" id="{312FC9BA-8C8E-264E-995F-9A9B284DAA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733319" y="3035454"/>
            <a:ext cx="4381037" cy="213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xmlns="" id="{A7B412AA-4260-C944-A875-DCFB9B6A02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9075833" y="2719386"/>
            <a:ext cx="4273399"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xmlns="" id="{19555AA0-7E1B-F846-B4DA-D9E114BE0A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6469" y="6530104"/>
            <a:ext cx="7732712"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5976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21" presetClass="entr" presetSubtype="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2000"/>
                                        <p:tgtEl>
                                          <p:spTgt spid="12"/>
                                        </p:tgtEl>
                                      </p:cBhvr>
                                    </p:animEffect>
                                  </p:childTnLst>
                                </p:cTn>
                              </p:par>
                              <p:par>
                                <p:cTn id="18" presetID="21" presetClass="entr" presetSubtype="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heel(1)">
                                      <p:cBhvr>
                                        <p:cTn id="20" dur="2000"/>
                                        <p:tgtEl>
                                          <p:spTgt spid="17"/>
                                        </p:tgtEl>
                                      </p:cBhvr>
                                    </p:animEffect>
                                  </p:childTnLst>
                                </p:cTn>
                              </p:par>
                              <p:par>
                                <p:cTn id="21" presetID="21" presetClass="entr" presetSubtype="1"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heel(1)">
                                      <p:cBhvr>
                                        <p:cTn id="23" dur="2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3" name="Text Box 4"/>
          <p:cNvSpPr txBox="1">
            <a:spLocks noChangeArrowheads="1"/>
          </p:cNvSpPr>
          <p:nvPr/>
        </p:nvSpPr>
        <p:spPr bwMode="auto">
          <a:xfrm>
            <a:off x="1985555" y="838201"/>
            <a:ext cx="6553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2" tIns="45718" rIns="91412" bIns="45718">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sz="3600" b="1" dirty="0" err="1" smtClean="0">
                <a:solidFill>
                  <a:srgbClr val="FF0000"/>
                </a:solidFill>
                <a:cs typeface="Times New Roman" panose="02020603050405020304" pitchFamily="18" charset="0"/>
              </a:rPr>
              <a:t>Vận</a:t>
            </a:r>
            <a:r>
              <a:rPr lang="en-US" sz="3600" b="1" dirty="0" smtClean="0">
                <a:solidFill>
                  <a:srgbClr val="FF0000"/>
                </a:solidFill>
                <a:cs typeface="Times New Roman" panose="02020603050405020304" pitchFamily="18" charset="0"/>
              </a:rPr>
              <a:t> </a:t>
            </a:r>
            <a:r>
              <a:rPr lang="en-US" sz="3600" b="1" dirty="0" err="1" smtClean="0">
                <a:solidFill>
                  <a:srgbClr val="FF0000"/>
                </a:solidFill>
                <a:cs typeface="Times New Roman" panose="02020603050405020304" pitchFamily="18" charset="0"/>
              </a:rPr>
              <a:t>dụng</a:t>
            </a:r>
            <a:r>
              <a:rPr lang="en-US" sz="3600" b="1" dirty="0" smtClean="0">
                <a:solidFill>
                  <a:srgbClr val="FF0000"/>
                </a:solidFill>
                <a:cs typeface="Times New Roman" panose="02020603050405020304" pitchFamily="18" charset="0"/>
              </a:rPr>
              <a:t>:</a:t>
            </a:r>
            <a:endParaRPr lang="en-US" sz="3600" b="1" dirty="0">
              <a:solidFill>
                <a:srgbClr val="FF0000"/>
              </a:solidFill>
              <a:cs typeface="Times New Roman" panose="02020603050405020304" pitchFamily="18" charset="0"/>
            </a:endParaRPr>
          </a:p>
        </p:txBody>
      </p:sp>
      <p:sp>
        <p:nvSpPr>
          <p:cNvPr id="5124" name="Text Box 5"/>
          <p:cNvSpPr txBox="1">
            <a:spLocks noChangeArrowheads="1"/>
          </p:cNvSpPr>
          <p:nvPr/>
        </p:nvSpPr>
        <p:spPr bwMode="auto">
          <a:xfrm>
            <a:off x="2514600" y="1981204"/>
            <a:ext cx="7086600"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2" tIns="45718" rIns="91412" bIns="45718">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endParaRPr lang="en-US" altLang="en-US">
              <a:solidFill>
                <a:srgbClr val="000000"/>
              </a:solidFill>
            </a:endParaRPr>
          </a:p>
        </p:txBody>
      </p:sp>
      <p:sp>
        <p:nvSpPr>
          <p:cNvPr id="8200" name="Text Box 8"/>
          <p:cNvSpPr txBox="1">
            <a:spLocks noChangeArrowheads="1"/>
          </p:cNvSpPr>
          <p:nvPr/>
        </p:nvSpPr>
        <p:spPr bwMode="auto">
          <a:xfrm>
            <a:off x="1447800" y="1752618"/>
            <a:ext cx="9448800" cy="4339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2" tIns="45718" rIns="91412" bIns="45718">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dirty="0">
                <a:solidFill>
                  <a:srgbClr val="000000"/>
                </a:solidFill>
              </a:rPr>
              <a:t> </a:t>
            </a:r>
            <a:r>
              <a:rPr lang="en-US" altLang="en-US" dirty="0" smtClean="0">
                <a:solidFill>
                  <a:srgbClr val="000000"/>
                </a:solidFill>
              </a:rPr>
              <a:t> H</a:t>
            </a:r>
            <a:r>
              <a:rPr lang="vi-VN" sz="2800" dirty="0">
                <a:cs typeface="Times New Roman" panose="02020603050405020304" pitchFamily="18" charset="0"/>
              </a:rPr>
              <a:t>? Hãy tìm ví dụ về một truyện </a:t>
            </a:r>
            <a:r>
              <a:rPr lang="en-US" sz="2800" dirty="0">
                <a:cs typeface="Times New Roman" panose="02020603050405020304" pitchFamily="18" charset="0"/>
              </a:rPr>
              <a:t>truyền thuyết</a:t>
            </a:r>
            <a:r>
              <a:rPr lang="vi-VN" sz="2800" dirty="0">
                <a:cs typeface="Times New Roman" panose="02020603050405020304" pitchFamily="18" charset="0"/>
              </a:rPr>
              <a:t> và chỉ ra các yếu tố của truyện </a:t>
            </a:r>
            <a:r>
              <a:rPr lang="en-US" sz="2800" dirty="0">
                <a:cs typeface="Times New Roman" panose="02020603050405020304" pitchFamily="18" charset="0"/>
              </a:rPr>
              <a:t>truyền thuyết </a:t>
            </a:r>
            <a:r>
              <a:rPr lang="vi-VN" sz="2800" dirty="0">
                <a:cs typeface="Times New Roman" panose="02020603050405020304" pitchFamily="18" charset="0"/>
              </a:rPr>
              <a:t>trong văn bản đó? </a:t>
            </a:r>
            <a:endParaRPr lang="en-US" sz="2800" dirty="0">
              <a:cs typeface="Times New Roman" panose="02020603050405020304" pitchFamily="18" charset="0"/>
            </a:endParaRPr>
          </a:p>
          <a:p>
            <a:r>
              <a:rPr lang="en-US" sz="2800" dirty="0">
                <a:cs typeface="Times New Roman" panose="02020603050405020304" pitchFamily="18" charset="0"/>
              </a:rPr>
              <a:t>   H? Sưu tầm thêm các dị bản về truyền thuyết Thánh gióng?</a:t>
            </a:r>
          </a:p>
          <a:p>
            <a:r>
              <a:rPr lang="en-US" sz="2800" dirty="0">
                <a:cs typeface="Times New Roman" panose="02020603050405020304" pitchFamily="18" charset="0"/>
              </a:rPr>
              <a:t>   H? Tìm hiểu về gương anh hùng trong cuộc sống đời thường? (gần đây)</a:t>
            </a:r>
          </a:p>
          <a:p>
            <a:r>
              <a:rPr lang="en-US" sz="2800" dirty="0">
                <a:cs typeface="Times New Roman" panose="02020603050405020304" pitchFamily="18" charset="0"/>
              </a:rPr>
              <a:t>   H</a:t>
            </a:r>
            <a:r>
              <a:rPr lang="pt-BR" sz="2800" dirty="0">
                <a:cs typeface="Times New Roman" panose="02020603050405020304" pitchFamily="18" charset="0"/>
              </a:rPr>
              <a:t>? Vẽ tranh minh hoạ cho truyện - Nhóm có thể tạo thành tập truyện tranh.</a:t>
            </a:r>
            <a:endParaRPr lang="en-US" sz="2800" dirty="0">
              <a:cs typeface="Times New Roman" panose="02020603050405020304" pitchFamily="18" charset="0"/>
            </a:endParaRPr>
          </a:p>
          <a:p>
            <a:r>
              <a:rPr lang="en-US" sz="2800" b="1" dirty="0">
                <a:cs typeface="Times New Roman" panose="02020603050405020304" pitchFamily="18" charset="0"/>
              </a:rPr>
              <a:t>   </a:t>
            </a:r>
            <a:r>
              <a:rPr lang="vi-VN" sz="2800" b="1" dirty="0">
                <a:solidFill>
                  <a:srgbClr val="C00000"/>
                </a:solidFill>
                <a:cs typeface="Times New Roman" panose="02020603050405020304" pitchFamily="18" charset="0"/>
              </a:rPr>
              <a:t>- </a:t>
            </a:r>
            <a:r>
              <a:rPr lang="en-US" sz="2800" b="1" dirty="0">
                <a:solidFill>
                  <a:srgbClr val="C00000"/>
                </a:solidFill>
                <a:cs typeface="Times New Roman" panose="02020603050405020304" pitchFamily="18" charset="0"/>
              </a:rPr>
              <a:t>HS chọn 2 trong 4 nội dung trên làm và n</a:t>
            </a:r>
            <a:r>
              <a:rPr lang="vi-VN" sz="2800" b="1" dirty="0">
                <a:solidFill>
                  <a:srgbClr val="C00000"/>
                </a:solidFill>
                <a:cs typeface="Times New Roman" panose="02020603050405020304" pitchFamily="18" charset="0"/>
              </a:rPr>
              <a:t>ộp sản phẩm về </a:t>
            </a:r>
            <a:r>
              <a:rPr lang="en-US" sz="2800" b="1" dirty="0">
                <a:solidFill>
                  <a:srgbClr val="C00000"/>
                </a:solidFill>
                <a:cs typeface="Times New Roman" panose="02020603050405020304" pitchFamily="18" charset="0"/>
              </a:rPr>
              <a:t>gmail</a:t>
            </a:r>
            <a:r>
              <a:rPr lang="vi-VN" sz="2800" b="1" dirty="0">
                <a:solidFill>
                  <a:srgbClr val="C00000"/>
                </a:solidFill>
                <a:cs typeface="Times New Roman" panose="02020603050405020304" pitchFamily="18" charset="0"/>
              </a:rPr>
              <a:t> của GV hoặc chụp lại gửi qua zalo nhóm lớp.</a:t>
            </a:r>
            <a:endParaRPr lang="en-US" sz="2800" b="1" dirty="0">
              <a:solidFill>
                <a:srgbClr val="C00000"/>
              </a:solidFill>
              <a:cs typeface="Times New Roman" panose="02020603050405020304" pitchFamily="18" charset="0"/>
            </a:endParaRPr>
          </a:p>
          <a:p>
            <a:endParaRPr lang="en-US" dirty="0">
              <a:cs typeface="Times New Roman" panose="02020603050405020304" pitchFamily="18" charset="0"/>
            </a:endParaRPr>
          </a:p>
        </p:txBody>
      </p:sp>
    </p:spTree>
    <p:extLst>
      <p:ext uri="{BB962C8B-B14F-4D97-AF65-F5344CB8AC3E}">
        <p14:creationId xmlns:p14="http://schemas.microsoft.com/office/powerpoint/2010/main" val="145237414"/>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200"/>
                                        </p:tgtEl>
                                        <p:attrNameLst>
                                          <p:attrName>style.visibility</p:attrName>
                                        </p:attrNameLst>
                                      </p:cBhvr>
                                      <p:to>
                                        <p:strVal val="visible"/>
                                      </p:to>
                                    </p:set>
                                    <p:anim calcmode="lin" valueType="num">
                                      <p:cBhvr additive="base">
                                        <p:cTn id="7" dur="500" fill="hold"/>
                                        <p:tgtEl>
                                          <p:spTgt spid="8200"/>
                                        </p:tgtEl>
                                        <p:attrNameLst>
                                          <p:attrName>ppt_x</p:attrName>
                                        </p:attrNameLst>
                                      </p:cBhvr>
                                      <p:tavLst>
                                        <p:tav tm="0">
                                          <p:val>
                                            <p:strVal val="#ppt_x"/>
                                          </p:val>
                                        </p:tav>
                                        <p:tav tm="100000">
                                          <p:val>
                                            <p:strVal val="#ppt_x"/>
                                          </p:val>
                                        </p:tav>
                                      </p:tavLst>
                                    </p:anim>
                                    <p:anim calcmode="lin" valueType="num">
                                      <p:cBhvr additive="base">
                                        <p:cTn id="8" dur="500" fill="hold"/>
                                        <p:tgtEl>
                                          <p:spTgt spid="82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wn Arrow Callout 4"/>
          <p:cNvSpPr/>
          <p:nvPr/>
        </p:nvSpPr>
        <p:spPr>
          <a:xfrm>
            <a:off x="309093" y="193183"/>
            <a:ext cx="11539471" cy="1210614"/>
          </a:xfrm>
          <a:prstGeom prst="downArrowCallou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Times New Roman" panose="02020603050405020304" pitchFamily="18" charset="0"/>
                <a:cs typeface="Times New Roman" panose="02020603050405020304" pitchFamily="18" charset="0"/>
              </a:rPr>
              <a:t>MỘT SỐ HÌNH ẢNH VỀ TRUYỆN TRUYỀN THUYẾT VÀ CỔ TÍCH VIỆT NAM </a:t>
            </a:r>
          </a:p>
        </p:txBody>
      </p:sp>
      <p:pic>
        <p:nvPicPr>
          <p:cNvPr id="6" name="Picture 5"/>
          <p:cNvPicPr>
            <a:picLocks noChangeAspect="1"/>
          </p:cNvPicPr>
          <p:nvPr/>
        </p:nvPicPr>
        <p:blipFill>
          <a:blip r:embed="rId2"/>
          <a:stretch>
            <a:fillRect/>
          </a:stretch>
        </p:blipFill>
        <p:spPr>
          <a:xfrm>
            <a:off x="-92097" y="1403797"/>
            <a:ext cx="6273956" cy="4971245"/>
          </a:xfrm>
          <a:prstGeom prst="rect">
            <a:avLst/>
          </a:prstGeom>
        </p:spPr>
      </p:pic>
      <p:pic>
        <p:nvPicPr>
          <p:cNvPr id="7" name="Picture 6"/>
          <p:cNvPicPr>
            <a:picLocks noChangeAspect="1"/>
          </p:cNvPicPr>
          <p:nvPr/>
        </p:nvPicPr>
        <p:blipFill>
          <a:blip r:embed="rId3"/>
          <a:stretch>
            <a:fillRect/>
          </a:stretch>
        </p:blipFill>
        <p:spPr>
          <a:xfrm>
            <a:off x="5858572" y="1402036"/>
            <a:ext cx="6273328" cy="4974767"/>
          </a:xfrm>
          <a:prstGeom prst="rect">
            <a:avLst/>
          </a:prstGeom>
        </p:spPr>
      </p:pic>
      <p:pic>
        <p:nvPicPr>
          <p:cNvPr id="2" name="Picture 1"/>
          <p:cNvPicPr>
            <a:picLocks noChangeAspect="1"/>
          </p:cNvPicPr>
          <p:nvPr/>
        </p:nvPicPr>
        <p:blipFill>
          <a:blip r:embed="rId4"/>
          <a:stretch>
            <a:fillRect/>
          </a:stretch>
        </p:blipFill>
        <p:spPr>
          <a:xfrm>
            <a:off x="759854" y="2305318"/>
            <a:ext cx="4533363" cy="3206840"/>
          </a:xfrm>
          <a:prstGeom prst="rect">
            <a:avLst/>
          </a:prstGeom>
        </p:spPr>
      </p:pic>
      <p:sp>
        <p:nvSpPr>
          <p:cNvPr id="3" name="Rectangle 2"/>
          <p:cNvSpPr/>
          <p:nvPr/>
        </p:nvSpPr>
        <p:spPr>
          <a:xfrm>
            <a:off x="550126" y="6071972"/>
            <a:ext cx="5067413" cy="400110"/>
          </a:xfrm>
          <a:prstGeom prst="rect">
            <a:avLst/>
          </a:prstGeom>
        </p:spPr>
        <p:txBody>
          <a:bodyPr wrap="none">
            <a:spAutoFit/>
          </a:bodyPr>
          <a:lstStyle/>
          <a:p>
            <a:r>
              <a:rPr lang="en-US" sz="2000" b="1" i="1" dirty="0" err="1" smtClean="0">
                <a:solidFill>
                  <a:srgbClr val="FF0000"/>
                </a:solidFill>
                <a:effectLst/>
                <a:latin typeface="Times New Roman" panose="02020603050405020304" pitchFamily="18" charset="0"/>
                <a:ea typeface="Times New Roman" panose="02020603050405020304" pitchFamily="18" charset="0"/>
              </a:rPr>
              <a:t>Bánh</a:t>
            </a:r>
            <a:r>
              <a:rPr lang="en-US" sz="2000" b="1" i="1" dirty="0" smtClean="0">
                <a:solidFill>
                  <a:srgbClr val="FF0000"/>
                </a:solidFill>
                <a:effectLst/>
                <a:latin typeface="Times New Roman" panose="02020603050405020304" pitchFamily="18" charset="0"/>
                <a:ea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Times New Roman" panose="02020603050405020304" pitchFamily="18" charset="0"/>
              </a:rPr>
              <a:t>chưng</a:t>
            </a:r>
            <a:r>
              <a:rPr lang="en-US" sz="2000" b="1" i="1" dirty="0" smtClean="0">
                <a:solidFill>
                  <a:srgbClr val="FF0000"/>
                </a:solidFill>
                <a:effectLst/>
                <a:latin typeface="Times New Roman" panose="02020603050405020304" pitchFamily="18" charset="0"/>
                <a:ea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Times New Roman" panose="02020603050405020304" pitchFamily="18" charset="0"/>
              </a:rPr>
              <a:t>bánh</a:t>
            </a:r>
            <a:r>
              <a:rPr lang="en-US" sz="2000" b="1" i="1" dirty="0" smtClean="0">
                <a:solidFill>
                  <a:srgbClr val="FF0000"/>
                </a:solidFill>
                <a:effectLst/>
                <a:latin typeface="Times New Roman" panose="02020603050405020304" pitchFamily="18" charset="0"/>
                <a:ea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Times New Roman" panose="02020603050405020304" pitchFamily="18" charset="0"/>
              </a:rPr>
              <a:t>dày</a:t>
            </a:r>
            <a:r>
              <a:rPr lang="en-US" sz="2000" b="1" i="1" dirty="0" smtClean="0">
                <a:solidFill>
                  <a:srgbClr val="FF0000"/>
                </a:solidFill>
                <a:effectLst/>
                <a:latin typeface="Times New Roman" panose="02020603050405020304" pitchFamily="18" charset="0"/>
                <a:ea typeface="Times New Roman" panose="02020603050405020304" pitchFamily="18" charset="0"/>
              </a:rPr>
              <a:t>/</a:t>
            </a:r>
            <a:r>
              <a:rPr lang="en-US" sz="2000" b="1" i="1" dirty="0" err="1" smtClean="0">
                <a:solidFill>
                  <a:srgbClr val="FF0000"/>
                </a:solidFill>
                <a:effectLst/>
                <a:latin typeface="Times New Roman" panose="02020603050405020304" pitchFamily="18" charset="0"/>
                <a:ea typeface="Times New Roman" panose="02020603050405020304" pitchFamily="18" charset="0"/>
              </a:rPr>
              <a:t>Bánh</a:t>
            </a:r>
            <a:r>
              <a:rPr lang="en-US" sz="2000" b="1" i="1" dirty="0" smtClean="0">
                <a:solidFill>
                  <a:srgbClr val="FF0000"/>
                </a:solidFill>
                <a:effectLst/>
                <a:latin typeface="Times New Roman" panose="02020603050405020304" pitchFamily="18" charset="0"/>
                <a:ea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Times New Roman" panose="02020603050405020304" pitchFamily="18" charset="0"/>
              </a:rPr>
              <a:t>chưng</a:t>
            </a:r>
            <a:r>
              <a:rPr lang="en-US" sz="2000" b="1" i="1" dirty="0" smtClean="0">
                <a:solidFill>
                  <a:srgbClr val="FF0000"/>
                </a:solidFill>
                <a:effectLst/>
                <a:latin typeface="Times New Roman" panose="02020603050405020304" pitchFamily="18" charset="0"/>
                <a:ea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Times New Roman" panose="02020603050405020304" pitchFamily="18" charset="0"/>
              </a:rPr>
              <a:t>bánh</a:t>
            </a:r>
            <a:r>
              <a:rPr lang="en-US" sz="2000" b="1" i="1" dirty="0" smtClean="0">
                <a:solidFill>
                  <a:srgbClr val="FF0000"/>
                </a:solidFill>
                <a:effectLst/>
                <a:latin typeface="Times New Roman" panose="02020603050405020304" pitchFamily="18" charset="0"/>
                <a:ea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Times New Roman" panose="02020603050405020304" pitchFamily="18" charset="0"/>
              </a:rPr>
              <a:t>giầy</a:t>
            </a:r>
            <a:endParaRPr lang="en-US" sz="2000" dirty="0">
              <a:solidFill>
                <a:srgbClr val="FF0000"/>
              </a:solidFill>
            </a:endParaRPr>
          </a:p>
        </p:txBody>
      </p:sp>
      <p:pic>
        <p:nvPicPr>
          <p:cNvPr id="4" name="Picture 3"/>
          <p:cNvPicPr>
            <a:picLocks noChangeAspect="1"/>
          </p:cNvPicPr>
          <p:nvPr/>
        </p:nvPicPr>
        <p:blipFill>
          <a:blip r:embed="rId5"/>
          <a:stretch>
            <a:fillRect/>
          </a:stretch>
        </p:blipFill>
        <p:spPr>
          <a:xfrm>
            <a:off x="6747215" y="2318197"/>
            <a:ext cx="4496672" cy="3206840"/>
          </a:xfrm>
          <a:prstGeom prst="rect">
            <a:avLst/>
          </a:prstGeom>
        </p:spPr>
      </p:pic>
      <p:sp>
        <p:nvSpPr>
          <p:cNvPr id="10" name="Rectangle 9"/>
          <p:cNvSpPr/>
          <p:nvPr/>
        </p:nvSpPr>
        <p:spPr>
          <a:xfrm>
            <a:off x="8585193" y="6071972"/>
            <a:ext cx="1904689" cy="461665"/>
          </a:xfrm>
          <a:prstGeom prst="rect">
            <a:avLst/>
          </a:prstGeom>
        </p:spPr>
        <p:txBody>
          <a:bodyPr wrap="none">
            <a:spAutoFit/>
          </a:bodyPr>
          <a:lstStyle/>
          <a:p>
            <a:r>
              <a:rPr lang="en-US" sz="2400" b="1" i="1" dirty="0" err="1" smtClean="0">
                <a:solidFill>
                  <a:srgbClr val="FF0000"/>
                </a:solidFill>
                <a:effectLst/>
                <a:latin typeface="Times New Roman" panose="02020603050405020304" pitchFamily="18" charset="0"/>
                <a:ea typeface="Times New Roman" panose="02020603050405020304" pitchFamily="18" charset="0"/>
              </a:rPr>
              <a:t>Thánh</a:t>
            </a:r>
            <a:r>
              <a:rPr lang="en-US" sz="2400" b="1" i="1" dirty="0" smtClean="0">
                <a:solidFill>
                  <a:srgbClr val="FF0000"/>
                </a:solidFill>
                <a:effectLst/>
                <a:latin typeface="Times New Roman" panose="02020603050405020304" pitchFamily="18" charset="0"/>
                <a:ea typeface="Times New Roman" panose="02020603050405020304" pitchFamily="18" charset="0"/>
              </a:rPr>
              <a:t> </a:t>
            </a:r>
            <a:r>
              <a:rPr lang="en-US" sz="2400" b="1" i="1" dirty="0" err="1" smtClean="0">
                <a:solidFill>
                  <a:srgbClr val="FF0000"/>
                </a:solidFill>
                <a:effectLst/>
                <a:latin typeface="Times New Roman" panose="02020603050405020304" pitchFamily="18" charset="0"/>
                <a:ea typeface="Times New Roman" panose="02020603050405020304" pitchFamily="18" charset="0"/>
              </a:rPr>
              <a:t>Gióng</a:t>
            </a:r>
            <a:endParaRPr lang="en-US" sz="2400" dirty="0">
              <a:solidFill>
                <a:srgbClr val="FF0000"/>
              </a:solidFill>
            </a:endParaRPr>
          </a:p>
        </p:txBody>
      </p:sp>
    </p:spTree>
    <p:extLst>
      <p:ext uri="{BB962C8B-B14F-4D97-AF65-F5344CB8AC3E}">
        <p14:creationId xmlns:p14="http://schemas.microsoft.com/office/powerpoint/2010/main" val="206341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Effect transition="in" filter="fade">
                                      <p:cBhvr>
                                        <p:cTn id="38" dur="1000"/>
                                        <p:tgtEl>
                                          <p:spTgt spid="10">
                                            <p:txEl>
                                              <p:pRg st="0" end="0"/>
                                            </p:txEl>
                                          </p:spTgt>
                                        </p:tgtEl>
                                      </p:cBhvr>
                                    </p:animEffect>
                                    <p:anim calcmode="lin" valueType="num">
                                      <p:cBhvr>
                                        <p:cTn id="39"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114" y="1075384"/>
            <a:ext cx="5666706" cy="4984124"/>
          </a:xfrm>
          <a:prstGeom prst="rect">
            <a:avLst/>
          </a:prstGeom>
        </p:spPr>
      </p:pic>
      <p:pic>
        <p:nvPicPr>
          <p:cNvPr id="5" name="Picture 4"/>
          <p:cNvPicPr>
            <a:picLocks noChangeAspect="1"/>
          </p:cNvPicPr>
          <p:nvPr/>
        </p:nvPicPr>
        <p:blipFill>
          <a:blip r:embed="rId3"/>
          <a:stretch>
            <a:fillRect/>
          </a:stretch>
        </p:blipFill>
        <p:spPr>
          <a:xfrm>
            <a:off x="6081587" y="1094704"/>
            <a:ext cx="5669771" cy="4980864"/>
          </a:xfrm>
          <a:prstGeom prst="rect">
            <a:avLst/>
          </a:prstGeom>
        </p:spPr>
      </p:pic>
      <p:pic>
        <p:nvPicPr>
          <p:cNvPr id="6" name="Picture 5"/>
          <p:cNvPicPr>
            <a:picLocks noChangeAspect="1"/>
          </p:cNvPicPr>
          <p:nvPr/>
        </p:nvPicPr>
        <p:blipFill>
          <a:blip r:embed="rId4"/>
          <a:stretch>
            <a:fillRect/>
          </a:stretch>
        </p:blipFill>
        <p:spPr>
          <a:xfrm>
            <a:off x="198437" y="0"/>
            <a:ext cx="11552921" cy="1225402"/>
          </a:xfrm>
          <a:prstGeom prst="rect">
            <a:avLst/>
          </a:prstGeom>
        </p:spPr>
      </p:pic>
      <p:sp>
        <p:nvSpPr>
          <p:cNvPr id="8" name="Rectangle 7"/>
          <p:cNvSpPr/>
          <p:nvPr/>
        </p:nvSpPr>
        <p:spPr>
          <a:xfrm>
            <a:off x="1094331" y="6152069"/>
            <a:ext cx="184731" cy="523220"/>
          </a:xfrm>
          <a:prstGeom prst="rect">
            <a:avLst/>
          </a:prstGeom>
        </p:spPr>
        <p:txBody>
          <a:bodyPr wrap="none">
            <a:spAutoFit/>
          </a:bodyPr>
          <a:lstStyle/>
          <a:p>
            <a:endParaRPr lang="en-US" sz="2800" dirty="0">
              <a:solidFill>
                <a:srgbClr val="FF0000"/>
              </a:solidFill>
            </a:endParaRPr>
          </a:p>
        </p:txBody>
      </p:sp>
      <p:pic>
        <p:nvPicPr>
          <p:cNvPr id="9" name="Picture 8"/>
          <p:cNvPicPr>
            <a:picLocks noChangeAspect="1"/>
          </p:cNvPicPr>
          <p:nvPr/>
        </p:nvPicPr>
        <p:blipFill>
          <a:blip r:embed="rId5"/>
          <a:stretch>
            <a:fillRect/>
          </a:stretch>
        </p:blipFill>
        <p:spPr>
          <a:xfrm>
            <a:off x="6477862" y="1687131"/>
            <a:ext cx="4840174" cy="3760631"/>
          </a:xfrm>
          <a:prstGeom prst="rect">
            <a:avLst/>
          </a:prstGeom>
        </p:spPr>
      </p:pic>
      <p:sp>
        <p:nvSpPr>
          <p:cNvPr id="10" name="Rectangle 9"/>
          <p:cNvSpPr/>
          <p:nvPr/>
        </p:nvSpPr>
        <p:spPr>
          <a:xfrm>
            <a:off x="7549338" y="6127861"/>
            <a:ext cx="2013693" cy="523220"/>
          </a:xfrm>
          <a:prstGeom prst="rect">
            <a:avLst/>
          </a:prstGeom>
        </p:spPr>
        <p:txBody>
          <a:bodyPr wrap="none">
            <a:spAutoFit/>
          </a:bodyPr>
          <a:lstStyle/>
          <a:p>
            <a:r>
              <a:rPr lang="en-US" sz="2800" b="1" i="1" dirty="0" err="1" smtClean="0">
                <a:solidFill>
                  <a:srgbClr val="FF0000"/>
                </a:solidFill>
                <a:effectLst/>
                <a:latin typeface="Times New Roman" panose="02020603050405020304" pitchFamily="18" charset="0"/>
                <a:ea typeface="Times New Roman" panose="02020603050405020304" pitchFamily="18" charset="0"/>
              </a:rPr>
              <a:t>Thạch</a:t>
            </a:r>
            <a:r>
              <a:rPr lang="en-US" sz="2800" b="1" i="1" dirty="0" smtClean="0">
                <a:solidFill>
                  <a:srgbClr val="FF0000"/>
                </a:solidFill>
                <a:effectLst/>
                <a:latin typeface="Times New Roman" panose="02020603050405020304" pitchFamily="18" charset="0"/>
                <a:ea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Times New Roman" panose="02020603050405020304" pitchFamily="18" charset="0"/>
              </a:rPr>
              <a:t>Sanh</a:t>
            </a:r>
            <a:endParaRPr lang="en-US" sz="2800" dirty="0">
              <a:solidFill>
                <a:srgbClr val="FF0000"/>
              </a:solidFill>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844" y="1739657"/>
            <a:ext cx="5055209" cy="3655578"/>
          </a:xfrm>
          <a:prstGeom prst="rect">
            <a:avLst/>
          </a:prstGeom>
        </p:spPr>
      </p:pic>
      <p:sp>
        <p:nvSpPr>
          <p:cNvPr id="3" name="Rectangle 2"/>
          <p:cNvSpPr/>
          <p:nvPr/>
        </p:nvSpPr>
        <p:spPr>
          <a:xfrm>
            <a:off x="1094331" y="6152069"/>
            <a:ext cx="3386229" cy="523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smtClean="0">
                <a:solidFill>
                  <a:srgbClr val="FF0000"/>
                </a:solidFill>
                <a:latin typeface="Times New Roman" panose="02020603050405020304" pitchFamily="18" charset="0"/>
                <a:cs typeface="Times New Roman" panose="02020603050405020304" pitchFamily="18" charset="0"/>
              </a:rPr>
              <a:t>Cây</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tre</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trăm</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đốt</a:t>
            </a:r>
            <a:endParaRPr lang="en-US" sz="28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00200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4546" y="1107583"/>
            <a:ext cx="5666706" cy="4984124"/>
          </a:xfrm>
          <a:prstGeom prst="rect">
            <a:avLst/>
          </a:prstGeom>
        </p:spPr>
      </p:pic>
      <p:pic>
        <p:nvPicPr>
          <p:cNvPr id="5" name="Picture 4"/>
          <p:cNvPicPr>
            <a:picLocks noChangeAspect="1"/>
          </p:cNvPicPr>
          <p:nvPr/>
        </p:nvPicPr>
        <p:blipFill>
          <a:blip r:embed="rId3"/>
          <a:stretch>
            <a:fillRect/>
          </a:stretch>
        </p:blipFill>
        <p:spPr>
          <a:xfrm>
            <a:off x="6081587" y="1094704"/>
            <a:ext cx="5669771" cy="4980864"/>
          </a:xfrm>
          <a:prstGeom prst="rect">
            <a:avLst/>
          </a:prstGeom>
        </p:spPr>
      </p:pic>
      <p:pic>
        <p:nvPicPr>
          <p:cNvPr id="6" name="Picture 5"/>
          <p:cNvPicPr>
            <a:picLocks noChangeAspect="1"/>
          </p:cNvPicPr>
          <p:nvPr/>
        </p:nvPicPr>
        <p:blipFill>
          <a:blip r:embed="rId4"/>
          <a:stretch>
            <a:fillRect/>
          </a:stretch>
        </p:blipFill>
        <p:spPr>
          <a:xfrm>
            <a:off x="198437" y="0"/>
            <a:ext cx="11552921" cy="1225402"/>
          </a:xfrm>
          <a:prstGeom prst="rect">
            <a:avLst/>
          </a:prstGeom>
        </p:spPr>
      </p:pic>
      <p:pic>
        <p:nvPicPr>
          <p:cNvPr id="2" name="Picture 1"/>
          <p:cNvPicPr>
            <a:picLocks noChangeAspect="1"/>
          </p:cNvPicPr>
          <p:nvPr/>
        </p:nvPicPr>
        <p:blipFill>
          <a:blip r:embed="rId5"/>
          <a:stretch>
            <a:fillRect/>
          </a:stretch>
        </p:blipFill>
        <p:spPr>
          <a:xfrm>
            <a:off x="536795" y="1782480"/>
            <a:ext cx="4885211" cy="3678161"/>
          </a:xfrm>
          <a:prstGeom prst="rect">
            <a:avLst/>
          </a:prstGeom>
        </p:spPr>
      </p:pic>
      <p:sp>
        <p:nvSpPr>
          <p:cNvPr id="3" name="Rectangle 2"/>
          <p:cNvSpPr/>
          <p:nvPr/>
        </p:nvSpPr>
        <p:spPr>
          <a:xfrm>
            <a:off x="2018307" y="6091707"/>
            <a:ext cx="1649811" cy="523220"/>
          </a:xfrm>
          <a:prstGeom prst="rect">
            <a:avLst/>
          </a:prstGeom>
        </p:spPr>
        <p:txBody>
          <a:bodyPr wrap="none">
            <a:spAutoFit/>
          </a:bodyPr>
          <a:lstStyle/>
          <a:p>
            <a:r>
              <a:rPr lang="en-US" sz="2800" b="1" i="1" dirty="0" err="1" smtClean="0">
                <a:solidFill>
                  <a:srgbClr val="FF0000"/>
                </a:solidFill>
                <a:effectLst/>
                <a:latin typeface="Times New Roman" panose="02020603050405020304" pitchFamily="18" charset="0"/>
                <a:ea typeface="Times New Roman" panose="02020603050405020304" pitchFamily="18" charset="0"/>
              </a:rPr>
              <a:t>Tấm</a:t>
            </a:r>
            <a:r>
              <a:rPr lang="en-US" sz="2800" b="1" i="1" dirty="0" smtClean="0">
                <a:solidFill>
                  <a:srgbClr val="FF0000"/>
                </a:solidFill>
                <a:effectLst/>
                <a:latin typeface="Times New Roman" panose="02020603050405020304" pitchFamily="18" charset="0"/>
                <a:ea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Times New Roman" panose="02020603050405020304" pitchFamily="18" charset="0"/>
              </a:rPr>
              <a:t>Cám</a:t>
            </a:r>
            <a:endParaRPr lang="en-US" sz="2800" dirty="0">
              <a:solidFill>
                <a:srgbClr val="FF0000"/>
              </a:solidFill>
            </a:endParaRPr>
          </a:p>
        </p:txBody>
      </p:sp>
      <p:pic>
        <p:nvPicPr>
          <p:cNvPr id="11" name="Picture 10"/>
          <p:cNvPicPr>
            <a:picLocks noChangeAspect="1"/>
          </p:cNvPicPr>
          <p:nvPr/>
        </p:nvPicPr>
        <p:blipFill>
          <a:blip r:embed="rId6"/>
          <a:stretch>
            <a:fillRect/>
          </a:stretch>
        </p:blipFill>
        <p:spPr>
          <a:xfrm>
            <a:off x="6459330" y="1722646"/>
            <a:ext cx="4912715" cy="3724979"/>
          </a:xfrm>
          <a:prstGeom prst="rect">
            <a:avLst/>
          </a:prstGeom>
        </p:spPr>
      </p:pic>
      <p:sp>
        <p:nvSpPr>
          <p:cNvPr id="12" name="Rectangle 11"/>
          <p:cNvSpPr/>
          <p:nvPr/>
        </p:nvSpPr>
        <p:spPr>
          <a:xfrm>
            <a:off x="8087377" y="6061120"/>
            <a:ext cx="1390124" cy="523220"/>
          </a:xfrm>
          <a:prstGeom prst="rect">
            <a:avLst/>
          </a:prstGeom>
        </p:spPr>
        <p:txBody>
          <a:bodyPr wrap="none">
            <a:spAutoFit/>
          </a:bodyPr>
          <a:lstStyle/>
          <a:p>
            <a:r>
              <a:rPr lang="en-US" sz="2800" b="1" i="1" dirty="0" err="1" smtClean="0">
                <a:solidFill>
                  <a:srgbClr val="FF0000"/>
                </a:solidFill>
                <a:effectLst/>
                <a:latin typeface="Times New Roman" panose="02020603050405020304" pitchFamily="18" charset="0"/>
                <a:ea typeface="Times New Roman" panose="02020603050405020304" pitchFamily="18" charset="0"/>
              </a:rPr>
              <a:t>Cây</a:t>
            </a:r>
            <a:r>
              <a:rPr lang="en-US" sz="2800" b="1" i="1" dirty="0" smtClean="0">
                <a:solidFill>
                  <a:srgbClr val="FF0000"/>
                </a:solidFill>
                <a:effectLst/>
                <a:latin typeface="Times New Roman" panose="02020603050405020304" pitchFamily="18" charset="0"/>
                <a:ea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Times New Roman" panose="02020603050405020304" pitchFamily="18" charset="0"/>
              </a:rPr>
              <a:t>khế</a:t>
            </a:r>
            <a:endParaRPr lang="en-US" sz="2800" dirty="0">
              <a:solidFill>
                <a:srgbClr val="FF0000"/>
              </a:solidFill>
            </a:endParaRPr>
          </a:p>
        </p:txBody>
      </p:sp>
    </p:spTree>
    <p:extLst>
      <p:ext uri="{BB962C8B-B14F-4D97-AF65-F5344CB8AC3E}">
        <p14:creationId xmlns:p14="http://schemas.microsoft.com/office/powerpoint/2010/main" val="24444696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animEffect transition="in" filter="fade">
                                      <p:cBhvr>
                                        <p:cTn id="38" dur="1000"/>
                                        <p:tgtEl>
                                          <p:spTgt spid="12">
                                            <p:txEl>
                                              <p:pRg st="0" end="0"/>
                                            </p:txEl>
                                          </p:spTgt>
                                        </p:tgtEl>
                                      </p:cBhvr>
                                    </p:animEffect>
                                    <p:anim calcmode="lin" valueType="num">
                                      <p:cBhvr>
                                        <p:cTn id="39"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áº¿t quáº£ hÃ¬nh áº£nh cho truyen thanh giong bang hinh 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12192000" cy="5105400"/>
          </a:xfrm>
          <a:prstGeom prst="rect">
            <a:avLst/>
          </a:prstGeom>
          <a:noFill/>
          <a:extLst>
            <a:ext uri="{909E8E84-426E-40DD-AFC4-6F175D3DCCD1}">
              <a14:hiddenFill xmlns:a14="http://schemas.microsoft.com/office/drawing/2010/main">
                <a:solidFill>
                  <a:srgbClr val="FFFFFF"/>
                </a:solidFill>
              </a14:hiddenFill>
            </a:ext>
          </a:extLst>
        </p:spPr>
      </p:pic>
      <p:sp>
        <p:nvSpPr>
          <p:cNvPr id="2054" name="WordArt 6"/>
          <p:cNvSpPr>
            <a:spLocks noChangeArrowheads="1" noChangeShapeType="1" noTextEdit="1"/>
          </p:cNvSpPr>
          <p:nvPr/>
        </p:nvSpPr>
        <p:spPr bwMode="auto">
          <a:xfrm>
            <a:off x="2081048" y="0"/>
            <a:ext cx="8510752" cy="1752600"/>
          </a:xfrm>
          <a:prstGeom prst="rect">
            <a:avLst/>
          </a:prstGeom>
        </p:spPr>
        <p:txBody>
          <a:bodyPr wrap="none" lIns="91412" tIns="45718" rIns="91412" bIns="45718" fromWordArt="1">
            <a:prstTxWarp prst="textPlain">
              <a:avLst>
                <a:gd name="adj" fmla="val 50000"/>
              </a:avLst>
            </a:prstTxWarp>
          </a:bodyPr>
          <a:lstStyle/>
          <a:p>
            <a:pPr algn="ctr"/>
            <a:r>
              <a:rPr lang="en-US" sz="1600" u="sng" kern="10" dirty="0" err="1">
                <a:ln w="19050">
                  <a:solidFill>
                    <a:schemeClr val="tx1"/>
                  </a:solidFill>
                  <a:round/>
                  <a:headEnd/>
                  <a:tailEnd/>
                </a:ln>
                <a:solidFill>
                  <a:srgbClr val="0000FF"/>
                </a:solidFill>
                <a:latin typeface="Times New Roman" panose="02020603050405020304" pitchFamily="18" charset="0"/>
                <a:cs typeface="Times New Roman" panose="02020603050405020304" pitchFamily="18" charset="0"/>
              </a:rPr>
              <a:t>Bài</a:t>
            </a:r>
            <a:r>
              <a:rPr lang="en-US" sz="1600" u="sng" kern="10" dirty="0">
                <a:ln w="19050">
                  <a:solidFill>
                    <a:schemeClr val="tx1"/>
                  </a:solidFill>
                  <a:round/>
                  <a:headEnd/>
                  <a:tailEnd/>
                </a:ln>
                <a:solidFill>
                  <a:srgbClr val="0000FF"/>
                </a:solidFill>
                <a:latin typeface="Times New Roman" panose="02020603050405020304" pitchFamily="18" charset="0"/>
                <a:cs typeface="Times New Roman" panose="02020603050405020304" pitchFamily="18" charset="0"/>
              </a:rPr>
              <a:t> </a:t>
            </a:r>
            <a:r>
              <a:rPr lang="en-US" sz="1600" u="sng" kern="10" dirty="0" smtClean="0">
                <a:ln w="19050">
                  <a:solidFill>
                    <a:schemeClr val="tx1"/>
                  </a:solidFill>
                  <a:round/>
                  <a:headEnd/>
                  <a:tailEnd/>
                </a:ln>
                <a:solidFill>
                  <a:srgbClr val="0000FF"/>
                </a:solidFill>
                <a:latin typeface="Times New Roman" panose="02020603050405020304" pitchFamily="18" charset="0"/>
                <a:cs typeface="Times New Roman" panose="02020603050405020304" pitchFamily="18" charset="0"/>
              </a:rPr>
              <a:t>1</a:t>
            </a:r>
            <a:r>
              <a:rPr lang="en-US" sz="1600" kern="10" dirty="0" smtClean="0">
                <a:ln w="19050">
                  <a:solidFill>
                    <a:schemeClr val="tx1"/>
                  </a:solidFill>
                  <a:round/>
                  <a:headEnd/>
                  <a:tailEnd/>
                </a:ln>
                <a:solidFill>
                  <a:srgbClr val="0000FF"/>
                </a:solidFill>
                <a:latin typeface="Times New Roman" panose="02020603050405020304" pitchFamily="18" charset="0"/>
                <a:cs typeface="Times New Roman" panose="02020603050405020304" pitchFamily="18" charset="0"/>
              </a:rPr>
              <a:t> – TRUYỆN</a:t>
            </a:r>
          </a:p>
          <a:p>
            <a:pPr algn="ctr"/>
            <a:r>
              <a:rPr lang="en-US" sz="1600" kern="10" dirty="0" smtClean="0">
                <a:ln w="19050">
                  <a:solidFill>
                    <a:schemeClr val="tx1"/>
                  </a:solidFill>
                  <a:round/>
                  <a:headEnd/>
                  <a:tailEnd/>
                </a:ln>
                <a:solidFill>
                  <a:srgbClr val="0000FF"/>
                </a:solidFill>
                <a:latin typeface="Times New Roman" panose="02020603050405020304" pitchFamily="18" charset="0"/>
                <a:cs typeface="Times New Roman" panose="02020603050405020304" pitchFamily="18" charset="0"/>
              </a:rPr>
              <a:t>(TRUYỀN THUYẾT VÁ CỔ TÍCH</a:t>
            </a:r>
            <a:r>
              <a:rPr lang="en-US" sz="1600" kern="10" dirty="0" smtClean="0">
                <a:ln w="19050">
                  <a:solidFill>
                    <a:schemeClr val="tx1"/>
                  </a:solidFill>
                  <a:round/>
                  <a:headEnd/>
                  <a:tailEnd/>
                </a:ln>
                <a:latin typeface="Times New Roman" panose="02020603050405020304" pitchFamily="18" charset="0"/>
                <a:cs typeface="Times New Roman" panose="02020603050405020304" pitchFamily="18" charset="0"/>
              </a:rPr>
              <a:t>)</a:t>
            </a:r>
            <a:endParaRPr lang="en-US" sz="1600" kern="10" dirty="0">
              <a:ln w="19050">
                <a:solidFill>
                  <a:schemeClr val="tx1"/>
                </a:solidFill>
                <a:round/>
                <a:headEnd/>
                <a:tailEnd/>
              </a:ln>
              <a:latin typeface="Times New Roman" panose="02020603050405020304" pitchFamily="18" charset="0"/>
              <a:cs typeface="Times New Roman" panose="02020603050405020304" pitchFamily="18" charset="0"/>
            </a:endParaRPr>
          </a:p>
          <a:p>
            <a:pPr algn="ctr"/>
            <a:r>
              <a:rPr lang="en-US" sz="3600" kern="10" dirty="0" smtClean="0">
                <a:ln w="19050">
                  <a:solidFill>
                    <a:srgbClr val="FF0000"/>
                  </a:solidFill>
                  <a:round/>
                  <a:headEnd/>
                  <a:tailEnd/>
                </a:ln>
                <a:solidFill>
                  <a:srgbClr val="FF0000"/>
                </a:solidFill>
                <a:latin typeface="Times New Roman" panose="02020603050405020304" pitchFamily="18" charset="0"/>
                <a:cs typeface="Times New Roman" panose="02020603050405020304" pitchFamily="18" charset="0"/>
              </a:rPr>
              <a:t>THÁNH GIÓNG</a:t>
            </a:r>
            <a:endParaRPr lang="en-US" sz="4800" kern="10" dirty="0">
              <a:ln w="19050">
                <a:solidFill>
                  <a:srgbClr val="FF0000"/>
                </a:solidFill>
                <a:round/>
                <a:headEnd/>
                <a:tailEnd/>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70955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7" name="Text Box 7"/>
          <p:cNvSpPr txBox="1">
            <a:spLocks noChangeArrowheads="1"/>
          </p:cNvSpPr>
          <p:nvPr/>
        </p:nvSpPr>
        <p:spPr bwMode="auto">
          <a:xfrm>
            <a:off x="838200" y="3200400"/>
            <a:ext cx="3481388" cy="52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2" tIns="45718" rIns="91412" bIns="4571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082">
              <a:defRPr/>
            </a:pP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Nhân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vật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chính</a:t>
            </a:r>
            <a:r>
              <a:rPr lang="en-US" sz="2800" b="1" dirty="0">
                <a:solidFill>
                  <a:srgbClr val="FF0000"/>
                </a:solidFill>
                <a:latin typeface="Times New Roman" pitchFamily="18" charset="0"/>
                <a:cs typeface="Times New Roman" pitchFamily="18" charset="0"/>
              </a:rPr>
              <a:t>:</a:t>
            </a:r>
          </a:p>
        </p:txBody>
      </p:sp>
      <p:sp>
        <p:nvSpPr>
          <p:cNvPr id="37896" name="Text Box 8"/>
          <p:cNvSpPr txBox="1">
            <a:spLocks noChangeArrowheads="1"/>
          </p:cNvSpPr>
          <p:nvPr/>
        </p:nvSpPr>
        <p:spPr bwMode="auto">
          <a:xfrm>
            <a:off x="3810000" y="2286000"/>
            <a:ext cx="5445997" cy="52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2" tIns="45718" rIns="91412" bIns="4571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defTabSz="914082">
              <a:spcBef>
                <a:spcPct val="50000"/>
              </a:spcBef>
              <a:defRPr/>
            </a:pPr>
            <a:r>
              <a:rPr lang="en-US" sz="2800" dirty="0" err="1">
                <a:solidFill>
                  <a:srgbClr val="000000"/>
                </a:solidFill>
                <a:latin typeface="Times New Roman" pitchFamily="18" charset="0"/>
                <a:cs typeface="Times New Roman" pitchFamily="18" charset="0"/>
              </a:rPr>
              <a:t>Thời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Hùng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Vương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thứ</a:t>
            </a:r>
            <a:r>
              <a:rPr lang="en-US" sz="2800" dirty="0">
                <a:solidFill>
                  <a:srgbClr val="000000"/>
                </a:solidFill>
                <a:latin typeface="Times New Roman" pitchFamily="18" charset="0"/>
                <a:cs typeface="Times New Roman" pitchFamily="18" charset="0"/>
              </a:rPr>
              <a:t> 6</a:t>
            </a:r>
          </a:p>
        </p:txBody>
      </p:sp>
      <p:sp>
        <p:nvSpPr>
          <p:cNvPr id="37897" name="Text Box 9"/>
          <p:cNvSpPr txBox="1">
            <a:spLocks noChangeArrowheads="1"/>
          </p:cNvSpPr>
          <p:nvPr/>
        </p:nvSpPr>
        <p:spPr bwMode="auto">
          <a:xfrm>
            <a:off x="2133600" y="2743200"/>
            <a:ext cx="6172200" cy="52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2" tIns="45718" rIns="91412" bIns="4571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defTabSz="914082">
              <a:spcBef>
                <a:spcPct val="50000"/>
              </a:spcBef>
              <a:defRPr/>
            </a:pPr>
            <a:r>
              <a:rPr lang="en-US" sz="2800" dirty="0" err="1">
                <a:solidFill>
                  <a:srgbClr val="000000"/>
                </a:solidFill>
                <a:latin typeface="Times New Roman" pitchFamily="18" charset="0"/>
                <a:cs typeface="Times New Roman" pitchFamily="18" charset="0"/>
              </a:rPr>
              <a:t>chống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giặc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ngoại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xâm</a:t>
            </a:r>
            <a:endParaRPr lang="en-US" sz="2800" dirty="0">
              <a:solidFill>
                <a:srgbClr val="000000"/>
              </a:solidFill>
              <a:latin typeface="Times New Roman" pitchFamily="18" charset="0"/>
              <a:cs typeface="Times New Roman" pitchFamily="18" charset="0"/>
            </a:endParaRPr>
          </a:p>
        </p:txBody>
      </p:sp>
      <p:sp>
        <p:nvSpPr>
          <p:cNvPr id="37898" name="Text Box 10"/>
          <p:cNvSpPr txBox="1">
            <a:spLocks noChangeArrowheads="1"/>
          </p:cNvSpPr>
          <p:nvPr/>
        </p:nvSpPr>
        <p:spPr bwMode="auto">
          <a:xfrm>
            <a:off x="3581400" y="3200400"/>
            <a:ext cx="3330575" cy="52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2" tIns="45718" rIns="91412" bIns="4571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defTabSz="914082">
              <a:spcBef>
                <a:spcPct val="50000"/>
              </a:spcBef>
              <a:defRPr/>
            </a:pPr>
            <a:r>
              <a:rPr lang="en-US" sz="2800" dirty="0" err="1">
                <a:solidFill>
                  <a:srgbClr val="000000"/>
                </a:solidFill>
                <a:latin typeface="Times New Roman" pitchFamily="18" charset="0"/>
                <a:cs typeface="Times New Roman" pitchFamily="18" charset="0"/>
              </a:rPr>
              <a:t>Thánh</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Gióng</a:t>
            </a:r>
            <a:endParaRPr lang="en-US" sz="2800" dirty="0">
              <a:solidFill>
                <a:srgbClr val="000000"/>
              </a:solidFill>
              <a:latin typeface="Times New Roman" pitchFamily="18" charset="0"/>
              <a:cs typeface="Times New Roman" pitchFamily="18" charset="0"/>
            </a:endParaRPr>
          </a:p>
        </p:txBody>
      </p:sp>
      <p:pic>
        <p:nvPicPr>
          <p:cNvPr id="6151" name="Picture 24" descr="ỷttetẻye"/>
          <p:cNvPicPr>
            <a:picLocks noChangeAspect="1" noChangeArrowheads="1"/>
          </p:cNvPicPr>
          <p:nvPr/>
        </p:nvPicPr>
        <p:blipFill>
          <a:blip r:embed="rId3">
            <a:clrChange>
              <a:clrFrom>
                <a:srgbClr val="FE0000"/>
              </a:clrFrom>
              <a:clrTo>
                <a:srgbClr val="FE0000">
                  <a:alpha val="0"/>
                </a:srgbClr>
              </a:clrTo>
            </a:clrChange>
            <a:extLst>
              <a:ext uri="{28A0092B-C50C-407E-A947-70E740481C1C}">
                <a14:useLocalDpi xmlns:a14="http://schemas.microsoft.com/office/drawing/2010/main" val="0"/>
              </a:ext>
            </a:extLst>
          </a:blip>
          <a:srcRect l="3404" t="1842" r="2979" b="50253"/>
          <a:stretch>
            <a:fillRect/>
          </a:stretch>
        </p:blipFill>
        <p:spPr bwMode="auto">
          <a:xfrm>
            <a:off x="6819903" y="4156076"/>
            <a:ext cx="3848100" cy="27019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762000" y="2291971"/>
            <a:ext cx="3010639" cy="523216"/>
          </a:xfrm>
          <a:prstGeom prst="rect">
            <a:avLst/>
          </a:prstGeom>
        </p:spPr>
        <p:txBody>
          <a:bodyPr wrap="none" lIns="91412" tIns="45718" rIns="91412" bIns="45718">
            <a:spAutoFit/>
          </a:bodyPr>
          <a:lstStyle/>
          <a:p>
            <a:pPr defTabSz="914082">
              <a:defRPr/>
            </a:pP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Thời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gian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ra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đời</a:t>
            </a:r>
            <a:r>
              <a:rPr lang="en-US" sz="2800" b="1" dirty="0">
                <a:solidFill>
                  <a:srgbClr val="FF0000"/>
                </a:solidFill>
                <a:latin typeface="Times New Roman" pitchFamily="18" charset="0"/>
                <a:cs typeface="Times New Roman" pitchFamily="18" charset="0"/>
              </a:rPr>
              <a:t>:</a:t>
            </a:r>
          </a:p>
        </p:txBody>
      </p:sp>
      <p:sp>
        <p:nvSpPr>
          <p:cNvPr id="3" name="Rectangle 2"/>
          <p:cNvSpPr/>
          <p:nvPr/>
        </p:nvSpPr>
        <p:spPr>
          <a:xfrm>
            <a:off x="793761" y="2743200"/>
            <a:ext cx="1422128" cy="523216"/>
          </a:xfrm>
          <a:prstGeom prst="rect">
            <a:avLst/>
          </a:prstGeom>
        </p:spPr>
        <p:txBody>
          <a:bodyPr wrap="none" lIns="91412" tIns="45718" rIns="91412" bIns="45718">
            <a:spAutoFit/>
          </a:bodyPr>
          <a:lstStyle/>
          <a:p>
            <a:pPr defTabSz="914082">
              <a:defRPr/>
            </a:pP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Đề</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tài</a:t>
            </a:r>
            <a:r>
              <a:rPr lang="en-US" sz="2800" b="1" dirty="0">
                <a:solidFill>
                  <a:srgbClr val="FF0000"/>
                </a:solidFill>
                <a:latin typeface="Times New Roman" pitchFamily="18" charset="0"/>
                <a:cs typeface="Times New Roman" pitchFamily="18" charset="0"/>
              </a:rPr>
              <a:t>:</a:t>
            </a:r>
          </a:p>
        </p:txBody>
      </p:sp>
      <p:sp>
        <p:nvSpPr>
          <p:cNvPr id="4" name="TextBox 3"/>
          <p:cNvSpPr txBox="1"/>
          <p:nvPr/>
        </p:nvSpPr>
        <p:spPr>
          <a:xfrm>
            <a:off x="152400" y="3657600"/>
            <a:ext cx="8610600" cy="523216"/>
          </a:xfrm>
          <a:prstGeom prst="rect">
            <a:avLst/>
          </a:prstGeom>
          <a:noFill/>
        </p:spPr>
        <p:txBody>
          <a:bodyPr wrap="square" lIns="91412" tIns="45718" rIns="91412" bIns="45718" rtlCol="0">
            <a:spAutoFit/>
          </a:bodyPr>
          <a:lstStyle/>
          <a:p>
            <a:pPr defTabSz="914082">
              <a:defRPr/>
            </a:pPr>
            <a:r>
              <a:rPr lang="en-US" sz="2800" i="1" dirty="0">
                <a:solidFill>
                  <a:srgbClr val="333399"/>
                </a:solidFill>
                <a:latin typeface="Times New Roman" pitchFamily="18" charset="0"/>
                <a:cs typeface="Times New Roman" pitchFamily="18" charset="0"/>
              </a:rPr>
              <a:t>=&gt; </a:t>
            </a:r>
            <a:r>
              <a:rPr lang="en-US" sz="2800" i="1" dirty="0" err="1">
                <a:solidFill>
                  <a:srgbClr val="333399"/>
                </a:solidFill>
                <a:latin typeface="Times New Roman" pitchFamily="18" charset="0"/>
                <a:cs typeface="Times New Roman" pitchFamily="18" charset="0"/>
              </a:rPr>
              <a:t>Người</a:t>
            </a:r>
            <a:r>
              <a:rPr lang="en-US" sz="2800" i="1" dirty="0">
                <a:solidFill>
                  <a:srgbClr val="333399"/>
                </a:solidFill>
                <a:latin typeface="Times New Roman" pitchFamily="18" charset="0"/>
                <a:cs typeface="Times New Roman" pitchFamily="18" charset="0"/>
              </a:rPr>
              <a:t> </a:t>
            </a:r>
            <a:r>
              <a:rPr lang="en-US" sz="2800" i="1" dirty="0" err="1">
                <a:solidFill>
                  <a:srgbClr val="333399"/>
                </a:solidFill>
                <a:latin typeface="Times New Roman" pitchFamily="18" charset="0"/>
                <a:cs typeface="Times New Roman" pitchFamily="18" charset="0"/>
              </a:rPr>
              <a:t>anh</a:t>
            </a:r>
            <a:r>
              <a:rPr lang="en-US" sz="2800" i="1" dirty="0">
                <a:solidFill>
                  <a:srgbClr val="333399"/>
                </a:solidFill>
                <a:latin typeface="Times New Roman" pitchFamily="18" charset="0"/>
                <a:cs typeface="Times New Roman" pitchFamily="18" charset="0"/>
              </a:rPr>
              <a:t> </a:t>
            </a:r>
            <a:r>
              <a:rPr lang="en-US" sz="2800" i="1" dirty="0" err="1">
                <a:solidFill>
                  <a:srgbClr val="333399"/>
                </a:solidFill>
                <a:latin typeface="Times New Roman" pitchFamily="18" charset="0"/>
                <a:cs typeface="Times New Roman" pitchFamily="18" charset="0"/>
              </a:rPr>
              <a:t>hùng</a:t>
            </a:r>
            <a:r>
              <a:rPr lang="en-US" sz="2800" i="1" dirty="0">
                <a:solidFill>
                  <a:srgbClr val="333399"/>
                </a:solidFill>
                <a:latin typeface="Times New Roman" pitchFamily="18" charset="0"/>
                <a:cs typeface="Times New Roman" pitchFamily="18" charset="0"/>
              </a:rPr>
              <a:t> </a:t>
            </a:r>
            <a:r>
              <a:rPr lang="en-US" sz="2800" i="1" dirty="0" err="1">
                <a:solidFill>
                  <a:srgbClr val="333399"/>
                </a:solidFill>
                <a:latin typeface="Times New Roman" pitchFamily="18" charset="0"/>
                <a:cs typeface="Times New Roman" pitchFamily="18" charset="0"/>
              </a:rPr>
              <a:t>đánh</a:t>
            </a:r>
            <a:r>
              <a:rPr lang="en-US" sz="2800" i="1" dirty="0">
                <a:solidFill>
                  <a:srgbClr val="333399"/>
                </a:solidFill>
                <a:latin typeface="Times New Roman" pitchFamily="18" charset="0"/>
                <a:cs typeface="Times New Roman" pitchFamily="18" charset="0"/>
              </a:rPr>
              <a:t> </a:t>
            </a:r>
            <a:r>
              <a:rPr lang="en-US" sz="2800" i="1" dirty="0" err="1">
                <a:solidFill>
                  <a:srgbClr val="333399"/>
                </a:solidFill>
                <a:latin typeface="Times New Roman" pitchFamily="18" charset="0"/>
                <a:cs typeface="Times New Roman" pitchFamily="18" charset="0"/>
              </a:rPr>
              <a:t>giặc</a:t>
            </a:r>
            <a:r>
              <a:rPr lang="en-US" sz="2800" i="1" dirty="0">
                <a:solidFill>
                  <a:srgbClr val="333399"/>
                </a:solidFill>
                <a:latin typeface="Times New Roman" pitchFamily="18" charset="0"/>
                <a:cs typeface="Times New Roman" pitchFamily="18" charset="0"/>
              </a:rPr>
              <a:t> </a:t>
            </a:r>
            <a:r>
              <a:rPr lang="en-US" sz="2800" i="1" dirty="0" err="1">
                <a:solidFill>
                  <a:srgbClr val="333399"/>
                </a:solidFill>
                <a:latin typeface="Times New Roman" pitchFamily="18" charset="0"/>
                <a:cs typeface="Times New Roman" pitchFamily="18" charset="0"/>
              </a:rPr>
              <a:t>giữ</a:t>
            </a:r>
            <a:r>
              <a:rPr lang="en-US" sz="2800" i="1" dirty="0">
                <a:solidFill>
                  <a:srgbClr val="333399"/>
                </a:solidFill>
                <a:latin typeface="Times New Roman" pitchFamily="18" charset="0"/>
                <a:cs typeface="Times New Roman" pitchFamily="18" charset="0"/>
              </a:rPr>
              <a:t> </a:t>
            </a:r>
            <a:r>
              <a:rPr lang="en-US" sz="2800" i="1" dirty="0" err="1">
                <a:solidFill>
                  <a:srgbClr val="333399"/>
                </a:solidFill>
                <a:latin typeface="Times New Roman" pitchFamily="18" charset="0"/>
                <a:cs typeface="Times New Roman" pitchFamily="18" charset="0"/>
              </a:rPr>
              <a:t>nước</a:t>
            </a:r>
            <a:endParaRPr lang="en-US" sz="2800" i="1" dirty="0">
              <a:solidFill>
                <a:srgbClr val="333399"/>
              </a:solidFill>
              <a:latin typeface="Times New Roman" pitchFamily="18" charset="0"/>
              <a:cs typeface="Times New Roman" pitchFamily="18" charset="0"/>
            </a:endParaRPr>
          </a:p>
        </p:txBody>
      </p:sp>
      <p:sp>
        <p:nvSpPr>
          <p:cNvPr id="11" name="Text Box 19"/>
          <p:cNvSpPr txBox="1">
            <a:spLocks noChangeArrowheads="1"/>
          </p:cNvSpPr>
          <p:nvPr/>
        </p:nvSpPr>
        <p:spPr bwMode="auto">
          <a:xfrm>
            <a:off x="914400" y="914400"/>
            <a:ext cx="4495800" cy="523875"/>
          </a:xfrm>
          <a:prstGeom prst="rect">
            <a:avLst/>
          </a:prstGeom>
          <a:ln/>
          <a:extLst/>
        </p:spPr>
        <p:style>
          <a:lnRef idx="2">
            <a:schemeClr val="dk1"/>
          </a:lnRef>
          <a:fillRef idx="1">
            <a:schemeClr val="lt1"/>
          </a:fillRef>
          <a:effectRef idx="0">
            <a:schemeClr val="dk1"/>
          </a:effectRef>
          <a:fontRef idx="minor">
            <a:schemeClr val="dk1"/>
          </a:fontRef>
        </p:style>
        <p:txBody>
          <a:bodyPr lIns="91412" tIns="45718" rIns="91412" bIns="45718">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1900" dirty="0"/>
              <a:t> </a:t>
            </a:r>
            <a:r>
              <a:rPr lang="en-US" altLang="en-US" sz="2800" b="1" dirty="0" err="1">
                <a:solidFill>
                  <a:srgbClr val="0000FF"/>
                </a:solidFill>
                <a:latin typeface="Times New Roman" pitchFamily="18" charset="0"/>
                <a:cs typeface="Times New Roman" pitchFamily="18" charset="0"/>
              </a:rPr>
              <a:t>I.Tìm</a:t>
            </a:r>
            <a:r>
              <a:rPr lang="en-US" altLang="en-US" sz="2800" b="1" dirty="0">
                <a:solidFill>
                  <a:srgbClr val="0000FF"/>
                </a:solidFill>
                <a:latin typeface="Times New Roman" pitchFamily="18" charset="0"/>
                <a:cs typeface="Times New Roman" pitchFamily="18" charset="0"/>
              </a:rPr>
              <a:t> </a:t>
            </a:r>
            <a:r>
              <a:rPr lang="en-US" altLang="en-US" sz="2800" b="1" dirty="0" err="1">
                <a:solidFill>
                  <a:srgbClr val="0000FF"/>
                </a:solidFill>
                <a:latin typeface="Times New Roman" pitchFamily="18" charset="0"/>
                <a:cs typeface="Times New Roman" pitchFamily="18" charset="0"/>
              </a:rPr>
              <a:t>hiểu</a:t>
            </a:r>
            <a:r>
              <a:rPr lang="en-US" altLang="en-US" sz="2800" b="1" dirty="0">
                <a:solidFill>
                  <a:srgbClr val="0000FF"/>
                </a:solidFill>
                <a:latin typeface="Times New Roman" pitchFamily="18" charset="0"/>
                <a:cs typeface="Times New Roman" pitchFamily="18" charset="0"/>
              </a:rPr>
              <a:t> </a:t>
            </a:r>
            <a:r>
              <a:rPr lang="en-US" altLang="en-US" sz="2800" b="1" dirty="0" err="1">
                <a:solidFill>
                  <a:srgbClr val="0000FF"/>
                </a:solidFill>
                <a:latin typeface="Times New Roman" pitchFamily="18" charset="0"/>
                <a:cs typeface="Times New Roman" pitchFamily="18" charset="0"/>
              </a:rPr>
              <a:t>chung</a:t>
            </a:r>
            <a:r>
              <a:rPr lang="en-US" altLang="en-US" sz="2800" b="1" dirty="0">
                <a:solidFill>
                  <a:srgbClr val="0000FF"/>
                </a:solidFill>
                <a:latin typeface="Times New Roman" pitchFamily="18" charset="0"/>
                <a:cs typeface="Times New Roman" pitchFamily="18" charset="0"/>
              </a:rPr>
              <a:t>:</a:t>
            </a:r>
          </a:p>
        </p:txBody>
      </p:sp>
      <p:sp>
        <p:nvSpPr>
          <p:cNvPr id="12" name="Text Box 16"/>
          <p:cNvSpPr txBox="1">
            <a:spLocks noChangeArrowheads="1"/>
          </p:cNvSpPr>
          <p:nvPr/>
        </p:nvSpPr>
        <p:spPr bwMode="auto">
          <a:xfrm>
            <a:off x="1676400" y="177229"/>
            <a:ext cx="8077200" cy="584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2" tIns="45718" rIns="91412" bIns="45718">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buClrTx/>
              <a:buFontTx/>
              <a:buNone/>
            </a:pPr>
            <a:r>
              <a:rPr lang="en-US" altLang="en-US" b="1" i="1" u="sng" dirty="0" err="1" smtClean="0">
                <a:solidFill>
                  <a:srgbClr val="FF0000"/>
                </a:solidFill>
              </a:rPr>
              <a:t>Đọc</a:t>
            </a:r>
            <a:r>
              <a:rPr lang="en-US" altLang="en-US" b="1" i="1" u="sng" dirty="0" smtClean="0">
                <a:solidFill>
                  <a:srgbClr val="FF0000"/>
                </a:solidFill>
              </a:rPr>
              <a:t> </a:t>
            </a:r>
            <a:r>
              <a:rPr lang="en-US" altLang="en-US" b="1" i="1" u="sng" dirty="0" err="1" smtClean="0">
                <a:solidFill>
                  <a:srgbClr val="FF0000"/>
                </a:solidFill>
              </a:rPr>
              <a:t>hiểu</a:t>
            </a:r>
            <a:r>
              <a:rPr lang="en-US" altLang="en-US" b="1" i="1" u="sng" dirty="0" smtClean="0">
                <a:solidFill>
                  <a:srgbClr val="FF0000"/>
                </a:solidFill>
              </a:rPr>
              <a:t> </a:t>
            </a:r>
            <a:r>
              <a:rPr lang="en-US" altLang="en-US" b="1" i="1" u="sng" dirty="0" err="1">
                <a:solidFill>
                  <a:srgbClr val="FF0000"/>
                </a:solidFill>
              </a:rPr>
              <a:t>v</a:t>
            </a:r>
            <a:r>
              <a:rPr lang="en-US" altLang="en-US" b="1" i="1" u="sng" dirty="0" err="1" smtClean="0">
                <a:solidFill>
                  <a:srgbClr val="FF0000"/>
                </a:solidFill>
              </a:rPr>
              <a:t>ăn</a:t>
            </a:r>
            <a:r>
              <a:rPr lang="en-US" altLang="en-US" b="1" i="1" u="sng" dirty="0" smtClean="0">
                <a:solidFill>
                  <a:srgbClr val="FF0000"/>
                </a:solidFill>
              </a:rPr>
              <a:t> </a:t>
            </a:r>
            <a:r>
              <a:rPr lang="en-US" altLang="en-US" b="1" i="1" u="sng" dirty="0" err="1">
                <a:solidFill>
                  <a:srgbClr val="FF0000"/>
                </a:solidFill>
              </a:rPr>
              <a:t>bản</a:t>
            </a:r>
            <a:r>
              <a:rPr lang="en-US" altLang="en-US" sz="2800" dirty="0">
                <a:solidFill>
                  <a:srgbClr val="FF0000"/>
                </a:solidFill>
              </a:rPr>
              <a:t> </a:t>
            </a:r>
            <a:r>
              <a:rPr lang="en-US" altLang="en-US" sz="2800" dirty="0" smtClean="0">
                <a:solidFill>
                  <a:srgbClr val="FF0000"/>
                </a:solidFill>
              </a:rPr>
              <a:t>:      </a:t>
            </a:r>
            <a:r>
              <a:rPr lang="en-US" altLang="en-US" b="1" dirty="0">
                <a:solidFill>
                  <a:srgbClr val="FF0000"/>
                </a:solidFill>
              </a:rPr>
              <a:t>THÁNH </a:t>
            </a:r>
            <a:r>
              <a:rPr lang="en-US" altLang="en-US" b="1" dirty="0" smtClean="0">
                <a:solidFill>
                  <a:srgbClr val="FF0000"/>
                </a:solidFill>
              </a:rPr>
              <a:t>GIÓNG</a:t>
            </a:r>
            <a:endParaRPr lang="en-US" altLang="en-US" b="1" dirty="0">
              <a:solidFill>
                <a:srgbClr val="CC3300"/>
              </a:solidFill>
            </a:endParaRPr>
          </a:p>
        </p:txBody>
      </p:sp>
      <p:sp>
        <p:nvSpPr>
          <p:cNvPr id="5" name="Rectangle 4"/>
          <p:cNvSpPr/>
          <p:nvPr/>
        </p:nvSpPr>
        <p:spPr>
          <a:xfrm>
            <a:off x="914400" y="1447800"/>
            <a:ext cx="3733800" cy="523220"/>
          </a:xfrm>
          <a:prstGeom prst="rect">
            <a:avLst/>
          </a:prstGeom>
        </p:spPr>
        <p:txBody>
          <a:bodyPr wrap="square">
            <a:spAutoFit/>
          </a:bodyPr>
          <a:lstStyle/>
          <a:p>
            <a:r>
              <a:rPr lang="en-US" altLang="en-US" sz="2800" b="1" i="1" dirty="0" smtClean="0">
                <a:latin typeface="Times New Roman" pitchFamily="18" charset="0"/>
                <a:cs typeface="Times New Roman" pitchFamily="18" charset="0"/>
              </a:rPr>
              <a:t>1. </a:t>
            </a:r>
            <a:r>
              <a:rPr lang="en-US" altLang="en-US" sz="2800" b="1" i="1" dirty="0" err="1" smtClean="0">
                <a:latin typeface="Times New Roman" pitchFamily="18" charset="0"/>
                <a:cs typeface="Times New Roman" pitchFamily="18" charset="0"/>
              </a:rPr>
              <a:t>Truyền</a:t>
            </a:r>
            <a:r>
              <a:rPr lang="en-US" altLang="en-US" sz="2800" b="1" i="1" dirty="0" smtClean="0">
                <a:latin typeface="Times New Roman" pitchFamily="18" charset="0"/>
                <a:cs typeface="Times New Roman" pitchFamily="18" charset="0"/>
              </a:rPr>
              <a:t> </a:t>
            </a:r>
            <a:r>
              <a:rPr lang="en-US" altLang="en-US" sz="2800" b="1" i="1" dirty="0" err="1">
                <a:latin typeface="Times New Roman" pitchFamily="18" charset="0"/>
                <a:cs typeface="Times New Roman" pitchFamily="18" charset="0"/>
              </a:rPr>
              <a:t>thuyết</a:t>
            </a:r>
            <a:r>
              <a:rPr lang="en-US" altLang="en-US" sz="2800" b="1"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14" name="Rectangle 13"/>
          <p:cNvSpPr/>
          <p:nvPr/>
        </p:nvSpPr>
        <p:spPr>
          <a:xfrm>
            <a:off x="914400" y="1900535"/>
            <a:ext cx="2514600" cy="523220"/>
          </a:xfrm>
          <a:prstGeom prst="rect">
            <a:avLst/>
          </a:prstGeom>
        </p:spPr>
        <p:txBody>
          <a:bodyPr wrap="square">
            <a:spAutoFit/>
          </a:bodyPr>
          <a:lstStyle/>
          <a:p>
            <a:r>
              <a:rPr lang="en-US" altLang="en-US" sz="2800" b="1" i="1" dirty="0" smtClean="0">
                <a:latin typeface="Times New Roman" pitchFamily="18" charset="0"/>
                <a:cs typeface="Times New Roman" pitchFamily="18" charset="0"/>
              </a:rPr>
              <a:t>2. </a:t>
            </a:r>
            <a:r>
              <a:rPr lang="en-US" altLang="en-US" sz="2800" b="1" i="1" dirty="0" err="1" smtClean="0">
                <a:latin typeface="Times New Roman" pitchFamily="18" charset="0"/>
                <a:cs typeface="Times New Roman" pitchFamily="18" charset="0"/>
              </a:rPr>
              <a:t>Văn</a:t>
            </a:r>
            <a:r>
              <a:rPr lang="en-US" altLang="en-US" sz="2800" b="1" i="1" dirty="0" smtClean="0">
                <a:latin typeface="Times New Roman" pitchFamily="18" charset="0"/>
                <a:cs typeface="Times New Roman" pitchFamily="18" charset="0"/>
              </a:rPr>
              <a:t> </a:t>
            </a:r>
            <a:r>
              <a:rPr lang="en-US" altLang="en-US" sz="2800" b="1" i="1" dirty="0" err="1" smtClean="0">
                <a:latin typeface="Times New Roman" pitchFamily="18" charset="0"/>
                <a:cs typeface="Times New Roman" pitchFamily="18" charset="0"/>
              </a:rPr>
              <a:t>bản</a:t>
            </a:r>
            <a:r>
              <a:rPr lang="en-US" altLang="en-US" sz="2800" b="1" i="1"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15" name="Rectangle 14"/>
          <p:cNvSpPr/>
          <p:nvPr/>
        </p:nvSpPr>
        <p:spPr>
          <a:xfrm>
            <a:off x="762000" y="4114800"/>
            <a:ext cx="2514600" cy="523220"/>
          </a:xfrm>
          <a:prstGeom prst="rect">
            <a:avLst/>
          </a:prstGeom>
        </p:spPr>
        <p:txBody>
          <a:bodyPr wrap="square">
            <a:spAutoFit/>
          </a:bodyPr>
          <a:lstStyle/>
          <a:p>
            <a:r>
              <a:rPr lang="en-US" altLang="en-US" sz="2800" dirty="0" smtClean="0">
                <a:latin typeface="Times New Roman" pitchFamily="18" charset="0"/>
                <a:cs typeface="Times New Roman" pitchFamily="18" charset="0"/>
              </a:rPr>
              <a:t>- PTBĐ: </a:t>
            </a:r>
            <a:r>
              <a:rPr lang="en-US" altLang="en-US" sz="2800" dirty="0" err="1" smtClean="0">
                <a:latin typeface="Times New Roman" pitchFamily="18" charset="0"/>
                <a:cs typeface="Times New Roman" pitchFamily="18" charset="0"/>
              </a:rPr>
              <a:t>Tự</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sự</a:t>
            </a:r>
            <a:endParaRPr lang="en-US" sz="2800" dirty="0">
              <a:latin typeface="Times New Roman" pitchFamily="18" charset="0"/>
              <a:cs typeface="Times New Roman" pitchFamily="18" charset="0"/>
            </a:endParaRPr>
          </a:p>
        </p:txBody>
      </p:sp>
      <p:sp>
        <p:nvSpPr>
          <p:cNvPr id="16" name="Rectangle 15"/>
          <p:cNvSpPr/>
          <p:nvPr/>
        </p:nvSpPr>
        <p:spPr>
          <a:xfrm>
            <a:off x="762000" y="4495800"/>
            <a:ext cx="3695700" cy="523220"/>
          </a:xfrm>
          <a:prstGeom prst="rect">
            <a:avLst/>
          </a:prstGeom>
        </p:spPr>
        <p:txBody>
          <a:bodyPr wrap="square">
            <a:spAutoFit/>
          </a:bodyPr>
          <a:lstStyle/>
          <a:p>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Ngôi</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kể</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Ngôi</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thứ</a:t>
            </a:r>
            <a:r>
              <a:rPr lang="en-US" altLang="en-US" sz="2800" dirty="0" smtClean="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ba</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265587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37896"/>
                                        </p:tgtEl>
                                        <p:attrNameLst>
                                          <p:attrName>style.visibility</p:attrName>
                                        </p:attrNameLst>
                                      </p:cBhvr>
                                      <p:to>
                                        <p:strVal val="visible"/>
                                      </p:to>
                                    </p:set>
                                    <p:animEffect transition="in" filter="circle(in)">
                                      <p:cBhvr>
                                        <p:cTn id="33" dur="2000"/>
                                        <p:tgtEl>
                                          <p:spTgt spid="3789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7897"/>
                                        </p:tgtEl>
                                        <p:attrNameLst>
                                          <p:attrName>style.visibility</p:attrName>
                                        </p:attrNameLst>
                                      </p:cBhvr>
                                      <p:to>
                                        <p:strVal val="visible"/>
                                      </p:to>
                                    </p:set>
                                    <p:animEffect transition="in" filter="fade">
                                      <p:cBhvr>
                                        <p:cTn id="43" dur="500"/>
                                        <p:tgtEl>
                                          <p:spTgt spid="3789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614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37898"/>
                                        </p:tgtEl>
                                        <p:attrNameLst>
                                          <p:attrName>style.visibility</p:attrName>
                                        </p:attrNameLst>
                                      </p:cBhvr>
                                      <p:to>
                                        <p:strVal val="visible"/>
                                      </p:to>
                                    </p:set>
                                    <p:anim calcmode="lin" valueType="num">
                                      <p:cBhvr additive="base">
                                        <p:cTn id="52" dur="500" fill="hold"/>
                                        <p:tgtEl>
                                          <p:spTgt spid="37898"/>
                                        </p:tgtEl>
                                        <p:attrNameLst>
                                          <p:attrName>ppt_x</p:attrName>
                                        </p:attrNameLst>
                                      </p:cBhvr>
                                      <p:tavLst>
                                        <p:tav tm="0">
                                          <p:val>
                                            <p:strVal val="#ppt_x"/>
                                          </p:val>
                                        </p:tav>
                                        <p:tav tm="100000">
                                          <p:val>
                                            <p:strVal val="#ppt_x"/>
                                          </p:val>
                                        </p:tav>
                                      </p:tavLst>
                                    </p:anim>
                                    <p:anim calcmode="lin" valueType="num">
                                      <p:cBhvr additive="base">
                                        <p:cTn id="53" dur="500" fill="hold"/>
                                        <p:tgtEl>
                                          <p:spTgt spid="37898"/>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
                                        <p:tgtEl>
                                          <p:spTgt spid="4"/>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circle(in)">
                                      <p:cBhvr>
                                        <p:cTn id="63" dur="2000"/>
                                        <p:tgtEl>
                                          <p:spTgt spid="15"/>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circle(in)">
                                      <p:cBhvr>
                                        <p:cTn id="68"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P spid="37896" grpId="0"/>
      <p:bldP spid="37897" grpId="0"/>
      <p:bldP spid="37898" grpId="0"/>
      <p:bldP spid="2" grpId="0"/>
      <p:bldP spid="3" grpId="0"/>
      <p:bldP spid="4" grpId="0"/>
      <p:bldP spid="11" grpId="0" animBg="1"/>
      <p:bldP spid="12" grpId="0"/>
      <p:bldP spid="5"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4"/>
          <p:cNvGrpSpPr>
            <a:grpSpLocks/>
          </p:cNvGrpSpPr>
          <p:nvPr/>
        </p:nvGrpSpPr>
        <p:grpSpPr bwMode="auto">
          <a:xfrm>
            <a:off x="3672305" y="4510354"/>
            <a:ext cx="5938187" cy="2585322"/>
            <a:chOff x="4946994" y="1235657"/>
            <a:chExt cx="3019081" cy="2580509"/>
          </a:xfrm>
        </p:grpSpPr>
        <p:pic>
          <p:nvPicPr>
            <p:cNvPr id="6164" name="Picture 25" descr="D:\VĂN 6( 18-19)\Thánh Gióng\Thánh Gióng\Truyện tranh thánh gióng\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371600"/>
              <a:ext cx="29368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5" name="TextBox 26"/>
            <p:cNvSpPr txBox="1">
              <a:spLocks noChangeArrowheads="1"/>
            </p:cNvSpPr>
            <p:nvPr/>
          </p:nvSpPr>
          <p:spPr bwMode="auto">
            <a:xfrm>
              <a:off x="4946994" y="1235657"/>
              <a:ext cx="1303137" cy="258050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p:txBody>
        </p:sp>
      </p:grpSp>
      <p:grpSp>
        <p:nvGrpSpPr>
          <p:cNvPr id="6147" name="Group 21"/>
          <p:cNvGrpSpPr>
            <a:grpSpLocks/>
          </p:cNvGrpSpPr>
          <p:nvPr/>
        </p:nvGrpSpPr>
        <p:grpSpPr bwMode="auto">
          <a:xfrm>
            <a:off x="1676400" y="2133606"/>
            <a:ext cx="5562600" cy="2585322"/>
            <a:chOff x="609600" y="1072277"/>
            <a:chExt cx="2971800" cy="2436533"/>
          </a:xfrm>
        </p:grpSpPr>
        <p:pic>
          <p:nvPicPr>
            <p:cNvPr id="6162" name="Picture 2" descr="D:\VĂN 6( 18-19)\Thánh Gióng\Thánh Gióng\Truyện tranh thánh gióng\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19200"/>
              <a:ext cx="29368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3" name="TextBox 23"/>
            <p:cNvSpPr txBox="1">
              <a:spLocks noChangeArrowheads="1"/>
            </p:cNvSpPr>
            <p:nvPr/>
          </p:nvSpPr>
          <p:spPr bwMode="auto">
            <a:xfrm>
              <a:off x="2057400" y="1072277"/>
              <a:ext cx="1524000" cy="24365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p:txBody>
        </p:sp>
      </p:grpSp>
      <p:pic>
        <p:nvPicPr>
          <p:cNvPr id="614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0"/>
            <a:ext cx="2819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00"/>
            <a:ext cx="2895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2286000"/>
            <a:ext cx="2819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3" descr="D:\VĂN 6( 18-19)\Thánh Gióng\Thánh Gióng\Truyện tranh thánh gióng\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6121" y="4773143"/>
            <a:ext cx="338480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924800" y="28575"/>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3"/>
            <a:ext cx="3048000"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p:nvPr/>
        </p:nvSpPr>
        <p:spPr>
          <a:xfrm>
            <a:off x="3962400" y="1557339"/>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12" tIns="45718" rIns="91412" bIns="45718" anchor="ctr"/>
          <a:lstStyle/>
          <a:p>
            <a:pPr algn="ctr" fontAlgn="auto">
              <a:spcBef>
                <a:spcPts val="0"/>
              </a:spcBef>
              <a:spcAft>
                <a:spcPts val="0"/>
              </a:spcAft>
              <a:defRPr/>
            </a:pPr>
            <a:r>
              <a:rPr lang="en-US" b="1" dirty="0">
                <a:solidFill>
                  <a:schemeClr val="tx1"/>
                </a:solidFill>
                <a:latin typeface="Times New Roman" pitchFamily="18" charset="0"/>
                <a:cs typeface="Times New Roman" pitchFamily="18" charset="0"/>
              </a:rPr>
              <a:t>1</a:t>
            </a:r>
          </a:p>
        </p:txBody>
      </p:sp>
      <p:sp>
        <p:nvSpPr>
          <p:cNvPr id="13" name="Rounded Rectangle 12"/>
          <p:cNvSpPr/>
          <p:nvPr/>
        </p:nvSpPr>
        <p:spPr>
          <a:xfrm>
            <a:off x="6934200" y="160020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12" tIns="45718" rIns="91412" bIns="45718" anchor="ctr"/>
          <a:lstStyle/>
          <a:p>
            <a:pPr algn="ctr" fontAlgn="auto">
              <a:spcBef>
                <a:spcPts val="0"/>
              </a:spcBef>
              <a:spcAft>
                <a:spcPts val="0"/>
              </a:spcAft>
              <a:defRPr/>
            </a:pPr>
            <a:r>
              <a:rPr lang="en-US" b="1" dirty="0">
                <a:solidFill>
                  <a:schemeClr val="tx1"/>
                </a:solidFill>
                <a:latin typeface="Times New Roman" pitchFamily="18" charset="0"/>
                <a:cs typeface="Times New Roman" pitchFamily="18" charset="0"/>
              </a:rPr>
              <a:t>2</a:t>
            </a:r>
          </a:p>
        </p:txBody>
      </p:sp>
      <p:sp>
        <p:nvSpPr>
          <p:cNvPr id="14" name="Rounded Rectangle 13"/>
          <p:cNvSpPr/>
          <p:nvPr/>
        </p:nvSpPr>
        <p:spPr>
          <a:xfrm>
            <a:off x="10058400" y="160020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12" tIns="45718" rIns="91412" bIns="45718" anchor="ctr"/>
          <a:lstStyle/>
          <a:p>
            <a:pPr algn="ctr" fontAlgn="auto">
              <a:spcBef>
                <a:spcPts val="0"/>
              </a:spcBef>
              <a:spcAft>
                <a:spcPts val="0"/>
              </a:spcAft>
              <a:defRPr/>
            </a:pPr>
            <a:r>
              <a:rPr lang="en-US" b="1" dirty="0">
                <a:solidFill>
                  <a:schemeClr val="tx1"/>
                </a:solidFill>
                <a:latin typeface="Times New Roman" pitchFamily="18" charset="0"/>
                <a:cs typeface="Times New Roman" pitchFamily="18" charset="0"/>
              </a:rPr>
              <a:t>3</a:t>
            </a:r>
          </a:p>
        </p:txBody>
      </p:sp>
      <p:sp>
        <p:nvSpPr>
          <p:cNvPr id="15" name="Rounded Rectangle 14"/>
          <p:cNvSpPr/>
          <p:nvPr/>
        </p:nvSpPr>
        <p:spPr>
          <a:xfrm>
            <a:off x="3767139" y="4143375"/>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12" tIns="45718" rIns="91412" bIns="45718" anchor="ctr"/>
          <a:lstStyle/>
          <a:p>
            <a:pPr algn="ctr" fontAlgn="auto">
              <a:spcBef>
                <a:spcPts val="0"/>
              </a:spcBef>
              <a:spcAft>
                <a:spcPts val="0"/>
              </a:spcAft>
              <a:defRPr/>
            </a:pPr>
            <a:r>
              <a:rPr lang="en-US" b="1" dirty="0">
                <a:solidFill>
                  <a:schemeClr val="tx1"/>
                </a:solidFill>
                <a:latin typeface="Times New Roman" pitchFamily="18" charset="0"/>
                <a:cs typeface="Times New Roman" pitchFamily="18" charset="0"/>
              </a:rPr>
              <a:t>4</a:t>
            </a:r>
          </a:p>
        </p:txBody>
      </p:sp>
      <p:sp>
        <p:nvSpPr>
          <p:cNvPr id="16" name="Rounded Rectangle 15"/>
          <p:cNvSpPr/>
          <p:nvPr/>
        </p:nvSpPr>
        <p:spPr>
          <a:xfrm>
            <a:off x="6934200" y="4086225"/>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12" tIns="45718" rIns="91412" bIns="45718" anchor="ctr"/>
          <a:lstStyle/>
          <a:p>
            <a:pPr algn="ctr" fontAlgn="auto">
              <a:spcBef>
                <a:spcPts val="0"/>
              </a:spcBef>
              <a:spcAft>
                <a:spcPts val="0"/>
              </a:spcAft>
              <a:defRPr/>
            </a:pPr>
            <a:r>
              <a:rPr lang="en-US" b="1" dirty="0">
                <a:solidFill>
                  <a:schemeClr val="tx1"/>
                </a:solidFill>
                <a:latin typeface="Times New Roman" pitchFamily="18" charset="0"/>
                <a:cs typeface="Times New Roman" pitchFamily="18" charset="0"/>
              </a:rPr>
              <a:t>5</a:t>
            </a:r>
          </a:p>
        </p:txBody>
      </p:sp>
      <p:sp>
        <p:nvSpPr>
          <p:cNvPr id="17" name="Rounded Rectangle 16"/>
          <p:cNvSpPr/>
          <p:nvPr/>
        </p:nvSpPr>
        <p:spPr>
          <a:xfrm>
            <a:off x="10058400" y="4086225"/>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12" tIns="45718" rIns="91412" bIns="45718" anchor="ctr"/>
          <a:lstStyle/>
          <a:p>
            <a:pPr algn="ctr" fontAlgn="auto">
              <a:spcBef>
                <a:spcPts val="0"/>
              </a:spcBef>
              <a:spcAft>
                <a:spcPts val="0"/>
              </a:spcAft>
              <a:defRPr/>
            </a:pPr>
            <a:r>
              <a:rPr lang="en-US" b="1" dirty="0">
                <a:solidFill>
                  <a:schemeClr val="tx1"/>
                </a:solidFill>
                <a:latin typeface="Times New Roman" pitchFamily="18" charset="0"/>
                <a:cs typeface="Times New Roman" pitchFamily="18" charset="0"/>
              </a:rPr>
              <a:t>6</a:t>
            </a:r>
          </a:p>
        </p:txBody>
      </p:sp>
      <p:sp>
        <p:nvSpPr>
          <p:cNvPr id="18" name="Rounded Rectangle 17"/>
          <p:cNvSpPr/>
          <p:nvPr/>
        </p:nvSpPr>
        <p:spPr>
          <a:xfrm>
            <a:off x="4648200" y="6357939"/>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12" tIns="45718" rIns="91412" bIns="45718" anchor="ctr"/>
          <a:lstStyle/>
          <a:p>
            <a:pPr algn="ctr" fontAlgn="auto">
              <a:spcBef>
                <a:spcPts val="0"/>
              </a:spcBef>
              <a:spcAft>
                <a:spcPts val="0"/>
              </a:spcAft>
              <a:defRPr/>
            </a:pPr>
            <a:r>
              <a:rPr lang="en-US" b="1" dirty="0">
                <a:solidFill>
                  <a:schemeClr val="tx1"/>
                </a:solidFill>
                <a:latin typeface="Times New Roman" pitchFamily="18" charset="0"/>
                <a:cs typeface="Times New Roman" pitchFamily="18" charset="0"/>
              </a:rPr>
              <a:t>7</a:t>
            </a:r>
          </a:p>
        </p:txBody>
      </p:sp>
      <p:sp>
        <p:nvSpPr>
          <p:cNvPr id="28" name="Rounded Rectangle 27"/>
          <p:cNvSpPr/>
          <p:nvPr/>
        </p:nvSpPr>
        <p:spPr>
          <a:xfrm>
            <a:off x="8839200" y="6357939"/>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12" tIns="45718" rIns="91412" bIns="45718" anchor="ctr"/>
          <a:lstStyle/>
          <a:p>
            <a:pPr algn="ctr" fontAlgn="auto">
              <a:spcBef>
                <a:spcPts val="0"/>
              </a:spcBef>
              <a:spcAft>
                <a:spcPts val="0"/>
              </a:spcAft>
              <a:defRPr/>
            </a:pPr>
            <a:r>
              <a:rPr lang="en-US" b="1" dirty="0">
                <a:solidFill>
                  <a:schemeClr val="tx1"/>
                </a:solidFill>
                <a:latin typeface="Times New Roman" pitchFamily="18" charset="0"/>
                <a:cs typeface="Times New Roman" pitchFamily="18" charset="0"/>
              </a:rPr>
              <a:t>8</a:t>
            </a:r>
          </a:p>
        </p:txBody>
      </p:sp>
    </p:spTree>
    <p:extLst>
      <p:ext uri="{BB962C8B-B14F-4D97-AF65-F5344CB8AC3E}">
        <p14:creationId xmlns:p14="http://schemas.microsoft.com/office/powerpoint/2010/main" val="5872387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0.0&quot;&gt;&lt;object type=&quot;1&quot; unique_id=&quot;10001&quot;&gt;&lt;object type=&quot;2&quot; unique_id=&quot;10260&quot;&gt;&lt;object type=&quot;3&quot; unique_id=&quot;10261&quot;&gt;&lt;property id=&quot;20148&quot; value=&quot;5&quot;/&gt;&lt;property id=&quot;20300&quot; value=&quot;Slide 1&quot;/&gt;&lt;property id=&quot;20307&quot; value=&quot;256&quot;/&gt;&lt;/object&gt;&lt;object type=&quot;3&quot; unique_id=&quot;10262&quot;&gt;&lt;property id=&quot;20148&quot; value=&quot;5&quot;/&gt;&lt;property id=&quot;20300&quot; value=&quot;Slide 2 - &amp;quot;Xem video và chia sẻ ý kiến cá nhân H: Cho biết nội dung của bài hát? Bài hát gợi cho em cảm xúc gì?           &amp;quot;&quot;/&gt;&lt;property id=&quot;20307&quot; value=&quot;324&quot;/&gt;&lt;/object&gt;&lt;object type=&quot;3&quot; unique_id=&quot;10263&quot;&gt;&lt;property id=&quot;20148&quot; value=&quot;5&quot;/&gt;&lt;property id=&quot;20300&quot; value=&quot;Slide 3&quot;/&gt;&lt;property id=&quot;20307&quot; value=&quot;343&quot;/&gt;&lt;/object&gt;&lt;object type=&quot;3&quot; unique_id=&quot;10264&quot;&gt;&lt;property id=&quot;20148&quot; value=&quot;5&quot;/&gt;&lt;property id=&quot;20300&quot; value=&quot;Slide 4&quot;/&gt;&lt;property id=&quot;20307&quot; value=&quot;297&quot;/&gt;&lt;/object&gt;&lt;object type=&quot;3&quot; unique_id=&quot;10265&quot;&gt;&lt;property id=&quot;20148&quot; value=&quot;5&quot;/&gt;&lt;property id=&quot;20300&quot; value=&quot;Slide 5&quot;/&gt;&lt;property id=&quot;20307&quot; value=&quot;298&quot;/&gt;&lt;/object&gt;&lt;object type=&quot;3&quot; unique_id=&quot;10266&quot;&gt;&lt;property id=&quot;20148&quot; value=&quot;5&quot;/&gt;&lt;property id=&quot;20300&quot; value=&quot;Slide 6&quot;/&gt;&lt;property id=&quot;20307&quot; value=&quot;293&quot;/&gt;&lt;/object&gt;&lt;object type=&quot;3&quot; unique_id=&quot;10267&quot;&gt;&lt;property id=&quot;20148&quot; value=&quot;5&quot;/&gt;&lt;property id=&quot;20300&quot; value=&quot;Slide 7&quot;/&gt;&lt;property id=&quot;20307&quot; value=&quot;302&quot;/&gt;&lt;/object&gt;&lt;object type=&quot;3&quot; unique_id=&quot;10268&quot;&gt;&lt;property id=&quot;20148&quot; value=&quot;5&quot;/&gt;&lt;property id=&quot;20300&quot; value=&quot;Slide 8&quot;/&gt;&lt;property id=&quot;20307&quot; value=&quot;303&quot;/&gt;&lt;/object&gt;&lt;object type=&quot;3&quot; unique_id=&quot;10269&quot;&gt;&lt;property id=&quot;20148&quot; value=&quot;5&quot;/&gt;&lt;property id=&quot;20300&quot; value=&quot;Slide 9&quot;/&gt;&lt;property id=&quot;20307&quot; value=&quot;344&quot;/&gt;&lt;/object&gt;&lt;object type=&quot;3&quot; unique_id=&quot;10270&quot;&gt;&lt;property id=&quot;20148&quot; value=&quot;5&quot;/&gt;&lt;property id=&quot;20300&quot; value=&quot;Slide 10 - &amp;quot;Hoạt động nhóm (7 phút)- Phiếu học tập số 1&amp;quot;&quot;/&gt;&lt;property id=&quot;20307&quot; value=&quot;326&quot;/&gt;&lt;/object&gt;&lt;object type=&quot;3&quot; unique_id=&quot;10271&quot;&gt;&lt;property id=&quot;20148&quot; value=&quot;5&quot;/&gt;&lt;property id=&quot;20300&quot; value=&quot;Slide 11&quot;/&gt;&lt;property id=&quot;20307&quot; value=&quot;304&quot;/&gt;&lt;/object&gt;&lt;object type=&quot;3&quot; unique_id=&quot;10272&quot;&gt;&lt;property id=&quot;20148&quot; value=&quot;5&quot;/&gt;&lt;property id=&quot;20300&quot; value=&quot;Slide 12&quot;/&gt;&lt;property id=&quot;20307&quot; value=&quot;317&quot;/&gt;&lt;/object&gt;&lt;object type=&quot;3&quot; unique_id=&quot;10273&quot;&gt;&lt;property id=&quot;20148&quot; value=&quot;5&quot;/&gt;&lt;property id=&quot;20300&quot; value=&quot;Slide 13&quot;/&gt;&lt;property id=&quot;20307&quot; value=&quot;305&quot;/&gt;&lt;/object&gt;&lt;object type=&quot;3&quot; unique_id=&quot;10274&quot;&gt;&lt;property id=&quot;20148&quot; value=&quot;5&quot;/&gt;&lt;property id=&quot;20300&quot; value=&quot;Slide 14 - &amp;quot;Hoạt động nhóm (7 phút)- Phiếu học tập số 1&amp;quot;&quot;/&gt;&lt;property id=&quot;20307&quot; value=&quot;327&quot;/&gt;&lt;/object&gt;&lt;object type=&quot;3&quot; unique_id=&quot;10275&quot;&gt;&lt;property id=&quot;20148&quot; value=&quot;5&quot;/&gt;&lt;property id=&quot;20300&quot; value=&quot;Slide 15 - &amp;quot;Hoạt động nhóm (7 phút)- Phiếu học tập số 2&amp;quot;&quot;/&gt;&lt;property id=&quot;20307&quot; value=&quot;328&quot;/&gt;&lt;/object&gt;&lt;object type=&quot;3&quot; unique_id=&quot;10276&quot;&gt;&lt;property id=&quot;20148&quot; value=&quot;5&quot;/&gt;&lt;property id=&quot;20300&quot; value=&quot;Slide 16&quot;/&gt;&lt;property id=&quot;20307&quot; value=&quot;276&quot;/&gt;&lt;/object&gt;&lt;object type=&quot;3&quot; unique_id=&quot;10277&quot;&gt;&lt;property id=&quot;20148&quot; value=&quot;5&quot;/&gt;&lt;property id=&quot;20300&quot; value=&quot;Slide 17&quot;/&gt;&lt;property id=&quot;20307&quot; value=&quot;309&quot;/&gt;&lt;/object&gt;&lt;object type=&quot;3&quot; unique_id=&quot;10278&quot;&gt;&lt;property id=&quot;20148&quot; value=&quot;5&quot;/&gt;&lt;property id=&quot;20300&quot; value=&quot;Slide 18&quot;/&gt;&lt;property id=&quot;20307&quot; value=&quot;310&quot;/&gt;&lt;/object&gt;&lt;object type=&quot;3&quot; unique_id=&quot;10279&quot;&gt;&lt;property id=&quot;20148&quot; value=&quot;5&quot;/&gt;&lt;property id=&quot;20300&quot; value=&quot;Slide 19 - &amp;quot;Hoạt động nhóm (7 phút)- Phiếu học tập số 2&amp;quot;&quot;/&gt;&lt;property id=&quot;20307&quot; value=&quot;329&quot;/&gt;&lt;/object&gt;&lt;object type=&quot;3&quot; unique_id=&quot;10280&quot;&gt;&lt;property id=&quot;20148&quot; value=&quot;5&quot;/&gt;&lt;property id=&quot;20300&quot; value=&quot;Slide 20&quot;/&gt;&lt;property id=&quot;20307&quot; value=&quot;312&quot;/&gt;&lt;/object&gt;&lt;object type=&quot;3&quot; unique_id=&quot;10281&quot;&gt;&lt;property id=&quot;20148&quot; value=&quot;5&quot;/&gt;&lt;property id=&quot;20300&quot; value=&quot;Slide 21&quot;/&gt;&lt;property id=&quot;20307&quot; value=&quot;313&quot;/&gt;&lt;/object&gt;&lt;object type=&quot;3&quot; unique_id=&quot;10282&quot;&gt;&lt;property id=&quot;20148&quot; value=&quot;5&quot;/&gt;&lt;property id=&quot;20300&quot; value=&quot;Slide 22&quot;/&gt;&lt;property id=&quot;20307&quot; value=&quot;315&quot;/&gt;&lt;/object&gt;&lt;object type=&quot;3&quot; unique_id=&quot;10283&quot;&gt;&lt;property id=&quot;20148&quot; value=&quot;5&quot;/&gt;&lt;property id=&quot;20300&quot; value=&quot;Slide 23 - &amp;quot;Bài tập 1/SGK/Tr 9 – Hoạt động cặp đôi&amp;quot;&quot;/&gt;&lt;property id=&quot;20307&quot; value=&quot;330&quot;/&gt;&lt;/object&gt;&lt;object type=&quot;3&quot; unique_id=&quot;10284&quot;&gt;&lt;property id=&quot;20148&quot; value=&quot;5&quot;/&gt;&lt;property id=&quot;20300&quot; value=&quot;Slide 24&quot;/&gt;&lt;property id=&quot;20307&quot; value=&quot;341&quot;/&gt;&lt;/object&gt;&lt;object type=&quot;3&quot; unique_id=&quot;10285&quot;&gt;&lt;property id=&quot;20148&quot; value=&quot;5&quot;/&gt;&lt;property id=&quot;20300&quot; value=&quot;Slide 25&quot;/&gt;&lt;property id=&quot;20307&quot; value=&quot;334&quot;/&gt;&lt;/object&gt;&lt;object type=&quot;3&quot; unique_id=&quot;10286&quot;&gt;&lt;property id=&quot;20148&quot; value=&quot;5&quot;/&gt;&lt;property id=&quot;20300&quot; value=&quot;Slide 26&quot;/&gt;&lt;property id=&quot;20307&quot; value=&quot;336&quot;/&gt;&lt;/object&gt;&lt;object type=&quot;3&quot; unique_id=&quot;10287&quot;&gt;&lt;property id=&quot;20148&quot; value=&quot;5&quot;/&gt;&lt;property id=&quot;20300&quot; value=&quot;Slide 27&quot;/&gt;&lt;property id=&quot;20307&quot; value=&quot;340&quot;/&gt;&lt;/object&gt;&lt;object type=&quot;3&quot; unique_id=&quot;10288&quot;&gt;&lt;property id=&quot;20148&quot; value=&quot;5&quot;/&gt;&lt;property id=&quot;20300&quot; value=&quot;Slide 28&quot;/&gt;&lt;property id=&quot;20307&quot; value=&quot;337&quot;/&gt;&lt;/object&gt;&lt;/object&gt;&lt;object type=&quot;8&quot; unique_id=&quot;10318&quot;&gt;&lt;/object&gt;&lt;/object&gt;&lt;/database&gt;"/>
  <p:tag name="MMPROD_NEXTUNIQUEID" val="10012"/>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1999</TotalTime>
  <Words>1921</Words>
  <Application>Microsoft Office PowerPoint</Application>
  <PresentationFormat>Custom</PresentationFormat>
  <Paragraphs>300</Paragraphs>
  <Slides>38</Slides>
  <Notes>0</Notes>
  <HiddenSlides>0</HiddenSlides>
  <MMClips>0</MMClips>
  <ScaleCrop>false</ScaleCrop>
  <HeadingPairs>
    <vt:vector size="4" baseType="variant">
      <vt:variant>
        <vt:lpstr>Theme</vt:lpstr>
      </vt:variant>
      <vt:variant>
        <vt:i4>3</vt:i4>
      </vt:variant>
      <vt:variant>
        <vt:lpstr>Slide Titles</vt:lpstr>
      </vt:variant>
      <vt:variant>
        <vt:i4>38</vt:i4>
      </vt:variant>
    </vt:vector>
  </HeadingPairs>
  <TitlesOfParts>
    <vt:vector size="41" baseType="lpstr">
      <vt:lpstr>Default Design</vt:lpstr>
      <vt:lpstr>1_Default Design</vt:lpstr>
      <vt:lpstr>2_Default Design</vt:lpstr>
      <vt:lpstr>Xem video và chia sẻ ý kiến cá nhân H: Cho biết nội dung của bài hát? Bài hát gợi cho em cảm xúc gì?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nhóm (7 phút)- Phiếu học tập số 1</vt:lpstr>
      <vt:lpstr>PowerPoint Presentation</vt:lpstr>
      <vt:lpstr>PowerPoint Presentation</vt:lpstr>
      <vt:lpstr>PowerPoint Presentation</vt:lpstr>
      <vt:lpstr>Hoạt động nhóm (7 phút)- Phiếu học tập số 1</vt:lpstr>
      <vt:lpstr>PowerPoint Presentation</vt:lpstr>
      <vt:lpstr>PowerPoint Presentation</vt:lpstr>
      <vt:lpstr>Hoạt động bàn (5 phút)- Phiếu học tập số 2</vt:lpstr>
      <vt:lpstr>PowerPoint Presentation</vt:lpstr>
      <vt:lpstr>PowerPoint Presentation</vt:lpstr>
      <vt:lpstr>PowerPoint Presentation</vt:lpstr>
      <vt:lpstr>Hoạt động nhóm (7 phút)- Phiếu học tập số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QUOC KHOI</dc:creator>
  <cp:lastModifiedBy>Administrator</cp:lastModifiedBy>
  <cp:revision>277</cp:revision>
  <dcterms:created xsi:type="dcterms:W3CDTF">2011-07-24T03:56:32Z</dcterms:created>
  <dcterms:modified xsi:type="dcterms:W3CDTF">2025-09-17T01:38:13Z</dcterms:modified>
</cp:coreProperties>
</file>