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6"/>
  </p:notesMasterIdLst>
  <p:sldIdLst>
    <p:sldId id="407" r:id="rId2"/>
    <p:sldId id="409" r:id="rId3"/>
    <p:sldId id="410" r:id="rId4"/>
    <p:sldId id="263" r:id="rId5"/>
    <p:sldId id="398" r:id="rId6"/>
    <p:sldId id="397" r:id="rId7"/>
    <p:sldId id="399" r:id="rId8"/>
    <p:sldId id="400" r:id="rId9"/>
    <p:sldId id="402" r:id="rId10"/>
    <p:sldId id="403" r:id="rId11"/>
    <p:sldId id="411" r:id="rId12"/>
    <p:sldId id="413" r:id="rId13"/>
    <p:sldId id="367" r:id="rId14"/>
    <p:sldId id="404" r:id="rId15"/>
    <p:sldId id="373" r:id="rId16"/>
    <p:sldId id="374" r:id="rId17"/>
    <p:sldId id="395" r:id="rId18"/>
    <p:sldId id="412" r:id="rId19"/>
    <p:sldId id="349" r:id="rId20"/>
    <p:sldId id="384" r:id="rId21"/>
    <p:sldId id="383" r:id="rId22"/>
    <p:sldId id="405" r:id="rId23"/>
    <p:sldId id="376" r:id="rId24"/>
    <p:sldId id="379" r:id="rId25"/>
    <p:sldId id="381" r:id="rId26"/>
    <p:sldId id="382" r:id="rId27"/>
    <p:sldId id="273" r:id="rId28"/>
    <p:sldId id="393" r:id="rId29"/>
    <p:sldId id="394" r:id="rId30"/>
    <p:sldId id="274" r:id="rId31"/>
    <p:sldId id="388" r:id="rId32"/>
    <p:sldId id="406" r:id="rId33"/>
    <p:sldId id="392" r:id="rId34"/>
    <p:sldId id="359" r:id="rId35"/>
  </p:sldIdLst>
  <p:sldSz cx="9144000" cy="5143500" type="screen16x9"/>
  <p:notesSz cx="6858000" cy="9144000"/>
  <p:embeddedFontLst>
    <p:embeddedFont>
      <p:font typeface="Open Sans" panose="020B0606030504020204" pitchFamily="34"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Albert Sans" panose="020B0604020202020204"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Impact" panose="020B0806030902050204" pitchFamily="3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AF7"/>
    <a:srgbClr val="FFFFCC"/>
    <a:srgbClr val="858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66B043-8E9D-437B-99C7-4BC25B6E00E4}">
  <a:tblStyle styleId="{3B66B043-8E9D-437B-99C7-4BC25B6E00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6" autoAdjust="0"/>
    <p:restoredTop sz="89014" autoAdjust="0"/>
  </p:normalViewPr>
  <p:slideViewPr>
    <p:cSldViewPr snapToGrid="0">
      <p:cViewPr varScale="1">
        <p:scale>
          <a:sx n="110" d="100"/>
          <a:sy n="110" d="100"/>
        </p:scale>
        <p:origin x="69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5B5D5-D628-49A0-8D65-46F82DF74E92}"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DB56D9D4-F7BD-4052-A4FB-712C81D0E447}">
      <dgm:prSet phldrT="[Text]" custT="1"/>
      <dgm:spPr/>
      <dgm:t>
        <a:bodyPr/>
        <a:lstStyle/>
        <a:p>
          <a:pPr algn="just"/>
          <a:r>
            <a:rPr lang="en-US" sz="1800">
              <a:latin typeface="Times New Roman" panose="02020603050405020304" pitchFamily="18" charset="0"/>
              <a:cs typeface="Times New Roman" panose="02020603050405020304" pitchFamily="18" charset="0"/>
            </a:rPr>
            <a:t>2. </a:t>
          </a:r>
          <a:r>
            <a:rPr lang="vi-VN" sz="1800">
              <a:latin typeface="Times New Roman" panose="02020603050405020304" pitchFamily="18" charset="0"/>
              <a:cs typeface="Times New Roman" panose="02020603050405020304" pitchFamily="18" charset="0"/>
            </a:rPr>
            <a:t>Em hãy đánh giá độ tin cậy của thông tin được cung cấp từ ba ứng dụng ở Câu 1.</a:t>
          </a:r>
          <a:endParaRPr lang="en-US" sz="1800">
            <a:latin typeface="Times New Roman" panose="02020603050405020304" pitchFamily="18" charset="0"/>
            <a:cs typeface="Times New Roman" panose="02020603050405020304" pitchFamily="18" charset="0"/>
          </a:endParaRPr>
        </a:p>
      </dgm:t>
    </dgm:pt>
    <dgm:pt modelId="{EEE3D562-1267-48D9-A7D0-D9BF47C93E98}" type="parTrans" cxnId="{43904909-8246-4B37-BC8E-E1E582BE18FF}">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5659ED13-5D23-485E-A080-EEAC9A201B79}" type="sibTrans" cxnId="{43904909-8246-4B37-BC8E-E1E582BE18FF}">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BA90B44D-B728-4768-B1EA-3EF87E7DCE94}">
      <dgm:prSet custT="1"/>
      <dgm:spPr/>
      <dgm:t>
        <a:bodyPr/>
        <a:lstStyle/>
        <a:p>
          <a:pPr algn="just"/>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Facebook, </a:t>
          </a:r>
          <a:r>
            <a:rPr lang="en-US" sz="1800" dirty="0" err="1">
              <a:latin typeface="Times New Roman" panose="02020603050405020304" pitchFamily="18" charset="0"/>
              <a:cs typeface="Times New Roman" panose="02020603050405020304" pitchFamily="18" charset="0"/>
            </a:rPr>
            <a:t>Youtube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Zalo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cập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lưu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trữ</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truyền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theo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nhiệm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cậy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rất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phụ</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thuộc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truyền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a:t>
          </a:r>
        </a:p>
      </dgm:t>
    </dgm:pt>
    <dgm:pt modelId="{711F4EB4-2891-4495-9707-7841D659D6CC}" type="parTrans" cxnId="{D2608C9F-2FCF-4189-AC22-4F807797174B}">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83290A1C-C5F0-4D25-A9F6-07CEBEBE5DD8}" type="sibTrans" cxnId="{D2608C9F-2FCF-4189-AC22-4F807797174B}">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31467F22-A8D3-4BF1-9445-604CE78E998B}" type="pres">
      <dgm:prSet presAssocID="{39B5B5D5-D628-49A0-8D65-46F82DF74E92}" presName="linear" presStyleCnt="0">
        <dgm:presLayoutVars>
          <dgm:dir/>
          <dgm:animLvl val="lvl"/>
          <dgm:resizeHandles val="exact"/>
        </dgm:presLayoutVars>
      </dgm:prSet>
      <dgm:spPr/>
      <dgm:t>
        <a:bodyPr/>
        <a:lstStyle/>
        <a:p>
          <a:endParaRPr lang="en-US"/>
        </a:p>
      </dgm:t>
    </dgm:pt>
    <dgm:pt modelId="{504013F9-08F8-490C-9457-158458A8B12F}" type="pres">
      <dgm:prSet presAssocID="{DB56D9D4-F7BD-4052-A4FB-712C81D0E447}" presName="parentLin" presStyleCnt="0"/>
      <dgm:spPr/>
    </dgm:pt>
    <dgm:pt modelId="{DCC11CA7-A7D0-4E31-9C49-5A9B1E06FA30}" type="pres">
      <dgm:prSet presAssocID="{DB56D9D4-F7BD-4052-A4FB-712C81D0E447}" presName="parentLeftMargin" presStyleLbl="node1" presStyleIdx="0" presStyleCnt="1"/>
      <dgm:spPr/>
      <dgm:t>
        <a:bodyPr/>
        <a:lstStyle/>
        <a:p>
          <a:endParaRPr lang="en-US"/>
        </a:p>
      </dgm:t>
    </dgm:pt>
    <dgm:pt modelId="{5D570880-E29F-4D36-BE22-688C0CE246F2}" type="pres">
      <dgm:prSet presAssocID="{DB56D9D4-F7BD-4052-A4FB-712C81D0E447}" presName="parentText" presStyleLbl="node1" presStyleIdx="0" presStyleCnt="1" custScaleX="130247" custScaleY="106450">
        <dgm:presLayoutVars>
          <dgm:chMax val="0"/>
          <dgm:bulletEnabled val="1"/>
        </dgm:presLayoutVars>
      </dgm:prSet>
      <dgm:spPr/>
      <dgm:t>
        <a:bodyPr/>
        <a:lstStyle/>
        <a:p>
          <a:endParaRPr lang="en-US"/>
        </a:p>
      </dgm:t>
    </dgm:pt>
    <dgm:pt modelId="{9C6166AC-95D5-4219-A72F-7EE4AA778E56}" type="pres">
      <dgm:prSet presAssocID="{DB56D9D4-F7BD-4052-A4FB-712C81D0E447}" presName="negativeSpace" presStyleCnt="0"/>
      <dgm:spPr/>
    </dgm:pt>
    <dgm:pt modelId="{2B08E4A1-D068-45E0-AB76-4FE4E22BE06E}" type="pres">
      <dgm:prSet presAssocID="{DB56D9D4-F7BD-4052-A4FB-712C81D0E447}" presName="childText" presStyleLbl="conFgAcc1" presStyleIdx="0" presStyleCnt="1" custScaleY="104388" custLinFactNeighborX="-99">
        <dgm:presLayoutVars>
          <dgm:bulletEnabled val="1"/>
        </dgm:presLayoutVars>
      </dgm:prSet>
      <dgm:spPr/>
      <dgm:t>
        <a:bodyPr/>
        <a:lstStyle/>
        <a:p>
          <a:endParaRPr lang="en-US"/>
        </a:p>
      </dgm:t>
    </dgm:pt>
  </dgm:ptLst>
  <dgm:cxnLst>
    <dgm:cxn modelId="{43904909-8246-4B37-BC8E-E1E582BE18FF}" srcId="{39B5B5D5-D628-49A0-8D65-46F82DF74E92}" destId="{DB56D9D4-F7BD-4052-A4FB-712C81D0E447}" srcOrd="0" destOrd="0" parTransId="{EEE3D562-1267-48D9-A7D0-D9BF47C93E98}" sibTransId="{5659ED13-5D23-485E-A080-EEAC9A201B79}"/>
    <dgm:cxn modelId="{E99A207B-FC0A-4622-A124-43C512315849}" type="presOf" srcId="{DB56D9D4-F7BD-4052-A4FB-712C81D0E447}" destId="{DCC11CA7-A7D0-4E31-9C49-5A9B1E06FA30}" srcOrd="0" destOrd="0" presId="urn:microsoft.com/office/officeart/2005/8/layout/list1"/>
    <dgm:cxn modelId="{33F324A7-0662-4F95-8EDD-79C5BD719783}" type="presOf" srcId="{39B5B5D5-D628-49A0-8D65-46F82DF74E92}" destId="{31467F22-A8D3-4BF1-9445-604CE78E998B}" srcOrd="0" destOrd="0" presId="urn:microsoft.com/office/officeart/2005/8/layout/list1"/>
    <dgm:cxn modelId="{A69FB9E6-E5CD-4970-B9F1-BB630A3A897D}" type="presOf" srcId="{BA90B44D-B728-4768-B1EA-3EF87E7DCE94}" destId="{2B08E4A1-D068-45E0-AB76-4FE4E22BE06E}" srcOrd="0" destOrd="0" presId="urn:microsoft.com/office/officeart/2005/8/layout/list1"/>
    <dgm:cxn modelId="{D2608C9F-2FCF-4189-AC22-4F807797174B}" srcId="{DB56D9D4-F7BD-4052-A4FB-712C81D0E447}" destId="{BA90B44D-B728-4768-B1EA-3EF87E7DCE94}" srcOrd="0" destOrd="0" parTransId="{711F4EB4-2891-4495-9707-7841D659D6CC}" sibTransId="{83290A1C-C5F0-4D25-A9F6-07CEBEBE5DD8}"/>
    <dgm:cxn modelId="{50637F9B-FD95-4743-ABFF-670EF0846F70}" type="presOf" srcId="{DB56D9D4-F7BD-4052-A4FB-712C81D0E447}" destId="{5D570880-E29F-4D36-BE22-688C0CE246F2}" srcOrd="1" destOrd="0" presId="urn:microsoft.com/office/officeart/2005/8/layout/list1"/>
    <dgm:cxn modelId="{534DB351-7F44-4D23-981E-523659C7CFDA}" type="presParOf" srcId="{31467F22-A8D3-4BF1-9445-604CE78E998B}" destId="{504013F9-08F8-490C-9457-158458A8B12F}" srcOrd="0" destOrd="0" presId="urn:microsoft.com/office/officeart/2005/8/layout/list1"/>
    <dgm:cxn modelId="{DDDE2B38-C293-477B-AF7C-F14455ABA799}" type="presParOf" srcId="{504013F9-08F8-490C-9457-158458A8B12F}" destId="{DCC11CA7-A7D0-4E31-9C49-5A9B1E06FA30}" srcOrd="0" destOrd="0" presId="urn:microsoft.com/office/officeart/2005/8/layout/list1"/>
    <dgm:cxn modelId="{863FA122-019A-48F6-9554-B8E374E5845F}" type="presParOf" srcId="{504013F9-08F8-490C-9457-158458A8B12F}" destId="{5D570880-E29F-4D36-BE22-688C0CE246F2}" srcOrd="1" destOrd="0" presId="urn:microsoft.com/office/officeart/2005/8/layout/list1"/>
    <dgm:cxn modelId="{C5F3A56F-BFBD-4D7A-80BE-CC9437DB7825}" type="presParOf" srcId="{31467F22-A8D3-4BF1-9445-604CE78E998B}" destId="{9C6166AC-95D5-4219-A72F-7EE4AA778E56}" srcOrd="1" destOrd="0" presId="urn:microsoft.com/office/officeart/2005/8/layout/list1"/>
    <dgm:cxn modelId="{0618612C-3F4C-46DE-AF88-1B1A11D14EC4}" type="presParOf" srcId="{31467F22-A8D3-4BF1-9445-604CE78E998B}" destId="{2B08E4A1-D068-45E0-AB76-4FE4E22BE06E}"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B5B5D5-D628-49A0-8D65-46F82DF74E92}"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DB56D9D4-F7BD-4052-A4FB-712C81D0E447}">
      <dgm:prSet phldrT="[Text]" custT="1"/>
      <dgm:spPr/>
      <dgm:t>
        <a:bodyPr/>
        <a:lstStyle/>
        <a:p>
          <a:pPr algn="just"/>
          <a:r>
            <a:rPr lang="en-US" sz="1800">
              <a:latin typeface="Times New Roman" panose="02020603050405020304" pitchFamily="18" charset="0"/>
              <a:cs typeface="Times New Roman" panose="02020603050405020304" pitchFamily="18" charset="0"/>
            </a:rPr>
            <a:t>1. Em hãy tìm kiếm trên Internet thông tin về một đội bóng, một cầu thủ hoặc một nhân vật mà em yêu thích.</a:t>
          </a:r>
        </a:p>
      </dgm:t>
    </dgm:pt>
    <dgm:pt modelId="{EEE3D562-1267-48D9-A7D0-D9BF47C93E98}" type="parTrans" cxnId="{43904909-8246-4B37-BC8E-E1E582BE18FF}">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5659ED13-5D23-485E-A080-EEAC9A201B79}" type="sibTrans" cxnId="{43904909-8246-4B37-BC8E-E1E582BE18FF}">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BA90B44D-B728-4768-B1EA-3EF87E7DCE94}">
      <dgm:prSet custT="1"/>
      <dgm:spPr/>
      <dgm:t>
        <a:bodyPr/>
        <a:lstStyle/>
        <a:p>
          <a:pPr algn="just"/>
          <a:r>
            <a:rPr lang="vi-VN" sz="1800" b="0" i="0">
              <a:latin typeface="Times New Roman" panose="02020603050405020304" pitchFamily="18" charset="0"/>
              <a:cs typeface="Times New Roman" panose="02020603050405020304" pitchFamily="18" charset="0"/>
            </a:rPr>
            <a:t>Lionel Andrés Messi Cuccittini</a:t>
          </a:r>
          <a:r>
            <a:rPr lang="en-US" sz="1800" b="0" i="0">
              <a:latin typeface="Times New Roman" panose="02020603050405020304" pitchFamily="18" charset="0"/>
              <a:cs typeface="Times New Roman" panose="02020603050405020304" pitchFamily="18" charset="0"/>
            </a:rPr>
            <a:t>,</a:t>
          </a:r>
          <a:r>
            <a:rPr lang="vi-VN" sz="1800" b="0" i="0">
              <a:latin typeface="Times New Roman" panose="02020603050405020304" pitchFamily="18" charset="0"/>
              <a:cs typeface="Times New Roman" panose="02020603050405020304" pitchFamily="18" charset="0"/>
            </a:rPr>
            <a:t> sinh ngày 24 tháng 6 năm 1987, còn được gọi là Leo Messi, là một cầu thủ bóng đá người Argentina hiện đang chơi ở vị trí tiền đạo và là đội trưởng của đội tuyển bóng đá quốc gia Argentina.</a:t>
          </a:r>
          <a:endParaRPr lang="en-US" sz="1800">
            <a:latin typeface="Times New Roman" panose="02020603050405020304" pitchFamily="18" charset="0"/>
            <a:cs typeface="Times New Roman" panose="02020603050405020304" pitchFamily="18" charset="0"/>
          </a:endParaRPr>
        </a:p>
      </dgm:t>
    </dgm:pt>
    <dgm:pt modelId="{711F4EB4-2891-4495-9707-7841D659D6CC}" type="parTrans" cxnId="{D2608C9F-2FCF-4189-AC22-4F807797174B}">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83290A1C-C5F0-4D25-A9F6-07CEBEBE5DD8}" type="sibTrans" cxnId="{D2608C9F-2FCF-4189-AC22-4F807797174B}">
      <dgm:prSet/>
      <dgm:spPr/>
      <dgm:t>
        <a:bodyPr/>
        <a:lstStyle/>
        <a:p>
          <a:pPr algn="just"/>
          <a:endParaRPr lang="en-US" sz="1800">
            <a:latin typeface="Times New Roman" panose="02020603050405020304" pitchFamily="18" charset="0"/>
            <a:cs typeface="Times New Roman" panose="02020603050405020304" pitchFamily="18" charset="0"/>
          </a:endParaRPr>
        </a:p>
      </dgm:t>
    </dgm:pt>
    <dgm:pt modelId="{31467F22-A8D3-4BF1-9445-604CE78E998B}" type="pres">
      <dgm:prSet presAssocID="{39B5B5D5-D628-49A0-8D65-46F82DF74E92}" presName="linear" presStyleCnt="0">
        <dgm:presLayoutVars>
          <dgm:dir/>
          <dgm:animLvl val="lvl"/>
          <dgm:resizeHandles val="exact"/>
        </dgm:presLayoutVars>
      </dgm:prSet>
      <dgm:spPr/>
      <dgm:t>
        <a:bodyPr/>
        <a:lstStyle/>
        <a:p>
          <a:endParaRPr lang="en-US"/>
        </a:p>
      </dgm:t>
    </dgm:pt>
    <dgm:pt modelId="{504013F9-08F8-490C-9457-158458A8B12F}" type="pres">
      <dgm:prSet presAssocID="{DB56D9D4-F7BD-4052-A4FB-712C81D0E447}" presName="parentLin" presStyleCnt="0"/>
      <dgm:spPr/>
    </dgm:pt>
    <dgm:pt modelId="{DCC11CA7-A7D0-4E31-9C49-5A9B1E06FA30}" type="pres">
      <dgm:prSet presAssocID="{DB56D9D4-F7BD-4052-A4FB-712C81D0E447}" presName="parentLeftMargin" presStyleLbl="node1" presStyleIdx="0" presStyleCnt="1"/>
      <dgm:spPr/>
      <dgm:t>
        <a:bodyPr/>
        <a:lstStyle/>
        <a:p>
          <a:endParaRPr lang="en-US"/>
        </a:p>
      </dgm:t>
    </dgm:pt>
    <dgm:pt modelId="{5D570880-E29F-4D36-BE22-688C0CE246F2}" type="pres">
      <dgm:prSet presAssocID="{DB56D9D4-F7BD-4052-A4FB-712C81D0E447}" presName="parentText" presStyleLbl="node1" presStyleIdx="0" presStyleCnt="1" custScaleX="135873" custScaleY="64350">
        <dgm:presLayoutVars>
          <dgm:chMax val="0"/>
          <dgm:bulletEnabled val="1"/>
        </dgm:presLayoutVars>
      </dgm:prSet>
      <dgm:spPr/>
      <dgm:t>
        <a:bodyPr/>
        <a:lstStyle/>
        <a:p>
          <a:endParaRPr lang="en-US"/>
        </a:p>
      </dgm:t>
    </dgm:pt>
    <dgm:pt modelId="{9C6166AC-95D5-4219-A72F-7EE4AA778E56}" type="pres">
      <dgm:prSet presAssocID="{DB56D9D4-F7BD-4052-A4FB-712C81D0E447}" presName="negativeSpace" presStyleCnt="0"/>
      <dgm:spPr/>
    </dgm:pt>
    <dgm:pt modelId="{2B08E4A1-D068-45E0-AB76-4FE4E22BE06E}" type="pres">
      <dgm:prSet presAssocID="{DB56D9D4-F7BD-4052-A4FB-712C81D0E447}" presName="childText" presStyleLbl="conFgAcc1" presStyleIdx="0" presStyleCnt="1" custScaleY="104181">
        <dgm:presLayoutVars>
          <dgm:bulletEnabled val="1"/>
        </dgm:presLayoutVars>
      </dgm:prSet>
      <dgm:spPr/>
      <dgm:t>
        <a:bodyPr/>
        <a:lstStyle/>
        <a:p>
          <a:endParaRPr lang="en-US"/>
        </a:p>
      </dgm:t>
    </dgm:pt>
  </dgm:ptLst>
  <dgm:cxnLst>
    <dgm:cxn modelId="{43904909-8246-4B37-BC8E-E1E582BE18FF}" srcId="{39B5B5D5-D628-49A0-8D65-46F82DF74E92}" destId="{DB56D9D4-F7BD-4052-A4FB-712C81D0E447}" srcOrd="0" destOrd="0" parTransId="{EEE3D562-1267-48D9-A7D0-D9BF47C93E98}" sibTransId="{5659ED13-5D23-485E-A080-EEAC9A201B79}"/>
    <dgm:cxn modelId="{E99A207B-FC0A-4622-A124-43C512315849}" type="presOf" srcId="{DB56D9D4-F7BD-4052-A4FB-712C81D0E447}" destId="{DCC11CA7-A7D0-4E31-9C49-5A9B1E06FA30}" srcOrd="0" destOrd="0" presId="urn:microsoft.com/office/officeart/2005/8/layout/list1"/>
    <dgm:cxn modelId="{33F324A7-0662-4F95-8EDD-79C5BD719783}" type="presOf" srcId="{39B5B5D5-D628-49A0-8D65-46F82DF74E92}" destId="{31467F22-A8D3-4BF1-9445-604CE78E998B}" srcOrd="0" destOrd="0" presId="urn:microsoft.com/office/officeart/2005/8/layout/list1"/>
    <dgm:cxn modelId="{A69FB9E6-E5CD-4970-B9F1-BB630A3A897D}" type="presOf" srcId="{BA90B44D-B728-4768-B1EA-3EF87E7DCE94}" destId="{2B08E4A1-D068-45E0-AB76-4FE4E22BE06E}" srcOrd="0" destOrd="0" presId="urn:microsoft.com/office/officeart/2005/8/layout/list1"/>
    <dgm:cxn modelId="{D2608C9F-2FCF-4189-AC22-4F807797174B}" srcId="{DB56D9D4-F7BD-4052-A4FB-712C81D0E447}" destId="{BA90B44D-B728-4768-B1EA-3EF87E7DCE94}" srcOrd="0" destOrd="0" parTransId="{711F4EB4-2891-4495-9707-7841D659D6CC}" sibTransId="{83290A1C-C5F0-4D25-A9F6-07CEBEBE5DD8}"/>
    <dgm:cxn modelId="{50637F9B-FD95-4743-ABFF-670EF0846F70}" type="presOf" srcId="{DB56D9D4-F7BD-4052-A4FB-712C81D0E447}" destId="{5D570880-E29F-4D36-BE22-688C0CE246F2}" srcOrd="1" destOrd="0" presId="urn:microsoft.com/office/officeart/2005/8/layout/list1"/>
    <dgm:cxn modelId="{534DB351-7F44-4D23-981E-523659C7CFDA}" type="presParOf" srcId="{31467F22-A8D3-4BF1-9445-604CE78E998B}" destId="{504013F9-08F8-490C-9457-158458A8B12F}" srcOrd="0" destOrd="0" presId="urn:microsoft.com/office/officeart/2005/8/layout/list1"/>
    <dgm:cxn modelId="{DDDE2B38-C293-477B-AF7C-F14455ABA799}" type="presParOf" srcId="{504013F9-08F8-490C-9457-158458A8B12F}" destId="{DCC11CA7-A7D0-4E31-9C49-5A9B1E06FA30}" srcOrd="0" destOrd="0" presId="urn:microsoft.com/office/officeart/2005/8/layout/list1"/>
    <dgm:cxn modelId="{863FA122-019A-48F6-9554-B8E374E5845F}" type="presParOf" srcId="{504013F9-08F8-490C-9457-158458A8B12F}" destId="{5D570880-E29F-4D36-BE22-688C0CE246F2}" srcOrd="1" destOrd="0" presId="urn:microsoft.com/office/officeart/2005/8/layout/list1"/>
    <dgm:cxn modelId="{C5F3A56F-BFBD-4D7A-80BE-CC9437DB7825}" type="presParOf" srcId="{31467F22-A8D3-4BF1-9445-604CE78E998B}" destId="{9C6166AC-95D5-4219-A72F-7EE4AA778E56}" srcOrd="1" destOrd="0" presId="urn:microsoft.com/office/officeart/2005/8/layout/list1"/>
    <dgm:cxn modelId="{0618612C-3F4C-46DE-AF88-1B1A11D14EC4}" type="presParOf" srcId="{31467F22-A8D3-4BF1-9445-604CE78E998B}" destId="{2B08E4A1-D068-45E0-AB76-4FE4E22BE06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8E4A1-D068-45E0-AB76-4FE4E22BE06E}">
      <dsp:nvSpPr>
        <dsp:cNvPr id="0" name=""/>
        <dsp:cNvSpPr/>
      </dsp:nvSpPr>
      <dsp:spPr>
        <a:xfrm>
          <a:off x="0" y="538188"/>
          <a:ext cx="8064380" cy="210446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5885" tIns="666496" rIns="625885" bIns="128016"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ứng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dụng</a:t>
          </a:r>
          <a:r>
            <a:rPr lang="en-US" sz="1800" kern="1200" dirty="0">
              <a:latin typeface="Times New Roman" panose="02020603050405020304" pitchFamily="18" charset="0"/>
              <a:cs typeface="Times New Roman" panose="02020603050405020304" pitchFamily="18" charset="0"/>
            </a:rPr>
            <a:t> Facebook, </a:t>
          </a:r>
          <a:r>
            <a:rPr lang="en-US" sz="1800" kern="1200" dirty="0" err="1">
              <a:latin typeface="Times New Roman" panose="02020603050405020304" pitchFamily="18" charset="0"/>
              <a:cs typeface="Times New Roman" panose="02020603050405020304" pitchFamily="18" charset="0"/>
            </a:rPr>
            <a:t>Youtube</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Zalo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chỉ</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cung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cấp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môi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trường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để</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cập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nhật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lưu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truyền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theo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chủ</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của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người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dùng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không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trách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nhiệm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kiểm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chứng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đó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nên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độ</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cậy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của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rất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nhau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phụ</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thuộc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nguồn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mục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đích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truyền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a:t>
          </a:r>
        </a:p>
      </dsp:txBody>
      <dsp:txXfrm>
        <a:off x="0" y="538188"/>
        <a:ext cx="8064380" cy="2104462"/>
      </dsp:txXfrm>
    </dsp:sp>
    <dsp:sp modelId="{5D570880-E29F-4D36-BE22-688C0CE246F2}">
      <dsp:nvSpPr>
        <dsp:cNvPr id="0" name=""/>
        <dsp:cNvSpPr/>
      </dsp:nvSpPr>
      <dsp:spPr>
        <a:xfrm>
          <a:off x="403219" y="4939"/>
          <a:ext cx="7352529" cy="100556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70" tIns="0" rIns="213370" bIns="0" numCol="1" spcCol="1270" anchor="ctr" anchorCtr="0">
          <a:noAutofit/>
        </a:bodyPr>
        <a:lstStyle/>
        <a:p>
          <a:pPr lvl="0" algn="just"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2. </a:t>
          </a:r>
          <a:r>
            <a:rPr lang="vi-VN" sz="1800" kern="1200">
              <a:latin typeface="Times New Roman" panose="02020603050405020304" pitchFamily="18" charset="0"/>
              <a:cs typeface="Times New Roman" panose="02020603050405020304" pitchFamily="18" charset="0"/>
            </a:rPr>
            <a:t>Em hãy đánh giá độ tin cậy của thông tin được cung cấp từ ba ứng dụng ở Câu 1.</a:t>
          </a:r>
          <a:endParaRPr lang="en-US" sz="1800" kern="1200">
            <a:latin typeface="Times New Roman" panose="02020603050405020304" pitchFamily="18" charset="0"/>
            <a:cs typeface="Times New Roman" panose="02020603050405020304" pitchFamily="18" charset="0"/>
          </a:endParaRPr>
        </a:p>
      </dsp:txBody>
      <dsp:txXfrm>
        <a:off x="452307" y="54027"/>
        <a:ext cx="7254353" cy="907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8E4A1-D068-45E0-AB76-4FE4E22BE06E}">
      <dsp:nvSpPr>
        <dsp:cNvPr id="0" name=""/>
        <dsp:cNvSpPr/>
      </dsp:nvSpPr>
      <dsp:spPr>
        <a:xfrm>
          <a:off x="0" y="343738"/>
          <a:ext cx="3916189" cy="330631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3940" tIns="1353820" rIns="303940" bIns="128016" numCol="1" spcCol="1270" anchor="t" anchorCtr="0">
          <a:noAutofit/>
        </a:bodyPr>
        <a:lstStyle/>
        <a:p>
          <a:pPr marL="171450" lvl="1" indent="-171450" algn="just" defTabSz="800100">
            <a:lnSpc>
              <a:spcPct val="90000"/>
            </a:lnSpc>
            <a:spcBef>
              <a:spcPct val="0"/>
            </a:spcBef>
            <a:spcAft>
              <a:spcPct val="15000"/>
            </a:spcAft>
            <a:buChar char="••"/>
          </a:pPr>
          <a:r>
            <a:rPr lang="vi-VN" sz="1800" b="0" i="0" kern="1200">
              <a:latin typeface="Times New Roman" panose="02020603050405020304" pitchFamily="18" charset="0"/>
              <a:cs typeface="Times New Roman" panose="02020603050405020304" pitchFamily="18" charset="0"/>
            </a:rPr>
            <a:t>Lionel Andrés Messi Cuccittini</a:t>
          </a:r>
          <a:r>
            <a:rPr lang="en-US" sz="1800" b="0" i="0" kern="1200">
              <a:latin typeface="Times New Roman" panose="02020603050405020304" pitchFamily="18" charset="0"/>
              <a:cs typeface="Times New Roman" panose="02020603050405020304" pitchFamily="18" charset="0"/>
            </a:rPr>
            <a:t>,</a:t>
          </a:r>
          <a:r>
            <a:rPr lang="vi-VN" sz="1800" b="0" i="0" kern="1200">
              <a:latin typeface="Times New Roman" panose="02020603050405020304" pitchFamily="18" charset="0"/>
              <a:cs typeface="Times New Roman" panose="02020603050405020304" pitchFamily="18" charset="0"/>
            </a:rPr>
            <a:t> sinh ngày 24 tháng 6 năm 1987, còn được gọi là Leo Messi, là một cầu thủ bóng đá người Argentina hiện đang chơi ở vị trí tiền đạo và là đội trưởng của đội tuyển bóng đá quốc gia Argentina.</a:t>
          </a:r>
          <a:endParaRPr lang="en-US" sz="1800" kern="1200">
            <a:latin typeface="Times New Roman" panose="02020603050405020304" pitchFamily="18" charset="0"/>
            <a:cs typeface="Times New Roman" panose="02020603050405020304" pitchFamily="18" charset="0"/>
          </a:endParaRPr>
        </a:p>
      </dsp:txBody>
      <dsp:txXfrm>
        <a:off x="0" y="343738"/>
        <a:ext cx="3916189" cy="3306314"/>
      </dsp:txXfrm>
    </dsp:sp>
    <dsp:sp modelId="{5D570880-E29F-4D36-BE22-688C0CE246F2}">
      <dsp:nvSpPr>
        <dsp:cNvPr id="0" name=""/>
        <dsp:cNvSpPr/>
      </dsp:nvSpPr>
      <dsp:spPr>
        <a:xfrm>
          <a:off x="195427" y="68390"/>
          <a:ext cx="3717455" cy="1234747"/>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3616" tIns="0" rIns="103616" bIns="0" numCol="1" spcCol="1270" anchor="ctr" anchorCtr="0">
          <a:noAutofit/>
        </a:bodyPr>
        <a:lstStyle/>
        <a:p>
          <a:pPr lvl="0" algn="just" defTabSz="800100">
            <a:lnSpc>
              <a:spcPct val="90000"/>
            </a:lnSpc>
            <a:spcBef>
              <a:spcPct val="0"/>
            </a:spcBef>
            <a:spcAft>
              <a:spcPct val="35000"/>
            </a:spcAft>
          </a:pPr>
          <a:r>
            <a:rPr lang="en-US" sz="1800" kern="1200">
              <a:latin typeface="Times New Roman" panose="02020603050405020304" pitchFamily="18" charset="0"/>
              <a:cs typeface="Times New Roman" panose="02020603050405020304" pitchFamily="18" charset="0"/>
            </a:rPr>
            <a:t>1. Em hãy tìm kiếm trên Internet thông tin về một đội bóng, một cầu thủ hoặc một nhân vật mà em yêu thích.</a:t>
          </a:r>
        </a:p>
      </dsp:txBody>
      <dsp:txXfrm>
        <a:off x="255702" y="128665"/>
        <a:ext cx="3596905" cy="111419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7373c50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7373c50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897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19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816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05c5cdbc9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05c5cdbc9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05c5cdbc9e_0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5c5cdbc9e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7373c50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7373c50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7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726e4c8ca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0726e4c8ca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594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726e4c8c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0726e4c8c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18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1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04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58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6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44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1"/>
            </a:gs>
            <a:gs pos="100000">
              <a:schemeClr val="lt1"/>
            </a:gs>
          </a:gsLst>
          <a:lin ang="10801400" scaled="0"/>
        </a:gradFill>
        <a:effectLst/>
      </p:bgPr>
    </p:bg>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71960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0" name="Google Shape;10;p2"/>
          <p:cNvSpPr>
            <a:spLocks noGrp="1"/>
          </p:cNvSpPr>
          <p:nvPr>
            <p:ph type="pic" idx="3"/>
          </p:nvPr>
        </p:nvSpPr>
        <p:spPr>
          <a:xfrm>
            <a:off x="345885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1" name="Google Shape;11;p2"/>
          <p:cNvSpPr>
            <a:spLocks noGrp="1"/>
          </p:cNvSpPr>
          <p:nvPr>
            <p:ph type="pic" idx="4"/>
          </p:nvPr>
        </p:nvSpPr>
        <p:spPr>
          <a:xfrm>
            <a:off x="619810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2" name="Google Shape;12;p2"/>
          <p:cNvSpPr txBox="1">
            <a:spLocks noGrp="1"/>
          </p:cNvSpPr>
          <p:nvPr>
            <p:ph type="ctrTitle"/>
          </p:nvPr>
        </p:nvSpPr>
        <p:spPr>
          <a:xfrm>
            <a:off x="713225" y="539500"/>
            <a:ext cx="7717500" cy="1344300"/>
          </a:xfrm>
          <a:prstGeom prst="rect">
            <a:avLst/>
          </a:prstGeom>
          <a:noFill/>
        </p:spPr>
        <p:txBody>
          <a:bodyPr spcFirstLastPara="1" wrap="square" lIns="91425" tIns="91425" rIns="91425" bIns="91425" anchor="t" anchorCtr="0">
            <a:noAutofit/>
          </a:bodyPr>
          <a:lstStyle>
            <a:lvl1pPr lvl="0" rtl="0">
              <a:lnSpc>
                <a:spcPct val="115000"/>
              </a:lnSpc>
              <a:spcBef>
                <a:spcPts val="0"/>
              </a:spcBef>
              <a:spcAft>
                <a:spcPts val="0"/>
              </a:spcAft>
              <a:buClr>
                <a:srgbClr val="191919"/>
              </a:buClr>
              <a:buSzPts val="5200"/>
              <a:buNone/>
              <a:defRPr sz="7000" b="1"/>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gradFill>
          <a:gsLst>
            <a:gs pos="0">
              <a:schemeClr val="accent1"/>
            </a:gs>
            <a:gs pos="100000">
              <a:schemeClr val="lt1"/>
            </a:gs>
          </a:gsLst>
          <a:lin ang="5400700" scaled="0"/>
        </a:gra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713225" y="3198425"/>
            <a:ext cx="5540400" cy="1401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3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57" name="Google Shape;57;p14"/>
          <p:cNvSpPr txBox="1">
            <a:spLocks noGrp="1"/>
          </p:cNvSpPr>
          <p:nvPr>
            <p:ph type="title" idx="2" hasCustomPrompt="1"/>
          </p:nvPr>
        </p:nvSpPr>
        <p:spPr>
          <a:xfrm>
            <a:off x="713225" y="2136351"/>
            <a:ext cx="1786500" cy="1062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500" b="1"/>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
  <p:cSld name="CUSTOM_10">
    <p:bg>
      <p:bgPr>
        <a:gradFill>
          <a:gsLst>
            <a:gs pos="0">
              <a:schemeClr val="accent1"/>
            </a:gs>
            <a:gs pos="100000">
              <a:schemeClr val="lt1"/>
            </a:gs>
          </a:gsLst>
          <a:lin ang="13500032" scaled="0"/>
        </a:gra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16"/>
          <p:cNvSpPr txBox="1">
            <a:spLocks noGrp="1"/>
          </p:cNvSpPr>
          <p:nvPr>
            <p:ph type="body" idx="1"/>
          </p:nvPr>
        </p:nvSpPr>
        <p:spPr>
          <a:xfrm>
            <a:off x="713225" y="1215750"/>
            <a:ext cx="3344400" cy="2889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sz="1200"/>
            </a:lvl2pPr>
            <a:lvl3pPr marL="1371600" lvl="2" indent="-317500" rtl="0">
              <a:lnSpc>
                <a:spcPct val="115000"/>
              </a:lnSpc>
              <a:spcBef>
                <a:spcPts val="1600"/>
              </a:spcBef>
              <a:spcAft>
                <a:spcPts val="0"/>
              </a:spcAft>
              <a:buSzPts val="1400"/>
              <a:buChar char="■"/>
              <a:defRPr sz="1200"/>
            </a:lvl3pPr>
            <a:lvl4pPr marL="1828800" lvl="3" indent="-317500" rtl="0">
              <a:lnSpc>
                <a:spcPct val="115000"/>
              </a:lnSpc>
              <a:spcBef>
                <a:spcPts val="1600"/>
              </a:spcBef>
              <a:spcAft>
                <a:spcPts val="0"/>
              </a:spcAft>
              <a:buSzPts val="1400"/>
              <a:buChar char="●"/>
              <a:defRPr sz="1200"/>
            </a:lvl4pPr>
            <a:lvl5pPr marL="2286000" lvl="4" indent="-317500" rtl="0">
              <a:lnSpc>
                <a:spcPct val="115000"/>
              </a:lnSpc>
              <a:spcBef>
                <a:spcPts val="1600"/>
              </a:spcBef>
              <a:spcAft>
                <a:spcPts val="0"/>
              </a:spcAft>
              <a:buSzPts val="1400"/>
              <a:buChar char="○"/>
              <a:defRPr sz="1200"/>
            </a:lvl5pPr>
            <a:lvl6pPr marL="2743200" lvl="5" indent="-317500" rtl="0">
              <a:lnSpc>
                <a:spcPct val="115000"/>
              </a:lnSpc>
              <a:spcBef>
                <a:spcPts val="1600"/>
              </a:spcBef>
              <a:spcAft>
                <a:spcPts val="0"/>
              </a:spcAft>
              <a:buSzPts val="1400"/>
              <a:buChar char="■"/>
              <a:defRPr sz="1200"/>
            </a:lvl6pPr>
            <a:lvl7pPr marL="3200400" lvl="6" indent="-317500" rtl="0">
              <a:lnSpc>
                <a:spcPct val="115000"/>
              </a:lnSpc>
              <a:spcBef>
                <a:spcPts val="1600"/>
              </a:spcBef>
              <a:spcAft>
                <a:spcPts val="0"/>
              </a:spcAft>
              <a:buSzPts val="1400"/>
              <a:buChar char="●"/>
              <a:defRPr sz="1200"/>
            </a:lvl7pPr>
            <a:lvl8pPr marL="3657600" lvl="7" indent="-317500" rtl="0">
              <a:lnSpc>
                <a:spcPct val="115000"/>
              </a:lnSpc>
              <a:spcBef>
                <a:spcPts val="1600"/>
              </a:spcBef>
              <a:spcAft>
                <a:spcPts val="0"/>
              </a:spcAft>
              <a:buSzPts val="1400"/>
              <a:buChar char="○"/>
              <a:defRPr sz="1200"/>
            </a:lvl8pPr>
            <a:lvl9pPr marL="4114800" lvl="8" indent="-317500" rtl="0">
              <a:lnSpc>
                <a:spcPct val="115000"/>
              </a:lnSpc>
              <a:spcBef>
                <a:spcPts val="1600"/>
              </a:spcBef>
              <a:spcAft>
                <a:spcPts val="1600"/>
              </a:spcAft>
              <a:buSzPts val="1400"/>
              <a:buChar char="■"/>
              <a:defRPr sz="1200"/>
            </a:lvl9pPr>
          </a:lstStyle>
          <a:p>
            <a:endParaRPr/>
          </a:p>
        </p:txBody>
      </p:sp>
      <p:sp>
        <p:nvSpPr>
          <p:cNvPr id="64" name="Google Shape;64;p16"/>
          <p:cNvSpPr txBox="1">
            <a:spLocks noGrp="1"/>
          </p:cNvSpPr>
          <p:nvPr>
            <p:ph type="body" idx="2"/>
          </p:nvPr>
        </p:nvSpPr>
        <p:spPr>
          <a:xfrm>
            <a:off x="4097825" y="1716500"/>
            <a:ext cx="3344400" cy="2388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sz="1200"/>
            </a:lvl2pPr>
            <a:lvl3pPr marL="1371600" lvl="2" indent="-317500" rtl="0">
              <a:lnSpc>
                <a:spcPct val="115000"/>
              </a:lnSpc>
              <a:spcBef>
                <a:spcPts val="1600"/>
              </a:spcBef>
              <a:spcAft>
                <a:spcPts val="0"/>
              </a:spcAft>
              <a:buSzPts val="1400"/>
              <a:buChar char="■"/>
              <a:defRPr sz="1200"/>
            </a:lvl3pPr>
            <a:lvl4pPr marL="1828800" lvl="3" indent="-317500" rtl="0">
              <a:lnSpc>
                <a:spcPct val="115000"/>
              </a:lnSpc>
              <a:spcBef>
                <a:spcPts val="1600"/>
              </a:spcBef>
              <a:spcAft>
                <a:spcPts val="0"/>
              </a:spcAft>
              <a:buSzPts val="1400"/>
              <a:buChar char="●"/>
              <a:defRPr sz="1200"/>
            </a:lvl4pPr>
            <a:lvl5pPr marL="2286000" lvl="4" indent="-317500" rtl="0">
              <a:lnSpc>
                <a:spcPct val="115000"/>
              </a:lnSpc>
              <a:spcBef>
                <a:spcPts val="1600"/>
              </a:spcBef>
              <a:spcAft>
                <a:spcPts val="0"/>
              </a:spcAft>
              <a:buSzPts val="1400"/>
              <a:buChar char="○"/>
              <a:defRPr sz="1200"/>
            </a:lvl5pPr>
            <a:lvl6pPr marL="2743200" lvl="5" indent="-317500" rtl="0">
              <a:lnSpc>
                <a:spcPct val="115000"/>
              </a:lnSpc>
              <a:spcBef>
                <a:spcPts val="1600"/>
              </a:spcBef>
              <a:spcAft>
                <a:spcPts val="0"/>
              </a:spcAft>
              <a:buSzPts val="1400"/>
              <a:buChar char="■"/>
              <a:defRPr sz="1200"/>
            </a:lvl6pPr>
            <a:lvl7pPr marL="3200400" lvl="6" indent="-317500" rtl="0">
              <a:lnSpc>
                <a:spcPct val="115000"/>
              </a:lnSpc>
              <a:spcBef>
                <a:spcPts val="1600"/>
              </a:spcBef>
              <a:spcAft>
                <a:spcPts val="0"/>
              </a:spcAft>
              <a:buSzPts val="1400"/>
              <a:buChar char="●"/>
              <a:defRPr sz="1200"/>
            </a:lvl7pPr>
            <a:lvl8pPr marL="3657600" lvl="7" indent="-317500" rtl="0">
              <a:lnSpc>
                <a:spcPct val="115000"/>
              </a:lnSpc>
              <a:spcBef>
                <a:spcPts val="1600"/>
              </a:spcBef>
              <a:spcAft>
                <a:spcPts val="0"/>
              </a:spcAft>
              <a:buSzPts val="1400"/>
              <a:buChar char="○"/>
              <a:defRPr sz="1200"/>
            </a:lvl8pPr>
            <a:lvl9pPr marL="4114800" lvl="8" indent="-317500" rtl="0">
              <a:lnSpc>
                <a:spcPct val="115000"/>
              </a:lnSpc>
              <a:spcBef>
                <a:spcPts val="1600"/>
              </a:spcBef>
              <a:spcAft>
                <a:spcPts val="1600"/>
              </a:spcAft>
              <a:buSzPts val="1400"/>
              <a:buChar char="■"/>
              <a:defRPr sz="1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22/09/2025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3527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chemeClr val="accent1"/>
            </a:gs>
            <a:gs pos="100000">
              <a:schemeClr val="lt1"/>
            </a:gs>
          </a:gsLst>
          <a:lin ang="5400700" scaled="0"/>
        </a:gra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13225" y="1547350"/>
            <a:ext cx="5067600" cy="145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b="1"/>
            </a:lvl1pPr>
            <a:lvl2pPr lvl="1" algn="ctr">
              <a:spcBef>
                <a:spcPts val="0"/>
              </a:spcBef>
              <a:spcAft>
                <a:spcPts val="0"/>
              </a:spcAft>
              <a:buSzPts val="3600"/>
              <a:buNone/>
              <a:defRPr sz="3600" b="1"/>
            </a:lvl2pPr>
            <a:lvl3pPr lvl="2" algn="ctr">
              <a:spcBef>
                <a:spcPts val="0"/>
              </a:spcBef>
              <a:spcAft>
                <a:spcPts val="0"/>
              </a:spcAft>
              <a:buSzPts val="3600"/>
              <a:buNone/>
              <a:defRPr sz="3600" b="1"/>
            </a:lvl3pPr>
            <a:lvl4pPr lvl="3" algn="ctr">
              <a:spcBef>
                <a:spcPts val="0"/>
              </a:spcBef>
              <a:spcAft>
                <a:spcPts val="0"/>
              </a:spcAft>
              <a:buSzPts val="3600"/>
              <a:buNone/>
              <a:defRPr sz="3600" b="1"/>
            </a:lvl4pPr>
            <a:lvl5pPr lvl="4" algn="ctr">
              <a:spcBef>
                <a:spcPts val="0"/>
              </a:spcBef>
              <a:spcAft>
                <a:spcPts val="0"/>
              </a:spcAft>
              <a:buSzPts val="3600"/>
              <a:buNone/>
              <a:defRPr sz="3600" b="1"/>
            </a:lvl5pPr>
            <a:lvl6pPr lvl="5" algn="ctr">
              <a:spcBef>
                <a:spcPts val="0"/>
              </a:spcBef>
              <a:spcAft>
                <a:spcPts val="0"/>
              </a:spcAft>
              <a:buSzPts val="3600"/>
              <a:buNone/>
              <a:defRPr sz="3600" b="1"/>
            </a:lvl6pPr>
            <a:lvl7pPr lvl="6" algn="ctr">
              <a:spcBef>
                <a:spcPts val="0"/>
              </a:spcBef>
              <a:spcAft>
                <a:spcPts val="0"/>
              </a:spcAft>
              <a:buSzPts val="3600"/>
              <a:buNone/>
              <a:defRPr sz="3600" b="1"/>
            </a:lvl7pPr>
            <a:lvl8pPr lvl="7" algn="ctr">
              <a:spcBef>
                <a:spcPts val="0"/>
              </a:spcBef>
              <a:spcAft>
                <a:spcPts val="0"/>
              </a:spcAft>
              <a:buSzPts val="3600"/>
              <a:buNone/>
              <a:defRPr sz="3600" b="1"/>
            </a:lvl8pPr>
            <a:lvl9pPr lvl="8" algn="ctr">
              <a:spcBef>
                <a:spcPts val="0"/>
              </a:spcBef>
              <a:spcAft>
                <a:spcPts val="0"/>
              </a:spcAft>
              <a:buSzPts val="3600"/>
              <a:buNone/>
              <a:defRPr sz="3600" b="1"/>
            </a:lvl9pPr>
          </a:lstStyle>
          <a:p>
            <a:endParaRPr/>
          </a:p>
        </p:txBody>
      </p:sp>
      <p:sp>
        <p:nvSpPr>
          <p:cNvPr id="15" name="Google Shape;15;p3"/>
          <p:cNvSpPr txBox="1">
            <a:spLocks noGrp="1"/>
          </p:cNvSpPr>
          <p:nvPr>
            <p:ph type="title" idx="2" hasCustomPrompt="1"/>
          </p:nvPr>
        </p:nvSpPr>
        <p:spPr>
          <a:xfrm>
            <a:off x="713225" y="644725"/>
            <a:ext cx="1786500" cy="856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500" b="1"/>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
        <p:nvSpPr>
          <p:cNvPr id="16" name="Google Shape;16;p3"/>
          <p:cNvSpPr txBox="1">
            <a:spLocks noGrp="1"/>
          </p:cNvSpPr>
          <p:nvPr>
            <p:ph type="subTitle" idx="1"/>
          </p:nvPr>
        </p:nvSpPr>
        <p:spPr>
          <a:xfrm>
            <a:off x="713225" y="2945525"/>
            <a:ext cx="5067600" cy="16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7" name="Google Shape;17;p3"/>
          <p:cNvPicPr preferRelativeResize="0"/>
          <p:nvPr/>
        </p:nvPicPr>
        <p:blipFill rotWithShape="1">
          <a:blip r:embed="rId2">
            <a:alphaModFix/>
          </a:blip>
          <a:srcRect l="16838" t="5713" r="21165" b="5713"/>
          <a:stretch/>
        </p:blipFill>
        <p:spPr>
          <a:xfrm>
            <a:off x="-226489" y="4564338"/>
            <a:ext cx="712125" cy="7267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accent1"/>
            </a:gs>
            <a:gs pos="100000">
              <a:schemeClr val="lt1"/>
            </a:gs>
          </a:gsLst>
          <a:lin ang="2698631" scaled="0"/>
        </a:grad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13225" y="1215750"/>
            <a:ext cx="3994200" cy="2889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sz="1200"/>
            </a:lvl2pPr>
            <a:lvl3pPr marL="1371600" lvl="2" indent="-317500" rtl="0">
              <a:lnSpc>
                <a:spcPct val="115000"/>
              </a:lnSpc>
              <a:spcBef>
                <a:spcPts val="1600"/>
              </a:spcBef>
              <a:spcAft>
                <a:spcPts val="0"/>
              </a:spcAft>
              <a:buSzPts val="1400"/>
              <a:buChar char="■"/>
              <a:defRPr sz="1200"/>
            </a:lvl3pPr>
            <a:lvl4pPr marL="1828800" lvl="3" indent="-317500" rtl="0">
              <a:lnSpc>
                <a:spcPct val="115000"/>
              </a:lnSpc>
              <a:spcBef>
                <a:spcPts val="1600"/>
              </a:spcBef>
              <a:spcAft>
                <a:spcPts val="0"/>
              </a:spcAft>
              <a:buSzPts val="1400"/>
              <a:buChar char="●"/>
              <a:defRPr sz="1200"/>
            </a:lvl4pPr>
            <a:lvl5pPr marL="2286000" lvl="4" indent="-317500" rtl="0">
              <a:lnSpc>
                <a:spcPct val="115000"/>
              </a:lnSpc>
              <a:spcBef>
                <a:spcPts val="1600"/>
              </a:spcBef>
              <a:spcAft>
                <a:spcPts val="0"/>
              </a:spcAft>
              <a:buSzPts val="1400"/>
              <a:buChar char="○"/>
              <a:defRPr sz="1200"/>
            </a:lvl5pPr>
            <a:lvl6pPr marL="2743200" lvl="5" indent="-317500" rtl="0">
              <a:lnSpc>
                <a:spcPct val="115000"/>
              </a:lnSpc>
              <a:spcBef>
                <a:spcPts val="1600"/>
              </a:spcBef>
              <a:spcAft>
                <a:spcPts val="0"/>
              </a:spcAft>
              <a:buSzPts val="1400"/>
              <a:buChar char="■"/>
              <a:defRPr sz="1200"/>
            </a:lvl6pPr>
            <a:lvl7pPr marL="3200400" lvl="6" indent="-317500" rtl="0">
              <a:lnSpc>
                <a:spcPct val="115000"/>
              </a:lnSpc>
              <a:spcBef>
                <a:spcPts val="1600"/>
              </a:spcBef>
              <a:spcAft>
                <a:spcPts val="0"/>
              </a:spcAft>
              <a:buSzPts val="1400"/>
              <a:buChar char="●"/>
              <a:defRPr sz="1200"/>
            </a:lvl7pPr>
            <a:lvl8pPr marL="3657600" lvl="7" indent="-317500" rtl="0">
              <a:lnSpc>
                <a:spcPct val="115000"/>
              </a:lnSpc>
              <a:spcBef>
                <a:spcPts val="1600"/>
              </a:spcBef>
              <a:spcAft>
                <a:spcPts val="0"/>
              </a:spcAft>
              <a:buSzPts val="1400"/>
              <a:buChar char="○"/>
              <a:defRPr sz="1200"/>
            </a:lvl8pPr>
            <a:lvl9pPr marL="4114800" lvl="8" indent="-317500" rtl="0">
              <a:lnSpc>
                <a:spcPct val="115000"/>
              </a:lnSpc>
              <a:spcBef>
                <a:spcPts val="1600"/>
              </a:spcBef>
              <a:spcAft>
                <a:spcPts val="1600"/>
              </a:spcAft>
              <a:buSzPts val="14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chemeClr val="accent1"/>
            </a:gs>
            <a:gs pos="100000">
              <a:schemeClr val="lt1"/>
            </a:gs>
          </a:gsLst>
          <a:lin ang="5400700" scaled="0"/>
        </a:grad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5055279" y="2389551"/>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 name="Google Shape;23;p5"/>
          <p:cNvSpPr txBox="1">
            <a:spLocks noGrp="1"/>
          </p:cNvSpPr>
          <p:nvPr>
            <p:ph type="subTitle" idx="2"/>
          </p:nvPr>
        </p:nvSpPr>
        <p:spPr>
          <a:xfrm>
            <a:off x="1583300" y="2389551"/>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3"/>
          </p:nvPr>
        </p:nvSpPr>
        <p:spPr>
          <a:xfrm>
            <a:off x="5055275" y="20815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Montserrat"/>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2pPr>
            <a:lvl3pPr lvl="2"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3pPr>
            <a:lvl4pPr lvl="3"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4pPr>
            <a:lvl5pPr lvl="4"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5pPr>
            <a:lvl6pPr lvl="5"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6pPr>
            <a:lvl7pPr lvl="6"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7pPr>
            <a:lvl8pPr lvl="7"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8pPr>
            <a:lvl9pPr lvl="8"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9pPr>
          </a:lstStyle>
          <a:p>
            <a:endParaRPr/>
          </a:p>
        </p:txBody>
      </p:sp>
      <p:sp>
        <p:nvSpPr>
          <p:cNvPr id="25" name="Google Shape;25;p5"/>
          <p:cNvSpPr txBox="1">
            <a:spLocks noGrp="1"/>
          </p:cNvSpPr>
          <p:nvPr>
            <p:ph type="subTitle" idx="4"/>
          </p:nvPr>
        </p:nvSpPr>
        <p:spPr>
          <a:xfrm>
            <a:off x="1583300" y="20815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Montserrat"/>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2pPr>
            <a:lvl3pPr lvl="2"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3pPr>
            <a:lvl4pPr lvl="3"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4pPr>
            <a:lvl5pPr lvl="4"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5pPr>
            <a:lvl6pPr lvl="5"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6pPr>
            <a:lvl7pPr lvl="6"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7pPr>
            <a:lvl8pPr lvl="7"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8pPr>
            <a:lvl9pPr lvl="8"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9pPr>
          </a:lstStyle>
          <a:p>
            <a:endParaRPr/>
          </a:p>
        </p:txBody>
      </p:sp>
      <p:sp>
        <p:nvSpPr>
          <p:cNvPr id="26" name="Google Shape;26;p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accent1"/>
            </a:gs>
            <a:gs pos="100000">
              <a:schemeClr val="lt1"/>
            </a:gs>
          </a:gsLst>
          <a:lin ang="5400700" scaled="0"/>
        </a:gra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416225" y="1307100"/>
            <a:ext cx="63114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72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chemeClr val="accent1"/>
            </a:gs>
            <a:gs pos="100000">
              <a:schemeClr val="lt1"/>
            </a:gs>
          </a:gsLst>
          <a:lin ang="13500032" scaled="0"/>
        </a:grad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subTitle" idx="1"/>
          </p:nvPr>
        </p:nvSpPr>
        <p:spPr>
          <a:xfrm>
            <a:off x="713450" y="1587400"/>
            <a:ext cx="5217900" cy="22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9"/>
          <p:cNvSpPr txBox="1">
            <a:spLocks noGrp="1"/>
          </p:cNvSpPr>
          <p:nvPr>
            <p:ph type="title"/>
          </p:nvPr>
        </p:nvSpPr>
        <p:spPr>
          <a:xfrm>
            <a:off x="713450" y="539500"/>
            <a:ext cx="771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accent1"/>
            </a:gs>
            <a:gs pos="100000">
              <a:schemeClr val="lt1"/>
            </a:gs>
          </a:gsLst>
          <a:lin ang="2698631" scaled="0"/>
        </a:grad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4014450"/>
            <a:ext cx="7704000" cy="572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1"/>
            </a:gs>
            <a:gs pos="100000">
              <a:schemeClr val="lt1"/>
            </a:gs>
          </a:gsLst>
          <a:lin ang="5400700" scaled="0"/>
        </a:grad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4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8" r:id="rId9"/>
    <p:sldLayoutId id="2147483660" r:id="rId10"/>
    <p:sldLayoutId id="2147483662"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tmp"/><Relationship Id="rId5" Type="http://schemas.openxmlformats.org/officeDocument/2006/relationships/audio" Target="../media/audio2.wav"/><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4.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video" Target="../media/media1.m4v"/><Relationship Id="rId1" Type="http://schemas.microsoft.com/office/2007/relationships/media" Target="../media/media1.m4v"/><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35.tmp"/></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diagramLayout" Target="../diagrams/layout1.xml"/><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42.png"/><Relationship Id="rId5" Type="http://schemas.openxmlformats.org/officeDocument/2006/relationships/diagramColors" Target="../diagrams/colors1.xml"/><Relationship Id="rId10" Type="http://schemas.openxmlformats.org/officeDocument/2006/relationships/image" Target="../media/image46.png"/><Relationship Id="rId4" Type="http://schemas.openxmlformats.org/officeDocument/2006/relationships/diagramQuickStyle" Target="../diagrams/quickStyle1.xm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Nexus 6｜過去の製品｜製品｜Y!mobile - 格安SIM・スマホはワイモバイルで">
            <a:extLst>
              <a:ext uri="{FF2B5EF4-FFF2-40B4-BE49-F238E27FC236}">
                <a16:creationId xmlns:a16="http://schemas.microsoft.com/office/drawing/2014/main" id="{F1016BCA-8E0C-54E7-4824-7A8243C455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6756663" y="114880"/>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6994100" y="577385"/>
            <a:ext cx="1595718" cy="28585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6D8B9F-E74B-6A11-C155-6F37FF108A6A}"/>
              </a:ext>
            </a:extLst>
          </p:cNvPr>
          <p:cNvSpPr txBox="1"/>
          <p:nvPr/>
        </p:nvSpPr>
        <p:spPr>
          <a:xfrm>
            <a:off x="25143" y="0"/>
            <a:ext cx="1932710" cy="415498"/>
          </a:xfrm>
          <a:prstGeom prst="rect">
            <a:avLst/>
          </a:prstGeom>
          <a:noFill/>
          <a:effectLst>
            <a:glow rad="139700">
              <a:schemeClr val="accent4">
                <a:satMod val="175000"/>
                <a:alpha val="40000"/>
              </a:schemeClr>
            </a:glow>
          </a:effectLst>
        </p:spPr>
        <p:txBody>
          <a:bodyPr wrap="square" rtlCol="0">
            <a:spAutoFit/>
          </a:bodyPr>
          <a:lstStyle/>
          <a:p>
            <a:pPr algn="ctr" defTabSz="685800">
              <a:buClrTx/>
              <a:defRPr/>
            </a:pPr>
            <a:r>
              <a:rPr lang="en-US" sz="2100" b="1" u="sng" kern="1200" dirty="0">
                <a:solidFill>
                  <a:srgbClr val="FF0000"/>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KHỞI ĐỘNG</a:t>
            </a:r>
            <a:endParaRPr lang="vi-VN" sz="2100" b="1" u="sng" kern="1200" dirty="0">
              <a:solidFill>
                <a:srgbClr val="FF0000"/>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14456" y="371086"/>
            <a:ext cx="6306719" cy="1093889"/>
          </a:xfrm>
          <a:prstGeom prst="rect">
            <a:avLst/>
          </a:prstGeom>
          <a:noFill/>
        </p:spPr>
        <p:txBody>
          <a:bodyPr wrap="square">
            <a:spAutoFit/>
          </a:bodyPr>
          <a:lstStyle/>
          <a:p>
            <a:pPr algn="just" defTabSz="685800">
              <a:lnSpc>
                <a:spcPct val="115000"/>
              </a:lnSpc>
              <a:spcAft>
                <a:spcPts val="750"/>
              </a:spcAft>
              <a:buClrTx/>
              <a:defRPr/>
            </a:pPr>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1. A</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n có thể nhận được ảnh</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5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bằng</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cách nào</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2. </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Sau khi </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n nhận được ảnh</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hoa có bị mất bức ảnh gốc không</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3. </a:t>
            </a:r>
            <a:r>
              <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 có thể lưu trữ ảnh vào những thiết bị nào</a:t>
            </a:r>
            <a:r>
              <a: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vi-VN"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5147234" y="3605536"/>
            <a:ext cx="4073633" cy="1624804"/>
          </a:xfrm>
          <a:prstGeom prst="rect">
            <a:avLst/>
          </a:prstGeom>
          <a:noFill/>
        </p:spPr>
        <p:txBody>
          <a:bodyPr wrap="square">
            <a:spAutoFit/>
          </a:bodyPr>
          <a:lstStyle/>
          <a:p>
            <a:pPr algn="just" defTabSz="685800">
              <a:lnSpc>
                <a:spcPct val="115000"/>
              </a:lnSpc>
              <a:spcAft>
                <a:spcPts val="750"/>
              </a:spcAft>
              <a:buClrTx/>
              <a:defRPr/>
            </a:pPr>
            <a:r>
              <a:rPr lang="en-US" sz="1500" kern="1200" dirty="0" smtClean="0">
                <a:latin typeface="Times New Roman" panose="02020603050405020304" pitchFamily="18" charset="0"/>
                <a:ea typeface="Open Sans" panose="020B0606030504020204" pitchFamily="34" charset="0"/>
                <a:cs typeface="Times New Roman" panose="02020603050405020304" pitchFamily="18" charset="0"/>
              </a:rPr>
              <a:t>1</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An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có</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thể</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nhận</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được</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ảnh</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thông</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qua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các</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dịch</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vụ</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chia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sẻ</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thông</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tin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như</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Email, Facebook,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Zalo</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a:t>
            </a:r>
          </a:p>
          <a:p>
            <a:pPr algn="just" defTabSz="685800">
              <a:lnSpc>
                <a:spcPct val="115000"/>
              </a:lnSpc>
              <a:spcAft>
                <a:spcPts val="750"/>
              </a:spcAft>
              <a:buClrTx/>
              <a:defRPr/>
            </a:pP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2.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Khoa</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không</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bị</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mất</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bức</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ảnh</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 </a:t>
            </a:r>
            <a:r>
              <a:rPr lang="en-US" sz="1500" kern="1200" dirty="0" err="1">
                <a:latin typeface="Times New Roman" panose="02020603050405020304" pitchFamily="18" charset="0"/>
                <a:ea typeface="Open Sans" panose="020B0606030504020204" pitchFamily="34" charset="0"/>
                <a:cs typeface="Times New Roman" panose="02020603050405020304" pitchFamily="18" charset="0"/>
              </a:rPr>
              <a:t>gốc</a:t>
            </a:r>
            <a:r>
              <a:rPr lang="en-US" sz="1500" kern="1200" dirty="0">
                <a:latin typeface="Times New Roman" panose="02020603050405020304" pitchFamily="18" charset="0"/>
                <a:ea typeface="Open Sans" panose="020B0606030504020204" pitchFamily="34" charset="0"/>
                <a:cs typeface="Times New Roman" panose="02020603050405020304" pitchFamily="18" charset="0"/>
              </a:rPr>
              <a:t>.</a:t>
            </a:r>
          </a:p>
          <a:p>
            <a:pPr algn="just" defTabSz="685800">
              <a:lnSpc>
                <a:spcPct val="115000"/>
              </a:lnSpc>
              <a:spcAft>
                <a:spcPts val="750"/>
              </a:spcAft>
              <a:buClrTx/>
              <a:defRPr/>
            </a:pPr>
            <a:r>
              <a:rPr lang="en-US" sz="1500" dirty="0">
                <a:latin typeface="Times New Roman" panose="02020603050405020304" pitchFamily="18" charset="0"/>
                <a:ea typeface="Open Sans" panose="020B0606030504020204" pitchFamily="34" charset="0"/>
                <a:cs typeface="Times New Roman" panose="02020603050405020304" pitchFamily="18" charset="0"/>
              </a:rPr>
              <a:t>3. An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có</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thể</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lưu</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trữ</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ảnh</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vào</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điện</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thoại</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máy</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tính</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hoặc</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các</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dịch</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vụ</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lưu</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trữ</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trực</a:t>
            </a:r>
            <a:r>
              <a:rPr lang="en-US" sz="1500" dirty="0">
                <a:latin typeface="Times New Roman" panose="02020603050405020304" pitchFamily="18" charset="0"/>
                <a:ea typeface="Open Sans" panose="020B0606030504020204" pitchFamily="34" charset="0"/>
                <a:cs typeface="Times New Roman" panose="02020603050405020304" pitchFamily="18" charset="0"/>
              </a:rPr>
              <a:t> </a:t>
            </a:r>
            <a:r>
              <a:rPr lang="en-US" sz="1500" dirty="0" err="1">
                <a:latin typeface="Times New Roman" panose="02020603050405020304" pitchFamily="18" charset="0"/>
                <a:ea typeface="Open Sans" panose="020B0606030504020204" pitchFamily="34" charset="0"/>
                <a:cs typeface="Times New Roman" panose="02020603050405020304" pitchFamily="18" charset="0"/>
              </a:rPr>
              <a:t>tuyến</a:t>
            </a:r>
            <a:r>
              <a:rPr lang="en-US" sz="1500" dirty="0">
                <a:latin typeface="Times New Roman" panose="02020603050405020304" pitchFamily="18" charset="0"/>
                <a:ea typeface="Open Sans" panose="020B0606030504020204" pitchFamily="34" charset="0"/>
                <a:cs typeface="Times New Roman" panose="02020603050405020304" pitchFamily="18" charset="0"/>
              </a:rPr>
              <a:t>.</a:t>
            </a:r>
            <a:endParaRPr lang="en-US" sz="1500" kern="1200" dirty="0">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16" name="Picture 4" descr="Khám phá lễ hội ruộng bậc thang Mù Cang Chải 2020">
            <a:extLst>
              <a:ext uri="{FF2B5EF4-FFF2-40B4-BE49-F238E27FC236}">
                <a16:creationId xmlns:a16="http://schemas.microsoft.com/office/drawing/2014/main" id="{0270BDEE-402C-5EC6-6420-78A68B735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2" r="20714"/>
          <a:stretch/>
        </p:blipFill>
        <p:spPr bwMode="auto">
          <a:xfrm>
            <a:off x="764797" y="1464975"/>
            <a:ext cx="1653482" cy="2138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tangle 24">
            <a:extLst>
              <a:ext uri="{FF2B5EF4-FFF2-40B4-BE49-F238E27FC236}">
                <a16:creationId xmlns:a16="http://schemas.microsoft.com/office/drawing/2014/main" id="{33AF7754-1F80-05C9-2D4E-12CAEBD0508D}"/>
              </a:ext>
            </a:extLst>
          </p:cNvPr>
          <p:cNvSpPr/>
          <p:nvPr/>
        </p:nvSpPr>
        <p:spPr>
          <a:xfrm>
            <a:off x="132455" y="3614738"/>
            <a:ext cx="3207544" cy="14805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a:t>
            </a:r>
            <a:r>
              <a:rPr lang="vi-VN" sz="135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hư vậy ta thấy các bức ảnh là một trong rất nhiều </a:t>
            </a:r>
            <a:r>
              <a:rPr lang="vi-VN" sz="135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thông tin số </a:t>
            </a:r>
            <a:r>
              <a:rPr lang="en-US" sz="135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được</a:t>
            </a:r>
            <a:r>
              <a:rPr lang="vi-VN" sz="135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trao đổi từng giờ từng phút trên các mạng máy tính</a:t>
            </a:r>
            <a:endParaRPr lang="vi-VN" sz="105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descr="Smartphone Transparent PNG, Smartphone Clipart Free Download - Free Transparent  PNG Logos">
            <a:extLst>
              <a:ext uri="{FF2B5EF4-FFF2-40B4-BE49-F238E27FC236}">
                <a16:creationId xmlns:a16="http://schemas.microsoft.com/office/drawing/2014/main" id="{AA7250E0-F0FE-0D86-19F3-0A16F2DBFF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57" r="6281"/>
          <a:stretch/>
        </p:blipFill>
        <p:spPr bwMode="auto">
          <a:xfrm>
            <a:off x="3304511" y="1269845"/>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lễ hội ruộng bậc thang Mù Cang Chải 2020">
            <a:extLst>
              <a:ext uri="{FF2B5EF4-FFF2-40B4-BE49-F238E27FC236}">
                <a16:creationId xmlns:a16="http://schemas.microsoft.com/office/drawing/2014/main" id="{8D5CAB4D-0F64-7056-46A2-0D7B4B56B6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3494096" y="1777200"/>
            <a:ext cx="1597449" cy="28779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hám phá lễ hội ruộng bậc thang Mù Cang Chải 2020">
            <a:extLst>
              <a:ext uri="{FF2B5EF4-FFF2-40B4-BE49-F238E27FC236}">
                <a16:creationId xmlns:a16="http://schemas.microsoft.com/office/drawing/2014/main" id="{5EFB5CC3-22B1-8AF1-B710-1046211C8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3472597" y="1836060"/>
            <a:ext cx="1618948" cy="281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8062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repeatCount="indefinite" fill="hold" nodeType="clickEffect">
                                  <p:stCondLst>
                                    <p:cond delay="0"/>
                                  </p:stCondLst>
                                  <p:endCondLst>
                                    <p:cond evt="onNext" delay="0">
                                      <p:tgtEl>
                                        <p:sldTgt/>
                                      </p:tgtEl>
                                    </p:cond>
                                  </p:endCondLst>
                                  <p:childTnLst>
                                    <p:animMotion origin="layout" path="M 8.33333E-7 -4.19753E-6 L 0.2526 -0.27284 " pathEditMode="relative" rAng="0" ptsTypes="AA">
                                      <p:cBhvr>
                                        <p:cTn id="11" dur="2000" fill="hold"/>
                                        <p:tgtEl>
                                          <p:spTgt spid="18"/>
                                        </p:tgtEl>
                                        <p:attrNameLst>
                                          <p:attrName>ppt_x</p:attrName>
                                          <p:attrName>ppt_y</p:attrName>
                                        </p:attrNameLst>
                                      </p:cBhvr>
                                      <p:rCtr x="12622" y="-13642"/>
                                    </p:animMotion>
                                  </p:childTnLst>
                                </p:cTn>
                              </p:par>
                              <p:par>
                                <p:cTn id="12" presetID="6" presetClass="emph" presetSubtype="0" repeatCount="indefinite" fill="hold" nodeType="withEffect">
                                  <p:stCondLst>
                                    <p:cond delay="0"/>
                                  </p:stCondLst>
                                  <p:endCondLst>
                                    <p:cond evt="onNext" delay="0">
                                      <p:tgtEl>
                                        <p:sldTgt/>
                                      </p:tgtEl>
                                    </p:cond>
                                  </p:endCondLst>
                                  <p:childTnLst>
                                    <p:animScale>
                                      <p:cBhvr>
                                        <p:cTn id="13" dur="2000" fill="hold"/>
                                        <p:tgtEl>
                                          <p:spTgt spid="18"/>
                                        </p:tgtEl>
                                      </p:cBhvr>
                                      <p:by x="50000" y="50000"/>
                                    </p:animScale>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decel="3600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EDE40940-8CF3-A70A-8205-2AE1150ED3C2}"/>
              </a:ext>
            </a:extLst>
          </p:cNvPr>
          <p:cNvSpPr/>
          <p:nvPr/>
        </p:nvSpPr>
        <p:spPr>
          <a:xfrm>
            <a:off x="99211" y="428059"/>
            <a:ext cx="2574716"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smtClean="0">
                <a:latin typeface="Times New Roman" panose="02020603050405020304" pitchFamily="18" charset="0"/>
                <a:ea typeface="Open Sans" pitchFamily="2" charset="0"/>
                <a:cs typeface="Times New Roman" panose="02020603050405020304" pitchFamily="18" charset="0"/>
              </a:rPr>
              <a:t>a</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số</a:t>
            </a:r>
            <a:endParaRPr lang="en-US" sz="2000" kern="1200" dirty="0"/>
          </a:p>
        </p:txBody>
      </p:sp>
      <p:sp>
        <p:nvSpPr>
          <p:cNvPr id="32" name="Freeform: Shape 31">
            <a:extLst>
              <a:ext uri="{FF2B5EF4-FFF2-40B4-BE49-F238E27FC236}">
                <a16:creationId xmlns:a16="http://schemas.microsoft.com/office/drawing/2014/main" id="{AC245B9A-D622-079A-495B-EA493D81E39E}"/>
              </a:ext>
            </a:extLst>
          </p:cNvPr>
          <p:cNvSpPr/>
          <p:nvPr/>
        </p:nvSpPr>
        <p:spPr>
          <a:xfrm>
            <a:off x="291731" y="894766"/>
            <a:ext cx="192519" cy="906878"/>
          </a:xfrm>
          <a:custGeom>
            <a:avLst/>
            <a:gdLst/>
            <a:ahLst/>
            <a:cxnLst/>
            <a:rect l="0" t="0" r="0" b="0"/>
            <a:pathLst>
              <a:path>
                <a:moveTo>
                  <a:pt x="0" y="0"/>
                </a:moveTo>
                <a:lnTo>
                  <a:pt x="0" y="906878"/>
                </a:lnTo>
                <a:lnTo>
                  <a:pt x="192519" y="906878"/>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3" name="Freeform: Shape 32">
            <a:extLst>
              <a:ext uri="{FF2B5EF4-FFF2-40B4-BE49-F238E27FC236}">
                <a16:creationId xmlns:a16="http://schemas.microsoft.com/office/drawing/2014/main" id="{9A744EB7-D28E-C264-F8A6-764ABB510EE7}"/>
              </a:ext>
            </a:extLst>
          </p:cNvPr>
          <p:cNvSpPr/>
          <p:nvPr/>
        </p:nvSpPr>
        <p:spPr>
          <a:xfrm>
            <a:off x="484251" y="1077765"/>
            <a:ext cx="2843558" cy="1447759"/>
          </a:xfrm>
          <a:custGeom>
            <a:avLst/>
            <a:gdLst>
              <a:gd name="connsiteX0" fmla="*/ 0 w 2843558"/>
              <a:gd name="connsiteY0" fmla="*/ 144776 h 1447759"/>
              <a:gd name="connsiteX1" fmla="*/ 144776 w 2843558"/>
              <a:gd name="connsiteY1" fmla="*/ 0 h 1447759"/>
              <a:gd name="connsiteX2" fmla="*/ 2698782 w 2843558"/>
              <a:gd name="connsiteY2" fmla="*/ 0 h 1447759"/>
              <a:gd name="connsiteX3" fmla="*/ 2843558 w 2843558"/>
              <a:gd name="connsiteY3" fmla="*/ 144776 h 1447759"/>
              <a:gd name="connsiteX4" fmla="*/ 2843558 w 2843558"/>
              <a:gd name="connsiteY4" fmla="*/ 1302983 h 1447759"/>
              <a:gd name="connsiteX5" fmla="*/ 2698782 w 2843558"/>
              <a:gd name="connsiteY5" fmla="*/ 1447759 h 1447759"/>
              <a:gd name="connsiteX6" fmla="*/ 144776 w 2843558"/>
              <a:gd name="connsiteY6" fmla="*/ 1447759 h 1447759"/>
              <a:gd name="connsiteX7" fmla="*/ 0 w 2843558"/>
              <a:gd name="connsiteY7" fmla="*/ 1302983 h 1447759"/>
              <a:gd name="connsiteX8" fmla="*/ 0 w 2843558"/>
              <a:gd name="connsiteY8" fmla="*/ 144776 h 144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447759">
                <a:moveTo>
                  <a:pt x="0" y="144776"/>
                </a:moveTo>
                <a:cubicBezTo>
                  <a:pt x="0" y="64818"/>
                  <a:pt x="64818" y="0"/>
                  <a:pt x="144776" y="0"/>
                </a:cubicBezTo>
                <a:lnTo>
                  <a:pt x="2698782" y="0"/>
                </a:lnTo>
                <a:cubicBezTo>
                  <a:pt x="2778740" y="0"/>
                  <a:pt x="2843558" y="64818"/>
                  <a:pt x="2843558" y="144776"/>
                </a:cubicBezTo>
                <a:lnTo>
                  <a:pt x="2843558" y="1302983"/>
                </a:lnTo>
                <a:cubicBezTo>
                  <a:pt x="2843558" y="1382941"/>
                  <a:pt x="2778740" y="1447759"/>
                  <a:pt x="2698782" y="1447759"/>
                </a:cubicBezTo>
                <a:lnTo>
                  <a:pt x="144776" y="1447759"/>
                </a:lnTo>
                <a:cubicBezTo>
                  <a:pt x="64818" y="1447759"/>
                  <a:pt x="0" y="1382941"/>
                  <a:pt x="0" y="1302983"/>
                </a:cubicBezTo>
                <a:lnTo>
                  <a:pt x="0" y="14477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693" tIns="65263" rIns="76693" bIns="65263" numCol="1" spcCol="1270" anchor="ctr" anchorCtr="0">
            <a:noAutofit/>
          </a:bodyPr>
          <a:lstStyle/>
          <a:p>
            <a:pPr marL="0" lvl="0" indent="0" algn="just" defTabSz="800100">
              <a:lnSpc>
                <a:spcPct val="90000"/>
              </a:lnSpc>
              <a:spcBef>
                <a:spcPct val="0"/>
              </a:spcBef>
              <a:spcAft>
                <a:spcPct val="35000"/>
              </a:spcAft>
              <a:buNone/>
            </a:pPr>
            <a:r>
              <a:rPr lang="en-US" sz="1800" b="1" u="none" kern="1200">
                <a:latin typeface="Times New Roman" panose="02020603050405020304" pitchFamily="18" charset="0"/>
                <a:cs typeface="Times New Roman" panose="02020603050405020304" pitchFamily="18" charset="0"/>
              </a:rPr>
              <a:t>Thông tin số</a:t>
            </a:r>
            <a:r>
              <a:rPr lang="en-US" sz="1800" kern="1200">
                <a:latin typeface="Times New Roman" panose="02020603050405020304" pitchFamily="18" charset="0"/>
                <a:cs typeface="Times New Roman" panose="02020603050405020304" pitchFamily="18" charset="0"/>
              </a:rPr>
              <a:t>: thông tin được mã hóa thành dãi bit, được lưu vào máy tính để có thể lan truyền, trao đổi trong môi trường kĩ thuật số.</a:t>
            </a:r>
            <a:endParaRPr lang="en-US" sz="1800" kern="1200"/>
          </a:p>
        </p:txBody>
      </p:sp>
      <p:sp>
        <p:nvSpPr>
          <p:cNvPr id="34" name="Freeform: Shape 33">
            <a:extLst>
              <a:ext uri="{FF2B5EF4-FFF2-40B4-BE49-F238E27FC236}">
                <a16:creationId xmlns:a16="http://schemas.microsoft.com/office/drawing/2014/main" id="{197E627D-772D-A2EA-4DD6-D4EAA3872A72}"/>
              </a:ext>
            </a:extLst>
          </p:cNvPr>
          <p:cNvSpPr/>
          <p:nvPr/>
        </p:nvSpPr>
        <p:spPr>
          <a:xfrm>
            <a:off x="291731" y="894766"/>
            <a:ext cx="192519" cy="2704583"/>
          </a:xfrm>
          <a:custGeom>
            <a:avLst/>
            <a:gdLst/>
            <a:ahLst/>
            <a:cxnLst/>
            <a:rect l="0" t="0" r="0" b="0"/>
            <a:pathLst>
              <a:path>
                <a:moveTo>
                  <a:pt x="0" y="0"/>
                </a:moveTo>
                <a:lnTo>
                  <a:pt x="0" y="2704583"/>
                </a:lnTo>
                <a:lnTo>
                  <a:pt x="192519" y="2704583"/>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5" name="Freeform: Shape 34">
            <a:extLst>
              <a:ext uri="{FF2B5EF4-FFF2-40B4-BE49-F238E27FC236}">
                <a16:creationId xmlns:a16="http://schemas.microsoft.com/office/drawing/2014/main" id="{BEBCFB74-1AC8-3131-AA87-E9126124AE22}"/>
              </a:ext>
            </a:extLst>
          </p:cNvPr>
          <p:cNvSpPr/>
          <p:nvPr/>
        </p:nvSpPr>
        <p:spPr>
          <a:xfrm>
            <a:off x="484251" y="2708524"/>
            <a:ext cx="2843558" cy="1781652"/>
          </a:xfrm>
          <a:custGeom>
            <a:avLst/>
            <a:gdLst>
              <a:gd name="connsiteX0" fmla="*/ 0 w 2843558"/>
              <a:gd name="connsiteY0" fmla="*/ 178165 h 1781652"/>
              <a:gd name="connsiteX1" fmla="*/ 178165 w 2843558"/>
              <a:gd name="connsiteY1" fmla="*/ 0 h 1781652"/>
              <a:gd name="connsiteX2" fmla="*/ 2665393 w 2843558"/>
              <a:gd name="connsiteY2" fmla="*/ 0 h 1781652"/>
              <a:gd name="connsiteX3" fmla="*/ 2843558 w 2843558"/>
              <a:gd name="connsiteY3" fmla="*/ 178165 h 1781652"/>
              <a:gd name="connsiteX4" fmla="*/ 2843558 w 2843558"/>
              <a:gd name="connsiteY4" fmla="*/ 1603487 h 1781652"/>
              <a:gd name="connsiteX5" fmla="*/ 2665393 w 2843558"/>
              <a:gd name="connsiteY5" fmla="*/ 1781652 h 1781652"/>
              <a:gd name="connsiteX6" fmla="*/ 178165 w 2843558"/>
              <a:gd name="connsiteY6" fmla="*/ 1781652 h 1781652"/>
              <a:gd name="connsiteX7" fmla="*/ 0 w 2843558"/>
              <a:gd name="connsiteY7" fmla="*/ 1603487 h 1781652"/>
              <a:gd name="connsiteX8" fmla="*/ 0 w 2843558"/>
              <a:gd name="connsiteY8" fmla="*/ 178165 h 178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781652">
                <a:moveTo>
                  <a:pt x="0" y="178165"/>
                </a:moveTo>
                <a:cubicBezTo>
                  <a:pt x="0" y="79767"/>
                  <a:pt x="79767" y="0"/>
                  <a:pt x="178165" y="0"/>
                </a:cubicBezTo>
                <a:lnTo>
                  <a:pt x="2665393" y="0"/>
                </a:lnTo>
                <a:cubicBezTo>
                  <a:pt x="2763791" y="0"/>
                  <a:pt x="2843558" y="79767"/>
                  <a:pt x="2843558" y="178165"/>
                </a:cubicBezTo>
                <a:lnTo>
                  <a:pt x="2843558" y="1603487"/>
                </a:lnTo>
                <a:cubicBezTo>
                  <a:pt x="2843558" y="1701885"/>
                  <a:pt x="2763791" y="1781652"/>
                  <a:pt x="2665393" y="1781652"/>
                </a:cubicBezTo>
                <a:lnTo>
                  <a:pt x="178165" y="1781652"/>
                </a:lnTo>
                <a:cubicBezTo>
                  <a:pt x="79767" y="1781652"/>
                  <a:pt x="0" y="1701885"/>
                  <a:pt x="0" y="1603487"/>
                </a:cubicBezTo>
                <a:lnTo>
                  <a:pt x="0" y="178165"/>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6473" tIns="75043" rIns="86473" bIns="75043" numCol="1" spcCol="1270" anchor="ctr" anchorCtr="0">
            <a:noAutofit/>
          </a:bodyPr>
          <a:lstStyle/>
          <a:p>
            <a:pPr marL="0" lvl="0" indent="0" algn="l" defTabSz="800100">
              <a:lnSpc>
                <a:spcPct val="90000"/>
              </a:lnSpc>
              <a:spcBef>
                <a:spcPct val="0"/>
              </a:spcBef>
              <a:spcAft>
                <a:spcPct val="35000"/>
              </a:spcAft>
              <a:buNone/>
            </a:pPr>
            <a:r>
              <a:rPr lang="en-US" sz="1800" b="1" u="none" kern="1200" dirty="0" err="1">
                <a:latin typeface="Times New Roman" panose="02020603050405020304" pitchFamily="18" charset="0"/>
                <a:cs typeface="Times New Roman" panose="02020603050405020304" pitchFamily="18" charset="0"/>
              </a:rPr>
              <a:t>Đặc</a:t>
            </a:r>
            <a:r>
              <a:rPr lang="en-US" sz="1800" b="1" u="none" kern="1200" dirty="0">
                <a:latin typeface="Times New Roman" panose="02020603050405020304" pitchFamily="18" charset="0"/>
                <a:cs typeface="Times New Roman" panose="02020603050405020304" pitchFamily="18" charset="0"/>
              </a:rPr>
              <a:t> </a:t>
            </a:r>
            <a:r>
              <a:rPr lang="en-US" sz="1800" b="1" u="none" kern="1200" dirty="0" err="1">
                <a:latin typeface="Times New Roman" panose="02020603050405020304" pitchFamily="18" charset="0"/>
                <a:cs typeface="Times New Roman" panose="02020603050405020304" pitchFamily="18" charset="0"/>
              </a:rPr>
              <a:t>điểm</a:t>
            </a:r>
            <a:r>
              <a:rPr lang="en-US" sz="1800" b="1" u="none" kern="1200" dirty="0">
                <a:latin typeface="Times New Roman" panose="02020603050405020304" pitchFamily="18" charset="0"/>
                <a:cs typeface="Times New Roman" panose="02020603050405020304" pitchFamily="18" charset="0"/>
              </a:rPr>
              <a:t> </a:t>
            </a:r>
            <a:r>
              <a:rPr lang="en-US" sz="1800" b="1" u="none" kern="1200" dirty="0" err="1">
                <a:latin typeface="Times New Roman" panose="02020603050405020304" pitchFamily="18" charset="0"/>
                <a:cs typeface="Times New Roman" panose="02020603050405020304" pitchFamily="18" charset="0"/>
              </a:rPr>
              <a:t>của</a:t>
            </a:r>
            <a:r>
              <a:rPr lang="en-US" sz="1800" b="1" u="none" kern="1200" dirty="0">
                <a:latin typeface="Times New Roman" panose="02020603050405020304" pitchFamily="18" charset="0"/>
                <a:cs typeface="Times New Roman" panose="02020603050405020304" pitchFamily="18" charset="0"/>
              </a:rPr>
              <a:t> </a:t>
            </a:r>
            <a:r>
              <a:rPr lang="en-US" sz="1800" b="1" u="none" kern="1200" dirty="0" err="1">
                <a:latin typeface="Times New Roman" panose="02020603050405020304" pitchFamily="18" charset="0"/>
                <a:cs typeface="Times New Roman" panose="02020603050405020304" pitchFamily="18" charset="0"/>
              </a:rPr>
              <a:t>thông</a:t>
            </a:r>
            <a:r>
              <a:rPr lang="en-US" sz="1800" b="1" u="none" kern="1200" dirty="0">
                <a:latin typeface="Times New Roman" panose="02020603050405020304" pitchFamily="18" charset="0"/>
                <a:cs typeface="Times New Roman" panose="02020603050405020304" pitchFamily="18" charset="0"/>
              </a:rPr>
              <a:t> tin </a:t>
            </a:r>
            <a:r>
              <a:rPr lang="en-US" sz="1800" b="1" u="none" kern="1200" dirty="0" err="1">
                <a:latin typeface="Times New Roman" panose="02020603050405020304" pitchFamily="18" charset="0"/>
                <a:cs typeface="Times New Roman" panose="02020603050405020304" pitchFamily="18" charset="0"/>
              </a:rPr>
              <a:t>số</a:t>
            </a:r>
            <a:r>
              <a:rPr lang="en-US" sz="1800" kern="1200" dirty="0">
                <a:latin typeface="Times New Roman" panose="02020603050405020304" pitchFamily="18" charset="0"/>
                <a:cs typeface="Times New Roman" panose="02020603050405020304" pitchFamily="18" charset="0"/>
              </a:rPr>
              <a:t>: </a:t>
            </a:r>
          </a:p>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Dễ</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dàng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nhân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bản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truyền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nhưng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bị</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xóa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bỏ</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hoàn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toàn</a:t>
            </a:r>
            <a:endParaRPr lang="en-US" sz="1800"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thể</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cập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từ</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xa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nếu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phép</a:t>
            </a:r>
            <a:endParaRPr lang="en-US" sz="1800" kern="1200" dirty="0"/>
          </a:p>
        </p:txBody>
      </p:sp>
      <p:pic>
        <p:nvPicPr>
          <p:cNvPr id="6" name="Picture 4" descr="Nexus 6｜過去の製品｜製品｜Y!mobile - 格安SIM・スマホはワイモバイルで">
            <a:extLst>
              <a:ext uri="{FF2B5EF4-FFF2-40B4-BE49-F238E27FC236}">
                <a16:creationId xmlns:a16="http://schemas.microsoft.com/office/drawing/2014/main" id="{CC92E89F-B18C-8FA6-3B30-9F3CA2307C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oogle Nexus png images | PNGWing">
            <a:extLst>
              <a:ext uri="{FF2B5EF4-FFF2-40B4-BE49-F238E27FC236}">
                <a16:creationId xmlns:a16="http://schemas.microsoft.com/office/drawing/2014/main" id="{4637813B-F09D-EB52-0F6F-D1C0C697A2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111" b="90000" l="10000" r="90000">
                        <a14:foregroundMark x1="31304" y1="13444" x2="61522" y2="12556"/>
                        <a14:foregroundMark x1="36522" y1="21000" x2="51413" y2="27333"/>
                        <a14:foregroundMark x1="50109" y1="10444" x2="60109" y2="13778"/>
                        <a14:foregroundMark x1="62826" y1="12444" x2="65978" y2="14444"/>
                        <a14:foregroundMark x1="66196" y1="11889" x2="68043" y2="13778"/>
                        <a14:foregroundMark x1="49130" y1="72556" x2="51304" y2="74667"/>
                        <a14:foregroundMark x1="41848" y1="85222" x2="48261" y2="88889"/>
                        <a14:foregroundMark x1="34348" y1="87333" x2="56413" y2="87444"/>
                        <a14:foregroundMark x1="56413" y1="87444" x2="61630" y2="86889"/>
                        <a14:foregroundMark x1="30870" y1="37111" x2="31522" y2="50444"/>
                        <a14:foregroundMark x1="31304" y1="22667" x2="31739" y2="31222"/>
                        <a14:foregroundMark x1="30870" y1="54778" x2="31739" y2="66444"/>
                        <a14:foregroundMark x1="68913" y1="38111" x2="69130" y2="49444"/>
                        <a14:foregroundMark x1="68804" y1="26111" x2="68804" y2="32111"/>
                        <a14:foregroundMark x1="57935" y1="21778" x2="59891" y2="26111"/>
                        <a14:foregroundMark x1="68478" y1="51333" x2="68261" y2="58222"/>
                        <a14:foregroundMark x1="33804" y1="88333" x2="49348" y2="89778"/>
                        <a14:foregroundMark x1="49348" y1="89778" x2="61522" y2="89667"/>
                        <a14:foregroundMark x1="61522" y1="89667" x2="61848" y2="89333"/>
                        <a14:foregroundMark x1="44130" y1="9444" x2="49891" y2="9333"/>
                        <a14:foregroundMark x1="51413" y1="9444" x2="53587" y2="9444"/>
                        <a14:foregroundMark x1="54457" y1="9333" x2="55217" y2="9333"/>
                        <a14:foregroundMark x1="39457" y1="9111" x2="41957" y2="9111"/>
                        <a14:foregroundMark x1="31413" y1="11111" x2="31957" y2="10667"/>
                      </a14:backgroundRemoval>
                    </a14:imgEffect>
                  </a14:imgLayer>
                </a14:imgProps>
              </a:ext>
              <a:ext uri="{28A0092B-C50C-407E-A947-70E740481C1C}">
                <a14:useLocalDpi xmlns:a14="http://schemas.microsoft.com/office/drawing/2010/main" val="0"/>
              </a:ext>
            </a:extLst>
          </a:blip>
          <a:srcRect l="27936" t="7484" r="28586" b="7484"/>
          <a:stretch/>
        </p:blipFill>
        <p:spPr bwMode="auto">
          <a:xfrm>
            <a:off x="5236163" y="238501"/>
            <a:ext cx="580030" cy="11097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pple Tablet PNG Transparent Image | PNG Arts">
            <a:extLst>
              <a:ext uri="{FF2B5EF4-FFF2-40B4-BE49-F238E27FC236}">
                <a16:creationId xmlns:a16="http://schemas.microsoft.com/office/drawing/2014/main" id="{6E5028CD-7A77-D1E9-7478-E52C3054C9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88" t="1327" r="12447" b="2355"/>
          <a:stretch/>
        </p:blipFill>
        <p:spPr bwMode="auto">
          <a:xfrm>
            <a:off x="3891508" y="1732798"/>
            <a:ext cx="1071441" cy="13766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omputer Notebook Laptop Png Image - Laptop Image Transparent Background,  Png Download - 1280x1119(#5704281) - PngFind">
            <a:extLst>
              <a:ext uri="{FF2B5EF4-FFF2-40B4-BE49-F238E27FC236}">
                <a16:creationId xmlns:a16="http://schemas.microsoft.com/office/drawing/2014/main" id="{3026DF0F-688D-066F-5C5A-05711229A39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48" b="91473" l="10000" r="96786">
                        <a14:foregroundMark x1="56190" y1="90181" x2="59405" y2="91860"/>
                        <a14:foregroundMark x1="69643" y1="70543" x2="80595" y2="64341"/>
                        <a14:foregroundMark x1="90714" y1="55943" x2="93571" y2="57235"/>
                        <a14:foregroundMark x1="96786" y1="55814" x2="96786" y2="55814"/>
                        <a14:foregroundMark x1="15238" y1="40568" x2="15476" y2="45995"/>
                        <a14:foregroundMark x1="15595" y1="49742" x2="17143" y2="53876"/>
                        <a14:foregroundMark x1="55833" y1="8915" x2="60714" y2="6848"/>
                        <a14:foregroundMark x1="31310" y1="62661" x2="50595" y2="54522"/>
                        <a14:foregroundMark x1="50595" y1="54522" x2="52381" y2="51550"/>
                        <a14:foregroundMark x1="30714" y1="66925" x2="32619" y2="67054"/>
                        <a14:backgroundMark x1="11190" y1="44574" x2="12381" y2="50904"/>
                        <a14:backgroundMark x1="13929" y1="50904" x2="14524" y2="53747"/>
                        <a14:backgroundMark x1="14524" y1="58140" x2="14643" y2="60336"/>
                        <a14:backgroundMark x1="19762" y1="70155" x2="19762" y2="70155"/>
                      </a14:backgroundRemoval>
                    </a14:imgEffect>
                  </a14:imgLayer>
                </a14:imgProps>
              </a:ext>
              <a:ext uri="{28A0092B-C50C-407E-A947-70E740481C1C}">
                <a14:useLocalDpi xmlns:a14="http://schemas.microsoft.com/office/drawing/2010/main" val="0"/>
              </a:ext>
            </a:extLst>
          </a:blip>
          <a:srcRect l="8922" t="4209" b="4209"/>
          <a:stretch/>
        </p:blipFill>
        <p:spPr bwMode="auto">
          <a:xfrm>
            <a:off x="4871901" y="3331707"/>
            <a:ext cx="1747945" cy="161963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737C9A3C-684A-5DEA-9A2D-A92848791C49}"/>
              </a:ext>
            </a:extLst>
          </p:cNvPr>
          <p:cNvCxnSpPr>
            <a:cxnSpLocks/>
          </p:cNvCxnSpPr>
          <p:nvPr/>
        </p:nvCxnSpPr>
        <p:spPr>
          <a:xfrm>
            <a:off x="5776865" y="729762"/>
            <a:ext cx="1263032" cy="107188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6CFADB-D649-00B9-055C-1C0747947306}"/>
              </a:ext>
            </a:extLst>
          </p:cNvPr>
          <p:cNvCxnSpPr>
            <a:cxnSpLocks/>
          </p:cNvCxnSpPr>
          <p:nvPr/>
        </p:nvCxnSpPr>
        <p:spPr>
          <a:xfrm>
            <a:off x="4945868" y="2421103"/>
            <a:ext cx="209402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7616F6-27E9-07EE-061B-366DB7C7F261}"/>
              </a:ext>
            </a:extLst>
          </p:cNvPr>
          <p:cNvCxnSpPr>
            <a:cxnSpLocks/>
          </p:cNvCxnSpPr>
          <p:nvPr/>
        </p:nvCxnSpPr>
        <p:spPr>
          <a:xfrm flipV="1">
            <a:off x="5992882" y="3028335"/>
            <a:ext cx="1047015" cy="102000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69BABC2-8545-4DE6-7820-78335C99627E}"/>
              </a:ext>
            </a:extLst>
          </p:cNvPr>
          <p:cNvPicPr>
            <a:picLocks noChangeAspect="1"/>
          </p:cNvPicPr>
          <p:nvPr/>
        </p:nvPicPr>
        <p:blipFill>
          <a:blip r:embed="rId8"/>
          <a:stretch>
            <a:fillRect/>
          </a:stretch>
        </p:blipFill>
        <p:spPr>
          <a:xfrm>
            <a:off x="7199709" y="2037273"/>
            <a:ext cx="1465319" cy="824242"/>
          </a:xfrm>
          <a:prstGeom prst="rect">
            <a:avLst/>
          </a:prstGeom>
        </p:spPr>
      </p:pic>
      <p:pic>
        <p:nvPicPr>
          <p:cNvPr id="8" name="Picture 2" descr="Ruộng Mù Cang Chải tiếp tục giành chiến thắng ở giải ảnh trên cao">
            <a:extLst>
              <a:ext uri="{FF2B5EF4-FFF2-40B4-BE49-F238E27FC236}">
                <a16:creationId xmlns:a16="http://schemas.microsoft.com/office/drawing/2014/main" id="{E6E139A4-3FB6-D626-15AF-685AC9F904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9317" y="2157177"/>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uộng Mù Cang Chải tiếp tục giành chiến thắng ở giải ảnh trên cao">
            <a:extLst>
              <a:ext uri="{FF2B5EF4-FFF2-40B4-BE49-F238E27FC236}">
                <a16:creationId xmlns:a16="http://schemas.microsoft.com/office/drawing/2014/main" id="{A6559825-DD7C-790D-C866-B0E3D71EBA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2404" y="2160827"/>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uộng Mù Cang Chải tiếp tục giành chiến thắng ở giải ảnh trên cao">
            <a:extLst>
              <a:ext uri="{FF2B5EF4-FFF2-40B4-BE49-F238E27FC236}">
                <a16:creationId xmlns:a16="http://schemas.microsoft.com/office/drawing/2014/main" id="{8FA9FECC-5694-44E6-FCC7-690EC82133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1111" y="2159002"/>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uộng Mù Cang Chải tiếp tục giành chiến thắng ở giải ảnh trên cao">
            <a:extLst>
              <a:ext uri="{FF2B5EF4-FFF2-40B4-BE49-F238E27FC236}">
                <a16:creationId xmlns:a16="http://schemas.microsoft.com/office/drawing/2014/main" id="{62C95D45-897C-495D-ADA4-1E82F4E4D3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9317" y="2157177"/>
            <a:ext cx="414621" cy="55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4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repeatCount="indefinite"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repeatCount="indefinite"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repeatCount="indefinite"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fade">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56" presetClass="path" presetSubtype="0" accel="50000" decel="50000" fill="hold" nodeType="clickEffect">
                                  <p:stCondLst>
                                    <p:cond delay="0"/>
                                  </p:stCondLst>
                                  <p:childTnLst>
                                    <p:animMotion origin="layout" path="M -8.33333E-7 4.5679E-6 L -0.26632 -0.36451 " pathEditMode="relative" rAng="0" ptsTypes="AA">
                                      <p:cBhvr>
                                        <p:cTn id="41" dur="500" fill="hold"/>
                                        <p:tgtEl>
                                          <p:spTgt spid="22"/>
                                        </p:tgtEl>
                                        <p:attrNameLst>
                                          <p:attrName>ppt_x</p:attrName>
                                          <p:attrName>ppt_y</p:attrName>
                                        </p:attrNameLst>
                                      </p:cBhvr>
                                      <p:rCtr x="-13316" y="-18241"/>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56" presetClass="path" presetSubtype="0" accel="50000" decel="50000" fill="hold" nodeType="clickEffect">
                                  <p:stCondLst>
                                    <p:cond delay="0"/>
                                  </p:stCondLst>
                                  <p:childTnLst>
                                    <p:animMotion origin="layout" path="M -2.5E-6 3.20988E-6 L -0.3875 -0.00648 " pathEditMode="relative" rAng="0" ptsTypes="AA">
                                      <p:cBhvr>
                                        <p:cTn id="50" dur="500" fill="hold"/>
                                        <p:tgtEl>
                                          <p:spTgt spid="23"/>
                                        </p:tgtEl>
                                        <p:attrNameLst>
                                          <p:attrName>ppt_x</p:attrName>
                                          <p:attrName>ppt_y</p:attrName>
                                        </p:attrNameLst>
                                      </p:cBhvr>
                                      <p:rCtr x="-19375" y="-340"/>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56" presetClass="path" presetSubtype="0" accel="50000" decel="50000" fill="hold" nodeType="clickEffect">
                                  <p:stCondLst>
                                    <p:cond delay="0"/>
                                  </p:stCondLst>
                                  <p:childTnLst>
                                    <p:animMotion origin="layout" path="M 1.11111E-6 1.85185E-6 L -0.26806 0.28086 " pathEditMode="relative" rAng="0" ptsTypes="AA">
                                      <p:cBhvr>
                                        <p:cTn id="59" dur="500" fill="hold"/>
                                        <p:tgtEl>
                                          <p:spTgt spid="24"/>
                                        </p:tgtEl>
                                        <p:attrNameLst>
                                          <p:attrName>ppt_x</p:attrName>
                                          <p:attrName>ppt_y</p:attrName>
                                        </p:attrNameLst>
                                      </p:cBhvr>
                                      <p:rCtr x="-13403" y="140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C9152-B78B-8926-8ABA-571C6A6762A5}"/>
              </a:ext>
            </a:extLst>
          </p:cNvPr>
          <p:cNvSpPr txBox="1"/>
          <p:nvPr/>
        </p:nvSpPr>
        <p:spPr>
          <a:xfrm>
            <a:off x="457200" y="167313"/>
            <a:ext cx="6213763" cy="461665"/>
          </a:xfrm>
          <a:prstGeom prst="rect">
            <a:avLst/>
          </a:prstGeom>
          <a:noFill/>
        </p:spPr>
        <p:txBody>
          <a:bodyPr wrap="square" rtlCol="0">
            <a:spAutoFit/>
          </a:bodyPr>
          <a:lstStyle/>
          <a:p>
            <a:pPr algn="ctr" defTabSz="685800">
              <a:buClrTx/>
              <a:defRPr/>
            </a:pPr>
            <a:r>
              <a:rPr lang="en-US" sz="2400" b="1" u="sng" kern="1200" dirty="0">
                <a:solidFill>
                  <a:srgbClr val="00B0F0"/>
                </a:solidFill>
                <a:latin typeface="Times New Roman" panose="02020603050405020304" pitchFamily="18" charset="0"/>
                <a:ea typeface="+mn-ea"/>
                <a:cs typeface="Times New Roman" panose="02020603050405020304" pitchFamily="18" charset="0"/>
              </a:rPr>
              <a:t>1. THÔNG TIN TRONG MÔI TRƯỜNG SỐ</a:t>
            </a:r>
          </a:p>
        </p:txBody>
      </p:sp>
      <p:pic>
        <p:nvPicPr>
          <p:cNvPr id="4" name="Picture 3">
            <a:extLst>
              <a:ext uri="{FF2B5EF4-FFF2-40B4-BE49-F238E27FC236}">
                <a16:creationId xmlns:a16="http://schemas.microsoft.com/office/drawing/2014/main" id="{75B22FD5-BEA6-BDDF-9C78-D9F1E08D0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331" y="605894"/>
            <a:ext cx="7830825" cy="4070015"/>
          </a:xfrm>
          <a:prstGeom prst="rect">
            <a:avLst/>
          </a:prstGeom>
        </p:spPr>
      </p:pic>
      <p:pic>
        <p:nvPicPr>
          <p:cNvPr id="5" name="mp3-output-ttsfree(dot)com (10)">
            <a:hlinkClick r:id="" action="ppaction://media"/>
            <a:extLst>
              <a:ext uri="{FF2B5EF4-FFF2-40B4-BE49-F238E27FC236}">
                <a16:creationId xmlns:a16="http://schemas.microsoft.com/office/drawing/2014/main" id="{6588B01A-D5F7-5DA9-EFB4-FC397764AE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3400" y="2343150"/>
            <a:ext cx="457200" cy="457200"/>
          </a:xfrm>
          <a:prstGeom prst="rect">
            <a:avLst/>
          </a:prstGeom>
        </p:spPr>
      </p:pic>
      <p:sp>
        <p:nvSpPr>
          <p:cNvPr id="3" name="Oval 2">
            <a:extLst>
              <a:ext uri="{FF2B5EF4-FFF2-40B4-BE49-F238E27FC236}">
                <a16:creationId xmlns:a16="http://schemas.microsoft.com/office/drawing/2014/main" id="{48D13E7E-E668-2398-A722-1842D30A3B59}"/>
              </a:ext>
            </a:extLst>
          </p:cNvPr>
          <p:cNvSpPr/>
          <p:nvPr/>
        </p:nvSpPr>
        <p:spPr>
          <a:xfrm>
            <a:off x="6893093" y="51234"/>
            <a:ext cx="890988" cy="890988"/>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Oval 5">
            <a:extLst>
              <a:ext uri="{FF2B5EF4-FFF2-40B4-BE49-F238E27FC236}">
                <a16:creationId xmlns:a16="http://schemas.microsoft.com/office/drawing/2014/main" id="{7A5028EC-2390-342D-BE90-C961BD2CA995}"/>
              </a:ext>
            </a:extLst>
          </p:cNvPr>
          <p:cNvSpPr/>
          <p:nvPr/>
        </p:nvSpPr>
        <p:spPr>
          <a:xfrm>
            <a:off x="6995528" y="139605"/>
            <a:ext cx="686119" cy="686119"/>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7A34059-CC96-7B32-7D15-5E4708E1F3FD}"/>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5</a:t>
            </a:r>
          </a:p>
        </p:txBody>
      </p:sp>
      <p:sp>
        <p:nvSpPr>
          <p:cNvPr id="8" name="Rectangle 7">
            <a:extLst>
              <a:ext uri="{FF2B5EF4-FFF2-40B4-BE49-F238E27FC236}">
                <a16:creationId xmlns:a16="http://schemas.microsoft.com/office/drawing/2014/main" id="{6E120F1A-ED8E-FE10-AAF7-F75884A34FD4}"/>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4</a:t>
            </a:r>
          </a:p>
        </p:txBody>
      </p:sp>
      <p:sp>
        <p:nvSpPr>
          <p:cNvPr id="9" name="Rectangle 8">
            <a:extLst>
              <a:ext uri="{FF2B5EF4-FFF2-40B4-BE49-F238E27FC236}">
                <a16:creationId xmlns:a16="http://schemas.microsoft.com/office/drawing/2014/main" id="{8D13D3AE-C3C4-AD79-D2FF-D8293439D905}"/>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6</a:t>
            </a:r>
          </a:p>
        </p:txBody>
      </p:sp>
      <p:sp>
        <p:nvSpPr>
          <p:cNvPr id="10" name="Rectangle 9">
            <a:extLst>
              <a:ext uri="{FF2B5EF4-FFF2-40B4-BE49-F238E27FC236}">
                <a16:creationId xmlns:a16="http://schemas.microsoft.com/office/drawing/2014/main" id="{E805BE94-8DB1-FA8B-449C-C061C017A72E}"/>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a:t>
            </a:r>
          </a:p>
        </p:txBody>
      </p:sp>
      <p:sp>
        <p:nvSpPr>
          <p:cNvPr id="11" name="Rectangle 10">
            <a:extLst>
              <a:ext uri="{FF2B5EF4-FFF2-40B4-BE49-F238E27FC236}">
                <a16:creationId xmlns:a16="http://schemas.microsoft.com/office/drawing/2014/main" id="{95B49EDC-6EC1-9ACB-F4E3-423E32A83C9B}"/>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a:t>
            </a:r>
          </a:p>
        </p:txBody>
      </p:sp>
      <p:sp>
        <p:nvSpPr>
          <p:cNvPr id="12" name="Rectangle 11">
            <a:extLst>
              <a:ext uri="{FF2B5EF4-FFF2-40B4-BE49-F238E27FC236}">
                <a16:creationId xmlns:a16="http://schemas.microsoft.com/office/drawing/2014/main" id="{9954AAF0-0029-598B-9A27-CE26708186EE}"/>
              </a:ext>
            </a:extLst>
          </p:cNvPr>
          <p:cNvSpPr/>
          <p:nvPr/>
        </p:nvSpPr>
        <p:spPr>
          <a:xfrm>
            <a:off x="7203776" y="187731"/>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0</a:t>
            </a:r>
          </a:p>
        </p:txBody>
      </p:sp>
      <p:sp>
        <p:nvSpPr>
          <p:cNvPr id="13" name="Rectangle 12">
            <a:extLst>
              <a:ext uri="{FF2B5EF4-FFF2-40B4-BE49-F238E27FC236}">
                <a16:creationId xmlns:a16="http://schemas.microsoft.com/office/drawing/2014/main" id="{747EA593-C87A-92EA-EA3B-8EF16E99F157}"/>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7</a:t>
            </a:r>
          </a:p>
        </p:txBody>
      </p:sp>
      <p:sp>
        <p:nvSpPr>
          <p:cNvPr id="14" name="Rectangle 13">
            <a:extLst>
              <a:ext uri="{FF2B5EF4-FFF2-40B4-BE49-F238E27FC236}">
                <a16:creationId xmlns:a16="http://schemas.microsoft.com/office/drawing/2014/main" id="{3BA65015-4045-DF97-F141-21E8EDB5D572}"/>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9</a:t>
            </a:r>
          </a:p>
        </p:txBody>
      </p:sp>
      <p:sp>
        <p:nvSpPr>
          <p:cNvPr id="15" name="Rectangle 14">
            <a:extLst>
              <a:ext uri="{FF2B5EF4-FFF2-40B4-BE49-F238E27FC236}">
                <a16:creationId xmlns:a16="http://schemas.microsoft.com/office/drawing/2014/main" id="{D29283D6-E91D-9CCD-4159-25632AB2E1C6}"/>
              </a:ext>
            </a:extLst>
          </p:cNvPr>
          <p:cNvSpPr/>
          <p:nvPr/>
        </p:nvSpPr>
        <p:spPr>
          <a:xfrm>
            <a:off x="7182715"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a:t>
            </a:r>
          </a:p>
        </p:txBody>
      </p:sp>
      <p:sp>
        <p:nvSpPr>
          <p:cNvPr id="16" name="Rectangle 15">
            <a:extLst>
              <a:ext uri="{FF2B5EF4-FFF2-40B4-BE49-F238E27FC236}">
                <a16:creationId xmlns:a16="http://schemas.microsoft.com/office/drawing/2014/main" id="{2E08428B-9A10-CB72-45F9-BDA6F17C125C}"/>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10</a:t>
            </a:r>
          </a:p>
        </p:txBody>
      </p:sp>
      <p:sp>
        <p:nvSpPr>
          <p:cNvPr id="17" name="Rectangle 16">
            <a:extLst>
              <a:ext uri="{FF2B5EF4-FFF2-40B4-BE49-F238E27FC236}">
                <a16:creationId xmlns:a16="http://schemas.microsoft.com/office/drawing/2014/main" id="{57DAE04F-C390-970F-F52F-5F913A50C72D}"/>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11</a:t>
            </a:r>
          </a:p>
        </p:txBody>
      </p:sp>
      <p:sp>
        <p:nvSpPr>
          <p:cNvPr id="18" name="Rectangle 17">
            <a:extLst>
              <a:ext uri="{FF2B5EF4-FFF2-40B4-BE49-F238E27FC236}">
                <a16:creationId xmlns:a16="http://schemas.microsoft.com/office/drawing/2014/main" id="{5178CA2C-294E-FE13-4A7E-A72DED0DB7E6}"/>
              </a:ext>
            </a:extLst>
          </p:cNvPr>
          <p:cNvSpPr/>
          <p:nvPr/>
        </p:nvSpPr>
        <p:spPr>
          <a:xfrm>
            <a:off x="7211809" y="271472"/>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8</a:t>
            </a:r>
          </a:p>
        </p:txBody>
      </p:sp>
      <p:sp>
        <p:nvSpPr>
          <p:cNvPr id="19" name="Rectangle 18">
            <a:extLst>
              <a:ext uri="{FF2B5EF4-FFF2-40B4-BE49-F238E27FC236}">
                <a16:creationId xmlns:a16="http://schemas.microsoft.com/office/drawing/2014/main" id="{15C6D8B2-43AD-430D-278A-886DA4967818}"/>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21</a:t>
            </a:r>
          </a:p>
        </p:txBody>
      </p:sp>
      <p:sp>
        <p:nvSpPr>
          <p:cNvPr id="20" name="Rectangle 19">
            <a:extLst>
              <a:ext uri="{FF2B5EF4-FFF2-40B4-BE49-F238E27FC236}">
                <a16:creationId xmlns:a16="http://schemas.microsoft.com/office/drawing/2014/main" id="{E118958C-451D-13A9-A34B-150971CCA4D1}"/>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20</a:t>
            </a:r>
          </a:p>
        </p:txBody>
      </p:sp>
      <p:sp>
        <p:nvSpPr>
          <p:cNvPr id="21" name="Rectangle 20">
            <a:extLst>
              <a:ext uri="{FF2B5EF4-FFF2-40B4-BE49-F238E27FC236}">
                <a16:creationId xmlns:a16="http://schemas.microsoft.com/office/drawing/2014/main" id="{B40FE4AE-5F45-767E-66C4-E5F820FD5702}"/>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22</a:t>
            </a:r>
          </a:p>
        </p:txBody>
      </p:sp>
      <p:sp>
        <p:nvSpPr>
          <p:cNvPr id="22" name="Rectangle 21">
            <a:extLst>
              <a:ext uri="{FF2B5EF4-FFF2-40B4-BE49-F238E27FC236}">
                <a16:creationId xmlns:a16="http://schemas.microsoft.com/office/drawing/2014/main" id="{380B3D7E-8E70-AD25-E5B0-1143A721225C}"/>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18</a:t>
            </a:r>
          </a:p>
        </p:txBody>
      </p:sp>
      <p:sp>
        <p:nvSpPr>
          <p:cNvPr id="23" name="Rectangle 22">
            <a:extLst>
              <a:ext uri="{FF2B5EF4-FFF2-40B4-BE49-F238E27FC236}">
                <a16:creationId xmlns:a16="http://schemas.microsoft.com/office/drawing/2014/main" id="{4047043B-6FD5-AC19-AF60-366AE3B2607A}"/>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17</a:t>
            </a:r>
          </a:p>
        </p:txBody>
      </p:sp>
      <p:sp>
        <p:nvSpPr>
          <p:cNvPr id="24" name="Rectangle 23">
            <a:extLst>
              <a:ext uri="{FF2B5EF4-FFF2-40B4-BE49-F238E27FC236}">
                <a16:creationId xmlns:a16="http://schemas.microsoft.com/office/drawing/2014/main" id="{23B166B9-8D88-650C-57FC-87F9FBCF000D}"/>
              </a:ext>
            </a:extLst>
          </p:cNvPr>
          <p:cNvSpPr/>
          <p:nvPr/>
        </p:nvSpPr>
        <p:spPr>
          <a:xfrm>
            <a:off x="7118015" y="263788"/>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16</a:t>
            </a:r>
          </a:p>
        </p:txBody>
      </p:sp>
      <p:sp>
        <p:nvSpPr>
          <p:cNvPr id="25" name="Rectangle 24">
            <a:extLst>
              <a:ext uri="{FF2B5EF4-FFF2-40B4-BE49-F238E27FC236}">
                <a16:creationId xmlns:a16="http://schemas.microsoft.com/office/drawing/2014/main" id="{80447760-CB5C-F8F3-DBDB-C5940E7C1FF6}"/>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23</a:t>
            </a:r>
          </a:p>
        </p:txBody>
      </p:sp>
      <p:sp>
        <p:nvSpPr>
          <p:cNvPr id="26" name="Rectangle 25">
            <a:extLst>
              <a:ext uri="{FF2B5EF4-FFF2-40B4-BE49-F238E27FC236}">
                <a16:creationId xmlns:a16="http://schemas.microsoft.com/office/drawing/2014/main" id="{171E0A74-54FE-E3B1-9A71-97DB3F0FDF57}"/>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19</a:t>
            </a:r>
          </a:p>
        </p:txBody>
      </p:sp>
      <p:sp>
        <p:nvSpPr>
          <p:cNvPr id="27" name="Rectangle 26">
            <a:extLst>
              <a:ext uri="{FF2B5EF4-FFF2-40B4-BE49-F238E27FC236}">
                <a16:creationId xmlns:a16="http://schemas.microsoft.com/office/drawing/2014/main" id="{F58C7579-3E2C-13B0-ECD1-B0B134CD1558}"/>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13</a:t>
            </a:r>
          </a:p>
        </p:txBody>
      </p:sp>
      <p:sp>
        <p:nvSpPr>
          <p:cNvPr id="28" name="Rectangle 27">
            <a:extLst>
              <a:ext uri="{FF2B5EF4-FFF2-40B4-BE49-F238E27FC236}">
                <a16:creationId xmlns:a16="http://schemas.microsoft.com/office/drawing/2014/main" id="{4EC7DB9F-1841-2E6D-4247-0FA271987151}"/>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14</a:t>
            </a:r>
          </a:p>
        </p:txBody>
      </p:sp>
      <p:sp>
        <p:nvSpPr>
          <p:cNvPr id="29" name="Rectangle 28">
            <a:extLst>
              <a:ext uri="{FF2B5EF4-FFF2-40B4-BE49-F238E27FC236}">
                <a16:creationId xmlns:a16="http://schemas.microsoft.com/office/drawing/2014/main" id="{6CBCAA19-E132-F2A4-E1F5-124E845FB853}"/>
              </a:ext>
            </a:extLst>
          </p:cNvPr>
          <p:cNvSpPr/>
          <p:nvPr/>
        </p:nvSpPr>
        <p:spPr>
          <a:xfrm>
            <a:off x="7118015" y="25610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15</a:t>
            </a:r>
          </a:p>
        </p:txBody>
      </p:sp>
      <p:sp>
        <p:nvSpPr>
          <p:cNvPr id="30" name="Rectangle 29">
            <a:extLst>
              <a:ext uri="{FF2B5EF4-FFF2-40B4-BE49-F238E27FC236}">
                <a16:creationId xmlns:a16="http://schemas.microsoft.com/office/drawing/2014/main" id="{6E828CE4-F7DC-0483-A212-9C09F30D67CB}"/>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12</a:t>
            </a:r>
          </a:p>
        </p:txBody>
      </p:sp>
      <p:sp>
        <p:nvSpPr>
          <p:cNvPr id="31" name="Rectangle 30">
            <a:extLst>
              <a:ext uri="{FF2B5EF4-FFF2-40B4-BE49-F238E27FC236}">
                <a16:creationId xmlns:a16="http://schemas.microsoft.com/office/drawing/2014/main" id="{0542C057-BF88-DD55-98BA-8DB4267E06C0}"/>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25</a:t>
            </a:r>
          </a:p>
        </p:txBody>
      </p:sp>
      <p:sp>
        <p:nvSpPr>
          <p:cNvPr id="32" name="Rectangle 31">
            <a:extLst>
              <a:ext uri="{FF2B5EF4-FFF2-40B4-BE49-F238E27FC236}">
                <a16:creationId xmlns:a16="http://schemas.microsoft.com/office/drawing/2014/main" id="{5F4D03DD-C383-5DC3-670F-1BDA66E8A2A8}"/>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24</a:t>
            </a:r>
          </a:p>
        </p:txBody>
      </p:sp>
      <p:sp>
        <p:nvSpPr>
          <p:cNvPr id="33" name="Rectangle 32">
            <a:extLst>
              <a:ext uri="{FF2B5EF4-FFF2-40B4-BE49-F238E27FC236}">
                <a16:creationId xmlns:a16="http://schemas.microsoft.com/office/drawing/2014/main" id="{2B08B1EF-5CED-C879-F1E4-536C4BD7DB55}"/>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26</a:t>
            </a:r>
          </a:p>
        </p:txBody>
      </p:sp>
      <p:sp>
        <p:nvSpPr>
          <p:cNvPr id="34" name="Rectangle 33">
            <a:extLst>
              <a:ext uri="{FF2B5EF4-FFF2-40B4-BE49-F238E27FC236}">
                <a16:creationId xmlns:a16="http://schemas.microsoft.com/office/drawing/2014/main" id="{3558DB49-5395-44FC-ED2F-BD21B1EA062C}"/>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27</a:t>
            </a:r>
          </a:p>
        </p:txBody>
      </p:sp>
      <p:sp>
        <p:nvSpPr>
          <p:cNvPr id="35" name="Rectangle 34">
            <a:extLst>
              <a:ext uri="{FF2B5EF4-FFF2-40B4-BE49-F238E27FC236}">
                <a16:creationId xmlns:a16="http://schemas.microsoft.com/office/drawing/2014/main" id="{6C20B51D-78C2-8FB3-B4B8-9349B5C66CA9}"/>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29</a:t>
            </a:r>
          </a:p>
        </p:txBody>
      </p:sp>
      <p:sp>
        <p:nvSpPr>
          <p:cNvPr id="36" name="Rectangle 35">
            <a:extLst>
              <a:ext uri="{FF2B5EF4-FFF2-40B4-BE49-F238E27FC236}">
                <a16:creationId xmlns:a16="http://schemas.microsoft.com/office/drawing/2014/main" id="{3257C549-C5D5-D99F-3BFB-108999CB03D9}"/>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28</a:t>
            </a:r>
          </a:p>
        </p:txBody>
      </p:sp>
      <p:sp>
        <p:nvSpPr>
          <p:cNvPr id="37" name="Rectangle 36">
            <a:extLst>
              <a:ext uri="{FF2B5EF4-FFF2-40B4-BE49-F238E27FC236}">
                <a16:creationId xmlns:a16="http://schemas.microsoft.com/office/drawing/2014/main" id="{35C443FA-898A-A41E-53E9-9AC64EB34A9E}"/>
              </a:ext>
            </a:extLst>
          </p:cNvPr>
          <p:cNvSpPr/>
          <p:nvPr/>
        </p:nvSpPr>
        <p:spPr>
          <a:xfrm>
            <a:off x="7096954"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30</a:t>
            </a:r>
          </a:p>
        </p:txBody>
      </p:sp>
      <p:sp>
        <p:nvSpPr>
          <p:cNvPr id="38" name="Rectangle 37"/>
          <p:cNvSpPr/>
          <p:nvPr/>
        </p:nvSpPr>
        <p:spPr>
          <a:xfrm>
            <a:off x="2660073" y="4548666"/>
            <a:ext cx="3366654" cy="461665"/>
          </a:xfrm>
          <a:prstGeom prst="rect">
            <a:avLst/>
          </a:prstGeom>
        </p:spPr>
        <p:txBody>
          <a:bodyPr wrap="square">
            <a:spAutoFit/>
          </a:bodyPr>
          <a:lstStyle/>
          <a:p>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NHÓM</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48D13E7E-E668-2398-A722-1842D30A3B59}"/>
              </a:ext>
            </a:extLst>
          </p:cNvPr>
          <p:cNvSpPr/>
          <p:nvPr/>
        </p:nvSpPr>
        <p:spPr>
          <a:xfrm>
            <a:off x="7897927" y="51234"/>
            <a:ext cx="890988" cy="890988"/>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Oval 39">
            <a:extLst>
              <a:ext uri="{FF2B5EF4-FFF2-40B4-BE49-F238E27FC236}">
                <a16:creationId xmlns:a16="http://schemas.microsoft.com/office/drawing/2014/main" id="{7A5028EC-2390-342D-BE90-C961BD2CA995}"/>
              </a:ext>
            </a:extLst>
          </p:cNvPr>
          <p:cNvSpPr/>
          <p:nvPr/>
        </p:nvSpPr>
        <p:spPr>
          <a:xfrm>
            <a:off x="8000362" y="139605"/>
            <a:ext cx="686119" cy="686119"/>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p>
        </p:txBody>
      </p:sp>
      <p:sp>
        <p:nvSpPr>
          <p:cNvPr id="41" name="Rectangle 40">
            <a:extLst>
              <a:ext uri="{FF2B5EF4-FFF2-40B4-BE49-F238E27FC236}">
                <a16:creationId xmlns:a16="http://schemas.microsoft.com/office/drawing/2014/main" id="{B7A34059-CC96-7B32-7D15-5E4708E1F3FD}"/>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5</a:t>
            </a:r>
          </a:p>
        </p:txBody>
      </p:sp>
      <p:sp>
        <p:nvSpPr>
          <p:cNvPr id="42" name="Rectangle 41">
            <a:extLst>
              <a:ext uri="{FF2B5EF4-FFF2-40B4-BE49-F238E27FC236}">
                <a16:creationId xmlns:a16="http://schemas.microsoft.com/office/drawing/2014/main" id="{6E120F1A-ED8E-FE10-AAF7-F75884A34FD4}"/>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4</a:t>
            </a:r>
          </a:p>
        </p:txBody>
      </p:sp>
      <p:sp>
        <p:nvSpPr>
          <p:cNvPr id="43" name="Rectangle 42">
            <a:extLst>
              <a:ext uri="{FF2B5EF4-FFF2-40B4-BE49-F238E27FC236}">
                <a16:creationId xmlns:a16="http://schemas.microsoft.com/office/drawing/2014/main" id="{8D13D3AE-C3C4-AD79-D2FF-D8293439D905}"/>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6</a:t>
            </a:r>
          </a:p>
        </p:txBody>
      </p:sp>
      <p:sp>
        <p:nvSpPr>
          <p:cNvPr id="44" name="Rectangle 43">
            <a:extLst>
              <a:ext uri="{FF2B5EF4-FFF2-40B4-BE49-F238E27FC236}">
                <a16:creationId xmlns:a16="http://schemas.microsoft.com/office/drawing/2014/main" id="{E805BE94-8DB1-FA8B-449C-C061C017A72E}"/>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a:t>
            </a:r>
          </a:p>
        </p:txBody>
      </p:sp>
      <p:sp>
        <p:nvSpPr>
          <p:cNvPr id="45" name="Rectangle 44">
            <a:extLst>
              <a:ext uri="{FF2B5EF4-FFF2-40B4-BE49-F238E27FC236}">
                <a16:creationId xmlns:a16="http://schemas.microsoft.com/office/drawing/2014/main" id="{95B49EDC-6EC1-9ACB-F4E3-423E32A83C9B}"/>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a:t>
            </a:r>
          </a:p>
        </p:txBody>
      </p:sp>
      <p:sp>
        <p:nvSpPr>
          <p:cNvPr id="46" name="Rectangle 45">
            <a:extLst>
              <a:ext uri="{FF2B5EF4-FFF2-40B4-BE49-F238E27FC236}">
                <a16:creationId xmlns:a16="http://schemas.microsoft.com/office/drawing/2014/main" id="{9954AAF0-0029-598B-9A27-CE26708186EE}"/>
              </a:ext>
            </a:extLst>
          </p:cNvPr>
          <p:cNvSpPr/>
          <p:nvPr/>
        </p:nvSpPr>
        <p:spPr>
          <a:xfrm>
            <a:off x="8208610" y="187731"/>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0</a:t>
            </a:r>
          </a:p>
        </p:txBody>
      </p:sp>
      <p:sp>
        <p:nvSpPr>
          <p:cNvPr id="47" name="Rectangle 46">
            <a:extLst>
              <a:ext uri="{FF2B5EF4-FFF2-40B4-BE49-F238E27FC236}">
                <a16:creationId xmlns:a16="http://schemas.microsoft.com/office/drawing/2014/main" id="{747EA593-C87A-92EA-EA3B-8EF16E99F157}"/>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7</a:t>
            </a:r>
          </a:p>
        </p:txBody>
      </p:sp>
      <p:sp>
        <p:nvSpPr>
          <p:cNvPr id="48" name="Rectangle 47">
            <a:extLst>
              <a:ext uri="{FF2B5EF4-FFF2-40B4-BE49-F238E27FC236}">
                <a16:creationId xmlns:a16="http://schemas.microsoft.com/office/drawing/2014/main" id="{3BA65015-4045-DF97-F141-21E8EDB5D572}"/>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9</a:t>
            </a:r>
          </a:p>
        </p:txBody>
      </p:sp>
      <p:sp>
        <p:nvSpPr>
          <p:cNvPr id="49" name="Rectangle 48">
            <a:extLst>
              <a:ext uri="{FF2B5EF4-FFF2-40B4-BE49-F238E27FC236}">
                <a16:creationId xmlns:a16="http://schemas.microsoft.com/office/drawing/2014/main" id="{D29283D6-E91D-9CCD-4159-25632AB2E1C6}"/>
              </a:ext>
            </a:extLst>
          </p:cNvPr>
          <p:cNvSpPr/>
          <p:nvPr/>
        </p:nvSpPr>
        <p:spPr>
          <a:xfrm>
            <a:off x="8187549" y="225759"/>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a:t>
            </a:r>
          </a:p>
        </p:txBody>
      </p:sp>
      <p:sp>
        <p:nvSpPr>
          <p:cNvPr id="50" name="Rectangle 49">
            <a:extLst>
              <a:ext uri="{FF2B5EF4-FFF2-40B4-BE49-F238E27FC236}">
                <a16:creationId xmlns:a16="http://schemas.microsoft.com/office/drawing/2014/main" id="{2E08428B-9A10-CB72-45F9-BDA6F17C125C}"/>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10</a:t>
            </a:r>
          </a:p>
        </p:txBody>
      </p:sp>
      <p:sp>
        <p:nvSpPr>
          <p:cNvPr id="51" name="Rectangle 50">
            <a:extLst>
              <a:ext uri="{FF2B5EF4-FFF2-40B4-BE49-F238E27FC236}">
                <a16:creationId xmlns:a16="http://schemas.microsoft.com/office/drawing/2014/main" id="{57DAE04F-C390-970F-F52F-5F913A50C72D}"/>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11</a:t>
            </a:r>
          </a:p>
        </p:txBody>
      </p:sp>
      <p:sp>
        <p:nvSpPr>
          <p:cNvPr id="52" name="Rectangle 51">
            <a:extLst>
              <a:ext uri="{FF2B5EF4-FFF2-40B4-BE49-F238E27FC236}">
                <a16:creationId xmlns:a16="http://schemas.microsoft.com/office/drawing/2014/main" id="{5178CA2C-294E-FE13-4A7E-A72DED0DB7E6}"/>
              </a:ext>
            </a:extLst>
          </p:cNvPr>
          <p:cNvSpPr/>
          <p:nvPr/>
        </p:nvSpPr>
        <p:spPr>
          <a:xfrm>
            <a:off x="8216643" y="271472"/>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8</a:t>
            </a:r>
          </a:p>
        </p:txBody>
      </p:sp>
      <p:sp>
        <p:nvSpPr>
          <p:cNvPr id="53" name="Rectangle 52">
            <a:extLst>
              <a:ext uri="{FF2B5EF4-FFF2-40B4-BE49-F238E27FC236}">
                <a16:creationId xmlns:a16="http://schemas.microsoft.com/office/drawing/2014/main" id="{15C6D8B2-43AD-430D-278A-886DA4967818}"/>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21</a:t>
            </a:r>
          </a:p>
        </p:txBody>
      </p:sp>
      <p:sp>
        <p:nvSpPr>
          <p:cNvPr id="54" name="Rectangle 53">
            <a:extLst>
              <a:ext uri="{FF2B5EF4-FFF2-40B4-BE49-F238E27FC236}">
                <a16:creationId xmlns:a16="http://schemas.microsoft.com/office/drawing/2014/main" id="{E118958C-451D-13A9-A34B-150971CCA4D1}"/>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20</a:t>
            </a:r>
          </a:p>
        </p:txBody>
      </p:sp>
      <p:sp>
        <p:nvSpPr>
          <p:cNvPr id="55" name="Rectangle 54">
            <a:extLst>
              <a:ext uri="{FF2B5EF4-FFF2-40B4-BE49-F238E27FC236}">
                <a16:creationId xmlns:a16="http://schemas.microsoft.com/office/drawing/2014/main" id="{B40FE4AE-5F45-767E-66C4-E5F820FD5702}"/>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22</a:t>
            </a:r>
          </a:p>
        </p:txBody>
      </p:sp>
      <p:sp>
        <p:nvSpPr>
          <p:cNvPr id="56" name="Rectangle 55">
            <a:extLst>
              <a:ext uri="{FF2B5EF4-FFF2-40B4-BE49-F238E27FC236}">
                <a16:creationId xmlns:a16="http://schemas.microsoft.com/office/drawing/2014/main" id="{380B3D7E-8E70-AD25-E5B0-1143A721225C}"/>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18</a:t>
            </a:r>
          </a:p>
        </p:txBody>
      </p:sp>
      <p:sp>
        <p:nvSpPr>
          <p:cNvPr id="57" name="Rectangle 56">
            <a:extLst>
              <a:ext uri="{FF2B5EF4-FFF2-40B4-BE49-F238E27FC236}">
                <a16:creationId xmlns:a16="http://schemas.microsoft.com/office/drawing/2014/main" id="{4047043B-6FD5-AC19-AF60-366AE3B2607A}"/>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17</a:t>
            </a:r>
          </a:p>
        </p:txBody>
      </p:sp>
      <p:sp>
        <p:nvSpPr>
          <p:cNvPr id="58" name="Rectangle 57">
            <a:extLst>
              <a:ext uri="{FF2B5EF4-FFF2-40B4-BE49-F238E27FC236}">
                <a16:creationId xmlns:a16="http://schemas.microsoft.com/office/drawing/2014/main" id="{23B166B9-8D88-650C-57FC-87F9FBCF000D}"/>
              </a:ext>
            </a:extLst>
          </p:cNvPr>
          <p:cNvSpPr/>
          <p:nvPr/>
        </p:nvSpPr>
        <p:spPr>
          <a:xfrm>
            <a:off x="8122849" y="263788"/>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16</a:t>
            </a:r>
          </a:p>
        </p:txBody>
      </p:sp>
      <p:sp>
        <p:nvSpPr>
          <p:cNvPr id="59" name="Rectangle 58">
            <a:extLst>
              <a:ext uri="{FF2B5EF4-FFF2-40B4-BE49-F238E27FC236}">
                <a16:creationId xmlns:a16="http://schemas.microsoft.com/office/drawing/2014/main" id="{80447760-CB5C-F8F3-DBDB-C5940E7C1FF6}"/>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23</a:t>
            </a:r>
          </a:p>
        </p:txBody>
      </p:sp>
      <p:sp>
        <p:nvSpPr>
          <p:cNvPr id="60" name="Rectangle 59">
            <a:extLst>
              <a:ext uri="{FF2B5EF4-FFF2-40B4-BE49-F238E27FC236}">
                <a16:creationId xmlns:a16="http://schemas.microsoft.com/office/drawing/2014/main" id="{171E0A74-54FE-E3B1-9A71-97DB3F0FDF57}"/>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19</a:t>
            </a:r>
          </a:p>
        </p:txBody>
      </p:sp>
      <p:sp>
        <p:nvSpPr>
          <p:cNvPr id="61" name="Rectangle 60">
            <a:extLst>
              <a:ext uri="{FF2B5EF4-FFF2-40B4-BE49-F238E27FC236}">
                <a16:creationId xmlns:a16="http://schemas.microsoft.com/office/drawing/2014/main" id="{F58C7579-3E2C-13B0-ECD1-B0B134CD1558}"/>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13</a:t>
            </a:r>
          </a:p>
        </p:txBody>
      </p:sp>
      <p:sp>
        <p:nvSpPr>
          <p:cNvPr id="62" name="Rectangle 61">
            <a:extLst>
              <a:ext uri="{FF2B5EF4-FFF2-40B4-BE49-F238E27FC236}">
                <a16:creationId xmlns:a16="http://schemas.microsoft.com/office/drawing/2014/main" id="{4EC7DB9F-1841-2E6D-4247-0FA271987151}"/>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14</a:t>
            </a:r>
          </a:p>
        </p:txBody>
      </p:sp>
      <p:sp>
        <p:nvSpPr>
          <p:cNvPr id="63" name="Rectangle 62">
            <a:extLst>
              <a:ext uri="{FF2B5EF4-FFF2-40B4-BE49-F238E27FC236}">
                <a16:creationId xmlns:a16="http://schemas.microsoft.com/office/drawing/2014/main" id="{6CBCAA19-E132-F2A4-E1F5-124E845FB853}"/>
              </a:ext>
            </a:extLst>
          </p:cNvPr>
          <p:cNvSpPr/>
          <p:nvPr/>
        </p:nvSpPr>
        <p:spPr>
          <a:xfrm>
            <a:off x="8122849" y="25610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15</a:t>
            </a:r>
          </a:p>
        </p:txBody>
      </p:sp>
      <p:sp>
        <p:nvSpPr>
          <p:cNvPr id="64" name="Rectangle 63">
            <a:extLst>
              <a:ext uri="{FF2B5EF4-FFF2-40B4-BE49-F238E27FC236}">
                <a16:creationId xmlns:a16="http://schemas.microsoft.com/office/drawing/2014/main" id="{6E828CE4-F7DC-0483-A212-9C09F30D67CB}"/>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12</a:t>
            </a:r>
          </a:p>
        </p:txBody>
      </p:sp>
      <p:sp>
        <p:nvSpPr>
          <p:cNvPr id="65" name="Rectangle 64">
            <a:extLst>
              <a:ext uri="{FF2B5EF4-FFF2-40B4-BE49-F238E27FC236}">
                <a16:creationId xmlns:a16="http://schemas.microsoft.com/office/drawing/2014/main" id="{0542C057-BF88-DD55-98BA-8DB4267E06C0}"/>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25</a:t>
            </a:r>
          </a:p>
        </p:txBody>
      </p:sp>
      <p:sp>
        <p:nvSpPr>
          <p:cNvPr id="66" name="Rectangle 65">
            <a:extLst>
              <a:ext uri="{FF2B5EF4-FFF2-40B4-BE49-F238E27FC236}">
                <a16:creationId xmlns:a16="http://schemas.microsoft.com/office/drawing/2014/main" id="{5F4D03DD-C383-5DC3-670F-1BDA66E8A2A8}"/>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24</a:t>
            </a:r>
          </a:p>
        </p:txBody>
      </p:sp>
      <p:sp>
        <p:nvSpPr>
          <p:cNvPr id="67" name="Rectangle 66">
            <a:extLst>
              <a:ext uri="{FF2B5EF4-FFF2-40B4-BE49-F238E27FC236}">
                <a16:creationId xmlns:a16="http://schemas.microsoft.com/office/drawing/2014/main" id="{2B08B1EF-5CED-C879-F1E4-536C4BD7DB55}"/>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26</a:t>
            </a:r>
          </a:p>
        </p:txBody>
      </p:sp>
      <p:sp>
        <p:nvSpPr>
          <p:cNvPr id="68" name="Rectangle 67">
            <a:extLst>
              <a:ext uri="{FF2B5EF4-FFF2-40B4-BE49-F238E27FC236}">
                <a16:creationId xmlns:a16="http://schemas.microsoft.com/office/drawing/2014/main" id="{3558DB49-5395-44FC-ED2F-BD21B1EA062C}"/>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27</a:t>
            </a:r>
          </a:p>
        </p:txBody>
      </p:sp>
      <p:sp>
        <p:nvSpPr>
          <p:cNvPr id="69" name="Rectangle 68">
            <a:extLst>
              <a:ext uri="{FF2B5EF4-FFF2-40B4-BE49-F238E27FC236}">
                <a16:creationId xmlns:a16="http://schemas.microsoft.com/office/drawing/2014/main" id="{6C20B51D-78C2-8FB3-B4B8-9349B5C66CA9}"/>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29</a:t>
            </a:r>
          </a:p>
        </p:txBody>
      </p:sp>
      <p:sp>
        <p:nvSpPr>
          <p:cNvPr id="70" name="Rectangle 69">
            <a:extLst>
              <a:ext uri="{FF2B5EF4-FFF2-40B4-BE49-F238E27FC236}">
                <a16:creationId xmlns:a16="http://schemas.microsoft.com/office/drawing/2014/main" id="{3257C549-C5D5-D99F-3BFB-108999CB03D9}"/>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28</a:t>
            </a:r>
          </a:p>
        </p:txBody>
      </p:sp>
      <p:sp>
        <p:nvSpPr>
          <p:cNvPr id="71" name="Rectangle 70">
            <a:extLst>
              <a:ext uri="{FF2B5EF4-FFF2-40B4-BE49-F238E27FC236}">
                <a16:creationId xmlns:a16="http://schemas.microsoft.com/office/drawing/2014/main" id="{35C443FA-898A-A41E-53E9-9AC64EB34A9E}"/>
              </a:ext>
            </a:extLst>
          </p:cNvPr>
          <p:cNvSpPr/>
          <p:nvPr/>
        </p:nvSpPr>
        <p:spPr>
          <a:xfrm>
            <a:off x="8101788" y="22575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30</a:t>
            </a:r>
          </a:p>
        </p:txBody>
      </p:sp>
      <p:sp>
        <p:nvSpPr>
          <p:cNvPr id="105" name="Oval 104">
            <a:extLst>
              <a:ext uri="{FF2B5EF4-FFF2-40B4-BE49-F238E27FC236}">
                <a16:creationId xmlns:a16="http://schemas.microsoft.com/office/drawing/2014/main" id="{48D13E7E-E668-2398-A722-1842D30A3B59}"/>
              </a:ext>
            </a:extLst>
          </p:cNvPr>
          <p:cNvSpPr/>
          <p:nvPr/>
        </p:nvSpPr>
        <p:spPr>
          <a:xfrm>
            <a:off x="81856" y="4140819"/>
            <a:ext cx="890988" cy="890988"/>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6" name="Oval 105">
            <a:extLst>
              <a:ext uri="{FF2B5EF4-FFF2-40B4-BE49-F238E27FC236}">
                <a16:creationId xmlns:a16="http://schemas.microsoft.com/office/drawing/2014/main" id="{7A5028EC-2390-342D-BE90-C961BD2CA995}"/>
              </a:ext>
            </a:extLst>
          </p:cNvPr>
          <p:cNvSpPr/>
          <p:nvPr/>
        </p:nvSpPr>
        <p:spPr>
          <a:xfrm>
            <a:off x="184291" y="4229190"/>
            <a:ext cx="686119" cy="686119"/>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p>
        </p:txBody>
      </p:sp>
      <p:sp>
        <p:nvSpPr>
          <p:cNvPr id="107" name="Rectangle 106">
            <a:extLst>
              <a:ext uri="{FF2B5EF4-FFF2-40B4-BE49-F238E27FC236}">
                <a16:creationId xmlns:a16="http://schemas.microsoft.com/office/drawing/2014/main" id="{B7A34059-CC96-7B32-7D15-5E4708E1F3FD}"/>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5</a:t>
            </a:r>
          </a:p>
        </p:txBody>
      </p:sp>
      <p:sp>
        <p:nvSpPr>
          <p:cNvPr id="108" name="Rectangle 107">
            <a:extLst>
              <a:ext uri="{FF2B5EF4-FFF2-40B4-BE49-F238E27FC236}">
                <a16:creationId xmlns:a16="http://schemas.microsoft.com/office/drawing/2014/main" id="{6E120F1A-ED8E-FE10-AAF7-F75884A34FD4}"/>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4</a:t>
            </a:r>
          </a:p>
        </p:txBody>
      </p:sp>
      <p:sp>
        <p:nvSpPr>
          <p:cNvPr id="109" name="Rectangle 108">
            <a:extLst>
              <a:ext uri="{FF2B5EF4-FFF2-40B4-BE49-F238E27FC236}">
                <a16:creationId xmlns:a16="http://schemas.microsoft.com/office/drawing/2014/main" id="{8D13D3AE-C3C4-AD79-D2FF-D8293439D905}"/>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6</a:t>
            </a:r>
          </a:p>
        </p:txBody>
      </p:sp>
      <p:sp>
        <p:nvSpPr>
          <p:cNvPr id="110" name="Rectangle 109">
            <a:extLst>
              <a:ext uri="{FF2B5EF4-FFF2-40B4-BE49-F238E27FC236}">
                <a16:creationId xmlns:a16="http://schemas.microsoft.com/office/drawing/2014/main" id="{E805BE94-8DB1-FA8B-449C-C061C017A72E}"/>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a:t>
            </a:r>
          </a:p>
        </p:txBody>
      </p:sp>
      <p:sp>
        <p:nvSpPr>
          <p:cNvPr id="111" name="Rectangle 110">
            <a:extLst>
              <a:ext uri="{FF2B5EF4-FFF2-40B4-BE49-F238E27FC236}">
                <a16:creationId xmlns:a16="http://schemas.microsoft.com/office/drawing/2014/main" id="{95B49EDC-6EC1-9ACB-F4E3-423E32A83C9B}"/>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a:t>
            </a:r>
          </a:p>
        </p:txBody>
      </p:sp>
      <p:sp>
        <p:nvSpPr>
          <p:cNvPr id="112" name="Rectangle 111">
            <a:extLst>
              <a:ext uri="{FF2B5EF4-FFF2-40B4-BE49-F238E27FC236}">
                <a16:creationId xmlns:a16="http://schemas.microsoft.com/office/drawing/2014/main" id="{9954AAF0-0029-598B-9A27-CE26708186EE}"/>
              </a:ext>
            </a:extLst>
          </p:cNvPr>
          <p:cNvSpPr/>
          <p:nvPr/>
        </p:nvSpPr>
        <p:spPr>
          <a:xfrm>
            <a:off x="392539" y="4277316"/>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0</a:t>
            </a:r>
          </a:p>
        </p:txBody>
      </p:sp>
      <p:sp>
        <p:nvSpPr>
          <p:cNvPr id="113" name="Rectangle 112">
            <a:extLst>
              <a:ext uri="{FF2B5EF4-FFF2-40B4-BE49-F238E27FC236}">
                <a16:creationId xmlns:a16="http://schemas.microsoft.com/office/drawing/2014/main" id="{747EA593-C87A-92EA-EA3B-8EF16E99F157}"/>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7</a:t>
            </a:r>
          </a:p>
        </p:txBody>
      </p:sp>
      <p:sp>
        <p:nvSpPr>
          <p:cNvPr id="114" name="Rectangle 113">
            <a:extLst>
              <a:ext uri="{FF2B5EF4-FFF2-40B4-BE49-F238E27FC236}">
                <a16:creationId xmlns:a16="http://schemas.microsoft.com/office/drawing/2014/main" id="{3BA65015-4045-DF97-F141-21E8EDB5D572}"/>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9</a:t>
            </a:r>
          </a:p>
        </p:txBody>
      </p:sp>
      <p:sp>
        <p:nvSpPr>
          <p:cNvPr id="115" name="Rectangle 114">
            <a:extLst>
              <a:ext uri="{FF2B5EF4-FFF2-40B4-BE49-F238E27FC236}">
                <a16:creationId xmlns:a16="http://schemas.microsoft.com/office/drawing/2014/main" id="{D29283D6-E91D-9CCD-4159-25632AB2E1C6}"/>
              </a:ext>
            </a:extLst>
          </p:cNvPr>
          <p:cNvSpPr/>
          <p:nvPr/>
        </p:nvSpPr>
        <p:spPr>
          <a:xfrm>
            <a:off x="371478" y="4315344"/>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a:t>
            </a:r>
          </a:p>
        </p:txBody>
      </p:sp>
      <p:sp>
        <p:nvSpPr>
          <p:cNvPr id="116" name="Rectangle 115">
            <a:extLst>
              <a:ext uri="{FF2B5EF4-FFF2-40B4-BE49-F238E27FC236}">
                <a16:creationId xmlns:a16="http://schemas.microsoft.com/office/drawing/2014/main" id="{2E08428B-9A10-CB72-45F9-BDA6F17C125C}"/>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10</a:t>
            </a:r>
          </a:p>
        </p:txBody>
      </p:sp>
      <p:sp>
        <p:nvSpPr>
          <p:cNvPr id="117" name="Rectangle 116">
            <a:extLst>
              <a:ext uri="{FF2B5EF4-FFF2-40B4-BE49-F238E27FC236}">
                <a16:creationId xmlns:a16="http://schemas.microsoft.com/office/drawing/2014/main" id="{57DAE04F-C390-970F-F52F-5F913A50C72D}"/>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11</a:t>
            </a:r>
          </a:p>
        </p:txBody>
      </p:sp>
      <p:sp>
        <p:nvSpPr>
          <p:cNvPr id="118" name="Rectangle 117">
            <a:extLst>
              <a:ext uri="{FF2B5EF4-FFF2-40B4-BE49-F238E27FC236}">
                <a16:creationId xmlns:a16="http://schemas.microsoft.com/office/drawing/2014/main" id="{5178CA2C-294E-FE13-4A7E-A72DED0DB7E6}"/>
              </a:ext>
            </a:extLst>
          </p:cNvPr>
          <p:cNvSpPr/>
          <p:nvPr/>
        </p:nvSpPr>
        <p:spPr>
          <a:xfrm>
            <a:off x="400572" y="4361057"/>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8</a:t>
            </a:r>
          </a:p>
        </p:txBody>
      </p:sp>
      <p:sp>
        <p:nvSpPr>
          <p:cNvPr id="119" name="Rectangle 118">
            <a:extLst>
              <a:ext uri="{FF2B5EF4-FFF2-40B4-BE49-F238E27FC236}">
                <a16:creationId xmlns:a16="http://schemas.microsoft.com/office/drawing/2014/main" id="{15C6D8B2-43AD-430D-278A-886DA4967818}"/>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21</a:t>
            </a:r>
          </a:p>
        </p:txBody>
      </p:sp>
      <p:sp>
        <p:nvSpPr>
          <p:cNvPr id="120" name="Rectangle 119">
            <a:extLst>
              <a:ext uri="{FF2B5EF4-FFF2-40B4-BE49-F238E27FC236}">
                <a16:creationId xmlns:a16="http://schemas.microsoft.com/office/drawing/2014/main" id="{E118958C-451D-13A9-A34B-150971CCA4D1}"/>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20</a:t>
            </a:r>
          </a:p>
        </p:txBody>
      </p:sp>
      <p:sp>
        <p:nvSpPr>
          <p:cNvPr id="121" name="Rectangle 120">
            <a:extLst>
              <a:ext uri="{FF2B5EF4-FFF2-40B4-BE49-F238E27FC236}">
                <a16:creationId xmlns:a16="http://schemas.microsoft.com/office/drawing/2014/main" id="{B40FE4AE-5F45-767E-66C4-E5F820FD5702}"/>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22</a:t>
            </a:r>
          </a:p>
        </p:txBody>
      </p:sp>
      <p:sp>
        <p:nvSpPr>
          <p:cNvPr id="122" name="Rectangle 121">
            <a:extLst>
              <a:ext uri="{FF2B5EF4-FFF2-40B4-BE49-F238E27FC236}">
                <a16:creationId xmlns:a16="http://schemas.microsoft.com/office/drawing/2014/main" id="{380B3D7E-8E70-AD25-E5B0-1143A721225C}"/>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18</a:t>
            </a:r>
          </a:p>
        </p:txBody>
      </p:sp>
      <p:sp>
        <p:nvSpPr>
          <p:cNvPr id="123" name="Rectangle 122">
            <a:extLst>
              <a:ext uri="{FF2B5EF4-FFF2-40B4-BE49-F238E27FC236}">
                <a16:creationId xmlns:a16="http://schemas.microsoft.com/office/drawing/2014/main" id="{4047043B-6FD5-AC19-AF60-366AE3B2607A}"/>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17</a:t>
            </a:r>
          </a:p>
        </p:txBody>
      </p:sp>
      <p:sp>
        <p:nvSpPr>
          <p:cNvPr id="124" name="Rectangle 123">
            <a:extLst>
              <a:ext uri="{FF2B5EF4-FFF2-40B4-BE49-F238E27FC236}">
                <a16:creationId xmlns:a16="http://schemas.microsoft.com/office/drawing/2014/main" id="{23B166B9-8D88-650C-57FC-87F9FBCF000D}"/>
              </a:ext>
            </a:extLst>
          </p:cNvPr>
          <p:cNvSpPr/>
          <p:nvPr/>
        </p:nvSpPr>
        <p:spPr>
          <a:xfrm>
            <a:off x="306778" y="4353373"/>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16</a:t>
            </a:r>
          </a:p>
        </p:txBody>
      </p:sp>
      <p:sp>
        <p:nvSpPr>
          <p:cNvPr id="125" name="Rectangle 124">
            <a:extLst>
              <a:ext uri="{FF2B5EF4-FFF2-40B4-BE49-F238E27FC236}">
                <a16:creationId xmlns:a16="http://schemas.microsoft.com/office/drawing/2014/main" id="{80447760-CB5C-F8F3-DBDB-C5940E7C1FF6}"/>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23</a:t>
            </a:r>
          </a:p>
        </p:txBody>
      </p:sp>
      <p:sp>
        <p:nvSpPr>
          <p:cNvPr id="126" name="Rectangle 125">
            <a:extLst>
              <a:ext uri="{FF2B5EF4-FFF2-40B4-BE49-F238E27FC236}">
                <a16:creationId xmlns:a16="http://schemas.microsoft.com/office/drawing/2014/main" id="{171E0A74-54FE-E3B1-9A71-97DB3F0FDF57}"/>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19</a:t>
            </a:r>
          </a:p>
        </p:txBody>
      </p:sp>
      <p:sp>
        <p:nvSpPr>
          <p:cNvPr id="127" name="Rectangle 126">
            <a:extLst>
              <a:ext uri="{FF2B5EF4-FFF2-40B4-BE49-F238E27FC236}">
                <a16:creationId xmlns:a16="http://schemas.microsoft.com/office/drawing/2014/main" id="{F58C7579-3E2C-13B0-ECD1-B0B134CD1558}"/>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13</a:t>
            </a:r>
          </a:p>
        </p:txBody>
      </p:sp>
      <p:sp>
        <p:nvSpPr>
          <p:cNvPr id="128" name="Rectangle 127">
            <a:extLst>
              <a:ext uri="{FF2B5EF4-FFF2-40B4-BE49-F238E27FC236}">
                <a16:creationId xmlns:a16="http://schemas.microsoft.com/office/drawing/2014/main" id="{4EC7DB9F-1841-2E6D-4247-0FA271987151}"/>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14</a:t>
            </a:r>
          </a:p>
        </p:txBody>
      </p:sp>
      <p:sp>
        <p:nvSpPr>
          <p:cNvPr id="129" name="Rectangle 128">
            <a:extLst>
              <a:ext uri="{FF2B5EF4-FFF2-40B4-BE49-F238E27FC236}">
                <a16:creationId xmlns:a16="http://schemas.microsoft.com/office/drawing/2014/main" id="{6CBCAA19-E132-F2A4-E1F5-124E845FB853}"/>
              </a:ext>
            </a:extLst>
          </p:cNvPr>
          <p:cNvSpPr/>
          <p:nvPr/>
        </p:nvSpPr>
        <p:spPr>
          <a:xfrm>
            <a:off x="306778" y="4345689"/>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15</a:t>
            </a:r>
          </a:p>
        </p:txBody>
      </p:sp>
      <p:sp>
        <p:nvSpPr>
          <p:cNvPr id="130" name="Rectangle 129">
            <a:extLst>
              <a:ext uri="{FF2B5EF4-FFF2-40B4-BE49-F238E27FC236}">
                <a16:creationId xmlns:a16="http://schemas.microsoft.com/office/drawing/2014/main" id="{6E828CE4-F7DC-0483-A212-9C09F30D67CB}"/>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12</a:t>
            </a:r>
          </a:p>
        </p:txBody>
      </p:sp>
      <p:sp>
        <p:nvSpPr>
          <p:cNvPr id="131" name="Rectangle 130">
            <a:extLst>
              <a:ext uri="{FF2B5EF4-FFF2-40B4-BE49-F238E27FC236}">
                <a16:creationId xmlns:a16="http://schemas.microsoft.com/office/drawing/2014/main" id="{0542C057-BF88-DD55-98BA-8DB4267E06C0}"/>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25</a:t>
            </a:r>
          </a:p>
        </p:txBody>
      </p:sp>
      <p:sp>
        <p:nvSpPr>
          <p:cNvPr id="132" name="Rectangle 131">
            <a:extLst>
              <a:ext uri="{FF2B5EF4-FFF2-40B4-BE49-F238E27FC236}">
                <a16:creationId xmlns:a16="http://schemas.microsoft.com/office/drawing/2014/main" id="{5F4D03DD-C383-5DC3-670F-1BDA66E8A2A8}"/>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24</a:t>
            </a:r>
          </a:p>
        </p:txBody>
      </p:sp>
      <p:sp>
        <p:nvSpPr>
          <p:cNvPr id="133" name="Rectangle 132">
            <a:extLst>
              <a:ext uri="{FF2B5EF4-FFF2-40B4-BE49-F238E27FC236}">
                <a16:creationId xmlns:a16="http://schemas.microsoft.com/office/drawing/2014/main" id="{2B08B1EF-5CED-C879-F1E4-536C4BD7DB55}"/>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26</a:t>
            </a:r>
          </a:p>
        </p:txBody>
      </p:sp>
      <p:sp>
        <p:nvSpPr>
          <p:cNvPr id="134" name="Rectangle 133">
            <a:extLst>
              <a:ext uri="{FF2B5EF4-FFF2-40B4-BE49-F238E27FC236}">
                <a16:creationId xmlns:a16="http://schemas.microsoft.com/office/drawing/2014/main" id="{3558DB49-5395-44FC-ED2F-BD21B1EA062C}"/>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27</a:t>
            </a:r>
          </a:p>
        </p:txBody>
      </p:sp>
      <p:sp>
        <p:nvSpPr>
          <p:cNvPr id="135" name="Rectangle 134">
            <a:extLst>
              <a:ext uri="{FF2B5EF4-FFF2-40B4-BE49-F238E27FC236}">
                <a16:creationId xmlns:a16="http://schemas.microsoft.com/office/drawing/2014/main" id="{6C20B51D-78C2-8FB3-B4B8-9349B5C66CA9}"/>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29</a:t>
            </a:r>
          </a:p>
        </p:txBody>
      </p:sp>
      <p:sp>
        <p:nvSpPr>
          <p:cNvPr id="136" name="Rectangle 135">
            <a:extLst>
              <a:ext uri="{FF2B5EF4-FFF2-40B4-BE49-F238E27FC236}">
                <a16:creationId xmlns:a16="http://schemas.microsoft.com/office/drawing/2014/main" id="{3257C549-C5D5-D99F-3BFB-108999CB03D9}"/>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28</a:t>
            </a:r>
          </a:p>
        </p:txBody>
      </p:sp>
      <p:sp>
        <p:nvSpPr>
          <p:cNvPr id="137" name="Rectangle 136">
            <a:extLst>
              <a:ext uri="{FF2B5EF4-FFF2-40B4-BE49-F238E27FC236}">
                <a16:creationId xmlns:a16="http://schemas.microsoft.com/office/drawing/2014/main" id="{35C443FA-898A-A41E-53E9-9AC64EB34A9E}"/>
              </a:ext>
            </a:extLst>
          </p:cNvPr>
          <p:cNvSpPr/>
          <p:nvPr/>
        </p:nvSpPr>
        <p:spPr>
          <a:xfrm>
            <a:off x="285717" y="431534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30</a:t>
            </a:r>
          </a:p>
        </p:txBody>
      </p:sp>
      <p:sp>
        <p:nvSpPr>
          <p:cNvPr id="170" name="Oval 169">
            <a:extLst>
              <a:ext uri="{FF2B5EF4-FFF2-40B4-BE49-F238E27FC236}">
                <a16:creationId xmlns:a16="http://schemas.microsoft.com/office/drawing/2014/main" id="{48D13E7E-E668-2398-A722-1842D30A3B59}"/>
              </a:ext>
            </a:extLst>
          </p:cNvPr>
          <p:cNvSpPr/>
          <p:nvPr/>
        </p:nvSpPr>
        <p:spPr>
          <a:xfrm>
            <a:off x="8052938" y="4223070"/>
            <a:ext cx="890988" cy="890988"/>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1" name="Oval 170">
            <a:extLst>
              <a:ext uri="{FF2B5EF4-FFF2-40B4-BE49-F238E27FC236}">
                <a16:creationId xmlns:a16="http://schemas.microsoft.com/office/drawing/2014/main" id="{7A5028EC-2390-342D-BE90-C961BD2CA995}"/>
              </a:ext>
            </a:extLst>
          </p:cNvPr>
          <p:cNvSpPr/>
          <p:nvPr/>
        </p:nvSpPr>
        <p:spPr>
          <a:xfrm>
            <a:off x="8155373" y="4311441"/>
            <a:ext cx="686119" cy="686119"/>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p>
        </p:txBody>
      </p:sp>
      <p:sp>
        <p:nvSpPr>
          <p:cNvPr id="172" name="Rectangle 171">
            <a:extLst>
              <a:ext uri="{FF2B5EF4-FFF2-40B4-BE49-F238E27FC236}">
                <a16:creationId xmlns:a16="http://schemas.microsoft.com/office/drawing/2014/main" id="{B7A34059-CC96-7B32-7D15-5E4708E1F3FD}"/>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5</a:t>
            </a:r>
          </a:p>
        </p:txBody>
      </p:sp>
      <p:sp>
        <p:nvSpPr>
          <p:cNvPr id="173" name="Rectangle 172">
            <a:extLst>
              <a:ext uri="{FF2B5EF4-FFF2-40B4-BE49-F238E27FC236}">
                <a16:creationId xmlns:a16="http://schemas.microsoft.com/office/drawing/2014/main" id="{6E120F1A-ED8E-FE10-AAF7-F75884A34FD4}"/>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4</a:t>
            </a:r>
          </a:p>
        </p:txBody>
      </p:sp>
      <p:sp>
        <p:nvSpPr>
          <p:cNvPr id="174" name="Rectangle 173">
            <a:extLst>
              <a:ext uri="{FF2B5EF4-FFF2-40B4-BE49-F238E27FC236}">
                <a16:creationId xmlns:a16="http://schemas.microsoft.com/office/drawing/2014/main" id="{8D13D3AE-C3C4-AD79-D2FF-D8293439D905}"/>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6</a:t>
            </a:r>
          </a:p>
        </p:txBody>
      </p:sp>
      <p:sp>
        <p:nvSpPr>
          <p:cNvPr id="175" name="Rectangle 174">
            <a:extLst>
              <a:ext uri="{FF2B5EF4-FFF2-40B4-BE49-F238E27FC236}">
                <a16:creationId xmlns:a16="http://schemas.microsoft.com/office/drawing/2014/main" id="{E805BE94-8DB1-FA8B-449C-C061C017A72E}"/>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a:t>
            </a:r>
          </a:p>
        </p:txBody>
      </p:sp>
      <p:sp>
        <p:nvSpPr>
          <p:cNvPr id="176" name="Rectangle 175">
            <a:extLst>
              <a:ext uri="{FF2B5EF4-FFF2-40B4-BE49-F238E27FC236}">
                <a16:creationId xmlns:a16="http://schemas.microsoft.com/office/drawing/2014/main" id="{95B49EDC-6EC1-9ACB-F4E3-423E32A83C9B}"/>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a:t>
            </a:r>
          </a:p>
        </p:txBody>
      </p:sp>
      <p:sp>
        <p:nvSpPr>
          <p:cNvPr id="177" name="Rectangle 176">
            <a:extLst>
              <a:ext uri="{FF2B5EF4-FFF2-40B4-BE49-F238E27FC236}">
                <a16:creationId xmlns:a16="http://schemas.microsoft.com/office/drawing/2014/main" id="{9954AAF0-0029-598B-9A27-CE26708186EE}"/>
              </a:ext>
            </a:extLst>
          </p:cNvPr>
          <p:cNvSpPr/>
          <p:nvPr/>
        </p:nvSpPr>
        <p:spPr>
          <a:xfrm>
            <a:off x="8363621" y="4359567"/>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0</a:t>
            </a:r>
          </a:p>
        </p:txBody>
      </p:sp>
      <p:sp>
        <p:nvSpPr>
          <p:cNvPr id="178" name="Rectangle 177">
            <a:extLst>
              <a:ext uri="{FF2B5EF4-FFF2-40B4-BE49-F238E27FC236}">
                <a16:creationId xmlns:a16="http://schemas.microsoft.com/office/drawing/2014/main" id="{747EA593-C87A-92EA-EA3B-8EF16E99F157}"/>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7</a:t>
            </a:r>
          </a:p>
        </p:txBody>
      </p:sp>
      <p:sp>
        <p:nvSpPr>
          <p:cNvPr id="179" name="Rectangle 178">
            <a:extLst>
              <a:ext uri="{FF2B5EF4-FFF2-40B4-BE49-F238E27FC236}">
                <a16:creationId xmlns:a16="http://schemas.microsoft.com/office/drawing/2014/main" id="{3BA65015-4045-DF97-F141-21E8EDB5D572}"/>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9</a:t>
            </a:r>
          </a:p>
        </p:txBody>
      </p:sp>
      <p:sp>
        <p:nvSpPr>
          <p:cNvPr id="180" name="Rectangle 179">
            <a:extLst>
              <a:ext uri="{FF2B5EF4-FFF2-40B4-BE49-F238E27FC236}">
                <a16:creationId xmlns:a16="http://schemas.microsoft.com/office/drawing/2014/main" id="{D29283D6-E91D-9CCD-4159-25632AB2E1C6}"/>
              </a:ext>
            </a:extLst>
          </p:cNvPr>
          <p:cNvSpPr/>
          <p:nvPr/>
        </p:nvSpPr>
        <p:spPr>
          <a:xfrm>
            <a:off x="8342560" y="4397595"/>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a:t>
            </a:r>
          </a:p>
        </p:txBody>
      </p:sp>
      <p:sp>
        <p:nvSpPr>
          <p:cNvPr id="181" name="Rectangle 180">
            <a:extLst>
              <a:ext uri="{FF2B5EF4-FFF2-40B4-BE49-F238E27FC236}">
                <a16:creationId xmlns:a16="http://schemas.microsoft.com/office/drawing/2014/main" id="{2E08428B-9A10-CB72-45F9-BDA6F17C125C}"/>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10</a:t>
            </a:r>
          </a:p>
        </p:txBody>
      </p:sp>
      <p:sp>
        <p:nvSpPr>
          <p:cNvPr id="182" name="Rectangle 181">
            <a:extLst>
              <a:ext uri="{FF2B5EF4-FFF2-40B4-BE49-F238E27FC236}">
                <a16:creationId xmlns:a16="http://schemas.microsoft.com/office/drawing/2014/main" id="{57DAE04F-C390-970F-F52F-5F913A50C72D}"/>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11</a:t>
            </a:r>
          </a:p>
        </p:txBody>
      </p:sp>
      <p:sp>
        <p:nvSpPr>
          <p:cNvPr id="183" name="Rectangle 182">
            <a:extLst>
              <a:ext uri="{FF2B5EF4-FFF2-40B4-BE49-F238E27FC236}">
                <a16:creationId xmlns:a16="http://schemas.microsoft.com/office/drawing/2014/main" id="{5178CA2C-294E-FE13-4A7E-A72DED0DB7E6}"/>
              </a:ext>
            </a:extLst>
          </p:cNvPr>
          <p:cNvSpPr/>
          <p:nvPr/>
        </p:nvSpPr>
        <p:spPr>
          <a:xfrm>
            <a:off x="8371654" y="4443308"/>
            <a:ext cx="310021"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8</a:t>
            </a:r>
          </a:p>
        </p:txBody>
      </p:sp>
      <p:sp>
        <p:nvSpPr>
          <p:cNvPr id="184" name="Rectangle 183">
            <a:extLst>
              <a:ext uri="{FF2B5EF4-FFF2-40B4-BE49-F238E27FC236}">
                <a16:creationId xmlns:a16="http://schemas.microsoft.com/office/drawing/2014/main" id="{15C6D8B2-43AD-430D-278A-886DA4967818}"/>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21</a:t>
            </a:r>
          </a:p>
        </p:txBody>
      </p:sp>
      <p:sp>
        <p:nvSpPr>
          <p:cNvPr id="185" name="Rectangle 184">
            <a:extLst>
              <a:ext uri="{FF2B5EF4-FFF2-40B4-BE49-F238E27FC236}">
                <a16:creationId xmlns:a16="http://schemas.microsoft.com/office/drawing/2014/main" id="{E118958C-451D-13A9-A34B-150971CCA4D1}"/>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20</a:t>
            </a:r>
          </a:p>
        </p:txBody>
      </p:sp>
      <p:sp>
        <p:nvSpPr>
          <p:cNvPr id="186" name="Rectangle 185">
            <a:extLst>
              <a:ext uri="{FF2B5EF4-FFF2-40B4-BE49-F238E27FC236}">
                <a16:creationId xmlns:a16="http://schemas.microsoft.com/office/drawing/2014/main" id="{B40FE4AE-5F45-767E-66C4-E5F820FD5702}"/>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22</a:t>
            </a:r>
          </a:p>
        </p:txBody>
      </p:sp>
      <p:sp>
        <p:nvSpPr>
          <p:cNvPr id="187" name="Rectangle 186">
            <a:extLst>
              <a:ext uri="{FF2B5EF4-FFF2-40B4-BE49-F238E27FC236}">
                <a16:creationId xmlns:a16="http://schemas.microsoft.com/office/drawing/2014/main" id="{380B3D7E-8E70-AD25-E5B0-1143A721225C}"/>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18</a:t>
            </a:r>
          </a:p>
        </p:txBody>
      </p:sp>
      <p:sp>
        <p:nvSpPr>
          <p:cNvPr id="188" name="Rectangle 187">
            <a:extLst>
              <a:ext uri="{FF2B5EF4-FFF2-40B4-BE49-F238E27FC236}">
                <a16:creationId xmlns:a16="http://schemas.microsoft.com/office/drawing/2014/main" id="{4047043B-6FD5-AC19-AF60-366AE3B2607A}"/>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17</a:t>
            </a:r>
          </a:p>
        </p:txBody>
      </p:sp>
      <p:sp>
        <p:nvSpPr>
          <p:cNvPr id="189" name="Rectangle 188">
            <a:extLst>
              <a:ext uri="{FF2B5EF4-FFF2-40B4-BE49-F238E27FC236}">
                <a16:creationId xmlns:a16="http://schemas.microsoft.com/office/drawing/2014/main" id="{23B166B9-8D88-650C-57FC-87F9FBCF000D}"/>
              </a:ext>
            </a:extLst>
          </p:cNvPr>
          <p:cNvSpPr/>
          <p:nvPr/>
        </p:nvSpPr>
        <p:spPr>
          <a:xfrm>
            <a:off x="8277860" y="4435624"/>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16</a:t>
            </a:r>
          </a:p>
        </p:txBody>
      </p:sp>
      <p:sp>
        <p:nvSpPr>
          <p:cNvPr id="190" name="Rectangle 189">
            <a:extLst>
              <a:ext uri="{FF2B5EF4-FFF2-40B4-BE49-F238E27FC236}">
                <a16:creationId xmlns:a16="http://schemas.microsoft.com/office/drawing/2014/main" id="{80447760-CB5C-F8F3-DBDB-C5940E7C1FF6}"/>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23</a:t>
            </a:r>
          </a:p>
        </p:txBody>
      </p:sp>
      <p:sp>
        <p:nvSpPr>
          <p:cNvPr id="191" name="Rectangle 190">
            <a:extLst>
              <a:ext uri="{FF2B5EF4-FFF2-40B4-BE49-F238E27FC236}">
                <a16:creationId xmlns:a16="http://schemas.microsoft.com/office/drawing/2014/main" id="{171E0A74-54FE-E3B1-9A71-97DB3F0FDF57}"/>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19</a:t>
            </a:r>
          </a:p>
        </p:txBody>
      </p:sp>
      <p:sp>
        <p:nvSpPr>
          <p:cNvPr id="192" name="Rectangle 191">
            <a:extLst>
              <a:ext uri="{FF2B5EF4-FFF2-40B4-BE49-F238E27FC236}">
                <a16:creationId xmlns:a16="http://schemas.microsoft.com/office/drawing/2014/main" id="{F58C7579-3E2C-13B0-ECD1-B0B134CD1558}"/>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13</a:t>
            </a:r>
          </a:p>
        </p:txBody>
      </p:sp>
      <p:sp>
        <p:nvSpPr>
          <p:cNvPr id="193" name="Rectangle 192">
            <a:extLst>
              <a:ext uri="{FF2B5EF4-FFF2-40B4-BE49-F238E27FC236}">
                <a16:creationId xmlns:a16="http://schemas.microsoft.com/office/drawing/2014/main" id="{4EC7DB9F-1841-2E6D-4247-0FA271987151}"/>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14</a:t>
            </a:r>
          </a:p>
        </p:txBody>
      </p:sp>
      <p:sp>
        <p:nvSpPr>
          <p:cNvPr id="194" name="Rectangle 193">
            <a:extLst>
              <a:ext uri="{FF2B5EF4-FFF2-40B4-BE49-F238E27FC236}">
                <a16:creationId xmlns:a16="http://schemas.microsoft.com/office/drawing/2014/main" id="{6CBCAA19-E132-F2A4-E1F5-124E845FB853}"/>
              </a:ext>
            </a:extLst>
          </p:cNvPr>
          <p:cNvSpPr/>
          <p:nvPr/>
        </p:nvSpPr>
        <p:spPr>
          <a:xfrm>
            <a:off x="8277860" y="4427940"/>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15</a:t>
            </a:r>
          </a:p>
        </p:txBody>
      </p:sp>
      <p:sp>
        <p:nvSpPr>
          <p:cNvPr id="195" name="Rectangle 194">
            <a:extLst>
              <a:ext uri="{FF2B5EF4-FFF2-40B4-BE49-F238E27FC236}">
                <a16:creationId xmlns:a16="http://schemas.microsoft.com/office/drawing/2014/main" id="{6E828CE4-F7DC-0483-A212-9C09F30D67CB}"/>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12</a:t>
            </a:r>
          </a:p>
        </p:txBody>
      </p:sp>
      <p:sp>
        <p:nvSpPr>
          <p:cNvPr id="196" name="Rectangle 195">
            <a:extLst>
              <a:ext uri="{FF2B5EF4-FFF2-40B4-BE49-F238E27FC236}">
                <a16:creationId xmlns:a16="http://schemas.microsoft.com/office/drawing/2014/main" id="{0542C057-BF88-DD55-98BA-8DB4267E06C0}"/>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25</a:t>
            </a:r>
          </a:p>
        </p:txBody>
      </p:sp>
      <p:sp>
        <p:nvSpPr>
          <p:cNvPr id="197" name="Rectangle 196">
            <a:extLst>
              <a:ext uri="{FF2B5EF4-FFF2-40B4-BE49-F238E27FC236}">
                <a16:creationId xmlns:a16="http://schemas.microsoft.com/office/drawing/2014/main" id="{5F4D03DD-C383-5DC3-670F-1BDA66E8A2A8}"/>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24</a:t>
            </a:r>
          </a:p>
        </p:txBody>
      </p:sp>
      <p:sp>
        <p:nvSpPr>
          <p:cNvPr id="198" name="Rectangle 197">
            <a:extLst>
              <a:ext uri="{FF2B5EF4-FFF2-40B4-BE49-F238E27FC236}">
                <a16:creationId xmlns:a16="http://schemas.microsoft.com/office/drawing/2014/main" id="{2B08B1EF-5CED-C879-F1E4-536C4BD7DB55}"/>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26</a:t>
            </a:r>
          </a:p>
        </p:txBody>
      </p:sp>
      <p:sp>
        <p:nvSpPr>
          <p:cNvPr id="199" name="Rectangle 198">
            <a:extLst>
              <a:ext uri="{FF2B5EF4-FFF2-40B4-BE49-F238E27FC236}">
                <a16:creationId xmlns:a16="http://schemas.microsoft.com/office/drawing/2014/main" id="{3558DB49-5395-44FC-ED2F-BD21B1EA062C}"/>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27</a:t>
            </a:r>
          </a:p>
        </p:txBody>
      </p:sp>
      <p:sp>
        <p:nvSpPr>
          <p:cNvPr id="200" name="Rectangle 199">
            <a:extLst>
              <a:ext uri="{FF2B5EF4-FFF2-40B4-BE49-F238E27FC236}">
                <a16:creationId xmlns:a16="http://schemas.microsoft.com/office/drawing/2014/main" id="{6C20B51D-78C2-8FB3-B4B8-9349B5C66CA9}"/>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29</a:t>
            </a:r>
          </a:p>
        </p:txBody>
      </p:sp>
      <p:sp>
        <p:nvSpPr>
          <p:cNvPr id="201" name="Rectangle 200">
            <a:extLst>
              <a:ext uri="{FF2B5EF4-FFF2-40B4-BE49-F238E27FC236}">
                <a16:creationId xmlns:a16="http://schemas.microsoft.com/office/drawing/2014/main" id="{3257C549-C5D5-D99F-3BFB-108999CB03D9}"/>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28</a:t>
            </a:r>
          </a:p>
        </p:txBody>
      </p:sp>
      <p:sp>
        <p:nvSpPr>
          <p:cNvPr id="202" name="Rectangle 201">
            <a:extLst>
              <a:ext uri="{FF2B5EF4-FFF2-40B4-BE49-F238E27FC236}">
                <a16:creationId xmlns:a16="http://schemas.microsoft.com/office/drawing/2014/main" id="{35C443FA-898A-A41E-53E9-9AC64EB34A9E}"/>
              </a:ext>
            </a:extLst>
          </p:cNvPr>
          <p:cNvSpPr/>
          <p:nvPr/>
        </p:nvSpPr>
        <p:spPr>
          <a:xfrm>
            <a:off x="8256799" y="4397595"/>
            <a:ext cx="481542" cy="43858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a:ln/>
                <a:solidFill>
                  <a:srgbClr val="FF0000"/>
                </a:solidFill>
              </a:rPr>
              <a:t>30</a:t>
            </a:r>
          </a:p>
        </p:txBody>
      </p:sp>
    </p:spTree>
    <p:extLst>
      <p:ext uri="{BB962C8B-B14F-4D97-AF65-F5344CB8AC3E}">
        <p14:creationId xmlns:p14="http://schemas.microsoft.com/office/powerpoint/2010/main" val="10756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5861"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21" presetClass="entr" presetSubtype="1" repeatCount="3100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par>
                                <p:cTn id="17" presetID="21" presetClass="entr" presetSubtype="1" repeatCount="31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000"/>
                                        <p:tgtEl>
                                          <p:spTgt spid="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37"/>
                                        </p:tgtEl>
                                        <p:attrNameLst>
                                          <p:attrName>style.visibility</p:attrName>
                                        </p:attrNameLst>
                                      </p:cBhvr>
                                      <p:to>
                                        <p:strVal val="hidden"/>
                                      </p:to>
                                    </p:set>
                                  </p:childTnLst>
                                </p:cTn>
                              </p:par>
                              <p:par>
                                <p:cTn id="24" presetID="1" presetClass="entr" presetSubtype="0" fill="hold" grpId="0" nodeType="withEffect">
                                  <p:stCondLst>
                                    <p:cond delay="100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exit" presetSubtype="0" fill="hold" grpId="1" nodeType="withEffect">
                                  <p:stCondLst>
                                    <p:cond delay="2000"/>
                                  </p:stCondLst>
                                  <p:childTnLst>
                                    <p:set>
                                      <p:cBhvr>
                                        <p:cTn id="27" dur="1" fill="hold">
                                          <p:stCondLst>
                                            <p:cond delay="0"/>
                                          </p:stCondLst>
                                        </p:cTn>
                                        <p:tgtEl>
                                          <p:spTgt spid="35"/>
                                        </p:tgtEl>
                                        <p:attrNameLst>
                                          <p:attrName>style.visibility</p:attrName>
                                        </p:attrNameLst>
                                      </p:cBhvr>
                                      <p:to>
                                        <p:strVal val="hidden"/>
                                      </p:to>
                                    </p:set>
                                  </p:childTnLst>
                                </p:cTn>
                              </p:par>
                              <p:par>
                                <p:cTn id="28" presetID="1" presetClass="entr" presetSubtype="0" fill="hold" grpId="0" nodeType="withEffect">
                                  <p:stCondLst>
                                    <p:cond delay="2000"/>
                                  </p:stCondLst>
                                  <p:childTnLst>
                                    <p:set>
                                      <p:cBhvr>
                                        <p:cTn id="29" dur="1" fill="hold">
                                          <p:stCondLst>
                                            <p:cond delay="0"/>
                                          </p:stCondLst>
                                        </p:cTn>
                                        <p:tgtEl>
                                          <p:spTgt spid="36"/>
                                        </p:tgtEl>
                                        <p:attrNameLst>
                                          <p:attrName>style.visibility</p:attrName>
                                        </p:attrNameLst>
                                      </p:cBhvr>
                                      <p:to>
                                        <p:strVal val="visible"/>
                                      </p:to>
                                    </p:set>
                                  </p:childTnLst>
                                </p:cTn>
                              </p:par>
                              <p:par>
                                <p:cTn id="30" presetID="1" presetClass="exit" presetSubtype="0" fill="hold" grpId="1" nodeType="withEffect">
                                  <p:stCondLst>
                                    <p:cond delay="3000"/>
                                  </p:stCondLst>
                                  <p:childTnLst>
                                    <p:set>
                                      <p:cBhvr>
                                        <p:cTn id="31" dur="1" fill="hold">
                                          <p:stCondLst>
                                            <p:cond delay="0"/>
                                          </p:stCondLst>
                                        </p:cTn>
                                        <p:tgtEl>
                                          <p:spTgt spid="36"/>
                                        </p:tgtEl>
                                        <p:attrNameLst>
                                          <p:attrName>style.visibility</p:attrName>
                                        </p:attrNameLst>
                                      </p:cBhvr>
                                      <p:to>
                                        <p:strVal val="hidden"/>
                                      </p:to>
                                    </p:set>
                                  </p:childTnLst>
                                </p:cTn>
                              </p:par>
                              <p:par>
                                <p:cTn id="32" presetID="1" presetClass="entr" presetSubtype="0" fill="hold" grpId="0" nodeType="withEffect">
                                  <p:stCondLst>
                                    <p:cond delay="300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xit" presetSubtype="0" fill="hold" grpId="1" nodeType="withEffect">
                                  <p:stCondLst>
                                    <p:cond delay="4000"/>
                                  </p:stCondLst>
                                  <p:childTnLst>
                                    <p:set>
                                      <p:cBhvr>
                                        <p:cTn id="35" dur="1" fill="hold">
                                          <p:stCondLst>
                                            <p:cond delay="0"/>
                                          </p:stCondLst>
                                        </p:cTn>
                                        <p:tgtEl>
                                          <p:spTgt spid="34"/>
                                        </p:tgtEl>
                                        <p:attrNameLst>
                                          <p:attrName>style.visibility</p:attrName>
                                        </p:attrNameLst>
                                      </p:cBhvr>
                                      <p:to>
                                        <p:strVal val="hidden"/>
                                      </p:to>
                                    </p:set>
                                  </p:childTnLst>
                                </p:cTn>
                              </p:par>
                              <p:par>
                                <p:cTn id="36" presetID="1" presetClass="entr" presetSubtype="0" fill="hold" grpId="0" nodeType="withEffect">
                                  <p:stCondLst>
                                    <p:cond delay="4000"/>
                                  </p:stCondLst>
                                  <p:childTnLst>
                                    <p:set>
                                      <p:cBhvr>
                                        <p:cTn id="37" dur="1" fill="hold">
                                          <p:stCondLst>
                                            <p:cond delay="0"/>
                                          </p:stCondLst>
                                        </p:cTn>
                                        <p:tgtEl>
                                          <p:spTgt spid="33"/>
                                        </p:tgtEl>
                                        <p:attrNameLst>
                                          <p:attrName>style.visibility</p:attrName>
                                        </p:attrNameLst>
                                      </p:cBhvr>
                                      <p:to>
                                        <p:strVal val="visible"/>
                                      </p:to>
                                    </p:set>
                                  </p:childTnLst>
                                </p:cTn>
                              </p:par>
                              <p:par>
                                <p:cTn id="38" presetID="1" presetClass="exit" presetSubtype="0" fill="hold" grpId="1" nodeType="withEffect">
                                  <p:stCondLst>
                                    <p:cond delay="5000"/>
                                  </p:stCondLst>
                                  <p:childTnLst>
                                    <p:set>
                                      <p:cBhvr>
                                        <p:cTn id="39" dur="1" fill="hold">
                                          <p:stCondLst>
                                            <p:cond delay="0"/>
                                          </p:stCondLst>
                                        </p:cTn>
                                        <p:tgtEl>
                                          <p:spTgt spid="33"/>
                                        </p:tgtEl>
                                        <p:attrNameLst>
                                          <p:attrName>style.visibility</p:attrName>
                                        </p:attrNameLst>
                                      </p:cBhvr>
                                      <p:to>
                                        <p:strVal val="hidden"/>
                                      </p:to>
                                    </p:set>
                                  </p:childTnLst>
                                </p:cTn>
                              </p:par>
                              <p:par>
                                <p:cTn id="40" presetID="1" presetClass="entr" presetSubtype="0" fill="hold" grpId="0" nodeType="withEffect">
                                  <p:stCondLst>
                                    <p:cond delay="500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xit" presetSubtype="0" fill="hold" grpId="1" nodeType="withEffect">
                                  <p:stCondLst>
                                    <p:cond delay="6000"/>
                                  </p:stCondLst>
                                  <p:childTnLst>
                                    <p:set>
                                      <p:cBhvr>
                                        <p:cTn id="43" dur="1" fill="hold">
                                          <p:stCondLst>
                                            <p:cond delay="0"/>
                                          </p:stCondLst>
                                        </p:cTn>
                                        <p:tgtEl>
                                          <p:spTgt spid="31"/>
                                        </p:tgtEl>
                                        <p:attrNameLst>
                                          <p:attrName>style.visibility</p:attrName>
                                        </p:attrNameLst>
                                      </p:cBhvr>
                                      <p:to>
                                        <p:strVal val="hidden"/>
                                      </p:to>
                                    </p:set>
                                  </p:childTnLst>
                                </p:cTn>
                              </p:par>
                              <p:par>
                                <p:cTn id="44" presetID="1" presetClass="entr" presetSubtype="0" fill="hold" grpId="0" nodeType="withEffect">
                                  <p:stCondLst>
                                    <p:cond delay="600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xit" presetSubtype="0" fill="hold" grpId="1" nodeType="withEffect">
                                  <p:stCondLst>
                                    <p:cond delay="700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ntr" presetSubtype="0" fill="hold" grpId="0" nodeType="withEffect">
                                  <p:stCondLst>
                                    <p:cond delay="700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xit" presetSubtype="0" fill="hold" grpId="1" nodeType="withEffect">
                                  <p:stCondLst>
                                    <p:cond delay="8000"/>
                                  </p:stCondLst>
                                  <p:childTnLst>
                                    <p:set>
                                      <p:cBhvr>
                                        <p:cTn id="51" dur="1" fill="hold">
                                          <p:stCondLst>
                                            <p:cond delay="0"/>
                                          </p:stCondLst>
                                        </p:cTn>
                                        <p:tgtEl>
                                          <p:spTgt spid="25"/>
                                        </p:tgtEl>
                                        <p:attrNameLst>
                                          <p:attrName>style.visibility</p:attrName>
                                        </p:attrNameLst>
                                      </p:cBhvr>
                                      <p:to>
                                        <p:strVal val="hidden"/>
                                      </p:to>
                                    </p:set>
                                  </p:childTnLst>
                                </p:cTn>
                              </p:par>
                              <p:par>
                                <p:cTn id="52" presetID="1" presetClass="entr" presetSubtype="0" fill="hold" grpId="0" nodeType="withEffect">
                                  <p:stCondLst>
                                    <p:cond delay="8000"/>
                                  </p:stCondLst>
                                  <p:childTnLst>
                                    <p:set>
                                      <p:cBhvr>
                                        <p:cTn id="53" dur="1" fill="hold">
                                          <p:stCondLst>
                                            <p:cond delay="0"/>
                                          </p:stCondLst>
                                        </p:cTn>
                                        <p:tgtEl>
                                          <p:spTgt spid="21"/>
                                        </p:tgtEl>
                                        <p:attrNameLst>
                                          <p:attrName>style.visibility</p:attrName>
                                        </p:attrNameLst>
                                      </p:cBhvr>
                                      <p:to>
                                        <p:strVal val="visible"/>
                                      </p:to>
                                    </p:set>
                                  </p:childTnLst>
                                </p:cTn>
                              </p:par>
                              <p:par>
                                <p:cTn id="54" presetID="1" presetClass="exit" presetSubtype="0" fill="hold" grpId="1" nodeType="withEffect">
                                  <p:stCondLst>
                                    <p:cond delay="9000"/>
                                  </p:stCondLst>
                                  <p:childTnLst>
                                    <p:set>
                                      <p:cBhvr>
                                        <p:cTn id="55" dur="1" fill="hold">
                                          <p:stCondLst>
                                            <p:cond delay="0"/>
                                          </p:stCondLst>
                                        </p:cTn>
                                        <p:tgtEl>
                                          <p:spTgt spid="21"/>
                                        </p:tgtEl>
                                        <p:attrNameLst>
                                          <p:attrName>style.visibility</p:attrName>
                                        </p:attrNameLst>
                                      </p:cBhvr>
                                      <p:to>
                                        <p:strVal val="hidden"/>
                                      </p:to>
                                    </p:set>
                                  </p:childTnLst>
                                </p:cTn>
                              </p:par>
                              <p:par>
                                <p:cTn id="56" presetID="1" presetClass="entr" presetSubtype="0" fill="hold" grpId="0" nodeType="withEffect">
                                  <p:stCondLst>
                                    <p:cond delay="9000"/>
                                  </p:stCondLst>
                                  <p:childTnLst>
                                    <p:set>
                                      <p:cBhvr>
                                        <p:cTn id="57" dur="1" fill="hold">
                                          <p:stCondLst>
                                            <p:cond delay="0"/>
                                          </p:stCondLst>
                                        </p:cTn>
                                        <p:tgtEl>
                                          <p:spTgt spid="19"/>
                                        </p:tgtEl>
                                        <p:attrNameLst>
                                          <p:attrName>style.visibility</p:attrName>
                                        </p:attrNameLst>
                                      </p:cBhvr>
                                      <p:to>
                                        <p:strVal val="visible"/>
                                      </p:to>
                                    </p:set>
                                  </p:childTnLst>
                                </p:cTn>
                              </p:par>
                              <p:par>
                                <p:cTn id="58" presetID="1" presetClass="exit" presetSubtype="0" fill="hold" grpId="1" nodeType="withEffect">
                                  <p:stCondLst>
                                    <p:cond delay="10000"/>
                                  </p:stCondLst>
                                  <p:childTnLst>
                                    <p:set>
                                      <p:cBhvr>
                                        <p:cTn id="59" dur="1" fill="hold">
                                          <p:stCondLst>
                                            <p:cond delay="0"/>
                                          </p:stCondLst>
                                        </p:cTn>
                                        <p:tgtEl>
                                          <p:spTgt spid="19"/>
                                        </p:tgtEl>
                                        <p:attrNameLst>
                                          <p:attrName>style.visibility</p:attrName>
                                        </p:attrNameLst>
                                      </p:cBhvr>
                                      <p:to>
                                        <p:strVal val="hidden"/>
                                      </p:to>
                                    </p:set>
                                  </p:childTnLst>
                                </p:cTn>
                              </p:par>
                              <p:par>
                                <p:cTn id="60" presetID="1" presetClass="entr" presetSubtype="0" fill="hold" grpId="0" nodeType="withEffect">
                                  <p:stCondLst>
                                    <p:cond delay="1000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xit" presetSubtype="0" fill="hold" grpId="1" nodeType="withEffect">
                                  <p:stCondLst>
                                    <p:cond delay="11000"/>
                                  </p:stCondLst>
                                  <p:childTnLst>
                                    <p:set>
                                      <p:cBhvr>
                                        <p:cTn id="63" dur="1" fill="hold">
                                          <p:stCondLst>
                                            <p:cond delay="0"/>
                                          </p:stCondLst>
                                        </p:cTn>
                                        <p:tgtEl>
                                          <p:spTgt spid="20"/>
                                        </p:tgtEl>
                                        <p:attrNameLst>
                                          <p:attrName>style.visibility</p:attrName>
                                        </p:attrNameLst>
                                      </p:cBhvr>
                                      <p:to>
                                        <p:strVal val="hidden"/>
                                      </p:to>
                                    </p:set>
                                  </p:childTnLst>
                                </p:cTn>
                              </p:par>
                              <p:par>
                                <p:cTn id="64" presetID="1" presetClass="entr" presetSubtype="0" fill="hold" grpId="0" nodeType="withEffect">
                                  <p:stCondLst>
                                    <p:cond delay="11000"/>
                                  </p:stCondLst>
                                  <p:childTnLst>
                                    <p:set>
                                      <p:cBhvr>
                                        <p:cTn id="65" dur="1" fill="hold">
                                          <p:stCondLst>
                                            <p:cond delay="0"/>
                                          </p:stCondLst>
                                        </p:cTn>
                                        <p:tgtEl>
                                          <p:spTgt spid="26"/>
                                        </p:tgtEl>
                                        <p:attrNameLst>
                                          <p:attrName>style.visibility</p:attrName>
                                        </p:attrNameLst>
                                      </p:cBhvr>
                                      <p:to>
                                        <p:strVal val="visible"/>
                                      </p:to>
                                    </p:set>
                                  </p:childTnLst>
                                </p:cTn>
                              </p:par>
                              <p:par>
                                <p:cTn id="66" presetID="1" presetClass="exit" presetSubtype="0" fill="hold" grpId="1" nodeType="withEffect">
                                  <p:stCondLst>
                                    <p:cond delay="12000"/>
                                  </p:stCondLst>
                                  <p:childTnLst>
                                    <p:set>
                                      <p:cBhvr>
                                        <p:cTn id="67" dur="1" fill="hold">
                                          <p:stCondLst>
                                            <p:cond delay="0"/>
                                          </p:stCondLst>
                                        </p:cTn>
                                        <p:tgtEl>
                                          <p:spTgt spid="26"/>
                                        </p:tgtEl>
                                        <p:attrNameLst>
                                          <p:attrName>style.visibility</p:attrName>
                                        </p:attrNameLst>
                                      </p:cBhvr>
                                      <p:to>
                                        <p:strVal val="hidden"/>
                                      </p:to>
                                    </p:set>
                                  </p:childTnLst>
                                </p:cTn>
                              </p:par>
                              <p:par>
                                <p:cTn id="68" presetID="1" presetClass="entr" presetSubtype="0" fill="hold" grpId="0" nodeType="withEffect">
                                  <p:stCondLst>
                                    <p:cond delay="1200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xit" presetSubtype="0" fill="hold" grpId="1" nodeType="withEffect">
                                  <p:stCondLst>
                                    <p:cond delay="1300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ntr" presetSubtype="0" fill="hold" grpId="0" nodeType="withEffect">
                                  <p:stCondLst>
                                    <p:cond delay="1300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xit" presetSubtype="0" fill="hold" grpId="1" nodeType="withEffect">
                                  <p:stCondLst>
                                    <p:cond delay="14000"/>
                                  </p:stCondLst>
                                  <p:childTnLst>
                                    <p:set>
                                      <p:cBhvr>
                                        <p:cTn id="75" dur="1" fill="hold">
                                          <p:stCondLst>
                                            <p:cond delay="0"/>
                                          </p:stCondLst>
                                        </p:cTn>
                                        <p:tgtEl>
                                          <p:spTgt spid="23"/>
                                        </p:tgtEl>
                                        <p:attrNameLst>
                                          <p:attrName>style.visibility</p:attrName>
                                        </p:attrNameLst>
                                      </p:cBhvr>
                                      <p:to>
                                        <p:strVal val="hidden"/>
                                      </p:to>
                                    </p:set>
                                  </p:childTnLst>
                                </p:cTn>
                              </p:par>
                              <p:par>
                                <p:cTn id="76" presetID="1" presetClass="entr" presetSubtype="0" fill="hold" grpId="0" nodeType="withEffect">
                                  <p:stCondLst>
                                    <p:cond delay="14000"/>
                                  </p:stCondLst>
                                  <p:childTnLst>
                                    <p:set>
                                      <p:cBhvr>
                                        <p:cTn id="77" dur="1" fill="hold">
                                          <p:stCondLst>
                                            <p:cond delay="0"/>
                                          </p:stCondLst>
                                        </p:cTn>
                                        <p:tgtEl>
                                          <p:spTgt spid="24"/>
                                        </p:tgtEl>
                                        <p:attrNameLst>
                                          <p:attrName>style.visibility</p:attrName>
                                        </p:attrNameLst>
                                      </p:cBhvr>
                                      <p:to>
                                        <p:strVal val="visible"/>
                                      </p:to>
                                    </p:set>
                                  </p:childTnLst>
                                </p:cTn>
                              </p:par>
                              <p:par>
                                <p:cTn id="78" presetID="1" presetClass="exit" presetSubtype="0" fill="hold" grpId="1" nodeType="withEffect">
                                  <p:stCondLst>
                                    <p:cond delay="15000"/>
                                  </p:stCondLst>
                                  <p:childTnLst>
                                    <p:set>
                                      <p:cBhvr>
                                        <p:cTn id="79" dur="1" fill="hold">
                                          <p:stCondLst>
                                            <p:cond delay="0"/>
                                          </p:stCondLst>
                                        </p:cTn>
                                        <p:tgtEl>
                                          <p:spTgt spid="24"/>
                                        </p:tgtEl>
                                        <p:attrNameLst>
                                          <p:attrName>style.visibility</p:attrName>
                                        </p:attrNameLst>
                                      </p:cBhvr>
                                      <p:to>
                                        <p:strVal val="hidden"/>
                                      </p:to>
                                    </p:set>
                                  </p:childTnLst>
                                </p:cTn>
                              </p:par>
                              <p:par>
                                <p:cTn id="80" presetID="1" presetClass="entr" presetSubtype="0" fill="hold" grpId="0" nodeType="withEffect">
                                  <p:stCondLst>
                                    <p:cond delay="15000"/>
                                  </p:stCondLst>
                                  <p:childTnLst>
                                    <p:set>
                                      <p:cBhvr>
                                        <p:cTn id="81" dur="1" fill="hold">
                                          <p:stCondLst>
                                            <p:cond delay="0"/>
                                          </p:stCondLst>
                                        </p:cTn>
                                        <p:tgtEl>
                                          <p:spTgt spid="29"/>
                                        </p:tgtEl>
                                        <p:attrNameLst>
                                          <p:attrName>style.visibility</p:attrName>
                                        </p:attrNameLst>
                                      </p:cBhvr>
                                      <p:to>
                                        <p:strVal val="visible"/>
                                      </p:to>
                                    </p:set>
                                  </p:childTnLst>
                                </p:cTn>
                              </p:par>
                              <p:par>
                                <p:cTn id="82" presetID="1" presetClass="exit" presetSubtype="0" fill="hold" grpId="1" nodeType="withEffect">
                                  <p:stCondLst>
                                    <p:cond delay="16000"/>
                                  </p:stCondLst>
                                  <p:childTnLst>
                                    <p:set>
                                      <p:cBhvr>
                                        <p:cTn id="83" dur="1" fill="hold">
                                          <p:stCondLst>
                                            <p:cond delay="0"/>
                                          </p:stCondLst>
                                        </p:cTn>
                                        <p:tgtEl>
                                          <p:spTgt spid="29"/>
                                        </p:tgtEl>
                                        <p:attrNameLst>
                                          <p:attrName>style.visibility</p:attrName>
                                        </p:attrNameLst>
                                      </p:cBhvr>
                                      <p:to>
                                        <p:strVal val="hidden"/>
                                      </p:to>
                                    </p:set>
                                  </p:childTnLst>
                                </p:cTn>
                              </p:par>
                              <p:par>
                                <p:cTn id="84" presetID="1" presetClass="entr" presetSubtype="0" fill="hold" grpId="0" nodeType="withEffect">
                                  <p:stCondLst>
                                    <p:cond delay="16000"/>
                                  </p:stCondLst>
                                  <p:childTnLst>
                                    <p:set>
                                      <p:cBhvr>
                                        <p:cTn id="85" dur="1" fill="hold">
                                          <p:stCondLst>
                                            <p:cond delay="0"/>
                                          </p:stCondLst>
                                        </p:cTn>
                                        <p:tgtEl>
                                          <p:spTgt spid="28"/>
                                        </p:tgtEl>
                                        <p:attrNameLst>
                                          <p:attrName>style.visibility</p:attrName>
                                        </p:attrNameLst>
                                      </p:cBhvr>
                                      <p:to>
                                        <p:strVal val="visible"/>
                                      </p:to>
                                    </p:set>
                                  </p:childTnLst>
                                </p:cTn>
                              </p:par>
                              <p:par>
                                <p:cTn id="86" presetID="1" presetClass="exit" presetSubtype="0" fill="hold" grpId="1" nodeType="withEffect">
                                  <p:stCondLst>
                                    <p:cond delay="17000"/>
                                  </p:stCondLst>
                                  <p:childTnLst>
                                    <p:set>
                                      <p:cBhvr>
                                        <p:cTn id="87" dur="1" fill="hold">
                                          <p:stCondLst>
                                            <p:cond delay="0"/>
                                          </p:stCondLst>
                                        </p:cTn>
                                        <p:tgtEl>
                                          <p:spTgt spid="28"/>
                                        </p:tgtEl>
                                        <p:attrNameLst>
                                          <p:attrName>style.visibility</p:attrName>
                                        </p:attrNameLst>
                                      </p:cBhvr>
                                      <p:to>
                                        <p:strVal val="hidden"/>
                                      </p:to>
                                    </p:set>
                                  </p:childTnLst>
                                </p:cTn>
                              </p:par>
                              <p:par>
                                <p:cTn id="88" presetID="1" presetClass="entr" presetSubtype="0" fill="hold" grpId="0" nodeType="withEffect">
                                  <p:stCondLst>
                                    <p:cond delay="17000"/>
                                  </p:stCondLst>
                                  <p:childTnLst>
                                    <p:set>
                                      <p:cBhvr>
                                        <p:cTn id="89" dur="1" fill="hold">
                                          <p:stCondLst>
                                            <p:cond delay="0"/>
                                          </p:stCondLst>
                                        </p:cTn>
                                        <p:tgtEl>
                                          <p:spTgt spid="27"/>
                                        </p:tgtEl>
                                        <p:attrNameLst>
                                          <p:attrName>style.visibility</p:attrName>
                                        </p:attrNameLst>
                                      </p:cBhvr>
                                      <p:to>
                                        <p:strVal val="visible"/>
                                      </p:to>
                                    </p:set>
                                  </p:childTnLst>
                                </p:cTn>
                              </p:par>
                              <p:par>
                                <p:cTn id="90" presetID="1" presetClass="exit" presetSubtype="0" fill="hold" grpId="1" nodeType="withEffect">
                                  <p:stCondLst>
                                    <p:cond delay="18000"/>
                                  </p:stCondLst>
                                  <p:childTnLst>
                                    <p:set>
                                      <p:cBhvr>
                                        <p:cTn id="91" dur="1" fill="hold">
                                          <p:stCondLst>
                                            <p:cond delay="0"/>
                                          </p:stCondLst>
                                        </p:cTn>
                                        <p:tgtEl>
                                          <p:spTgt spid="27"/>
                                        </p:tgtEl>
                                        <p:attrNameLst>
                                          <p:attrName>style.visibility</p:attrName>
                                        </p:attrNameLst>
                                      </p:cBhvr>
                                      <p:to>
                                        <p:strVal val="hidden"/>
                                      </p:to>
                                    </p:set>
                                  </p:childTnLst>
                                </p:cTn>
                              </p:par>
                              <p:par>
                                <p:cTn id="92" presetID="1" presetClass="entr" presetSubtype="0" fill="hold" grpId="0" nodeType="withEffect">
                                  <p:stCondLst>
                                    <p:cond delay="18000"/>
                                  </p:stCondLst>
                                  <p:childTnLst>
                                    <p:set>
                                      <p:cBhvr>
                                        <p:cTn id="93" dur="1" fill="hold">
                                          <p:stCondLst>
                                            <p:cond delay="0"/>
                                          </p:stCondLst>
                                        </p:cTn>
                                        <p:tgtEl>
                                          <p:spTgt spid="30"/>
                                        </p:tgtEl>
                                        <p:attrNameLst>
                                          <p:attrName>style.visibility</p:attrName>
                                        </p:attrNameLst>
                                      </p:cBhvr>
                                      <p:to>
                                        <p:strVal val="visible"/>
                                      </p:to>
                                    </p:set>
                                  </p:childTnLst>
                                </p:cTn>
                              </p:par>
                              <p:par>
                                <p:cTn id="94" presetID="1" presetClass="exit" presetSubtype="0" fill="hold" grpId="1" nodeType="withEffect">
                                  <p:stCondLst>
                                    <p:cond delay="19000"/>
                                  </p:stCondLst>
                                  <p:childTnLst>
                                    <p:set>
                                      <p:cBhvr>
                                        <p:cTn id="95" dur="1" fill="hold">
                                          <p:stCondLst>
                                            <p:cond delay="0"/>
                                          </p:stCondLst>
                                        </p:cTn>
                                        <p:tgtEl>
                                          <p:spTgt spid="30"/>
                                        </p:tgtEl>
                                        <p:attrNameLst>
                                          <p:attrName>style.visibility</p:attrName>
                                        </p:attrNameLst>
                                      </p:cBhvr>
                                      <p:to>
                                        <p:strVal val="hidden"/>
                                      </p:to>
                                    </p:set>
                                  </p:childTnLst>
                                </p:cTn>
                              </p:par>
                              <p:par>
                                <p:cTn id="96" presetID="1" presetClass="entr" presetSubtype="0" fill="hold" grpId="0" nodeType="withEffect">
                                  <p:stCondLst>
                                    <p:cond delay="1900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xit" presetSubtype="0" fill="hold" grpId="1" nodeType="withEffect">
                                  <p:stCondLst>
                                    <p:cond delay="20000"/>
                                  </p:stCondLst>
                                  <p:childTnLst>
                                    <p:set>
                                      <p:cBhvr>
                                        <p:cTn id="99" dur="1" fill="hold">
                                          <p:stCondLst>
                                            <p:cond delay="0"/>
                                          </p:stCondLst>
                                        </p:cTn>
                                        <p:tgtEl>
                                          <p:spTgt spid="17"/>
                                        </p:tgtEl>
                                        <p:attrNameLst>
                                          <p:attrName>style.visibility</p:attrName>
                                        </p:attrNameLst>
                                      </p:cBhvr>
                                      <p:to>
                                        <p:strVal val="hidden"/>
                                      </p:to>
                                    </p:set>
                                  </p:childTnLst>
                                </p:cTn>
                              </p:par>
                              <p:par>
                                <p:cTn id="100" presetID="1" presetClass="entr" presetSubtype="0" fill="hold" grpId="0" nodeType="withEffect">
                                  <p:stCondLst>
                                    <p:cond delay="20000"/>
                                  </p:stCondLst>
                                  <p:childTnLst>
                                    <p:set>
                                      <p:cBhvr>
                                        <p:cTn id="101" dur="1" fill="hold">
                                          <p:stCondLst>
                                            <p:cond delay="0"/>
                                          </p:stCondLst>
                                        </p:cTn>
                                        <p:tgtEl>
                                          <p:spTgt spid="16"/>
                                        </p:tgtEl>
                                        <p:attrNameLst>
                                          <p:attrName>style.visibility</p:attrName>
                                        </p:attrNameLst>
                                      </p:cBhvr>
                                      <p:to>
                                        <p:strVal val="visible"/>
                                      </p:to>
                                    </p:set>
                                  </p:childTnLst>
                                </p:cTn>
                              </p:par>
                              <p:par>
                                <p:cTn id="102" presetID="1" presetClass="exit" presetSubtype="0" fill="hold" grpId="1" nodeType="withEffect">
                                  <p:stCondLst>
                                    <p:cond delay="21000"/>
                                  </p:stCondLst>
                                  <p:childTnLst>
                                    <p:set>
                                      <p:cBhvr>
                                        <p:cTn id="103" dur="1" fill="hold">
                                          <p:stCondLst>
                                            <p:cond delay="0"/>
                                          </p:stCondLst>
                                        </p:cTn>
                                        <p:tgtEl>
                                          <p:spTgt spid="16"/>
                                        </p:tgtEl>
                                        <p:attrNameLst>
                                          <p:attrName>style.visibility</p:attrName>
                                        </p:attrNameLst>
                                      </p:cBhvr>
                                      <p:to>
                                        <p:strVal val="hidden"/>
                                      </p:to>
                                    </p:set>
                                  </p:childTnLst>
                                </p:cTn>
                              </p:par>
                              <p:par>
                                <p:cTn id="104" presetID="1" presetClass="entr" presetSubtype="0" fill="hold" grpId="0" nodeType="withEffect">
                                  <p:stCondLst>
                                    <p:cond delay="21000"/>
                                  </p:stCondLst>
                                  <p:childTnLst>
                                    <p:set>
                                      <p:cBhvr>
                                        <p:cTn id="105" dur="1" fill="hold">
                                          <p:stCondLst>
                                            <p:cond delay="0"/>
                                          </p:stCondLst>
                                        </p:cTn>
                                        <p:tgtEl>
                                          <p:spTgt spid="14"/>
                                        </p:tgtEl>
                                        <p:attrNameLst>
                                          <p:attrName>style.visibility</p:attrName>
                                        </p:attrNameLst>
                                      </p:cBhvr>
                                      <p:to>
                                        <p:strVal val="visible"/>
                                      </p:to>
                                    </p:set>
                                  </p:childTnLst>
                                </p:cTn>
                              </p:par>
                              <p:par>
                                <p:cTn id="106" presetID="1" presetClass="exit" presetSubtype="0" fill="hold" grpId="1" nodeType="withEffect">
                                  <p:stCondLst>
                                    <p:cond delay="22000"/>
                                  </p:stCondLst>
                                  <p:childTnLst>
                                    <p:set>
                                      <p:cBhvr>
                                        <p:cTn id="107" dur="1" fill="hold">
                                          <p:stCondLst>
                                            <p:cond delay="0"/>
                                          </p:stCondLst>
                                        </p:cTn>
                                        <p:tgtEl>
                                          <p:spTgt spid="14"/>
                                        </p:tgtEl>
                                        <p:attrNameLst>
                                          <p:attrName>style.visibility</p:attrName>
                                        </p:attrNameLst>
                                      </p:cBhvr>
                                      <p:to>
                                        <p:strVal val="hidden"/>
                                      </p:to>
                                    </p:set>
                                  </p:childTnLst>
                                </p:cTn>
                              </p:par>
                              <p:par>
                                <p:cTn id="108" presetID="1" presetClass="entr" presetSubtype="0" fill="hold" grpId="0" nodeType="withEffect">
                                  <p:stCondLst>
                                    <p:cond delay="22000"/>
                                  </p:stCondLst>
                                  <p:childTnLst>
                                    <p:set>
                                      <p:cBhvr>
                                        <p:cTn id="109" dur="1" fill="hold">
                                          <p:stCondLst>
                                            <p:cond delay="0"/>
                                          </p:stCondLst>
                                        </p:cTn>
                                        <p:tgtEl>
                                          <p:spTgt spid="18"/>
                                        </p:tgtEl>
                                        <p:attrNameLst>
                                          <p:attrName>style.visibility</p:attrName>
                                        </p:attrNameLst>
                                      </p:cBhvr>
                                      <p:to>
                                        <p:strVal val="visible"/>
                                      </p:to>
                                    </p:set>
                                  </p:childTnLst>
                                </p:cTn>
                              </p:par>
                              <p:par>
                                <p:cTn id="110" presetID="1" presetClass="exit" presetSubtype="0" fill="hold" grpId="1" nodeType="withEffect">
                                  <p:stCondLst>
                                    <p:cond delay="23000"/>
                                  </p:stCondLst>
                                  <p:childTnLst>
                                    <p:set>
                                      <p:cBhvr>
                                        <p:cTn id="111" dur="1" fill="hold">
                                          <p:stCondLst>
                                            <p:cond delay="0"/>
                                          </p:stCondLst>
                                        </p:cTn>
                                        <p:tgtEl>
                                          <p:spTgt spid="18"/>
                                        </p:tgtEl>
                                        <p:attrNameLst>
                                          <p:attrName>style.visibility</p:attrName>
                                        </p:attrNameLst>
                                      </p:cBhvr>
                                      <p:to>
                                        <p:strVal val="hidden"/>
                                      </p:to>
                                    </p:set>
                                  </p:childTnLst>
                                </p:cTn>
                              </p:par>
                              <p:par>
                                <p:cTn id="112" presetID="1" presetClass="entr" presetSubtype="0" fill="hold" grpId="0" nodeType="withEffect">
                                  <p:stCondLst>
                                    <p:cond delay="23000"/>
                                  </p:stCondLst>
                                  <p:childTnLst>
                                    <p:set>
                                      <p:cBhvr>
                                        <p:cTn id="113" dur="1" fill="hold">
                                          <p:stCondLst>
                                            <p:cond delay="0"/>
                                          </p:stCondLst>
                                        </p:cTn>
                                        <p:tgtEl>
                                          <p:spTgt spid="13"/>
                                        </p:tgtEl>
                                        <p:attrNameLst>
                                          <p:attrName>style.visibility</p:attrName>
                                        </p:attrNameLst>
                                      </p:cBhvr>
                                      <p:to>
                                        <p:strVal val="visible"/>
                                      </p:to>
                                    </p:set>
                                  </p:childTnLst>
                                </p:cTn>
                              </p:par>
                              <p:par>
                                <p:cTn id="114" presetID="1" presetClass="exit" presetSubtype="0" fill="hold" grpId="1" nodeType="withEffect">
                                  <p:stCondLst>
                                    <p:cond delay="24000"/>
                                  </p:stCondLst>
                                  <p:childTnLst>
                                    <p:set>
                                      <p:cBhvr>
                                        <p:cTn id="115" dur="1" fill="hold">
                                          <p:stCondLst>
                                            <p:cond delay="0"/>
                                          </p:stCondLst>
                                        </p:cTn>
                                        <p:tgtEl>
                                          <p:spTgt spid="13"/>
                                        </p:tgtEl>
                                        <p:attrNameLst>
                                          <p:attrName>style.visibility</p:attrName>
                                        </p:attrNameLst>
                                      </p:cBhvr>
                                      <p:to>
                                        <p:strVal val="hidden"/>
                                      </p:to>
                                    </p:set>
                                  </p:childTnLst>
                                </p:cTn>
                              </p:par>
                              <p:par>
                                <p:cTn id="116" presetID="1" presetClass="entr" presetSubtype="0" fill="hold" grpId="0" nodeType="withEffect">
                                  <p:stCondLst>
                                    <p:cond delay="24000"/>
                                  </p:stCondLst>
                                  <p:childTnLst>
                                    <p:set>
                                      <p:cBhvr>
                                        <p:cTn id="117" dur="1" fill="hold">
                                          <p:stCondLst>
                                            <p:cond delay="0"/>
                                          </p:stCondLst>
                                        </p:cTn>
                                        <p:tgtEl>
                                          <p:spTgt spid="9"/>
                                        </p:tgtEl>
                                        <p:attrNameLst>
                                          <p:attrName>style.visibility</p:attrName>
                                        </p:attrNameLst>
                                      </p:cBhvr>
                                      <p:to>
                                        <p:strVal val="visible"/>
                                      </p:to>
                                    </p:set>
                                  </p:childTnLst>
                                </p:cTn>
                              </p:par>
                              <p:par>
                                <p:cTn id="118" presetID="1" presetClass="exit" presetSubtype="0" fill="hold" grpId="1" nodeType="withEffect">
                                  <p:stCondLst>
                                    <p:cond delay="25000"/>
                                  </p:stCondLst>
                                  <p:childTnLst>
                                    <p:set>
                                      <p:cBhvr>
                                        <p:cTn id="119" dur="1" fill="hold">
                                          <p:stCondLst>
                                            <p:cond delay="0"/>
                                          </p:stCondLst>
                                        </p:cTn>
                                        <p:tgtEl>
                                          <p:spTgt spid="9"/>
                                        </p:tgtEl>
                                        <p:attrNameLst>
                                          <p:attrName>style.visibility</p:attrName>
                                        </p:attrNameLst>
                                      </p:cBhvr>
                                      <p:to>
                                        <p:strVal val="hidden"/>
                                      </p:to>
                                    </p:set>
                                  </p:childTnLst>
                                </p:cTn>
                              </p:par>
                              <p:par>
                                <p:cTn id="120" presetID="1" presetClass="entr" presetSubtype="0" fill="hold" grpId="0" nodeType="withEffect">
                                  <p:stCondLst>
                                    <p:cond delay="25000"/>
                                  </p:stCondLst>
                                  <p:childTnLst>
                                    <p:set>
                                      <p:cBhvr>
                                        <p:cTn id="121" dur="1" fill="hold">
                                          <p:stCondLst>
                                            <p:cond delay="0"/>
                                          </p:stCondLst>
                                        </p:cTn>
                                        <p:tgtEl>
                                          <p:spTgt spid="7"/>
                                        </p:tgtEl>
                                        <p:attrNameLst>
                                          <p:attrName>style.visibility</p:attrName>
                                        </p:attrNameLst>
                                      </p:cBhvr>
                                      <p:to>
                                        <p:strVal val="visible"/>
                                      </p:to>
                                    </p:set>
                                  </p:childTnLst>
                                </p:cTn>
                              </p:par>
                              <p:par>
                                <p:cTn id="122" presetID="1" presetClass="exit" presetSubtype="0" fill="hold" grpId="1" nodeType="withEffect">
                                  <p:stCondLst>
                                    <p:cond delay="26000"/>
                                  </p:stCondLst>
                                  <p:childTnLst>
                                    <p:set>
                                      <p:cBhvr>
                                        <p:cTn id="123" dur="1" fill="hold">
                                          <p:stCondLst>
                                            <p:cond delay="0"/>
                                          </p:stCondLst>
                                        </p:cTn>
                                        <p:tgtEl>
                                          <p:spTgt spid="7"/>
                                        </p:tgtEl>
                                        <p:attrNameLst>
                                          <p:attrName>style.visibility</p:attrName>
                                        </p:attrNameLst>
                                      </p:cBhvr>
                                      <p:to>
                                        <p:strVal val="hidden"/>
                                      </p:to>
                                    </p:set>
                                  </p:childTnLst>
                                </p:cTn>
                              </p:par>
                              <p:par>
                                <p:cTn id="124" presetID="1" presetClass="entr" presetSubtype="0" fill="hold" grpId="0" nodeType="withEffect">
                                  <p:stCondLst>
                                    <p:cond delay="26000"/>
                                  </p:stCondLst>
                                  <p:childTnLst>
                                    <p:set>
                                      <p:cBhvr>
                                        <p:cTn id="125" dur="1" fill="hold">
                                          <p:stCondLst>
                                            <p:cond delay="0"/>
                                          </p:stCondLst>
                                        </p:cTn>
                                        <p:tgtEl>
                                          <p:spTgt spid="8"/>
                                        </p:tgtEl>
                                        <p:attrNameLst>
                                          <p:attrName>style.visibility</p:attrName>
                                        </p:attrNameLst>
                                      </p:cBhvr>
                                      <p:to>
                                        <p:strVal val="visible"/>
                                      </p:to>
                                    </p:set>
                                  </p:childTnLst>
                                </p:cTn>
                              </p:par>
                              <p:par>
                                <p:cTn id="126" presetID="1" presetClass="exit" presetSubtype="0" fill="hold" grpId="1" nodeType="withEffect">
                                  <p:stCondLst>
                                    <p:cond delay="27000"/>
                                  </p:stCondLst>
                                  <p:childTnLst>
                                    <p:set>
                                      <p:cBhvr>
                                        <p:cTn id="127" dur="1" fill="hold">
                                          <p:stCondLst>
                                            <p:cond delay="0"/>
                                          </p:stCondLst>
                                        </p:cTn>
                                        <p:tgtEl>
                                          <p:spTgt spid="8"/>
                                        </p:tgtEl>
                                        <p:attrNameLst>
                                          <p:attrName>style.visibility</p:attrName>
                                        </p:attrNameLst>
                                      </p:cBhvr>
                                      <p:to>
                                        <p:strVal val="hidden"/>
                                      </p:to>
                                    </p:set>
                                  </p:childTnLst>
                                </p:cTn>
                              </p:par>
                              <p:par>
                                <p:cTn id="128" presetID="1" presetClass="entr" presetSubtype="0" fill="hold" grpId="0" nodeType="withEffect">
                                  <p:stCondLst>
                                    <p:cond delay="27000"/>
                                  </p:stCondLst>
                                  <p:childTnLst>
                                    <p:set>
                                      <p:cBhvr>
                                        <p:cTn id="129" dur="1" fill="hold">
                                          <p:stCondLst>
                                            <p:cond delay="0"/>
                                          </p:stCondLst>
                                        </p:cTn>
                                        <p:tgtEl>
                                          <p:spTgt spid="15"/>
                                        </p:tgtEl>
                                        <p:attrNameLst>
                                          <p:attrName>style.visibility</p:attrName>
                                        </p:attrNameLst>
                                      </p:cBhvr>
                                      <p:to>
                                        <p:strVal val="visible"/>
                                      </p:to>
                                    </p:set>
                                  </p:childTnLst>
                                </p:cTn>
                              </p:par>
                              <p:par>
                                <p:cTn id="130" presetID="1" presetClass="exit" presetSubtype="0" fill="hold" grpId="1" nodeType="withEffect">
                                  <p:stCondLst>
                                    <p:cond delay="28000"/>
                                  </p:stCondLst>
                                  <p:childTnLst>
                                    <p:set>
                                      <p:cBhvr>
                                        <p:cTn id="131" dur="1" fill="hold">
                                          <p:stCondLst>
                                            <p:cond delay="0"/>
                                          </p:stCondLst>
                                        </p:cTn>
                                        <p:tgtEl>
                                          <p:spTgt spid="15"/>
                                        </p:tgtEl>
                                        <p:attrNameLst>
                                          <p:attrName>style.visibility</p:attrName>
                                        </p:attrNameLst>
                                      </p:cBhvr>
                                      <p:to>
                                        <p:strVal val="hidden"/>
                                      </p:to>
                                    </p:set>
                                  </p:childTnLst>
                                </p:cTn>
                              </p:par>
                              <p:par>
                                <p:cTn id="132" presetID="1" presetClass="entr" presetSubtype="0" fill="hold" grpId="0" nodeType="withEffect">
                                  <p:stCondLst>
                                    <p:cond delay="28000"/>
                                  </p:stCondLst>
                                  <p:childTnLst>
                                    <p:set>
                                      <p:cBhvr>
                                        <p:cTn id="133" dur="1" fill="hold">
                                          <p:stCondLst>
                                            <p:cond delay="0"/>
                                          </p:stCondLst>
                                        </p:cTn>
                                        <p:tgtEl>
                                          <p:spTgt spid="10"/>
                                        </p:tgtEl>
                                        <p:attrNameLst>
                                          <p:attrName>style.visibility</p:attrName>
                                        </p:attrNameLst>
                                      </p:cBhvr>
                                      <p:to>
                                        <p:strVal val="visible"/>
                                      </p:to>
                                    </p:set>
                                  </p:childTnLst>
                                </p:cTn>
                              </p:par>
                              <p:par>
                                <p:cTn id="134" presetID="1" presetClass="exit" presetSubtype="0" fill="hold" grpId="1" nodeType="withEffect">
                                  <p:stCondLst>
                                    <p:cond delay="29000"/>
                                  </p:stCondLst>
                                  <p:childTnLst>
                                    <p:set>
                                      <p:cBhvr>
                                        <p:cTn id="135" dur="1" fill="hold">
                                          <p:stCondLst>
                                            <p:cond delay="0"/>
                                          </p:stCondLst>
                                        </p:cTn>
                                        <p:tgtEl>
                                          <p:spTgt spid="10"/>
                                        </p:tgtEl>
                                        <p:attrNameLst>
                                          <p:attrName>style.visibility</p:attrName>
                                        </p:attrNameLst>
                                      </p:cBhvr>
                                      <p:to>
                                        <p:strVal val="hidden"/>
                                      </p:to>
                                    </p:set>
                                  </p:childTnLst>
                                </p:cTn>
                              </p:par>
                              <p:par>
                                <p:cTn id="136" presetID="1" presetClass="entr" presetSubtype="0" fill="hold" grpId="0" nodeType="withEffect">
                                  <p:stCondLst>
                                    <p:cond delay="29000"/>
                                  </p:stCondLst>
                                  <p:childTnLst>
                                    <p:set>
                                      <p:cBhvr>
                                        <p:cTn id="137" dur="1" fill="hold">
                                          <p:stCondLst>
                                            <p:cond delay="0"/>
                                          </p:stCondLst>
                                        </p:cTn>
                                        <p:tgtEl>
                                          <p:spTgt spid="11"/>
                                        </p:tgtEl>
                                        <p:attrNameLst>
                                          <p:attrName>style.visibility</p:attrName>
                                        </p:attrNameLst>
                                      </p:cBhvr>
                                      <p:to>
                                        <p:strVal val="visible"/>
                                      </p:to>
                                    </p:set>
                                  </p:childTnLst>
                                </p:cTn>
                              </p:par>
                              <p:par>
                                <p:cTn id="138" presetID="1" presetClass="exit" presetSubtype="0" fill="hold" grpId="1" nodeType="withEffect">
                                  <p:stCondLst>
                                    <p:cond delay="30000"/>
                                  </p:stCondLst>
                                  <p:childTnLst>
                                    <p:set>
                                      <p:cBhvr>
                                        <p:cTn id="139" dur="1" fill="hold">
                                          <p:stCondLst>
                                            <p:cond delay="0"/>
                                          </p:stCondLst>
                                        </p:cTn>
                                        <p:tgtEl>
                                          <p:spTgt spid="11"/>
                                        </p:tgtEl>
                                        <p:attrNameLst>
                                          <p:attrName>style.visibility</p:attrName>
                                        </p:attrNameLst>
                                      </p:cBhvr>
                                      <p:to>
                                        <p:strVal val="hidden"/>
                                      </p:to>
                                    </p:set>
                                  </p:childTnLst>
                                </p:cTn>
                              </p:par>
                              <p:par>
                                <p:cTn id="140" presetID="1" presetClass="entr" presetSubtype="0" fill="hold" grpId="0" nodeType="withEffect">
                                  <p:stCondLst>
                                    <p:cond delay="30000"/>
                                  </p:stCondLst>
                                  <p:childTnLst>
                                    <p:set>
                                      <p:cBhvr>
                                        <p:cTn id="1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tieng-chuong-het-gio-het-thoi-gian-trong-powerpoint-www_tiengdong_com.wav"/>
                                        </p:tgtEl>
                                      </p:cMediaNode>
                                    </p:audio>
                                  </p:subTnLst>
                                </p:cTn>
                              </p:par>
                            </p:childTnLst>
                          </p:cTn>
                        </p:par>
                      </p:childTnLst>
                    </p:cTn>
                  </p:par>
                  <p:par>
                    <p:cTn id="142" fill="hold">
                      <p:stCondLst>
                        <p:cond delay="indefinite"/>
                      </p:stCondLst>
                      <p:childTnLst>
                        <p:par>
                          <p:cTn id="143" fill="hold">
                            <p:stCondLst>
                              <p:cond delay="0"/>
                            </p:stCondLst>
                            <p:childTnLst>
                              <p:par>
                                <p:cTn id="144" presetID="21" presetClass="entr" presetSubtype="1" repeatCount="31000" fill="hold" grpId="0" nodeType="click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wheel(1)">
                                      <p:cBhvr>
                                        <p:cTn id="146" dur="1000"/>
                                        <p:tgtEl>
                                          <p:spTgt spid="39"/>
                                        </p:tgtEl>
                                      </p:cBhvr>
                                    </p:animEffect>
                                  </p:childTnLst>
                                </p:cTn>
                              </p:par>
                              <p:par>
                                <p:cTn id="147" presetID="21" presetClass="entr" presetSubtype="1" repeatCount="3100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heel(1)">
                                      <p:cBhvr>
                                        <p:cTn id="149" dur="1000"/>
                                        <p:tgtEl>
                                          <p:spTgt spid="40"/>
                                        </p:tgtEl>
                                      </p:cBhvr>
                                    </p:animEffect>
                                  </p:childTnLst>
                                </p:cTn>
                              </p:par>
                              <p:par>
                                <p:cTn id="150" presetID="1" presetClass="entr" presetSubtype="0" fill="hold" grpId="0" nodeType="withEffect">
                                  <p:stCondLst>
                                    <p:cond delay="0"/>
                                  </p:stCondLst>
                                  <p:childTnLst>
                                    <p:set>
                                      <p:cBhvr>
                                        <p:cTn id="151"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click.wav"/>
                                        </p:tgtEl>
                                      </p:cMediaNode>
                                    </p:audio>
                                  </p:subTnLst>
                                </p:cTn>
                              </p:par>
                              <p:par>
                                <p:cTn id="152" presetID="1" presetClass="exit" presetSubtype="0" fill="hold" grpId="1" nodeType="withEffect">
                                  <p:stCondLst>
                                    <p:cond delay="1000"/>
                                  </p:stCondLst>
                                  <p:childTnLst>
                                    <p:set>
                                      <p:cBhvr>
                                        <p:cTn id="153" dur="1" fill="hold">
                                          <p:stCondLst>
                                            <p:cond delay="0"/>
                                          </p:stCondLst>
                                        </p:cTn>
                                        <p:tgtEl>
                                          <p:spTgt spid="71"/>
                                        </p:tgtEl>
                                        <p:attrNameLst>
                                          <p:attrName>style.visibility</p:attrName>
                                        </p:attrNameLst>
                                      </p:cBhvr>
                                      <p:to>
                                        <p:strVal val="hidden"/>
                                      </p:to>
                                    </p:set>
                                  </p:childTnLst>
                                </p:cTn>
                              </p:par>
                              <p:par>
                                <p:cTn id="154" presetID="1" presetClass="entr" presetSubtype="0" fill="hold" grpId="0" nodeType="withEffect">
                                  <p:stCondLst>
                                    <p:cond delay="1000"/>
                                  </p:stCondLst>
                                  <p:childTnLst>
                                    <p:set>
                                      <p:cBhvr>
                                        <p:cTn id="155" dur="1" fill="hold">
                                          <p:stCondLst>
                                            <p:cond delay="0"/>
                                          </p:stCondLst>
                                        </p:cTn>
                                        <p:tgtEl>
                                          <p:spTgt spid="69"/>
                                        </p:tgtEl>
                                        <p:attrNameLst>
                                          <p:attrName>style.visibility</p:attrName>
                                        </p:attrNameLst>
                                      </p:cBhvr>
                                      <p:to>
                                        <p:strVal val="visible"/>
                                      </p:to>
                                    </p:set>
                                  </p:childTnLst>
                                </p:cTn>
                              </p:par>
                              <p:par>
                                <p:cTn id="156" presetID="1" presetClass="exit" presetSubtype="0" fill="hold" grpId="1" nodeType="withEffect">
                                  <p:stCondLst>
                                    <p:cond delay="2000"/>
                                  </p:stCondLst>
                                  <p:childTnLst>
                                    <p:set>
                                      <p:cBhvr>
                                        <p:cTn id="157" dur="1" fill="hold">
                                          <p:stCondLst>
                                            <p:cond delay="0"/>
                                          </p:stCondLst>
                                        </p:cTn>
                                        <p:tgtEl>
                                          <p:spTgt spid="69"/>
                                        </p:tgtEl>
                                        <p:attrNameLst>
                                          <p:attrName>style.visibility</p:attrName>
                                        </p:attrNameLst>
                                      </p:cBhvr>
                                      <p:to>
                                        <p:strVal val="hidden"/>
                                      </p:to>
                                    </p:set>
                                  </p:childTnLst>
                                </p:cTn>
                              </p:par>
                              <p:par>
                                <p:cTn id="158" presetID="1" presetClass="entr" presetSubtype="0" fill="hold" grpId="0" nodeType="withEffect">
                                  <p:stCondLst>
                                    <p:cond delay="2000"/>
                                  </p:stCondLst>
                                  <p:childTnLst>
                                    <p:set>
                                      <p:cBhvr>
                                        <p:cTn id="159" dur="1" fill="hold">
                                          <p:stCondLst>
                                            <p:cond delay="0"/>
                                          </p:stCondLst>
                                        </p:cTn>
                                        <p:tgtEl>
                                          <p:spTgt spid="70"/>
                                        </p:tgtEl>
                                        <p:attrNameLst>
                                          <p:attrName>style.visibility</p:attrName>
                                        </p:attrNameLst>
                                      </p:cBhvr>
                                      <p:to>
                                        <p:strVal val="visible"/>
                                      </p:to>
                                    </p:set>
                                  </p:childTnLst>
                                </p:cTn>
                              </p:par>
                              <p:par>
                                <p:cTn id="160" presetID="1" presetClass="exit" presetSubtype="0" fill="hold" grpId="1" nodeType="withEffect">
                                  <p:stCondLst>
                                    <p:cond delay="3000"/>
                                  </p:stCondLst>
                                  <p:childTnLst>
                                    <p:set>
                                      <p:cBhvr>
                                        <p:cTn id="161" dur="1" fill="hold">
                                          <p:stCondLst>
                                            <p:cond delay="0"/>
                                          </p:stCondLst>
                                        </p:cTn>
                                        <p:tgtEl>
                                          <p:spTgt spid="70"/>
                                        </p:tgtEl>
                                        <p:attrNameLst>
                                          <p:attrName>style.visibility</p:attrName>
                                        </p:attrNameLst>
                                      </p:cBhvr>
                                      <p:to>
                                        <p:strVal val="hidden"/>
                                      </p:to>
                                    </p:set>
                                  </p:childTnLst>
                                </p:cTn>
                              </p:par>
                              <p:par>
                                <p:cTn id="162" presetID="1" presetClass="entr" presetSubtype="0" fill="hold" grpId="0" nodeType="withEffect">
                                  <p:stCondLst>
                                    <p:cond delay="3000"/>
                                  </p:stCondLst>
                                  <p:childTnLst>
                                    <p:set>
                                      <p:cBhvr>
                                        <p:cTn id="163" dur="1" fill="hold">
                                          <p:stCondLst>
                                            <p:cond delay="0"/>
                                          </p:stCondLst>
                                        </p:cTn>
                                        <p:tgtEl>
                                          <p:spTgt spid="68"/>
                                        </p:tgtEl>
                                        <p:attrNameLst>
                                          <p:attrName>style.visibility</p:attrName>
                                        </p:attrNameLst>
                                      </p:cBhvr>
                                      <p:to>
                                        <p:strVal val="visible"/>
                                      </p:to>
                                    </p:set>
                                  </p:childTnLst>
                                </p:cTn>
                              </p:par>
                              <p:par>
                                <p:cTn id="164" presetID="1" presetClass="exit" presetSubtype="0" fill="hold" grpId="1" nodeType="withEffect">
                                  <p:stCondLst>
                                    <p:cond delay="4000"/>
                                  </p:stCondLst>
                                  <p:childTnLst>
                                    <p:set>
                                      <p:cBhvr>
                                        <p:cTn id="165" dur="1" fill="hold">
                                          <p:stCondLst>
                                            <p:cond delay="0"/>
                                          </p:stCondLst>
                                        </p:cTn>
                                        <p:tgtEl>
                                          <p:spTgt spid="68"/>
                                        </p:tgtEl>
                                        <p:attrNameLst>
                                          <p:attrName>style.visibility</p:attrName>
                                        </p:attrNameLst>
                                      </p:cBhvr>
                                      <p:to>
                                        <p:strVal val="hidden"/>
                                      </p:to>
                                    </p:set>
                                  </p:childTnLst>
                                </p:cTn>
                              </p:par>
                              <p:par>
                                <p:cTn id="166" presetID="1" presetClass="entr" presetSubtype="0" fill="hold" grpId="0" nodeType="withEffect">
                                  <p:stCondLst>
                                    <p:cond delay="4000"/>
                                  </p:stCondLst>
                                  <p:childTnLst>
                                    <p:set>
                                      <p:cBhvr>
                                        <p:cTn id="167" dur="1" fill="hold">
                                          <p:stCondLst>
                                            <p:cond delay="0"/>
                                          </p:stCondLst>
                                        </p:cTn>
                                        <p:tgtEl>
                                          <p:spTgt spid="67"/>
                                        </p:tgtEl>
                                        <p:attrNameLst>
                                          <p:attrName>style.visibility</p:attrName>
                                        </p:attrNameLst>
                                      </p:cBhvr>
                                      <p:to>
                                        <p:strVal val="visible"/>
                                      </p:to>
                                    </p:set>
                                  </p:childTnLst>
                                </p:cTn>
                              </p:par>
                              <p:par>
                                <p:cTn id="168" presetID="1" presetClass="exit" presetSubtype="0" fill="hold" grpId="1" nodeType="withEffect">
                                  <p:stCondLst>
                                    <p:cond delay="5000"/>
                                  </p:stCondLst>
                                  <p:childTnLst>
                                    <p:set>
                                      <p:cBhvr>
                                        <p:cTn id="169" dur="1" fill="hold">
                                          <p:stCondLst>
                                            <p:cond delay="0"/>
                                          </p:stCondLst>
                                        </p:cTn>
                                        <p:tgtEl>
                                          <p:spTgt spid="67"/>
                                        </p:tgtEl>
                                        <p:attrNameLst>
                                          <p:attrName>style.visibility</p:attrName>
                                        </p:attrNameLst>
                                      </p:cBhvr>
                                      <p:to>
                                        <p:strVal val="hidden"/>
                                      </p:to>
                                    </p:set>
                                  </p:childTnLst>
                                </p:cTn>
                              </p:par>
                              <p:par>
                                <p:cTn id="170" presetID="1" presetClass="entr" presetSubtype="0" fill="hold" grpId="0" nodeType="withEffect">
                                  <p:stCondLst>
                                    <p:cond delay="5000"/>
                                  </p:stCondLst>
                                  <p:childTnLst>
                                    <p:set>
                                      <p:cBhvr>
                                        <p:cTn id="171" dur="1" fill="hold">
                                          <p:stCondLst>
                                            <p:cond delay="0"/>
                                          </p:stCondLst>
                                        </p:cTn>
                                        <p:tgtEl>
                                          <p:spTgt spid="65"/>
                                        </p:tgtEl>
                                        <p:attrNameLst>
                                          <p:attrName>style.visibility</p:attrName>
                                        </p:attrNameLst>
                                      </p:cBhvr>
                                      <p:to>
                                        <p:strVal val="visible"/>
                                      </p:to>
                                    </p:set>
                                  </p:childTnLst>
                                </p:cTn>
                              </p:par>
                              <p:par>
                                <p:cTn id="172" presetID="1" presetClass="exit" presetSubtype="0" fill="hold" grpId="1" nodeType="withEffect">
                                  <p:stCondLst>
                                    <p:cond delay="6000"/>
                                  </p:stCondLst>
                                  <p:childTnLst>
                                    <p:set>
                                      <p:cBhvr>
                                        <p:cTn id="173" dur="1" fill="hold">
                                          <p:stCondLst>
                                            <p:cond delay="0"/>
                                          </p:stCondLst>
                                        </p:cTn>
                                        <p:tgtEl>
                                          <p:spTgt spid="65"/>
                                        </p:tgtEl>
                                        <p:attrNameLst>
                                          <p:attrName>style.visibility</p:attrName>
                                        </p:attrNameLst>
                                      </p:cBhvr>
                                      <p:to>
                                        <p:strVal val="hidden"/>
                                      </p:to>
                                    </p:set>
                                  </p:childTnLst>
                                </p:cTn>
                              </p:par>
                              <p:par>
                                <p:cTn id="174" presetID="1" presetClass="entr" presetSubtype="0" fill="hold" grpId="0" nodeType="withEffect">
                                  <p:stCondLst>
                                    <p:cond delay="6000"/>
                                  </p:stCondLst>
                                  <p:childTnLst>
                                    <p:set>
                                      <p:cBhvr>
                                        <p:cTn id="175" dur="1" fill="hold">
                                          <p:stCondLst>
                                            <p:cond delay="0"/>
                                          </p:stCondLst>
                                        </p:cTn>
                                        <p:tgtEl>
                                          <p:spTgt spid="66"/>
                                        </p:tgtEl>
                                        <p:attrNameLst>
                                          <p:attrName>style.visibility</p:attrName>
                                        </p:attrNameLst>
                                      </p:cBhvr>
                                      <p:to>
                                        <p:strVal val="visible"/>
                                      </p:to>
                                    </p:set>
                                  </p:childTnLst>
                                </p:cTn>
                              </p:par>
                              <p:par>
                                <p:cTn id="176" presetID="1" presetClass="exit" presetSubtype="0" fill="hold" grpId="1" nodeType="withEffect">
                                  <p:stCondLst>
                                    <p:cond delay="7000"/>
                                  </p:stCondLst>
                                  <p:childTnLst>
                                    <p:set>
                                      <p:cBhvr>
                                        <p:cTn id="177" dur="1" fill="hold">
                                          <p:stCondLst>
                                            <p:cond delay="0"/>
                                          </p:stCondLst>
                                        </p:cTn>
                                        <p:tgtEl>
                                          <p:spTgt spid="66"/>
                                        </p:tgtEl>
                                        <p:attrNameLst>
                                          <p:attrName>style.visibility</p:attrName>
                                        </p:attrNameLst>
                                      </p:cBhvr>
                                      <p:to>
                                        <p:strVal val="hidden"/>
                                      </p:to>
                                    </p:set>
                                  </p:childTnLst>
                                </p:cTn>
                              </p:par>
                              <p:par>
                                <p:cTn id="178" presetID="1" presetClass="entr" presetSubtype="0" fill="hold" grpId="0" nodeType="withEffect">
                                  <p:stCondLst>
                                    <p:cond delay="7000"/>
                                  </p:stCondLst>
                                  <p:childTnLst>
                                    <p:set>
                                      <p:cBhvr>
                                        <p:cTn id="179" dur="1" fill="hold">
                                          <p:stCondLst>
                                            <p:cond delay="0"/>
                                          </p:stCondLst>
                                        </p:cTn>
                                        <p:tgtEl>
                                          <p:spTgt spid="59"/>
                                        </p:tgtEl>
                                        <p:attrNameLst>
                                          <p:attrName>style.visibility</p:attrName>
                                        </p:attrNameLst>
                                      </p:cBhvr>
                                      <p:to>
                                        <p:strVal val="visible"/>
                                      </p:to>
                                    </p:set>
                                  </p:childTnLst>
                                </p:cTn>
                              </p:par>
                              <p:par>
                                <p:cTn id="180" presetID="1" presetClass="exit" presetSubtype="0" fill="hold" grpId="1" nodeType="withEffect">
                                  <p:stCondLst>
                                    <p:cond delay="8000"/>
                                  </p:stCondLst>
                                  <p:childTnLst>
                                    <p:set>
                                      <p:cBhvr>
                                        <p:cTn id="181" dur="1" fill="hold">
                                          <p:stCondLst>
                                            <p:cond delay="0"/>
                                          </p:stCondLst>
                                        </p:cTn>
                                        <p:tgtEl>
                                          <p:spTgt spid="59"/>
                                        </p:tgtEl>
                                        <p:attrNameLst>
                                          <p:attrName>style.visibility</p:attrName>
                                        </p:attrNameLst>
                                      </p:cBhvr>
                                      <p:to>
                                        <p:strVal val="hidden"/>
                                      </p:to>
                                    </p:set>
                                  </p:childTnLst>
                                </p:cTn>
                              </p:par>
                              <p:par>
                                <p:cTn id="182" presetID="1" presetClass="entr" presetSubtype="0" fill="hold" grpId="0" nodeType="withEffect">
                                  <p:stCondLst>
                                    <p:cond delay="8000"/>
                                  </p:stCondLst>
                                  <p:childTnLst>
                                    <p:set>
                                      <p:cBhvr>
                                        <p:cTn id="183" dur="1" fill="hold">
                                          <p:stCondLst>
                                            <p:cond delay="0"/>
                                          </p:stCondLst>
                                        </p:cTn>
                                        <p:tgtEl>
                                          <p:spTgt spid="55"/>
                                        </p:tgtEl>
                                        <p:attrNameLst>
                                          <p:attrName>style.visibility</p:attrName>
                                        </p:attrNameLst>
                                      </p:cBhvr>
                                      <p:to>
                                        <p:strVal val="visible"/>
                                      </p:to>
                                    </p:set>
                                  </p:childTnLst>
                                </p:cTn>
                              </p:par>
                              <p:par>
                                <p:cTn id="184" presetID="1" presetClass="exit" presetSubtype="0" fill="hold" grpId="1" nodeType="withEffect">
                                  <p:stCondLst>
                                    <p:cond delay="9000"/>
                                  </p:stCondLst>
                                  <p:childTnLst>
                                    <p:set>
                                      <p:cBhvr>
                                        <p:cTn id="185" dur="1" fill="hold">
                                          <p:stCondLst>
                                            <p:cond delay="0"/>
                                          </p:stCondLst>
                                        </p:cTn>
                                        <p:tgtEl>
                                          <p:spTgt spid="55"/>
                                        </p:tgtEl>
                                        <p:attrNameLst>
                                          <p:attrName>style.visibility</p:attrName>
                                        </p:attrNameLst>
                                      </p:cBhvr>
                                      <p:to>
                                        <p:strVal val="hidden"/>
                                      </p:to>
                                    </p:set>
                                  </p:childTnLst>
                                </p:cTn>
                              </p:par>
                              <p:par>
                                <p:cTn id="186" presetID="1" presetClass="entr" presetSubtype="0" fill="hold" grpId="0" nodeType="withEffect">
                                  <p:stCondLst>
                                    <p:cond delay="9000"/>
                                  </p:stCondLst>
                                  <p:childTnLst>
                                    <p:set>
                                      <p:cBhvr>
                                        <p:cTn id="187" dur="1" fill="hold">
                                          <p:stCondLst>
                                            <p:cond delay="0"/>
                                          </p:stCondLst>
                                        </p:cTn>
                                        <p:tgtEl>
                                          <p:spTgt spid="53"/>
                                        </p:tgtEl>
                                        <p:attrNameLst>
                                          <p:attrName>style.visibility</p:attrName>
                                        </p:attrNameLst>
                                      </p:cBhvr>
                                      <p:to>
                                        <p:strVal val="visible"/>
                                      </p:to>
                                    </p:set>
                                  </p:childTnLst>
                                </p:cTn>
                              </p:par>
                              <p:par>
                                <p:cTn id="188" presetID="1" presetClass="exit" presetSubtype="0" fill="hold" grpId="1" nodeType="withEffect">
                                  <p:stCondLst>
                                    <p:cond delay="10000"/>
                                  </p:stCondLst>
                                  <p:childTnLst>
                                    <p:set>
                                      <p:cBhvr>
                                        <p:cTn id="189" dur="1" fill="hold">
                                          <p:stCondLst>
                                            <p:cond delay="0"/>
                                          </p:stCondLst>
                                        </p:cTn>
                                        <p:tgtEl>
                                          <p:spTgt spid="53"/>
                                        </p:tgtEl>
                                        <p:attrNameLst>
                                          <p:attrName>style.visibility</p:attrName>
                                        </p:attrNameLst>
                                      </p:cBhvr>
                                      <p:to>
                                        <p:strVal val="hidden"/>
                                      </p:to>
                                    </p:set>
                                  </p:childTnLst>
                                </p:cTn>
                              </p:par>
                              <p:par>
                                <p:cTn id="190" presetID="1" presetClass="entr" presetSubtype="0" fill="hold" grpId="0" nodeType="withEffect">
                                  <p:stCondLst>
                                    <p:cond delay="10000"/>
                                  </p:stCondLst>
                                  <p:childTnLst>
                                    <p:set>
                                      <p:cBhvr>
                                        <p:cTn id="191" dur="1" fill="hold">
                                          <p:stCondLst>
                                            <p:cond delay="0"/>
                                          </p:stCondLst>
                                        </p:cTn>
                                        <p:tgtEl>
                                          <p:spTgt spid="54"/>
                                        </p:tgtEl>
                                        <p:attrNameLst>
                                          <p:attrName>style.visibility</p:attrName>
                                        </p:attrNameLst>
                                      </p:cBhvr>
                                      <p:to>
                                        <p:strVal val="visible"/>
                                      </p:to>
                                    </p:set>
                                  </p:childTnLst>
                                </p:cTn>
                              </p:par>
                              <p:par>
                                <p:cTn id="192" presetID="1" presetClass="exit" presetSubtype="0" fill="hold" grpId="1" nodeType="withEffect">
                                  <p:stCondLst>
                                    <p:cond delay="11000"/>
                                  </p:stCondLst>
                                  <p:childTnLst>
                                    <p:set>
                                      <p:cBhvr>
                                        <p:cTn id="193" dur="1" fill="hold">
                                          <p:stCondLst>
                                            <p:cond delay="0"/>
                                          </p:stCondLst>
                                        </p:cTn>
                                        <p:tgtEl>
                                          <p:spTgt spid="54"/>
                                        </p:tgtEl>
                                        <p:attrNameLst>
                                          <p:attrName>style.visibility</p:attrName>
                                        </p:attrNameLst>
                                      </p:cBhvr>
                                      <p:to>
                                        <p:strVal val="hidden"/>
                                      </p:to>
                                    </p:set>
                                  </p:childTnLst>
                                </p:cTn>
                              </p:par>
                              <p:par>
                                <p:cTn id="194" presetID="1" presetClass="entr" presetSubtype="0" fill="hold" grpId="0" nodeType="withEffect">
                                  <p:stCondLst>
                                    <p:cond delay="11000"/>
                                  </p:stCondLst>
                                  <p:childTnLst>
                                    <p:set>
                                      <p:cBhvr>
                                        <p:cTn id="195" dur="1" fill="hold">
                                          <p:stCondLst>
                                            <p:cond delay="0"/>
                                          </p:stCondLst>
                                        </p:cTn>
                                        <p:tgtEl>
                                          <p:spTgt spid="60"/>
                                        </p:tgtEl>
                                        <p:attrNameLst>
                                          <p:attrName>style.visibility</p:attrName>
                                        </p:attrNameLst>
                                      </p:cBhvr>
                                      <p:to>
                                        <p:strVal val="visible"/>
                                      </p:to>
                                    </p:set>
                                  </p:childTnLst>
                                </p:cTn>
                              </p:par>
                              <p:par>
                                <p:cTn id="196" presetID="1" presetClass="exit" presetSubtype="0" fill="hold" grpId="1" nodeType="withEffect">
                                  <p:stCondLst>
                                    <p:cond delay="12000"/>
                                  </p:stCondLst>
                                  <p:childTnLst>
                                    <p:set>
                                      <p:cBhvr>
                                        <p:cTn id="197" dur="1" fill="hold">
                                          <p:stCondLst>
                                            <p:cond delay="0"/>
                                          </p:stCondLst>
                                        </p:cTn>
                                        <p:tgtEl>
                                          <p:spTgt spid="60"/>
                                        </p:tgtEl>
                                        <p:attrNameLst>
                                          <p:attrName>style.visibility</p:attrName>
                                        </p:attrNameLst>
                                      </p:cBhvr>
                                      <p:to>
                                        <p:strVal val="hidden"/>
                                      </p:to>
                                    </p:set>
                                  </p:childTnLst>
                                </p:cTn>
                              </p:par>
                              <p:par>
                                <p:cTn id="198" presetID="1" presetClass="entr" presetSubtype="0" fill="hold" grpId="0" nodeType="withEffect">
                                  <p:stCondLst>
                                    <p:cond delay="12000"/>
                                  </p:stCondLst>
                                  <p:childTnLst>
                                    <p:set>
                                      <p:cBhvr>
                                        <p:cTn id="199" dur="1" fill="hold">
                                          <p:stCondLst>
                                            <p:cond delay="0"/>
                                          </p:stCondLst>
                                        </p:cTn>
                                        <p:tgtEl>
                                          <p:spTgt spid="56"/>
                                        </p:tgtEl>
                                        <p:attrNameLst>
                                          <p:attrName>style.visibility</p:attrName>
                                        </p:attrNameLst>
                                      </p:cBhvr>
                                      <p:to>
                                        <p:strVal val="visible"/>
                                      </p:to>
                                    </p:set>
                                  </p:childTnLst>
                                </p:cTn>
                              </p:par>
                              <p:par>
                                <p:cTn id="200" presetID="1" presetClass="exit" presetSubtype="0" fill="hold" grpId="1" nodeType="withEffect">
                                  <p:stCondLst>
                                    <p:cond delay="13000"/>
                                  </p:stCondLst>
                                  <p:childTnLst>
                                    <p:set>
                                      <p:cBhvr>
                                        <p:cTn id="201" dur="1" fill="hold">
                                          <p:stCondLst>
                                            <p:cond delay="0"/>
                                          </p:stCondLst>
                                        </p:cTn>
                                        <p:tgtEl>
                                          <p:spTgt spid="56"/>
                                        </p:tgtEl>
                                        <p:attrNameLst>
                                          <p:attrName>style.visibility</p:attrName>
                                        </p:attrNameLst>
                                      </p:cBhvr>
                                      <p:to>
                                        <p:strVal val="hidden"/>
                                      </p:to>
                                    </p:set>
                                  </p:childTnLst>
                                </p:cTn>
                              </p:par>
                              <p:par>
                                <p:cTn id="202" presetID="1" presetClass="entr" presetSubtype="0" fill="hold" grpId="0" nodeType="withEffect">
                                  <p:stCondLst>
                                    <p:cond delay="13000"/>
                                  </p:stCondLst>
                                  <p:childTnLst>
                                    <p:set>
                                      <p:cBhvr>
                                        <p:cTn id="203" dur="1" fill="hold">
                                          <p:stCondLst>
                                            <p:cond delay="0"/>
                                          </p:stCondLst>
                                        </p:cTn>
                                        <p:tgtEl>
                                          <p:spTgt spid="57"/>
                                        </p:tgtEl>
                                        <p:attrNameLst>
                                          <p:attrName>style.visibility</p:attrName>
                                        </p:attrNameLst>
                                      </p:cBhvr>
                                      <p:to>
                                        <p:strVal val="visible"/>
                                      </p:to>
                                    </p:set>
                                  </p:childTnLst>
                                </p:cTn>
                              </p:par>
                              <p:par>
                                <p:cTn id="204" presetID="1" presetClass="exit" presetSubtype="0" fill="hold" grpId="1" nodeType="withEffect">
                                  <p:stCondLst>
                                    <p:cond delay="14000"/>
                                  </p:stCondLst>
                                  <p:childTnLst>
                                    <p:set>
                                      <p:cBhvr>
                                        <p:cTn id="205" dur="1" fill="hold">
                                          <p:stCondLst>
                                            <p:cond delay="0"/>
                                          </p:stCondLst>
                                        </p:cTn>
                                        <p:tgtEl>
                                          <p:spTgt spid="57"/>
                                        </p:tgtEl>
                                        <p:attrNameLst>
                                          <p:attrName>style.visibility</p:attrName>
                                        </p:attrNameLst>
                                      </p:cBhvr>
                                      <p:to>
                                        <p:strVal val="hidden"/>
                                      </p:to>
                                    </p:set>
                                  </p:childTnLst>
                                </p:cTn>
                              </p:par>
                              <p:par>
                                <p:cTn id="206" presetID="1" presetClass="entr" presetSubtype="0" fill="hold" grpId="0" nodeType="withEffect">
                                  <p:stCondLst>
                                    <p:cond delay="14000"/>
                                  </p:stCondLst>
                                  <p:childTnLst>
                                    <p:set>
                                      <p:cBhvr>
                                        <p:cTn id="207" dur="1" fill="hold">
                                          <p:stCondLst>
                                            <p:cond delay="0"/>
                                          </p:stCondLst>
                                        </p:cTn>
                                        <p:tgtEl>
                                          <p:spTgt spid="58"/>
                                        </p:tgtEl>
                                        <p:attrNameLst>
                                          <p:attrName>style.visibility</p:attrName>
                                        </p:attrNameLst>
                                      </p:cBhvr>
                                      <p:to>
                                        <p:strVal val="visible"/>
                                      </p:to>
                                    </p:set>
                                  </p:childTnLst>
                                </p:cTn>
                              </p:par>
                              <p:par>
                                <p:cTn id="208" presetID="1" presetClass="exit" presetSubtype="0" fill="hold" grpId="1" nodeType="withEffect">
                                  <p:stCondLst>
                                    <p:cond delay="15000"/>
                                  </p:stCondLst>
                                  <p:childTnLst>
                                    <p:set>
                                      <p:cBhvr>
                                        <p:cTn id="209" dur="1" fill="hold">
                                          <p:stCondLst>
                                            <p:cond delay="0"/>
                                          </p:stCondLst>
                                        </p:cTn>
                                        <p:tgtEl>
                                          <p:spTgt spid="58"/>
                                        </p:tgtEl>
                                        <p:attrNameLst>
                                          <p:attrName>style.visibility</p:attrName>
                                        </p:attrNameLst>
                                      </p:cBhvr>
                                      <p:to>
                                        <p:strVal val="hidden"/>
                                      </p:to>
                                    </p:set>
                                  </p:childTnLst>
                                </p:cTn>
                              </p:par>
                              <p:par>
                                <p:cTn id="210" presetID="1" presetClass="entr" presetSubtype="0" fill="hold" grpId="0" nodeType="withEffect">
                                  <p:stCondLst>
                                    <p:cond delay="15000"/>
                                  </p:stCondLst>
                                  <p:childTnLst>
                                    <p:set>
                                      <p:cBhvr>
                                        <p:cTn id="211" dur="1" fill="hold">
                                          <p:stCondLst>
                                            <p:cond delay="0"/>
                                          </p:stCondLst>
                                        </p:cTn>
                                        <p:tgtEl>
                                          <p:spTgt spid="63"/>
                                        </p:tgtEl>
                                        <p:attrNameLst>
                                          <p:attrName>style.visibility</p:attrName>
                                        </p:attrNameLst>
                                      </p:cBhvr>
                                      <p:to>
                                        <p:strVal val="visible"/>
                                      </p:to>
                                    </p:set>
                                  </p:childTnLst>
                                </p:cTn>
                              </p:par>
                              <p:par>
                                <p:cTn id="212" presetID="1" presetClass="exit" presetSubtype="0" fill="hold" grpId="1" nodeType="withEffect">
                                  <p:stCondLst>
                                    <p:cond delay="16000"/>
                                  </p:stCondLst>
                                  <p:childTnLst>
                                    <p:set>
                                      <p:cBhvr>
                                        <p:cTn id="213" dur="1" fill="hold">
                                          <p:stCondLst>
                                            <p:cond delay="0"/>
                                          </p:stCondLst>
                                        </p:cTn>
                                        <p:tgtEl>
                                          <p:spTgt spid="63"/>
                                        </p:tgtEl>
                                        <p:attrNameLst>
                                          <p:attrName>style.visibility</p:attrName>
                                        </p:attrNameLst>
                                      </p:cBhvr>
                                      <p:to>
                                        <p:strVal val="hidden"/>
                                      </p:to>
                                    </p:set>
                                  </p:childTnLst>
                                </p:cTn>
                              </p:par>
                              <p:par>
                                <p:cTn id="214" presetID="1" presetClass="entr" presetSubtype="0" fill="hold" grpId="0" nodeType="withEffect">
                                  <p:stCondLst>
                                    <p:cond delay="16000"/>
                                  </p:stCondLst>
                                  <p:childTnLst>
                                    <p:set>
                                      <p:cBhvr>
                                        <p:cTn id="215" dur="1" fill="hold">
                                          <p:stCondLst>
                                            <p:cond delay="0"/>
                                          </p:stCondLst>
                                        </p:cTn>
                                        <p:tgtEl>
                                          <p:spTgt spid="62"/>
                                        </p:tgtEl>
                                        <p:attrNameLst>
                                          <p:attrName>style.visibility</p:attrName>
                                        </p:attrNameLst>
                                      </p:cBhvr>
                                      <p:to>
                                        <p:strVal val="visible"/>
                                      </p:to>
                                    </p:set>
                                  </p:childTnLst>
                                </p:cTn>
                              </p:par>
                              <p:par>
                                <p:cTn id="216" presetID="1" presetClass="exit" presetSubtype="0" fill="hold" grpId="1" nodeType="withEffect">
                                  <p:stCondLst>
                                    <p:cond delay="17000"/>
                                  </p:stCondLst>
                                  <p:childTnLst>
                                    <p:set>
                                      <p:cBhvr>
                                        <p:cTn id="217" dur="1" fill="hold">
                                          <p:stCondLst>
                                            <p:cond delay="0"/>
                                          </p:stCondLst>
                                        </p:cTn>
                                        <p:tgtEl>
                                          <p:spTgt spid="62"/>
                                        </p:tgtEl>
                                        <p:attrNameLst>
                                          <p:attrName>style.visibility</p:attrName>
                                        </p:attrNameLst>
                                      </p:cBhvr>
                                      <p:to>
                                        <p:strVal val="hidden"/>
                                      </p:to>
                                    </p:set>
                                  </p:childTnLst>
                                </p:cTn>
                              </p:par>
                              <p:par>
                                <p:cTn id="218" presetID="1" presetClass="entr" presetSubtype="0" fill="hold" grpId="0" nodeType="withEffect">
                                  <p:stCondLst>
                                    <p:cond delay="17000"/>
                                  </p:stCondLst>
                                  <p:childTnLst>
                                    <p:set>
                                      <p:cBhvr>
                                        <p:cTn id="219" dur="1" fill="hold">
                                          <p:stCondLst>
                                            <p:cond delay="0"/>
                                          </p:stCondLst>
                                        </p:cTn>
                                        <p:tgtEl>
                                          <p:spTgt spid="61"/>
                                        </p:tgtEl>
                                        <p:attrNameLst>
                                          <p:attrName>style.visibility</p:attrName>
                                        </p:attrNameLst>
                                      </p:cBhvr>
                                      <p:to>
                                        <p:strVal val="visible"/>
                                      </p:to>
                                    </p:set>
                                  </p:childTnLst>
                                </p:cTn>
                              </p:par>
                              <p:par>
                                <p:cTn id="220" presetID="1" presetClass="exit" presetSubtype="0" fill="hold" grpId="1" nodeType="withEffect">
                                  <p:stCondLst>
                                    <p:cond delay="18000"/>
                                  </p:stCondLst>
                                  <p:childTnLst>
                                    <p:set>
                                      <p:cBhvr>
                                        <p:cTn id="221" dur="1" fill="hold">
                                          <p:stCondLst>
                                            <p:cond delay="0"/>
                                          </p:stCondLst>
                                        </p:cTn>
                                        <p:tgtEl>
                                          <p:spTgt spid="61"/>
                                        </p:tgtEl>
                                        <p:attrNameLst>
                                          <p:attrName>style.visibility</p:attrName>
                                        </p:attrNameLst>
                                      </p:cBhvr>
                                      <p:to>
                                        <p:strVal val="hidden"/>
                                      </p:to>
                                    </p:set>
                                  </p:childTnLst>
                                </p:cTn>
                              </p:par>
                              <p:par>
                                <p:cTn id="222" presetID="1" presetClass="entr" presetSubtype="0" fill="hold" grpId="0" nodeType="withEffect">
                                  <p:stCondLst>
                                    <p:cond delay="18000"/>
                                  </p:stCondLst>
                                  <p:childTnLst>
                                    <p:set>
                                      <p:cBhvr>
                                        <p:cTn id="223" dur="1" fill="hold">
                                          <p:stCondLst>
                                            <p:cond delay="0"/>
                                          </p:stCondLst>
                                        </p:cTn>
                                        <p:tgtEl>
                                          <p:spTgt spid="64"/>
                                        </p:tgtEl>
                                        <p:attrNameLst>
                                          <p:attrName>style.visibility</p:attrName>
                                        </p:attrNameLst>
                                      </p:cBhvr>
                                      <p:to>
                                        <p:strVal val="visible"/>
                                      </p:to>
                                    </p:set>
                                  </p:childTnLst>
                                </p:cTn>
                              </p:par>
                              <p:par>
                                <p:cTn id="224" presetID="1" presetClass="exit" presetSubtype="0" fill="hold" grpId="1" nodeType="withEffect">
                                  <p:stCondLst>
                                    <p:cond delay="19000"/>
                                  </p:stCondLst>
                                  <p:childTnLst>
                                    <p:set>
                                      <p:cBhvr>
                                        <p:cTn id="225" dur="1" fill="hold">
                                          <p:stCondLst>
                                            <p:cond delay="0"/>
                                          </p:stCondLst>
                                        </p:cTn>
                                        <p:tgtEl>
                                          <p:spTgt spid="64"/>
                                        </p:tgtEl>
                                        <p:attrNameLst>
                                          <p:attrName>style.visibility</p:attrName>
                                        </p:attrNameLst>
                                      </p:cBhvr>
                                      <p:to>
                                        <p:strVal val="hidden"/>
                                      </p:to>
                                    </p:set>
                                  </p:childTnLst>
                                </p:cTn>
                              </p:par>
                              <p:par>
                                <p:cTn id="226" presetID="1" presetClass="entr" presetSubtype="0" fill="hold" grpId="0" nodeType="withEffect">
                                  <p:stCondLst>
                                    <p:cond delay="19000"/>
                                  </p:stCondLst>
                                  <p:childTnLst>
                                    <p:set>
                                      <p:cBhvr>
                                        <p:cTn id="227" dur="1" fill="hold">
                                          <p:stCondLst>
                                            <p:cond delay="0"/>
                                          </p:stCondLst>
                                        </p:cTn>
                                        <p:tgtEl>
                                          <p:spTgt spid="51"/>
                                        </p:tgtEl>
                                        <p:attrNameLst>
                                          <p:attrName>style.visibility</p:attrName>
                                        </p:attrNameLst>
                                      </p:cBhvr>
                                      <p:to>
                                        <p:strVal val="visible"/>
                                      </p:to>
                                    </p:set>
                                  </p:childTnLst>
                                </p:cTn>
                              </p:par>
                              <p:par>
                                <p:cTn id="228" presetID="1" presetClass="exit" presetSubtype="0" fill="hold" grpId="1" nodeType="withEffect">
                                  <p:stCondLst>
                                    <p:cond delay="20000"/>
                                  </p:stCondLst>
                                  <p:childTnLst>
                                    <p:set>
                                      <p:cBhvr>
                                        <p:cTn id="229" dur="1" fill="hold">
                                          <p:stCondLst>
                                            <p:cond delay="0"/>
                                          </p:stCondLst>
                                        </p:cTn>
                                        <p:tgtEl>
                                          <p:spTgt spid="51"/>
                                        </p:tgtEl>
                                        <p:attrNameLst>
                                          <p:attrName>style.visibility</p:attrName>
                                        </p:attrNameLst>
                                      </p:cBhvr>
                                      <p:to>
                                        <p:strVal val="hidden"/>
                                      </p:to>
                                    </p:set>
                                  </p:childTnLst>
                                </p:cTn>
                              </p:par>
                              <p:par>
                                <p:cTn id="230" presetID="1" presetClass="entr" presetSubtype="0" fill="hold" grpId="0" nodeType="withEffect">
                                  <p:stCondLst>
                                    <p:cond delay="20000"/>
                                  </p:stCondLst>
                                  <p:childTnLst>
                                    <p:set>
                                      <p:cBhvr>
                                        <p:cTn id="231" dur="1" fill="hold">
                                          <p:stCondLst>
                                            <p:cond delay="0"/>
                                          </p:stCondLst>
                                        </p:cTn>
                                        <p:tgtEl>
                                          <p:spTgt spid="50"/>
                                        </p:tgtEl>
                                        <p:attrNameLst>
                                          <p:attrName>style.visibility</p:attrName>
                                        </p:attrNameLst>
                                      </p:cBhvr>
                                      <p:to>
                                        <p:strVal val="visible"/>
                                      </p:to>
                                    </p:set>
                                  </p:childTnLst>
                                </p:cTn>
                              </p:par>
                              <p:par>
                                <p:cTn id="232" presetID="1" presetClass="exit" presetSubtype="0" fill="hold" grpId="1" nodeType="withEffect">
                                  <p:stCondLst>
                                    <p:cond delay="21000"/>
                                  </p:stCondLst>
                                  <p:childTnLst>
                                    <p:set>
                                      <p:cBhvr>
                                        <p:cTn id="233" dur="1" fill="hold">
                                          <p:stCondLst>
                                            <p:cond delay="0"/>
                                          </p:stCondLst>
                                        </p:cTn>
                                        <p:tgtEl>
                                          <p:spTgt spid="50"/>
                                        </p:tgtEl>
                                        <p:attrNameLst>
                                          <p:attrName>style.visibility</p:attrName>
                                        </p:attrNameLst>
                                      </p:cBhvr>
                                      <p:to>
                                        <p:strVal val="hidden"/>
                                      </p:to>
                                    </p:set>
                                  </p:childTnLst>
                                </p:cTn>
                              </p:par>
                              <p:par>
                                <p:cTn id="234" presetID="1" presetClass="entr" presetSubtype="0" fill="hold" grpId="0" nodeType="withEffect">
                                  <p:stCondLst>
                                    <p:cond delay="21000"/>
                                  </p:stCondLst>
                                  <p:childTnLst>
                                    <p:set>
                                      <p:cBhvr>
                                        <p:cTn id="235" dur="1" fill="hold">
                                          <p:stCondLst>
                                            <p:cond delay="0"/>
                                          </p:stCondLst>
                                        </p:cTn>
                                        <p:tgtEl>
                                          <p:spTgt spid="48"/>
                                        </p:tgtEl>
                                        <p:attrNameLst>
                                          <p:attrName>style.visibility</p:attrName>
                                        </p:attrNameLst>
                                      </p:cBhvr>
                                      <p:to>
                                        <p:strVal val="visible"/>
                                      </p:to>
                                    </p:set>
                                  </p:childTnLst>
                                </p:cTn>
                              </p:par>
                              <p:par>
                                <p:cTn id="236" presetID="1" presetClass="exit" presetSubtype="0" fill="hold" grpId="1" nodeType="withEffect">
                                  <p:stCondLst>
                                    <p:cond delay="22000"/>
                                  </p:stCondLst>
                                  <p:childTnLst>
                                    <p:set>
                                      <p:cBhvr>
                                        <p:cTn id="237" dur="1" fill="hold">
                                          <p:stCondLst>
                                            <p:cond delay="0"/>
                                          </p:stCondLst>
                                        </p:cTn>
                                        <p:tgtEl>
                                          <p:spTgt spid="48"/>
                                        </p:tgtEl>
                                        <p:attrNameLst>
                                          <p:attrName>style.visibility</p:attrName>
                                        </p:attrNameLst>
                                      </p:cBhvr>
                                      <p:to>
                                        <p:strVal val="hidden"/>
                                      </p:to>
                                    </p:set>
                                  </p:childTnLst>
                                </p:cTn>
                              </p:par>
                              <p:par>
                                <p:cTn id="238" presetID="1" presetClass="entr" presetSubtype="0" fill="hold" grpId="0" nodeType="withEffect">
                                  <p:stCondLst>
                                    <p:cond delay="22000"/>
                                  </p:stCondLst>
                                  <p:childTnLst>
                                    <p:set>
                                      <p:cBhvr>
                                        <p:cTn id="239" dur="1" fill="hold">
                                          <p:stCondLst>
                                            <p:cond delay="0"/>
                                          </p:stCondLst>
                                        </p:cTn>
                                        <p:tgtEl>
                                          <p:spTgt spid="52"/>
                                        </p:tgtEl>
                                        <p:attrNameLst>
                                          <p:attrName>style.visibility</p:attrName>
                                        </p:attrNameLst>
                                      </p:cBhvr>
                                      <p:to>
                                        <p:strVal val="visible"/>
                                      </p:to>
                                    </p:set>
                                  </p:childTnLst>
                                </p:cTn>
                              </p:par>
                              <p:par>
                                <p:cTn id="240" presetID="1" presetClass="exit" presetSubtype="0" fill="hold" grpId="1" nodeType="withEffect">
                                  <p:stCondLst>
                                    <p:cond delay="23000"/>
                                  </p:stCondLst>
                                  <p:childTnLst>
                                    <p:set>
                                      <p:cBhvr>
                                        <p:cTn id="241" dur="1" fill="hold">
                                          <p:stCondLst>
                                            <p:cond delay="0"/>
                                          </p:stCondLst>
                                        </p:cTn>
                                        <p:tgtEl>
                                          <p:spTgt spid="52"/>
                                        </p:tgtEl>
                                        <p:attrNameLst>
                                          <p:attrName>style.visibility</p:attrName>
                                        </p:attrNameLst>
                                      </p:cBhvr>
                                      <p:to>
                                        <p:strVal val="hidden"/>
                                      </p:to>
                                    </p:set>
                                  </p:childTnLst>
                                </p:cTn>
                              </p:par>
                              <p:par>
                                <p:cTn id="242" presetID="1" presetClass="entr" presetSubtype="0" fill="hold" grpId="0" nodeType="withEffect">
                                  <p:stCondLst>
                                    <p:cond delay="23000"/>
                                  </p:stCondLst>
                                  <p:childTnLst>
                                    <p:set>
                                      <p:cBhvr>
                                        <p:cTn id="243" dur="1" fill="hold">
                                          <p:stCondLst>
                                            <p:cond delay="0"/>
                                          </p:stCondLst>
                                        </p:cTn>
                                        <p:tgtEl>
                                          <p:spTgt spid="47"/>
                                        </p:tgtEl>
                                        <p:attrNameLst>
                                          <p:attrName>style.visibility</p:attrName>
                                        </p:attrNameLst>
                                      </p:cBhvr>
                                      <p:to>
                                        <p:strVal val="visible"/>
                                      </p:to>
                                    </p:set>
                                  </p:childTnLst>
                                </p:cTn>
                              </p:par>
                              <p:par>
                                <p:cTn id="244" presetID="1" presetClass="exit" presetSubtype="0" fill="hold" grpId="1" nodeType="withEffect">
                                  <p:stCondLst>
                                    <p:cond delay="24000"/>
                                  </p:stCondLst>
                                  <p:childTnLst>
                                    <p:set>
                                      <p:cBhvr>
                                        <p:cTn id="245" dur="1" fill="hold">
                                          <p:stCondLst>
                                            <p:cond delay="0"/>
                                          </p:stCondLst>
                                        </p:cTn>
                                        <p:tgtEl>
                                          <p:spTgt spid="47"/>
                                        </p:tgtEl>
                                        <p:attrNameLst>
                                          <p:attrName>style.visibility</p:attrName>
                                        </p:attrNameLst>
                                      </p:cBhvr>
                                      <p:to>
                                        <p:strVal val="hidden"/>
                                      </p:to>
                                    </p:set>
                                  </p:childTnLst>
                                </p:cTn>
                              </p:par>
                              <p:par>
                                <p:cTn id="246" presetID="1" presetClass="entr" presetSubtype="0" fill="hold" grpId="0" nodeType="withEffect">
                                  <p:stCondLst>
                                    <p:cond delay="24000"/>
                                  </p:stCondLst>
                                  <p:childTnLst>
                                    <p:set>
                                      <p:cBhvr>
                                        <p:cTn id="247" dur="1" fill="hold">
                                          <p:stCondLst>
                                            <p:cond delay="0"/>
                                          </p:stCondLst>
                                        </p:cTn>
                                        <p:tgtEl>
                                          <p:spTgt spid="43"/>
                                        </p:tgtEl>
                                        <p:attrNameLst>
                                          <p:attrName>style.visibility</p:attrName>
                                        </p:attrNameLst>
                                      </p:cBhvr>
                                      <p:to>
                                        <p:strVal val="visible"/>
                                      </p:to>
                                    </p:set>
                                  </p:childTnLst>
                                </p:cTn>
                              </p:par>
                              <p:par>
                                <p:cTn id="248" presetID="1" presetClass="exit" presetSubtype="0" fill="hold" grpId="1" nodeType="withEffect">
                                  <p:stCondLst>
                                    <p:cond delay="25000"/>
                                  </p:stCondLst>
                                  <p:childTnLst>
                                    <p:set>
                                      <p:cBhvr>
                                        <p:cTn id="249" dur="1" fill="hold">
                                          <p:stCondLst>
                                            <p:cond delay="0"/>
                                          </p:stCondLst>
                                        </p:cTn>
                                        <p:tgtEl>
                                          <p:spTgt spid="43"/>
                                        </p:tgtEl>
                                        <p:attrNameLst>
                                          <p:attrName>style.visibility</p:attrName>
                                        </p:attrNameLst>
                                      </p:cBhvr>
                                      <p:to>
                                        <p:strVal val="hidden"/>
                                      </p:to>
                                    </p:set>
                                  </p:childTnLst>
                                </p:cTn>
                              </p:par>
                              <p:par>
                                <p:cTn id="250" presetID="1" presetClass="entr" presetSubtype="0" fill="hold" grpId="0" nodeType="withEffect">
                                  <p:stCondLst>
                                    <p:cond delay="25000"/>
                                  </p:stCondLst>
                                  <p:childTnLst>
                                    <p:set>
                                      <p:cBhvr>
                                        <p:cTn id="251" dur="1" fill="hold">
                                          <p:stCondLst>
                                            <p:cond delay="0"/>
                                          </p:stCondLst>
                                        </p:cTn>
                                        <p:tgtEl>
                                          <p:spTgt spid="41"/>
                                        </p:tgtEl>
                                        <p:attrNameLst>
                                          <p:attrName>style.visibility</p:attrName>
                                        </p:attrNameLst>
                                      </p:cBhvr>
                                      <p:to>
                                        <p:strVal val="visible"/>
                                      </p:to>
                                    </p:set>
                                  </p:childTnLst>
                                </p:cTn>
                              </p:par>
                              <p:par>
                                <p:cTn id="252" presetID="1" presetClass="exit" presetSubtype="0" fill="hold" grpId="1" nodeType="withEffect">
                                  <p:stCondLst>
                                    <p:cond delay="26000"/>
                                  </p:stCondLst>
                                  <p:childTnLst>
                                    <p:set>
                                      <p:cBhvr>
                                        <p:cTn id="253" dur="1" fill="hold">
                                          <p:stCondLst>
                                            <p:cond delay="0"/>
                                          </p:stCondLst>
                                        </p:cTn>
                                        <p:tgtEl>
                                          <p:spTgt spid="41"/>
                                        </p:tgtEl>
                                        <p:attrNameLst>
                                          <p:attrName>style.visibility</p:attrName>
                                        </p:attrNameLst>
                                      </p:cBhvr>
                                      <p:to>
                                        <p:strVal val="hidden"/>
                                      </p:to>
                                    </p:set>
                                  </p:childTnLst>
                                </p:cTn>
                              </p:par>
                              <p:par>
                                <p:cTn id="254" presetID="1" presetClass="entr" presetSubtype="0" fill="hold" grpId="0" nodeType="withEffect">
                                  <p:stCondLst>
                                    <p:cond delay="26000"/>
                                  </p:stCondLst>
                                  <p:childTnLst>
                                    <p:set>
                                      <p:cBhvr>
                                        <p:cTn id="255" dur="1" fill="hold">
                                          <p:stCondLst>
                                            <p:cond delay="0"/>
                                          </p:stCondLst>
                                        </p:cTn>
                                        <p:tgtEl>
                                          <p:spTgt spid="42"/>
                                        </p:tgtEl>
                                        <p:attrNameLst>
                                          <p:attrName>style.visibility</p:attrName>
                                        </p:attrNameLst>
                                      </p:cBhvr>
                                      <p:to>
                                        <p:strVal val="visible"/>
                                      </p:to>
                                    </p:set>
                                  </p:childTnLst>
                                </p:cTn>
                              </p:par>
                              <p:par>
                                <p:cTn id="256" presetID="1" presetClass="exit" presetSubtype="0" fill="hold" grpId="1" nodeType="withEffect">
                                  <p:stCondLst>
                                    <p:cond delay="27000"/>
                                  </p:stCondLst>
                                  <p:childTnLst>
                                    <p:set>
                                      <p:cBhvr>
                                        <p:cTn id="257" dur="1" fill="hold">
                                          <p:stCondLst>
                                            <p:cond delay="0"/>
                                          </p:stCondLst>
                                        </p:cTn>
                                        <p:tgtEl>
                                          <p:spTgt spid="42"/>
                                        </p:tgtEl>
                                        <p:attrNameLst>
                                          <p:attrName>style.visibility</p:attrName>
                                        </p:attrNameLst>
                                      </p:cBhvr>
                                      <p:to>
                                        <p:strVal val="hidden"/>
                                      </p:to>
                                    </p:set>
                                  </p:childTnLst>
                                </p:cTn>
                              </p:par>
                              <p:par>
                                <p:cTn id="258" presetID="1" presetClass="entr" presetSubtype="0" fill="hold" grpId="0" nodeType="withEffect">
                                  <p:stCondLst>
                                    <p:cond delay="27000"/>
                                  </p:stCondLst>
                                  <p:childTnLst>
                                    <p:set>
                                      <p:cBhvr>
                                        <p:cTn id="259" dur="1" fill="hold">
                                          <p:stCondLst>
                                            <p:cond delay="0"/>
                                          </p:stCondLst>
                                        </p:cTn>
                                        <p:tgtEl>
                                          <p:spTgt spid="49"/>
                                        </p:tgtEl>
                                        <p:attrNameLst>
                                          <p:attrName>style.visibility</p:attrName>
                                        </p:attrNameLst>
                                      </p:cBhvr>
                                      <p:to>
                                        <p:strVal val="visible"/>
                                      </p:to>
                                    </p:set>
                                  </p:childTnLst>
                                </p:cTn>
                              </p:par>
                              <p:par>
                                <p:cTn id="260" presetID="1" presetClass="exit" presetSubtype="0" fill="hold" grpId="1" nodeType="withEffect">
                                  <p:stCondLst>
                                    <p:cond delay="28000"/>
                                  </p:stCondLst>
                                  <p:childTnLst>
                                    <p:set>
                                      <p:cBhvr>
                                        <p:cTn id="261" dur="1" fill="hold">
                                          <p:stCondLst>
                                            <p:cond delay="0"/>
                                          </p:stCondLst>
                                        </p:cTn>
                                        <p:tgtEl>
                                          <p:spTgt spid="49"/>
                                        </p:tgtEl>
                                        <p:attrNameLst>
                                          <p:attrName>style.visibility</p:attrName>
                                        </p:attrNameLst>
                                      </p:cBhvr>
                                      <p:to>
                                        <p:strVal val="hidden"/>
                                      </p:to>
                                    </p:set>
                                  </p:childTnLst>
                                </p:cTn>
                              </p:par>
                              <p:par>
                                <p:cTn id="262" presetID="1" presetClass="entr" presetSubtype="0" fill="hold" grpId="0" nodeType="withEffect">
                                  <p:stCondLst>
                                    <p:cond delay="28000"/>
                                  </p:stCondLst>
                                  <p:childTnLst>
                                    <p:set>
                                      <p:cBhvr>
                                        <p:cTn id="263" dur="1" fill="hold">
                                          <p:stCondLst>
                                            <p:cond delay="0"/>
                                          </p:stCondLst>
                                        </p:cTn>
                                        <p:tgtEl>
                                          <p:spTgt spid="44"/>
                                        </p:tgtEl>
                                        <p:attrNameLst>
                                          <p:attrName>style.visibility</p:attrName>
                                        </p:attrNameLst>
                                      </p:cBhvr>
                                      <p:to>
                                        <p:strVal val="visible"/>
                                      </p:to>
                                    </p:set>
                                  </p:childTnLst>
                                </p:cTn>
                              </p:par>
                              <p:par>
                                <p:cTn id="264" presetID="1" presetClass="exit" presetSubtype="0" fill="hold" grpId="1" nodeType="withEffect">
                                  <p:stCondLst>
                                    <p:cond delay="29000"/>
                                  </p:stCondLst>
                                  <p:childTnLst>
                                    <p:set>
                                      <p:cBhvr>
                                        <p:cTn id="265" dur="1" fill="hold">
                                          <p:stCondLst>
                                            <p:cond delay="0"/>
                                          </p:stCondLst>
                                        </p:cTn>
                                        <p:tgtEl>
                                          <p:spTgt spid="44"/>
                                        </p:tgtEl>
                                        <p:attrNameLst>
                                          <p:attrName>style.visibility</p:attrName>
                                        </p:attrNameLst>
                                      </p:cBhvr>
                                      <p:to>
                                        <p:strVal val="hidden"/>
                                      </p:to>
                                    </p:set>
                                  </p:childTnLst>
                                </p:cTn>
                              </p:par>
                              <p:par>
                                <p:cTn id="266" presetID="1" presetClass="entr" presetSubtype="0" fill="hold" grpId="0" nodeType="withEffect">
                                  <p:stCondLst>
                                    <p:cond delay="29000"/>
                                  </p:stCondLst>
                                  <p:childTnLst>
                                    <p:set>
                                      <p:cBhvr>
                                        <p:cTn id="267" dur="1" fill="hold">
                                          <p:stCondLst>
                                            <p:cond delay="0"/>
                                          </p:stCondLst>
                                        </p:cTn>
                                        <p:tgtEl>
                                          <p:spTgt spid="45"/>
                                        </p:tgtEl>
                                        <p:attrNameLst>
                                          <p:attrName>style.visibility</p:attrName>
                                        </p:attrNameLst>
                                      </p:cBhvr>
                                      <p:to>
                                        <p:strVal val="visible"/>
                                      </p:to>
                                    </p:set>
                                  </p:childTnLst>
                                </p:cTn>
                              </p:par>
                              <p:par>
                                <p:cTn id="268" presetID="1" presetClass="exit" presetSubtype="0" fill="hold" grpId="1" nodeType="withEffect">
                                  <p:stCondLst>
                                    <p:cond delay="30000"/>
                                  </p:stCondLst>
                                  <p:childTnLst>
                                    <p:set>
                                      <p:cBhvr>
                                        <p:cTn id="269" dur="1" fill="hold">
                                          <p:stCondLst>
                                            <p:cond delay="0"/>
                                          </p:stCondLst>
                                        </p:cTn>
                                        <p:tgtEl>
                                          <p:spTgt spid="45"/>
                                        </p:tgtEl>
                                        <p:attrNameLst>
                                          <p:attrName>style.visibility</p:attrName>
                                        </p:attrNameLst>
                                      </p:cBhvr>
                                      <p:to>
                                        <p:strVal val="hidden"/>
                                      </p:to>
                                    </p:set>
                                  </p:childTnLst>
                                </p:cTn>
                              </p:par>
                              <p:par>
                                <p:cTn id="270" presetID="1" presetClass="entr" presetSubtype="0" fill="hold" grpId="0" nodeType="withEffect">
                                  <p:stCondLst>
                                    <p:cond delay="30000"/>
                                  </p:stCondLst>
                                  <p:childTnLst>
                                    <p:set>
                                      <p:cBhvr>
                                        <p:cTn id="27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70"/>
                                            </p:cond>
                                          </p:stCondLst>
                                          <p:endCondLst>
                                            <p:cond evt="onStopAudio" delay="0">
                                              <p:tgtEl>
                                                <p:sldTgt/>
                                              </p:tgtEl>
                                            </p:cond>
                                          </p:endCondLst>
                                        </p:cTn>
                                        <p:tgtEl>
                                          <p:sndTgt r:embed="rId5" name="tieng-chuong-het-gio-het-thoi-gian-trong-powerpoint-www_tiengdong_com.wav"/>
                                        </p:tgtEl>
                                      </p:cMediaNode>
                                    </p:audio>
                                  </p:subTnLst>
                                </p:cTn>
                              </p:par>
                            </p:childTnLst>
                          </p:cTn>
                        </p:par>
                      </p:childTnLst>
                    </p:cTn>
                  </p:par>
                  <p:par>
                    <p:cTn id="272" fill="hold">
                      <p:stCondLst>
                        <p:cond delay="indefinite"/>
                      </p:stCondLst>
                      <p:childTnLst>
                        <p:par>
                          <p:cTn id="273" fill="hold">
                            <p:stCondLst>
                              <p:cond delay="0"/>
                            </p:stCondLst>
                            <p:childTnLst>
                              <p:par>
                                <p:cTn id="274" presetID="21" presetClass="entr" presetSubtype="1" repeatCount="31000" fill="hold" grpId="0" nodeType="clickEffect">
                                  <p:stCondLst>
                                    <p:cond delay="0"/>
                                  </p:stCondLst>
                                  <p:childTnLst>
                                    <p:set>
                                      <p:cBhvr>
                                        <p:cTn id="275" dur="1" fill="hold">
                                          <p:stCondLst>
                                            <p:cond delay="0"/>
                                          </p:stCondLst>
                                        </p:cTn>
                                        <p:tgtEl>
                                          <p:spTgt spid="105"/>
                                        </p:tgtEl>
                                        <p:attrNameLst>
                                          <p:attrName>style.visibility</p:attrName>
                                        </p:attrNameLst>
                                      </p:cBhvr>
                                      <p:to>
                                        <p:strVal val="visible"/>
                                      </p:to>
                                    </p:set>
                                    <p:animEffect transition="in" filter="wheel(1)">
                                      <p:cBhvr>
                                        <p:cTn id="276" dur="1000"/>
                                        <p:tgtEl>
                                          <p:spTgt spid="105"/>
                                        </p:tgtEl>
                                      </p:cBhvr>
                                    </p:animEffect>
                                  </p:childTnLst>
                                </p:cTn>
                              </p:par>
                              <p:par>
                                <p:cTn id="277" presetID="21" presetClass="entr" presetSubtype="1" repeatCount="31000" fill="hold" grpId="0" nodeType="withEffect">
                                  <p:stCondLst>
                                    <p:cond delay="0"/>
                                  </p:stCondLst>
                                  <p:childTnLst>
                                    <p:set>
                                      <p:cBhvr>
                                        <p:cTn id="278" dur="1" fill="hold">
                                          <p:stCondLst>
                                            <p:cond delay="0"/>
                                          </p:stCondLst>
                                        </p:cTn>
                                        <p:tgtEl>
                                          <p:spTgt spid="106"/>
                                        </p:tgtEl>
                                        <p:attrNameLst>
                                          <p:attrName>style.visibility</p:attrName>
                                        </p:attrNameLst>
                                      </p:cBhvr>
                                      <p:to>
                                        <p:strVal val="visible"/>
                                      </p:to>
                                    </p:set>
                                    <p:animEffect transition="in" filter="wheel(1)">
                                      <p:cBhvr>
                                        <p:cTn id="279" dur="1000"/>
                                        <p:tgtEl>
                                          <p:spTgt spid="106"/>
                                        </p:tgtEl>
                                      </p:cBhvr>
                                    </p:animEffect>
                                  </p:childTnLst>
                                </p:cTn>
                              </p:par>
                              <p:par>
                                <p:cTn id="280" presetID="1" presetClass="entr" presetSubtype="0" fill="hold" grpId="0" nodeType="withEffect">
                                  <p:stCondLst>
                                    <p:cond delay="0"/>
                                  </p:stCondLst>
                                  <p:childTnLst>
                                    <p:set>
                                      <p:cBhvr>
                                        <p:cTn id="281"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280"/>
                                            </p:cond>
                                          </p:stCondLst>
                                          <p:endCondLst>
                                            <p:cond evt="onStopAudio" delay="0">
                                              <p:tgtEl>
                                                <p:sldTgt/>
                                              </p:tgtEl>
                                            </p:cond>
                                          </p:endCondLst>
                                        </p:cTn>
                                        <p:tgtEl>
                                          <p:sndTgt r:embed="rId4" name="click.wav"/>
                                        </p:tgtEl>
                                      </p:cMediaNode>
                                    </p:audio>
                                  </p:subTnLst>
                                </p:cTn>
                              </p:par>
                              <p:par>
                                <p:cTn id="282" presetID="1" presetClass="exit" presetSubtype="0" fill="hold" grpId="1" nodeType="withEffect">
                                  <p:stCondLst>
                                    <p:cond delay="1000"/>
                                  </p:stCondLst>
                                  <p:childTnLst>
                                    <p:set>
                                      <p:cBhvr>
                                        <p:cTn id="283" dur="1" fill="hold">
                                          <p:stCondLst>
                                            <p:cond delay="0"/>
                                          </p:stCondLst>
                                        </p:cTn>
                                        <p:tgtEl>
                                          <p:spTgt spid="137"/>
                                        </p:tgtEl>
                                        <p:attrNameLst>
                                          <p:attrName>style.visibility</p:attrName>
                                        </p:attrNameLst>
                                      </p:cBhvr>
                                      <p:to>
                                        <p:strVal val="hidden"/>
                                      </p:to>
                                    </p:set>
                                  </p:childTnLst>
                                </p:cTn>
                              </p:par>
                              <p:par>
                                <p:cTn id="284" presetID="1" presetClass="entr" presetSubtype="0" fill="hold" grpId="0" nodeType="withEffect">
                                  <p:stCondLst>
                                    <p:cond delay="1000"/>
                                  </p:stCondLst>
                                  <p:childTnLst>
                                    <p:set>
                                      <p:cBhvr>
                                        <p:cTn id="285" dur="1" fill="hold">
                                          <p:stCondLst>
                                            <p:cond delay="0"/>
                                          </p:stCondLst>
                                        </p:cTn>
                                        <p:tgtEl>
                                          <p:spTgt spid="135"/>
                                        </p:tgtEl>
                                        <p:attrNameLst>
                                          <p:attrName>style.visibility</p:attrName>
                                        </p:attrNameLst>
                                      </p:cBhvr>
                                      <p:to>
                                        <p:strVal val="visible"/>
                                      </p:to>
                                    </p:set>
                                  </p:childTnLst>
                                </p:cTn>
                              </p:par>
                              <p:par>
                                <p:cTn id="286" presetID="1" presetClass="exit" presetSubtype="0" fill="hold" grpId="1" nodeType="withEffect">
                                  <p:stCondLst>
                                    <p:cond delay="2000"/>
                                  </p:stCondLst>
                                  <p:childTnLst>
                                    <p:set>
                                      <p:cBhvr>
                                        <p:cTn id="287" dur="1" fill="hold">
                                          <p:stCondLst>
                                            <p:cond delay="0"/>
                                          </p:stCondLst>
                                        </p:cTn>
                                        <p:tgtEl>
                                          <p:spTgt spid="135"/>
                                        </p:tgtEl>
                                        <p:attrNameLst>
                                          <p:attrName>style.visibility</p:attrName>
                                        </p:attrNameLst>
                                      </p:cBhvr>
                                      <p:to>
                                        <p:strVal val="hidden"/>
                                      </p:to>
                                    </p:set>
                                  </p:childTnLst>
                                </p:cTn>
                              </p:par>
                              <p:par>
                                <p:cTn id="288" presetID="1" presetClass="entr" presetSubtype="0" fill="hold" grpId="0" nodeType="withEffect">
                                  <p:stCondLst>
                                    <p:cond delay="2000"/>
                                  </p:stCondLst>
                                  <p:childTnLst>
                                    <p:set>
                                      <p:cBhvr>
                                        <p:cTn id="289" dur="1" fill="hold">
                                          <p:stCondLst>
                                            <p:cond delay="0"/>
                                          </p:stCondLst>
                                        </p:cTn>
                                        <p:tgtEl>
                                          <p:spTgt spid="136"/>
                                        </p:tgtEl>
                                        <p:attrNameLst>
                                          <p:attrName>style.visibility</p:attrName>
                                        </p:attrNameLst>
                                      </p:cBhvr>
                                      <p:to>
                                        <p:strVal val="visible"/>
                                      </p:to>
                                    </p:set>
                                  </p:childTnLst>
                                </p:cTn>
                              </p:par>
                              <p:par>
                                <p:cTn id="290" presetID="1" presetClass="exit" presetSubtype="0" fill="hold" grpId="1" nodeType="withEffect">
                                  <p:stCondLst>
                                    <p:cond delay="3000"/>
                                  </p:stCondLst>
                                  <p:childTnLst>
                                    <p:set>
                                      <p:cBhvr>
                                        <p:cTn id="291" dur="1" fill="hold">
                                          <p:stCondLst>
                                            <p:cond delay="0"/>
                                          </p:stCondLst>
                                        </p:cTn>
                                        <p:tgtEl>
                                          <p:spTgt spid="136"/>
                                        </p:tgtEl>
                                        <p:attrNameLst>
                                          <p:attrName>style.visibility</p:attrName>
                                        </p:attrNameLst>
                                      </p:cBhvr>
                                      <p:to>
                                        <p:strVal val="hidden"/>
                                      </p:to>
                                    </p:set>
                                  </p:childTnLst>
                                </p:cTn>
                              </p:par>
                              <p:par>
                                <p:cTn id="292" presetID="1" presetClass="entr" presetSubtype="0" fill="hold" grpId="0" nodeType="withEffect">
                                  <p:stCondLst>
                                    <p:cond delay="3000"/>
                                  </p:stCondLst>
                                  <p:childTnLst>
                                    <p:set>
                                      <p:cBhvr>
                                        <p:cTn id="293" dur="1" fill="hold">
                                          <p:stCondLst>
                                            <p:cond delay="0"/>
                                          </p:stCondLst>
                                        </p:cTn>
                                        <p:tgtEl>
                                          <p:spTgt spid="134"/>
                                        </p:tgtEl>
                                        <p:attrNameLst>
                                          <p:attrName>style.visibility</p:attrName>
                                        </p:attrNameLst>
                                      </p:cBhvr>
                                      <p:to>
                                        <p:strVal val="visible"/>
                                      </p:to>
                                    </p:set>
                                  </p:childTnLst>
                                </p:cTn>
                              </p:par>
                              <p:par>
                                <p:cTn id="294" presetID="1" presetClass="exit" presetSubtype="0" fill="hold" grpId="1" nodeType="withEffect">
                                  <p:stCondLst>
                                    <p:cond delay="4000"/>
                                  </p:stCondLst>
                                  <p:childTnLst>
                                    <p:set>
                                      <p:cBhvr>
                                        <p:cTn id="295" dur="1" fill="hold">
                                          <p:stCondLst>
                                            <p:cond delay="0"/>
                                          </p:stCondLst>
                                        </p:cTn>
                                        <p:tgtEl>
                                          <p:spTgt spid="134"/>
                                        </p:tgtEl>
                                        <p:attrNameLst>
                                          <p:attrName>style.visibility</p:attrName>
                                        </p:attrNameLst>
                                      </p:cBhvr>
                                      <p:to>
                                        <p:strVal val="hidden"/>
                                      </p:to>
                                    </p:set>
                                  </p:childTnLst>
                                </p:cTn>
                              </p:par>
                              <p:par>
                                <p:cTn id="296" presetID="1" presetClass="entr" presetSubtype="0" fill="hold" grpId="0" nodeType="withEffect">
                                  <p:stCondLst>
                                    <p:cond delay="4000"/>
                                  </p:stCondLst>
                                  <p:childTnLst>
                                    <p:set>
                                      <p:cBhvr>
                                        <p:cTn id="297" dur="1" fill="hold">
                                          <p:stCondLst>
                                            <p:cond delay="0"/>
                                          </p:stCondLst>
                                        </p:cTn>
                                        <p:tgtEl>
                                          <p:spTgt spid="133"/>
                                        </p:tgtEl>
                                        <p:attrNameLst>
                                          <p:attrName>style.visibility</p:attrName>
                                        </p:attrNameLst>
                                      </p:cBhvr>
                                      <p:to>
                                        <p:strVal val="visible"/>
                                      </p:to>
                                    </p:set>
                                  </p:childTnLst>
                                </p:cTn>
                              </p:par>
                              <p:par>
                                <p:cTn id="298" presetID="1" presetClass="exit" presetSubtype="0" fill="hold" grpId="1" nodeType="withEffect">
                                  <p:stCondLst>
                                    <p:cond delay="5000"/>
                                  </p:stCondLst>
                                  <p:childTnLst>
                                    <p:set>
                                      <p:cBhvr>
                                        <p:cTn id="299" dur="1" fill="hold">
                                          <p:stCondLst>
                                            <p:cond delay="0"/>
                                          </p:stCondLst>
                                        </p:cTn>
                                        <p:tgtEl>
                                          <p:spTgt spid="133"/>
                                        </p:tgtEl>
                                        <p:attrNameLst>
                                          <p:attrName>style.visibility</p:attrName>
                                        </p:attrNameLst>
                                      </p:cBhvr>
                                      <p:to>
                                        <p:strVal val="hidden"/>
                                      </p:to>
                                    </p:set>
                                  </p:childTnLst>
                                </p:cTn>
                              </p:par>
                              <p:par>
                                <p:cTn id="300" presetID="1" presetClass="entr" presetSubtype="0" fill="hold" grpId="0" nodeType="withEffect">
                                  <p:stCondLst>
                                    <p:cond delay="5000"/>
                                  </p:stCondLst>
                                  <p:childTnLst>
                                    <p:set>
                                      <p:cBhvr>
                                        <p:cTn id="301" dur="1" fill="hold">
                                          <p:stCondLst>
                                            <p:cond delay="0"/>
                                          </p:stCondLst>
                                        </p:cTn>
                                        <p:tgtEl>
                                          <p:spTgt spid="131"/>
                                        </p:tgtEl>
                                        <p:attrNameLst>
                                          <p:attrName>style.visibility</p:attrName>
                                        </p:attrNameLst>
                                      </p:cBhvr>
                                      <p:to>
                                        <p:strVal val="visible"/>
                                      </p:to>
                                    </p:set>
                                  </p:childTnLst>
                                </p:cTn>
                              </p:par>
                              <p:par>
                                <p:cTn id="302" presetID="1" presetClass="exit" presetSubtype="0" fill="hold" grpId="1" nodeType="withEffect">
                                  <p:stCondLst>
                                    <p:cond delay="6000"/>
                                  </p:stCondLst>
                                  <p:childTnLst>
                                    <p:set>
                                      <p:cBhvr>
                                        <p:cTn id="303" dur="1" fill="hold">
                                          <p:stCondLst>
                                            <p:cond delay="0"/>
                                          </p:stCondLst>
                                        </p:cTn>
                                        <p:tgtEl>
                                          <p:spTgt spid="131"/>
                                        </p:tgtEl>
                                        <p:attrNameLst>
                                          <p:attrName>style.visibility</p:attrName>
                                        </p:attrNameLst>
                                      </p:cBhvr>
                                      <p:to>
                                        <p:strVal val="hidden"/>
                                      </p:to>
                                    </p:set>
                                  </p:childTnLst>
                                </p:cTn>
                              </p:par>
                              <p:par>
                                <p:cTn id="304" presetID="1" presetClass="entr" presetSubtype="0" fill="hold" grpId="0" nodeType="withEffect">
                                  <p:stCondLst>
                                    <p:cond delay="6000"/>
                                  </p:stCondLst>
                                  <p:childTnLst>
                                    <p:set>
                                      <p:cBhvr>
                                        <p:cTn id="305" dur="1" fill="hold">
                                          <p:stCondLst>
                                            <p:cond delay="0"/>
                                          </p:stCondLst>
                                        </p:cTn>
                                        <p:tgtEl>
                                          <p:spTgt spid="132"/>
                                        </p:tgtEl>
                                        <p:attrNameLst>
                                          <p:attrName>style.visibility</p:attrName>
                                        </p:attrNameLst>
                                      </p:cBhvr>
                                      <p:to>
                                        <p:strVal val="visible"/>
                                      </p:to>
                                    </p:set>
                                  </p:childTnLst>
                                </p:cTn>
                              </p:par>
                              <p:par>
                                <p:cTn id="306" presetID="1" presetClass="exit" presetSubtype="0" fill="hold" grpId="1" nodeType="withEffect">
                                  <p:stCondLst>
                                    <p:cond delay="7000"/>
                                  </p:stCondLst>
                                  <p:childTnLst>
                                    <p:set>
                                      <p:cBhvr>
                                        <p:cTn id="307" dur="1" fill="hold">
                                          <p:stCondLst>
                                            <p:cond delay="0"/>
                                          </p:stCondLst>
                                        </p:cTn>
                                        <p:tgtEl>
                                          <p:spTgt spid="132"/>
                                        </p:tgtEl>
                                        <p:attrNameLst>
                                          <p:attrName>style.visibility</p:attrName>
                                        </p:attrNameLst>
                                      </p:cBhvr>
                                      <p:to>
                                        <p:strVal val="hidden"/>
                                      </p:to>
                                    </p:set>
                                  </p:childTnLst>
                                </p:cTn>
                              </p:par>
                              <p:par>
                                <p:cTn id="308" presetID="1" presetClass="entr" presetSubtype="0" fill="hold" grpId="0" nodeType="withEffect">
                                  <p:stCondLst>
                                    <p:cond delay="7000"/>
                                  </p:stCondLst>
                                  <p:childTnLst>
                                    <p:set>
                                      <p:cBhvr>
                                        <p:cTn id="309" dur="1" fill="hold">
                                          <p:stCondLst>
                                            <p:cond delay="0"/>
                                          </p:stCondLst>
                                        </p:cTn>
                                        <p:tgtEl>
                                          <p:spTgt spid="125"/>
                                        </p:tgtEl>
                                        <p:attrNameLst>
                                          <p:attrName>style.visibility</p:attrName>
                                        </p:attrNameLst>
                                      </p:cBhvr>
                                      <p:to>
                                        <p:strVal val="visible"/>
                                      </p:to>
                                    </p:set>
                                  </p:childTnLst>
                                </p:cTn>
                              </p:par>
                              <p:par>
                                <p:cTn id="310" presetID="1" presetClass="exit" presetSubtype="0" fill="hold" grpId="1" nodeType="withEffect">
                                  <p:stCondLst>
                                    <p:cond delay="8000"/>
                                  </p:stCondLst>
                                  <p:childTnLst>
                                    <p:set>
                                      <p:cBhvr>
                                        <p:cTn id="311" dur="1" fill="hold">
                                          <p:stCondLst>
                                            <p:cond delay="0"/>
                                          </p:stCondLst>
                                        </p:cTn>
                                        <p:tgtEl>
                                          <p:spTgt spid="125"/>
                                        </p:tgtEl>
                                        <p:attrNameLst>
                                          <p:attrName>style.visibility</p:attrName>
                                        </p:attrNameLst>
                                      </p:cBhvr>
                                      <p:to>
                                        <p:strVal val="hidden"/>
                                      </p:to>
                                    </p:set>
                                  </p:childTnLst>
                                </p:cTn>
                              </p:par>
                              <p:par>
                                <p:cTn id="312" presetID="1" presetClass="entr" presetSubtype="0" fill="hold" grpId="0" nodeType="withEffect">
                                  <p:stCondLst>
                                    <p:cond delay="8000"/>
                                  </p:stCondLst>
                                  <p:childTnLst>
                                    <p:set>
                                      <p:cBhvr>
                                        <p:cTn id="313" dur="1" fill="hold">
                                          <p:stCondLst>
                                            <p:cond delay="0"/>
                                          </p:stCondLst>
                                        </p:cTn>
                                        <p:tgtEl>
                                          <p:spTgt spid="121"/>
                                        </p:tgtEl>
                                        <p:attrNameLst>
                                          <p:attrName>style.visibility</p:attrName>
                                        </p:attrNameLst>
                                      </p:cBhvr>
                                      <p:to>
                                        <p:strVal val="visible"/>
                                      </p:to>
                                    </p:set>
                                  </p:childTnLst>
                                </p:cTn>
                              </p:par>
                              <p:par>
                                <p:cTn id="314" presetID="1" presetClass="exit" presetSubtype="0" fill="hold" grpId="1" nodeType="withEffect">
                                  <p:stCondLst>
                                    <p:cond delay="9000"/>
                                  </p:stCondLst>
                                  <p:childTnLst>
                                    <p:set>
                                      <p:cBhvr>
                                        <p:cTn id="315" dur="1" fill="hold">
                                          <p:stCondLst>
                                            <p:cond delay="0"/>
                                          </p:stCondLst>
                                        </p:cTn>
                                        <p:tgtEl>
                                          <p:spTgt spid="121"/>
                                        </p:tgtEl>
                                        <p:attrNameLst>
                                          <p:attrName>style.visibility</p:attrName>
                                        </p:attrNameLst>
                                      </p:cBhvr>
                                      <p:to>
                                        <p:strVal val="hidden"/>
                                      </p:to>
                                    </p:set>
                                  </p:childTnLst>
                                </p:cTn>
                              </p:par>
                              <p:par>
                                <p:cTn id="316" presetID="1" presetClass="entr" presetSubtype="0" fill="hold" grpId="0" nodeType="withEffect">
                                  <p:stCondLst>
                                    <p:cond delay="9000"/>
                                  </p:stCondLst>
                                  <p:childTnLst>
                                    <p:set>
                                      <p:cBhvr>
                                        <p:cTn id="317" dur="1" fill="hold">
                                          <p:stCondLst>
                                            <p:cond delay="0"/>
                                          </p:stCondLst>
                                        </p:cTn>
                                        <p:tgtEl>
                                          <p:spTgt spid="119"/>
                                        </p:tgtEl>
                                        <p:attrNameLst>
                                          <p:attrName>style.visibility</p:attrName>
                                        </p:attrNameLst>
                                      </p:cBhvr>
                                      <p:to>
                                        <p:strVal val="visible"/>
                                      </p:to>
                                    </p:set>
                                  </p:childTnLst>
                                </p:cTn>
                              </p:par>
                              <p:par>
                                <p:cTn id="318" presetID="1" presetClass="exit" presetSubtype="0" fill="hold" grpId="1" nodeType="withEffect">
                                  <p:stCondLst>
                                    <p:cond delay="10000"/>
                                  </p:stCondLst>
                                  <p:childTnLst>
                                    <p:set>
                                      <p:cBhvr>
                                        <p:cTn id="319" dur="1" fill="hold">
                                          <p:stCondLst>
                                            <p:cond delay="0"/>
                                          </p:stCondLst>
                                        </p:cTn>
                                        <p:tgtEl>
                                          <p:spTgt spid="119"/>
                                        </p:tgtEl>
                                        <p:attrNameLst>
                                          <p:attrName>style.visibility</p:attrName>
                                        </p:attrNameLst>
                                      </p:cBhvr>
                                      <p:to>
                                        <p:strVal val="hidden"/>
                                      </p:to>
                                    </p:set>
                                  </p:childTnLst>
                                </p:cTn>
                              </p:par>
                              <p:par>
                                <p:cTn id="320" presetID="1" presetClass="entr" presetSubtype="0" fill="hold" grpId="0" nodeType="withEffect">
                                  <p:stCondLst>
                                    <p:cond delay="10000"/>
                                  </p:stCondLst>
                                  <p:childTnLst>
                                    <p:set>
                                      <p:cBhvr>
                                        <p:cTn id="321" dur="1" fill="hold">
                                          <p:stCondLst>
                                            <p:cond delay="0"/>
                                          </p:stCondLst>
                                        </p:cTn>
                                        <p:tgtEl>
                                          <p:spTgt spid="120"/>
                                        </p:tgtEl>
                                        <p:attrNameLst>
                                          <p:attrName>style.visibility</p:attrName>
                                        </p:attrNameLst>
                                      </p:cBhvr>
                                      <p:to>
                                        <p:strVal val="visible"/>
                                      </p:to>
                                    </p:set>
                                  </p:childTnLst>
                                </p:cTn>
                              </p:par>
                              <p:par>
                                <p:cTn id="322" presetID="1" presetClass="exit" presetSubtype="0" fill="hold" grpId="1" nodeType="withEffect">
                                  <p:stCondLst>
                                    <p:cond delay="11000"/>
                                  </p:stCondLst>
                                  <p:childTnLst>
                                    <p:set>
                                      <p:cBhvr>
                                        <p:cTn id="323" dur="1" fill="hold">
                                          <p:stCondLst>
                                            <p:cond delay="0"/>
                                          </p:stCondLst>
                                        </p:cTn>
                                        <p:tgtEl>
                                          <p:spTgt spid="120"/>
                                        </p:tgtEl>
                                        <p:attrNameLst>
                                          <p:attrName>style.visibility</p:attrName>
                                        </p:attrNameLst>
                                      </p:cBhvr>
                                      <p:to>
                                        <p:strVal val="hidden"/>
                                      </p:to>
                                    </p:set>
                                  </p:childTnLst>
                                </p:cTn>
                              </p:par>
                              <p:par>
                                <p:cTn id="324" presetID="1" presetClass="entr" presetSubtype="0" fill="hold" grpId="0" nodeType="withEffect">
                                  <p:stCondLst>
                                    <p:cond delay="11000"/>
                                  </p:stCondLst>
                                  <p:childTnLst>
                                    <p:set>
                                      <p:cBhvr>
                                        <p:cTn id="325" dur="1" fill="hold">
                                          <p:stCondLst>
                                            <p:cond delay="0"/>
                                          </p:stCondLst>
                                        </p:cTn>
                                        <p:tgtEl>
                                          <p:spTgt spid="126"/>
                                        </p:tgtEl>
                                        <p:attrNameLst>
                                          <p:attrName>style.visibility</p:attrName>
                                        </p:attrNameLst>
                                      </p:cBhvr>
                                      <p:to>
                                        <p:strVal val="visible"/>
                                      </p:to>
                                    </p:set>
                                  </p:childTnLst>
                                </p:cTn>
                              </p:par>
                              <p:par>
                                <p:cTn id="326" presetID="1" presetClass="exit" presetSubtype="0" fill="hold" grpId="1" nodeType="withEffect">
                                  <p:stCondLst>
                                    <p:cond delay="12000"/>
                                  </p:stCondLst>
                                  <p:childTnLst>
                                    <p:set>
                                      <p:cBhvr>
                                        <p:cTn id="327" dur="1" fill="hold">
                                          <p:stCondLst>
                                            <p:cond delay="0"/>
                                          </p:stCondLst>
                                        </p:cTn>
                                        <p:tgtEl>
                                          <p:spTgt spid="126"/>
                                        </p:tgtEl>
                                        <p:attrNameLst>
                                          <p:attrName>style.visibility</p:attrName>
                                        </p:attrNameLst>
                                      </p:cBhvr>
                                      <p:to>
                                        <p:strVal val="hidden"/>
                                      </p:to>
                                    </p:set>
                                  </p:childTnLst>
                                </p:cTn>
                              </p:par>
                              <p:par>
                                <p:cTn id="328" presetID="1" presetClass="entr" presetSubtype="0" fill="hold" grpId="0" nodeType="withEffect">
                                  <p:stCondLst>
                                    <p:cond delay="12000"/>
                                  </p:stCondLst>
                                  <p:childTnLst>
                                    <p:set>
                                      <p:cBhvr>
                                        <p:cTn id="329" dur="1" fill="hold">
                                          <p:stCondLst>
                                            <p:cond delay="0"/>
                                          </p:stCondLst>
                                        </p:cTn>
                                        <p:tgtEl>
                                          <p:spTgt spid="122"/>
                                        </p:tgtEl>
                                        <p:attrNameLst>
                                          <p:attrName>style.visibility</p:attrName>
                                        </p:attrNameLst>
                                      </p:cBhvr>
                                      <p:to>
                                        <p:strVal val="visible"/>
                                      </p:to>
                                    </p:set>
                                  </p:childTnLst>
                                </p:cTn>
                              </p:par>
                              <p:par>
                                <p:cTn id="330" presetID="1" presetClass="exit" presetSubtype="0" fill="hold" grpId="1" nodeType="withEffect">
                                  <p:stCondLst>
                                    <p:cond delay="13000"/>
                                  </p:stCondLst>
                                  <p:childTnLst>
                                    <p:set>
                                      <p:cBhvr>
                                        <p:cTn id="331" dur="1" fill="hold">
                                          <p:stCondLst>
                                            <p:cond delay="0"/>
                                          </p:stCondLst>
                                        </p:cTn>
                                        <p:tgtEl>
                                          <p:spTgt spid="122"/>
                                        </p:tgtEl>
                                        <p:attrNameLst>
                                          <p:attrName>style.visibility</p:attrName>
                                        </p:attrNameLst>
                                      </p:cBhvr>
                                      <p:to>
                                        <p:strVal val="hidden"/>
                                      </p:to>
                                    </p:set>
                                  </p:childTnLst>
                                </p:cTn>
                              </p:par>
                              <p:par>
                                <p:cTn id="332" presetID="1" presetClass="entr" presetSubtype="0" fill="hold" grpId="0" nodeType="withEffect">
                                  <p:stCondLst>
                                    <p:cond delay="13000"/>
                                  </p:stCondLst>
                                  <p:childTnLst>
                                    <p:set>
                                      <p:cBhvr>
                                        <p:cTn id="333" dur="1" fill="hold">
                                          <p:stCondLst>
                                            <p:cond delay="0"/>
                                          </p:stCondLst>
                                        </p:cTn>
                                        <p:tgtEl>
                                          <p:spTgt spid="123"/>
                                        </p:tgtEl>
                                        <p:attrNameLst>
                                          <p:attrName>style.visibility</p:attrName>
                                        </p:attrNameLst>
                                      </p:cBhvr>
                                      <p:to>
                                        <p:strVal val="visible"/>
                                      </p:to>
                                    </p:set>
                                  </p:childTnLst>
                                </p:cTn>
                              </p:par>
                              <p:par>
                                <p:cTn id="334" presetID="1" presetClass="exit" presetSubtype="0" fill="hold" grpId="1" nodeType="withEffect">
                                  <p:stCondLst>
                                    <p:cond delay="14000"/>
                                  </p:stCondLst>
                                  <p:childTnLst>
                                    <p:set>
                                      <p:cBhvr>
                                        <p:cTn id="335" dur="1" fill="hold">
                                          <p:stCondLst>
                                            <p:cond delay="0"/>
                                          </p:stCondLst>
                                        </p:cTn>
                                        <p:tgtEl>
                                          <p:spTgt spid="123"/>
                                        </p:tgtEl>
                                        <p:attrNameLst>
                                          <p:attrName>style.visibility</p:attrName>
                                        </p:attrNameLst>
                                      </p:cBhvr>
                                      <p:to>
                                        <p:strVal val="hidden"/>
                                      </p:to>
                                    </p:set>
                                  </p:childTnLst>
                                </p:cTn>
                              </p:par>
                              <p:par>
                                <p:cTn id="336" presetID="1" presetClass="entr" presetSubtype="0" fill="hold" grpId="0" nodeType="withEffect">
                                  <p:stCondLst>
                                    <p:cond delay="14000"/>
                                  </p:stCondLst>
                                  <p:childTnLst>
                                    <p:set>
                                      <p:cBhvr>
                                        <p:cTn id="337" dur="1" fill="hold">
                                          <p:stCondLst>
                                            <p:cond delay="0"/>
                                          </p:stCondLst>
                                        </p:cTn>
                                        <p:tgtEl>
                                          <p:spTgt spid="124"/>
                                        </p:tgtEl>
                                        <p:attrNameLst>
                                          <p:attrName>style.visibility</p:attrName>
                                        </p:attrNameLst>
                                      </p:cBhvr>
                                      <p:to>
                                        <p:strVal val="visible"/>
                                      </p:to>
                                    </p:set>
                                  </p:childTnLst>
                                </p:cTn>
                              </p:par>
                              <p:par>
                                <p:cTn id="338" presetID="1" presetClass="exit" presetSubtype="0" fill="hold" grpId="1" nodeType="withEffect">
                                  <p:stCondLst>
                                    <p:cond delay="15000"/>
                                  </p:stCondLst>
                                  <p:childTnLst>
                                    <p:set>
                                      <p:cBhvr>
                                        <p:cTn id="339" dur="1" fill="hold">
                                          <p:stCondLst>
                                            <p:cond delay="0"/>
                                          </p:stCondLst>
                                        </p:cTn>
                                        <p:tgtEl>
                                          <p:spTgt spid="124"/>
                                        </p:tgtEl>
                                        <p:attrNameLst>
                                          <p:attrName>style.visibility</p:attrName>
                                        </p:attrNameLst>
                                      </p:cBhvr>
                                      <p:to>
                                        <p:strVal val="hidden"/>
                                      </p:to>
                                    </p:set>
                                  </p:childTnLst>
                                </p:cTn>
                              </p:par>
                              <p:par>
                                <p:cTn id="340" presetID="1" presetClass="entr" presetSubtype="0" fill="hold" grpId="0" nodeType="withEffect">
                                  <p:stCondLst>
                                    <p:cond delay="15000"/>
                                  </p:stCondLst>
                                  <p:childTnLst>
                                    <p:set>
                                      <p:cBhvr>
                                        <p:cTn id="341" dur="1" fill="hold">
                                          <p:stCondLst>
                                            <p:cond delay="0"/>
                                          </p:stCondLst>
                                        </p:cTn>
                                        <p:tgtEl>
                                          <p:spTgt spid="129"/>
                                        </p:tgtEl>
                                        <p:attrNameLst>
                                          <p:attrName>style.visibility</p:attrName>
                                        </p:attrNameLst>
                                      </p:cBhvr>
                                      <p:to>
                                        <p:strVal val="visible"/>
                                      </p:to>
                                    </p:set>
                                  </p:childTnLst>
                                </p:cTn>
                              </p:par>
                              <p:par>
                                <p:cTn id="342" presetID="1" presetClass="exit" presetSubtype="0" fill="hold" grpId="1" nodeType="withEffect">
                                  <p:stCondLst>
                                    <p:cond delay="16000"/>
                                  </p:stCondLst>
                                  <p:childTnLst>
                                    <p:set>
                                      <p:cBhvr>
                                        <p:cTn id="343" dur="1" fill="hold">
                                          <p:stCondLst>
                                            <p:cond delay="0"/>
                                          </p:stCondLst>
                                        </p:cTn>
                                        <p:tgtEl>
                                          <p:spTgt spid="129"/>
                                        </p:tgtEl>
                                        <p:attrNameLst>
                                          <p:attrName>style.visibility</p:attrName>
                                        </p:attrNameLst>
                                      </p:cBhvr>
                                      <p:to>
                                        <p:strVal val="hidden"/>
                                      </p:to>
                                    </p:set>
                                  </p:childTnLst>
                                </p:cTn>
                              </p:par>
                              <p:par>
                                <p:cTn id="344" presetID="1" presetClass="entr" presetSubtype="0" fill="hold" grpId="0" nodeType="withEffect">
                                  <p:stCondLst>
                                    <p:cond delay="16000"/>
                                  </p:stCondLst>
                                  <p:childTnLst>
                                    <p:set>
                                      <p:cBhvr>
                                        <p:cTn id="345" dur="1" fill="hold">
                                          <p:stCondLst>
                                            <p:cond delay="0"/>
                                          </p:stCondLst>
                                        </p:cTn>
                                        <p:tgtEl>
                                          <p:spTgt spid="128"/>
                                        </p:tgtEl>
                                        <p:attrNameLst>
                                          <p:attrName>style.visibility</p:attrName>
                                        </p:attrNameLst>
                                      </p:cBhvr>
                                      <p:to>
                                        <p:strVal val="visible"/>
                                      </p:to>
                                    </p:set>
                                  </p:childTnLst>
                                </p:cTn>
                              </p:par>
                              <p:par>
                                <p:cTn id="346" presetID="1" presetClass="exit" presetSubtype="0" fill="hold" grpId="1" nodeType="withEffect">
                                  <p:stCondLst>
                                    <p:cond delay="17000"/>
                                  </p:stCondLst>
                                  <p:childTnLst>
                                    <p:set>
                                      <p:cBhvr>
                                        <p:cTn id="347" dur="1" fill="hold">
                                          <p:stCondLst>
                                            <p:cond delay="0"/>
                                          </p:stCondLst>
                                        </p:cTn>
                                        <p:tgtEl>
                                          <p:spTgt spid="128"/>
                                        </p:tgtEl>
                                        <p:attrNameLst>
                                          <p:attrName>style.visibility</p:attrName>
                                        </p:attrNameLst>
                                      </p:cBhvr>
                                      <p:to>
                                        <p:strVal val="hidden"/>
                                      </p:to>
                                    </p:set>
                                  </p:childTnLst>
                                </p:cTn>
                              </p:par>
                              <p:par>
                                <p:cTn id="348" presetID="1" presetClass="entr" presetSubtype="0" fill="hold" grpId="0" nodeType="withEffect">
                                  <p:stCondLst>
                                    <p:cond delay="17000"/>
                                  </p:stCondLst>
                                  <p:childTnLst>
                                    <p:set>
                                      <p:cBhvr>
                                        <p:cTn id="349" dur="1" fill="hold">
                                          <p:stCondLst>
                                            <p:cond delay="0"/>
                                          </p:stCondLst>
                                        </p:cTn>
                                        <p:tgtEl>
                                          <p:spTgt spid="127"/>
                                        </p:tgtEl>
                                        <p:attrNameLst>
                                          <p:attrName>style.visibility</p:attrName>
                                        </p:attrNameLst>
                                      </p:cBhvr>
                                      <p:to>
                                        <p:strVal val="visible"/>
                                      </p:to>
                                    </p:set>
                                  </p:childTnLst>
                                </p:cTn>
                              </p:par>
                              <p:par>
                                <p:cTn id="350" presetID="1" presetClass="exit" presetSubtype="0" fill="hold" grpId="1" nodeType="withEffect">
                                  <p:stCondLst>
                                    <p:cond delay="18000"/>
                                  </p:stCondLst>
                                  <p:childTnLst>
                                    <p:set>
                                      <p:cBhvr>
                                        <p:cTn id="351" dur="1" fill="hold">
                                          <p:stCondLst>
                                            <p:cond delay="0"/>
                                          </p:stCondLst>
                                        </p:cTn>
                                        <p:tgtEl>
                                          <p:spTgt spid="127"/>
                                        </p:tgtEl>
                                        <p:attrNameLst>
                                          <p:attrName>style.visibility</p:attrName>
                                        </p:attrNameLst>
                                      </p:cBhvr>
                                      <p:to>
                                        <p:strVal val="hidden"/>
                                      </p:to>
                                    </p:set>
                                  </p:childTnLst>
                                </p:cTn>
                              </p:par>
                              <p:par>
                                <p:cTn id="352" presetID="1" presetClass="entr" presetSubtype="0" fill="hold" grpId="0" nodeType="withEffect">
                                  <p:stCondLst>
                                    <p:cond delay="18000"/>
                                  </p:stCondLst>
                                  <p:childTnLst>
                                    <p:set>
                                      <p:cBhvr>
                                        <p:cTn id="353" dur="1" fill="hold">
                                          <p:stCondLst>
                                            <p:cond delay="0"/>
                                          </p:stCondLst>
                                        </p:cTn>
                                        <p:tgtEl>
                                          <p:spTgt spid="130"/>
                                        </p:tgtEl>
                                        <p:attrNameLst>
                                          <p:attrName>style.visibility</p:attrName>
                                        </p:attrNameLst>
                                      </p:cBhvr>
                                      <p:to>
                                        <p:strVal val="visible"/>
                                      </p:to>
                                    </p:set>
                                  </p:childTnLst>
                                </p:cTn>
                              </p:par>
                              <p:par>
                                <p:cTn id="354" presetID="1" presetClass="exit" presetSubtype="0" fill="hold" grpId="1" nodeType="withEffect">
                                  <p:stCondLst>
                                    <p:cond delay="19000"/>
                                  </p:stCondLst>
                                  <p:childTnLst>
                                    <p:set>
                                      <p:cBhvr>
                                        <p:cTn id="355" dur="1" fill="hold">
                                          <p:stCondLst>
                                            <p:cond delay="0"/>
                                          </p:stCondLst>
                                        </p:cTn>
                                        <p:tgtEl>
                                          <p:spTgt spid="130"/>
                                        </p:tgtEl>
                                        <p:attrNameLst>
                                          <p:attrName>style.visibility</p:attrName>
                                        </p:attrNameLst>
                                      </p:cBhvr>
                                      <p:to>
                                        <p:strVal val="hidden"/>
                                      </p:to>
                                    </p:set>
                                  </p:childTnLst>
                                </p:cTn>
                              </p:par>
                              <p:par>
                                <p:cTn id="356" presetID="1" presetClass="entr" presetSubtype="0" fill="hold" grpId="0" nodeType="withEffect">
                                  <p:stCondLst>
                                    <p:cond delay="19000"/>
                                  </p:stCondLst>
                                  <p:childTnLst>
                                    <p:set>
                                      <p:cBhvr>
                                        <p:cTn id="357" dur="1" fill="hold">
                                          <p:stCondLst>
                                            <p:cond delay="0"/>
                                          </p:stCondLst>
                                        </p:cTn>
                                        <p:tgtEl>
                                          <p:spTgt spid="117"/>
                                        </p:tgtEl>
                                        <p:attrNameLst>
                                          <p:attrName>style.visibility</p:attrName>
                                        </p:attrNameLst>
                                      </p:cBhvr>
                                      <p:to>
                                        <p:strVal val="visible"/>
                                      </p:to>
                                    </p:set>
                                  </p:childTnLst>
                                </p:cTn>
                              </p:par>
                              <p:par>
                                <p:cTn id="358" presetID="1" presetClass="exit" presetSubtype="0" fill="hold" grpId="1" nodeType="withEffect">
                                  <p:stCondLst>
                                    <p:cond delay="20000"/>
                                  </p:stCondLst>
                                  <p:childTnLst>
                                    <p:set>
                                      <p:cBhvr>
                                        <p:cTn id="359" dur="1" fill="hold">
                                          <p:stCondLst>
                                            <p:cond delay="0"/>
                                          </p:stCondLst>
                                        </p:cTn>
                                        <p:tgtEl>
                                          <p:spTgt spid="117"/>
                                        </p:tgtEl>
                                        <p:attrNameLst>
                                          <p:attrName>style.visibility</p:attrName>
                                        </p:attrNameLst>
                                      </p:cBhvr>
                                      <p:to>
                                        <p:strVal val="hidden"/>
                                      </p:to>
                                    </p:set>
                                  </p:childTnLst>
                                </p:cTn>
                              </p:par>
                              <p:par>
                                <p:cTn id="360" presetID="1" presetClass="entr" presetSubtype="0" fill="hold" grpId="0" nodeType="withEffect">
                                  <p:stCondLst>
                                    <p:cond delay="20000"/>
                                  </p:stCondLst>
                                  <p:childTnLst>
                                    <p:set>
                                      <p:cBhvr>
                                        <p:cTn id="361" dur="1" fill="hold">
                                          <p:stCondLst>
                                            <p:cond delay="0"/>
                                          </p:stCondLst>
                                        </p:cTn>
                                        <p:tgtEl>
                                          <p:spTgt spid="116"/>
                                        </p:tgtEl>
                                        <p:attrNameLst>
                                          <p:attrName>style.visibility</p:attrName>
                                        </p:attrNameLst>
                                      </p:cBhvr>
                                      <p:to>
                                        <p:strVal val="visible"/>
                                      </p:to>
                                    </p:set>
                                  </p:childTnLst>
                                </p:cTn>
                              </p:par>
                              <p:par>
                                <p:cTn id="362" presetID="1" presetClass="exit" presetSubtype="0" fill="hold" grpId="1" nodeType="withEffect">
                                  <p:stCondLst>
                                    <p:cond delay="21000"/>
                                  </p:stCondLst>
                                  <p:childTnLst>
                                    <p:set>
                                      <p:cBhvr>
                                        <p:cTn id="363" dur="1" fill="hold">
                                          <p:stCondLst>
                                            <p:cond delay="0"/>
                                          </p:stCondLst>
                                        </p:cTn>
                                        <p:tgtEl>
                                          <p:spTgt spid="116"/>
                                        </p:tgtEl>
                                        <p:attrNameLst>
                                          <p:attrName>style.visibility</p:attrName>
                                        </p:attrNameLst>
                                      </p:cBhvr>
                                      <p:to>
                                        <p:strVal val="hidden"/>
                                      </p:to>
                                    </p:set>
                                  </p:childTnLst>
                                </p:cTn>
                              </p:par>
                              <p:par>
                                <p:cTn id="364" presetID="1" presetClass="entr" presetSubtype="0" fill="hold" grpId="0" nodeType="withEffect">
                                  <p:stCondLst>
                                    <p:cond delay="21000"/>
                                  </p:stCondLst>
                                  <p:childTnLst>
                                    <p:set>
                                      <p:cBhvr>
                                        <p:cTn id="365" dur="1" fill="hold">
                                          <p:stCondLst>
                                            <p:cond delay="0"/>
                                          </p:stCondLst>
                                        </p:cTn>
                                        <p:tgtEl>
                                          <p:spTgt spid="114"/>
                                        </p:tgtEl>
                                        <p:attrNameLst>
                                          <p:attrName>style.visibility</p:attrName>
                                        </p:attrNameLst>
                                      </p:cBhvr>
                                      <p:to>
                                        <p:strVal val="visible"/>
                                      </p:to>
                                    </p:set>
                                  </p:childTnLst>
                                </p:cTn>
                              </p:par>
                              <p:par>
                                <p:cTn id="366" presetID="1" presetClass="exit" presetSubtype="0" fill="hold" grpId="1" nodeType="withEffect">
                                  <p:stCondLst>
                                    <p:cond delay="22000"/>
                                  </p:stCondLst>
                                  <p:childTnLst>
                                    <p:set>
                                      <p:cBhvr>
                                        <p:cTn id="367" dur="1" fill="hold">
                                          <p:stCondLst>
                                            <p:cond delay="0"/>
                                          </p:stCondLst>
                                        </p:cTn>
                                        <p:tgtEl>
                                          <p:spTgt spid="114"/>
                                        </p:tgtEl>
                                        <p:attrNameLst>
                                          <p:attrName>style.visibility</p:attrName>
                                        </p:attrNameLst>
                                      </p:cBhvr>
                                      <p:to>
                                        <p:strVal val="hidden"/>
                                      </p:to>
                                    </p:set>
                                  </p:childTnLst>
                                </p:cTn>
                              </p:par>
                              <p:par>
                                <p:cTn id="368" presetID="1" presetClass="entr" presetSubtype="0" fill="hold" grpId="0" nodeType="withEffect">
                                  <p:stCondLst>
                                    <p:cond delay="22000"/>
                                  </p:stCondLst>
                                  <p:childTnLst>
                                    <p:set>
                                      <p:cBhvr>
                                        <p:cTn id="369" dur="1" fill="hold">
                                          <p:stCondLst>
                                            <p:cond delay="0"/>
                                          </p:stCondLst>
                                        </p:cTn>
                                        <p:tgtEl>
                                          <p:spTgt spid="118"/>
                                        </p:tgtEl>
                                        <p:attrNameLst>
                                          <p:attrName>style.visibility</p:attrName>
                                        </p:attrNameLst>
                                      </p:cBhvr>
                                      <p:to>
                                        <p:strVal val="visible"/>
                                      </p:to>
                                    </p:set>
                                  </p:childTnLst>
                                </p:cTn>
                              </p:par>
                              <p:par>
                                <p:cTn id="370" presetID="1" presetClass="exit" presetSubtype="0" fill="hold" grpId="1" nodeType="withEffect">
                                  <p:stCondLst>
                                    <p:cond delay="23000"/>
                                  </p:stCondLst>
                                  <p:childTnLst>
                                    <p:set>
                                      <p:cBhvr>
                                        <p:cTn id="371" dur="1" fill="hold">
                                          <p:stCondLst>
                                            <p:cond delay="0"/>
                                          </p:stCondLst>
                                        </p:cTn>
                                        <p:tgtEl>
                                          <p:spTgt spid="118"/>
                                        </p:tgtEl>
                                        <p:attrNameLst>
                                          <p:attrName>style.visibility</p:attrName>
                                        </p:attrNameLst>
                                      </p:cBhvr>
                                      <p:to>
                                        <p:strVal val="hidden"/>
                                      </p:to>
                                    </p:set>
                                  </p:childTnLst>
                                </p:cTn>
                              </p:par>
                              <p:par>
                                <p:cTn id="372" presetID="1" presetClass="entr" presetSubtype="0" fill="hold" grpId="0" nodeType="withEffect">
                                  <p:stCondLst>
                                    <p:cond delay="23000"/>
                                  </p:stCondLst>
                                  <p:childTnLst>
                                    <p:set>
                                      <p:cBhvr>
                                        <p:cTn id="373" dur="1" fill="hold">
                                          <p:stCondLst>
                                            <p:cond delay="0"/>
                                          </p:stCondLst>
                                        </p:cTn>
                                        <p:tgtEl>
                                          <p:spTgt spid="113"/>
                                        </p:tgtEl>
                                        <p:attrNameLst>
                                          <p:attrName>style.visibility</p:attrName>
                                        </p:attrNameLst>
                                      </p:cBhvr>
                                      <p:to>
                                        <p:strVal val="visible"/>
                                      </p:to>
                                    </p:set>
                                  </p:childTnLst>
                                </p:cTn>
                              </p:par>
                              <p:par>
                                <p:cTn id="374" presetID="1" presetClass="exit" presetSubtype="0" fill="hold" grpId="1" nodeType="withEffect">
                                  <p:stCondLst>
                                    <p:cond delay="24000"/>
                                  </p:stCondLst>
                                  <p:childTnLst>
                                    <p:set>
                                      <p:cBhvr>
                                        <p:cTn id="375" dur="1" fill="hold">
                                          <p:stCondLst>
                                            <p:cond delay="0"/>
                                          </p:stCondLst>
                                        </p:cTn>
                                        <p:tgtEl>
                                          <p:spTgt spid="113"/>
                                        </p:tgtEl>
                                        <p:attrNameLst>
                                          <p:attrName>style.visibility</p:attrName>
                                        </p:attrNameLst>
                                      </p:cBhvr>
                                      <p:to>
                                        <p:strVal val="hidden"/>
                                      </p:to>
                                    </p:set>
                                  </p:childTnLst>
                                </p:cTn>
                              </p:par>
                              <p:par>
                                <p:cTn id="376" presetID="1" presetClass="entr" presetSubtype="0" fill="hold" grpId="0" nodeType="withEffect">
                                  <p:stCondLst>
                                    <p:cond delay="24000"/>
                                  </p:stCondLst>
                                  <p:childTnLst>
                                    <p:set>
                                      <p:cBhvr>
                                        <p:cTn id="377" dur="1" fill="hold">
                                          <p:stCondLst>
                                            <p:cond delay="0"/>
                                          </p:stCondLst>
                                        </p:cTn>
                                        <p:tgtEl>
                                          <p:spTgt spid="109"/>
                                        </p:tgtEl>
                                        <p:attrNameLst>
                                          <p:attrName>style.visibility</p:attrName>
                                        </p:attrNameLst>
                                      </p:cBhvr>
                                      <p:to>
                                        <p:strVal val="visible"/>
                                      </p:to>
                                    </p:set>
                                  </p:childTnLst>
                                </p:cTn>
                              </p:par>
                              <p:par>
                                <p:cTn id="378" presetID="1" presetClass="exit" presetSubtype="0" fill="hold" grpId="1" nodeType="withEffect">
                                  <p:stCondLst>
                                    <p:cond delay="25000"/>
                                  </p:stCondLst>
                                  <p:childTnLst>
                                    <p:set>
                                      <p:cBhvr>
                                        <p:cTn id="379" dur="1" fill="hold">
                                          <p:stCondLst>
                                            <p:cond delay="0"/>
                                          </p:stCondLst>
                                        </p:cTn>
                                        <p:tgtEl>
                                          <p:spTgt spid="109"/>
                                        </p:tgtEl>
                                        <p:attrNameLst>
                                          <p:attrName>style.visibility</p:attrName>
                                        </p:attrNameLst>
                                      </p:cBhvr>
                                      <p:to>
                                        <p:strVal val="hidden"/>
                                      </p:to>
                                    </p:set>
                                  </p:childTnLst>
                                </p:cTn>
                              </p:par>
                              <p:par>
                                <p:cTn id="380" presetID="1" presetClass="entr" presetSubtype="0" fill="hold" grpId="0" nodeType="withEffect">
                                  <p:stCondLst>
                                    <p:cond delay="25000"/>
                                  </p:stCondLst>
                                  <p:childTnLst>
                                    <p:set>
                                      <p:cBhvr>
                                        <p:cTn id="381" dur="1" fill="hold">
                                          <p:stCondLst>
                                            <p:cond delay="0"/>
                                          </p:stCondLst>
                                        </p:cTn>
                                        <p:tgtEl>
                                          <p:spTgt spid="107"/>
                                        </p:tgtEl>
                                        <p:attrNameLst>
                                          <p:attrName>style.visibility</p:attrName>
                                        </p:attrNameLst>
                                      </p:cBhvr>
                                      <p:to>
                                        <p:strVal val="visible"/>
                                      </p:to>
                                    </p:set>
                                  </p:childTnLst>
                                </p:cTn>
                              </p:par>
                              <p:par>
                                <p:cTn id="382" presetID="1" presetClass="exit" presetSubtype="0" fill="hold" grpId="1" nodeType="withEffect">
                                  <p:stCondLst>
                                    <p:cond delay="26000"/>
                                  </p:stCondLst>
                                  <p:childTnLst>
                                    <p:set>
                                      <p:cBhvr>
                                        <p:cTn id="383" dur="1" fill="hold">
                                          <p:stCondLst>
                                            <p:cond delay="0"/>
                                          </p:stCondLst>
                                        </p:cTn>
                                        <p:tgtEl>
                                          <p:spTgt spid="107"/>
                                        </p:tgtEl>
                                        <p:attrNameLst>
                                          <p:attrName>style.visibility</p:attrName>
                                        </p:attrNameLst>
                                      </p:cBhvr>
                                      <p:to>
                                        <p:strVal val="hidden"/>
                                      </p:to>
                                    </p:set>
                                  </p:childTnLst>
                                </p:cTn>
                              </p:par>
                              <p:par>
                                <p:cTn id="384" presetID="1" presetClass="entr" presetSubtype="0" fill="hold" grpId="0" nodeType="withEffect">
                                  <p:stCondLst>
                                    <p:cond delay="26000"/>
                                  </p:stCondLst>
                                  <p:childTnLst>
                                    <p:set>
                                      <p:cBhvr>
                                        <p:cTn id="385" dur="1" fill="hold">
                                          <p:stCondLst>
                                            <p:cond delay="0"/>
                                          </p:stCondLst>
                                        </p:cTn>
                                        <p:tgtEl>
                                          <p:spTgt spid="108"/>
                                        </p:tgtEl>
                                        <p:attrNameLst>
                                          <p:attrName>style.visibility</p:attrName>
                                        </p:attrNameLst>
                                      </p:cBhvr>
                                      <p:to>
                                        <p:strVal val="visible"/>
                                      </p:to>
                                    </p:set>
                                  </p:childTnLst>
                                </p:cTn>
                              </p:par>
                              <p:par>
                                <p:cTn id="386" presetID="1" presetClass="exit" presetSubtype="0" fill="hold" grpId="1" nodeType="withEffect">
                                  <p:stCondLst>
                                    <p:cond delay="27000"/>
                                  </p:stCondLst>
                                  <p:childTnLst>
                                    <p:set>
                                      <p:cBhvr>
                                        <p:cTn id="387" dur="1" fill="hold">
                                          <p:stCondLst>
                                            <p:cond delay="0"/>
                                          </p:stCondLst>
                                        </p:cTn>
                                        <p:tgtEl>
                                          <p:spTgt spid="108"/>
                                        </p:tgtEl>
                                        <p:attrNameLst>
                                          <p:attrName>style.visibility</p:attrName>
                                        </p:attrNameLst>
                                      </p:cBhvr>
                                      <p:to>
                                        <p:strVal val="hidden"/>
                                      </p:to>
                                    </p:set>
                                  </p:childTnLst>
                                </p:cTn>
                              </p:par>
                              <p:par>
                                <p:cTn id="388" presetID="1" presetClass="entr" presetSubtype="0" fill="hold" grpId="0" nodeType="withEffect">
                                  <p:stCondLst>
                                    <p:cond delay="27000"/>
                                  </p:stCondLst>
                                  <p:childTnLst>
                                    <p:set>
                                      <p:cBhvr>
                                        <p:cTn id="389" dur="1" fill="hold">
                                          <p:stCondLst>
                                            <p:cond delay="0"/>
                                          </p:stCondLst>
                                        </p:cTn>
                                        <p:tgtEl>
                                          <p:spTgt spid="115"/>
                                        </p:tgtEl>
                                        <p:attrNameLst>
                                          <p:attrName>style.visibility</p:attrName>
                                        </p:attrNameLst>
                                      </p:cBhvr>
                                      <p:to>
                                        <p:strVal val="visible"/>
                                      </p:to>
                                    </p:set>
                                  </p:childTnLst>
                                </p:cTn>
                              </p:par>
                              <p:par>
                                <p:cTn id="390" presetID="1" presetClass="exit" presetSubtype="0" fill="hold" grpId="1" nodeType="withEffect">
                                  <p:stCondLst>
                                    <p:cond delay="28000"/>
                                  </p:stCondLst>
                                  <p:childTnLst>
                                    <p:set>
                                      <p:cBhvr>
                                        <p:cTn id="391" dur="1" fill="hold">
                                          <p:stCondLst>
                                            <p:cond delay="0"/>
                                          </p:stCondLst>
                                        </p:cTn>
                                        <p:tgtEl>
                                          <p:spTgt spid="115"/>
                                        </p:tgtEl>
                                        <p:attrNameLst>
                                          <p:attrName>style.visibility</p:attrName>
                                        </p:attrNameLst>
                                      </p:cBhvr>
                                      <p:to>
                                        <p:strVal val="hidden"/>
                                      </p:to>
                                    </p:set>
                                  </p:childTnLst>
                                </p:cTn>
                              </p:par>
                              <p:par>
                                <p:cTn id="392" presetID="1" presetClass="entr" presetSubtype="0" fill="hold" grpId="0" nodeType="withEffect">
                                  <p:stCondLst>
                                    <p:cond delay="28000"/>
                                  </p:stCondLst>
                                  <p:childTnLst>
                                    <p:set>
                                      <p:cBhvr>
                                        <p:cTn id="393" dur="1" fill="hold">
                                          <p:stCondLst>
                                            <p:cond delay="0"/>
                                          </p:stCondLst>
                                        </p:cTn>
                                        <p:tgtEl>
                                          <p:spTgt spid="110"/>
                                        </p:tgtEl>
                                        <p:attrNameLst>
                                          <p:attrName>style.visibility</p:attrName>
                                        </p:attrNameLst>
                                      </p:cBhvr>
                                      <p:to>
                                        <p:strVal val="visible"/>
                                      </p:to>
                                    </p:set>
                                  </p:childTnLst>
                                </p:cTn>
                              </p:par>
                              <p:par>
                                <p:cTn id="394" presetID="1" presetClass="exit" presetSubtype="0" fill="hold" grpId="1" nodeType="withEffect">
                                  <p:stCondLst>
                                    <p:cond delay="29000"/>
                                  </p:stCondLst>
                                  <p:childTnLst>
                                    <p:set>
                                      <p:cBhvr>
                                        <p:cTn id="395" dur="1" fill="hold">
                                          <p:stCondLst>
                                            <p:cond delay="0"/>
                                          </p:stCondLst>
                                        </p:cTn>
                                        <p:tgtEl>
                                          <p:spTgt spid="110"/>
                                        </p:tgtEl>
                                        <p:attrNameLst>
                                          <p:attrName>style.visibility</p:attrName>
                                        </p:attrNameLst>
                                      </p:cBhvr>
                                      <p:to>
                                        <p:strVal val="hidden"/>
                                      </p:to>
                                    </p:set>
                                  </p:childTnLst>
                                </p:cTn>
                              </p:par>
                              <p:par>
                                <p:cTn id="396" presetID="1" presetClass="entr" presetSubtype="0" fill="hold" grpId="0" nodeType="withEffect">
                                  <p:stCondLst>
                                    <p:cond delay="29000"/>
                                  </p:stCondLst>
                                  <p:childTnLst>
                                    <p:set>
                                      <p:cBhvr>
                                        <p:cTn id="397" dur="1" fill="hold">
                                          <p:stCondLst>
                                            <p:cond delay="0"/>
                                          </p:stCondLst>
                                        </p:cTn>
                                        <p:tgtEl>
                                          <p:spTgt spid="111"/>
                                        </p:tgtEl>
                                        <p:attrNameLst>
                                          <p:attrName>style.visibility</p:attrName>
                                        </p:attrNameLst>
                                      </p:cBhvr>
                                      <p:to>
                                        <p:strVal val="visible"/>
                                      </p:to>
                                    </p:set>
                                  </p:childTnLst>
                                </p:cTn>
                              </p:par>
                              <p:par>
                                <p:cTn id="398" presetID="1" presetClass="exit" presetSubtype="0" fill="hold" grpId="1" nodeType="withEffect">
                                  <p:stCondLst>
                                    <p:cond delay="30000"/>
                                  </p:stCondLst>
                                  <p:childTnLst>
                                    <p:set>
                                      <p:cBhvr>
                                        <p:cTn id="399" dur="1" fill="hold">
                                          <p:stCondLst>
                                            <p:cond delay="0"/>
                                          </p:stCondLst>
                                        </p:cTn>
                                        <p:tgtEl>
                                          <p:spTgt spid="111"/>
                                        </p:tgtEl>
                                        <p:attrNameLst>
                                          <p:attrName>style.visibility</p:attrName>
                                        </p:attrNameLst>
                                      </p:cBhvr>
                                      <p:to>
                                        <p:strVal val="hidden"/>
                                      </p:to>
                                    </p:set>
                                  </p:childTnLst>
                                </p:cTn>
                              </p:par>
                              <p:par>
                                <p:cTn id="400" presetID="1" presetClass="entr" presetSubtype="0" fill="hold" grpId="0" nodeType="withEffect">
                                  <p:stCondLst>
                                    <p:cond delay="30000"/>
                                  </p:stCondLst>
                                  <p:childTnLst>
                                    <p:set>
                                      <p:cBhvr>
                                        <p:cTn id="401"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400"/>
                                            </p:cond>
                                          </p:stCondLst>
                                          <p:endCondLst>
                                            <p:cond evt="onStopAudio" delay="0">
                                              <p:tgtEl>
                                                <p:sldTgt/>
                                              </p:tgtEl>
                                            </p:cond>
                                          </p:endCondLst>
                                        </p:cTn>
                                        <p:tgtEl>
                                          <p:sndTgt r:embed="rId5" name="tieng-chuong-het-gio-het-thoi-gian-trong-powerpoint-www_tiengdong_com.wav"/>
                                        </p:tgtEl>
                                      </p:cMediaNode>
                                    </p:audio>
                                  </p:subTnLst>
                                </p:cTn>
                              </p:par>
                            </p:childTnLst>
                          </p:cTn>
                        </p:par>
                      </p:childTnLst>
                    </p:cTn>
                  </p:par>
                  <p:par>
                    <p:cTn id="402" fill="hold">
                      <p:stCondLst>
                        <p:cond delay="indefinite"/>
                      </p:stCondLst>
                      <p:childTnLst>
                        <p:par>
                          <p:cTn id="403" fill="hold">
                            <p:stCondLst>
                              <p:cond delay="0"/>
                            </p:stCondLst>
                            <p:childTnLst>
                              <p:par>
                                <p:cTn id="404" presetID="21" presetClass="entr" presetSubtype="1" repeatCount="31000" fill="hold" grpId="0" nodeType="clickEffect">
                                  <p:stCondLst>
                                    <p:cond delay="0"/>
                                  </p:stCondLst>
                                  <p:childTnLst>
                                    <p:set>
                                      <p:cBhvr>
                                        <p:cTn id="405" dur="1" fill="hold">
                                          <p:stCondLst>
                                            <p:cond delay="0"/>
                                          </p:stCondLst>
                                        </p:cTn>
                                        <p:tgtEl>
                                          <p:spTgt spid="170"/>
                                        </p:tgtEl>
                                        <p:attrNameLst>
                                          <p:attrName>style.visibility</p:attrName>
                                        </p:attrNameLst>
                                      </p:cBhvr>
                                      <p:to>
                                        <p:strVal val="visible"/>
                                      </p:to>
                                    </p:set>
                                    <p:animEffect transition="in" filter="wheel(1)">
                                      <p:cBhvr>
                                        <p:cTn id="406" dur="1000"/>
                                        <p:tgtEl>
                                          <p:spTgt spid="170"/>
                                        </p:tgtEl>
                                      </p:cBhvr>
                                    </p:animEffect>
                                  </p:childTnLst>
                                </p:cTn>
                              </p:par>
                              <p:par>
                                <p:cTn id="407" presetID="21" presetClass="entr" presetSubtype="1" repeatCount="31000" fill="hold" grpId="0" nodeType="withEffect">
                                  <p:stCondLst>
                                    <p:cond delay="0"/>
                                  </p:stCondLst>
                                  <p:childTnLst>
                                    <p:set>
                                      <p:cBhvr>
                                        <p:cTn id="408" dur="1" fill="hold">
                                          <p:stCondLst>
                                            <p:cond delay="0"/>
                                          </p:stCondLst>
                                        </p:cTn>
                                        <p:tgtEl>
                                          <p:spTgt spid="171"/>
                                        </p:tgtEl>
                                        <p:attrNameLst>
                                          <p:attrName>style.visibility</p:attrName>
                                        </p:attrNameLst>
                                      </p:cBhvr>
                                      <p:to>
                                        <p:strVal val="visible"/>
                                      </p:to>
                                    </p:set>
                                    <p:animEffect transition="in" filter="wheel(1)">
                                      <p:cBhvr>
                                        <p:cTn id="409" dur="1000"/>
                                        <p:tgtEl>
                                          <p:spTgt spid="171"/>
                                        </p:tgtEl>
                                      </p:cBhvr>
                                    </p:animEffect>
                                  </p:childTnLst>
                                </p:cTn>
                              </p:par>
                              <p:par>
                                <p:cTn id="410" presetID="1" presetClass="entr" presetSubtype="0" fill="hold" grpId="0" nodeType="withEffect">
                                  <p:stCondLst>
                                    <p:cond delay="0"/>
                                  </p:stCondLst>
                                  <p:childTnLst>
                                    <p:set>
                                      <p:cBhvr>
                                        <p:cTn id="411" dur="1" fill="hold">
                                          <p:stCondLst>
                                            <p:cond delay="0"/>
                                          </p:stCondLst>
                                        </p:cTn>
                                        <p:tgtEl>
                                          <p:spTgt spid="202"/>
                                        </p:tgtEl>
                                        <p:attrNameLst>
                                          <p:attrName>style.visibility</p:attrName>
                                        </p:attrNameLst>
                                      </p:cBhvr>
                                      <p:to>
                                        <p:strVal val="visible"/>
                                      </p:to>
                                    </p:set>
                                  </p:childTnLst>
                                  <p:subTnLst>
                                    <p:audio>
                                      <p:cMediaNode>
                                        <p:cTn display="0" masterRel="sameClick">
                                          <p:stCondLst>
                                            <p:cond evt="begin" delay="0">
                                              <p:tn val="410"/>
                                            </p:cond>
                                          </p:stCondLst>
                                          <p:endCondLst>
                                            <p:cond evt="onStopAudio" delay="0">
                                              <p:tgtEl>
                                                <p:sldTgt/>
                                              </p:tgtEl>
                                            </p:cond>
                                          </p:endCondLst>
                                        </p:cTn>
                                        <p:tgtEl>
                                          <p:sndTgt r:embed="rId4" name="click.wav"/>
                                        </p:tgtEl>
                                      </p:cMediaNode>
                                    </p:audio>
                                  </p:subTnLst>
                                </p:cTn>
                              </p:par>
                              <p:par>
                                <p:cTn id="412" presetID="1" presetClass="exit" presetSubtype="0" fill="hold" grpId="1" nodeType="withEffect">
                                  <p:stCondLst>
                                    <p:cond delay="1000"/>
                                  </p:stCondLst>
                                  <p:childTnLst>
                                    <p:set>
                                      <p:cBhvr>
                                        <p:cTn id="413" dur="1" fill="hold">
                                          <p:stCondLst>
                                            <p:cond delay="0"/>
                                          </p:stCondLst>
                                        </p:cTn>
                                        <p:tgtEl>
                                          <p:spTgt spid="202"/>
                                        </p:tgtEl>
                                        <p:attrNameLst>
                                          <p:attrName>style.visibility</p:attrName>
                                        </p:attrNameLst>
                                      </p:cBhvr>
                                      <p:to>
                                        <p:strVal val="hidden"/>
                                      </p:to>
                                    </p:set>
                                  </p:childTnLst>
                                </p:cTn>
                              </p:par>
                              <p:par>
                                <p:cTn id="414" presetID="1" presetClass="entr" presetSubtype="0" fill="hold" grpId="0" nodeType="withEffect">
                                  <p:stCondLst>
                                    <p:cond delay="1000"/>
                                  </p:stCondLst>
                                  <p:childTnLst>
                                    <p:set>
                                      <p:cBhvr>
                                        <p:cTn id="415" dur="1" fill="hold">
                                          <p:stCondLst>
                                            <p:cond delay="0"/>
                                          </p:stCondLst>
                                        </p:cTn>
                                        <p:tgtEl>
                                          <p:spTgt spid="200"/>
                                        </p:tgtEl>
                                        <p:attrNameLst>
                                          <p:attrName>style.visibility</p:attrName>
                                        </p:attrNameLst>
                                      </p:cBhvr>
                                      <p:to>
                                        <p:strVal val="visible"/>
                                      </p:to>
                                    </p:set>
                                  </p:childTnLst>
                                </p:cTn>
                              </p:par>
                              <p:par>
                                <p:cTn id="416" presetID="1" presetClass="exit" presetSubtype="0" fill="hold" grpId="1" nodeType="withEffect">
                                  <p:stCondLst>
                                    <p:cond delay="2000"/>
                                  </p:stCondLst>
                                  <p:childTnLst>
                                    <p:set>
                                      <p:cBhvr>
                                        <p:cTn id="417" dur="1" fill="hold">
                                          <p:stCondLst>
                                            <p:cond delay="0"/>
                                          </p:stCondLst>
                                        </p:cTn>
                                        <p:tgtEl>
                                          <p:spTgt spid="200"/>
                                        </p:tgtEl>
                                        <p:attrNameLst>
                                          <p:attrName>style.visibility</p:attrName>
                                        </p:attrNameLst>
                                      </p:cBhvr>
                                      <p:to>
                                        <p:strVal val="hidden"/>
                                      </p:to>
                                    </p:set>
                                  </p:childTnLst>
                                </p:cTn>
                              </p:par>
                              <p:par>
                                <p:cTn id="418" presetID="1" presetClass="entr" presetSubtype="0" fill="hold" grpId="0" nodeType="withEffect">
                                  <p:stCondLst>
                                    <p:cond delay="2000"/>
                                  </p:stCondLst>
                                  <p:childTnLst>
                                    <p:set>
                                      <p:cBhvr>
                                        <p:cTn id="419" dur="1" fill="hold">
                                          <p:stCondLst>
                                            <p:cond delay="0"/>
                                          </p:stCondLst>
                                        </p:cTn>
                                        <p:tgtEl>
                                          <p:spTgt spid="201"/>
                                        </p:tgtEl>
                                        <p:attrNameLst>
                                          <p:attrName>style.visibility</p:attrName>
                                        </p:attrNameLst>
                                      </p:cBhvr>
                                      <p:to>
                                        <p:strVal val="visible"/>
                                      </p:to>
                                    </p:set>
                                  </p:childTnLst>
                                </p:cTn>
                              </p:par>
                              <p:par>
                                <p:cTn id="420" presetID="1" presetClass="exit" presetSubtype="0" fill="hold" grpId="1" nodeType="withEffect">
                                  <p:stCondLst>
                                    <p:cond delay="3000"/>
                                  </p:stCondLst>
                                  <p:childTnLst>
                                    <p:set>
                                      <p:cBhvr>
                                        <p:cTn id="421" dur="1" fill="hold">
                                          <p:stCondLst>
                                            <p:cond delay="0"/>
                                          </p:stCondLst>
                                        </p:cTn>
                                        <p:tgtEl>
                                          <p:spTgt spid="201"/>
                                        </p:tgtEl>
                                        <p:attrNameLst>
                                          <p:attrName>style.visibility</p:attrName>
                                        </p:attrNameLst>
                                      </p:cBhvr>
                                      <p:to>
                                        <p:strVal val="hidden"/>
                                      </p:to>
                                    </p:set>
                                  </p:childTnLst>
                                </p:cTn>
                              </p:par>
                              <p:par>
                                <p:cTn id="422" presetID="1" presetClass="entr" presetSubtype="0" fill="hold" grpId="0" nodeType="withEffect">
                                  <p:stCondLst>
                                    <p:cond delay="3000"/>
                                  </p:stCondLst>
                                  <p:childTnLst>
                                    <p:set>
                                      <p:cBhvr>
                                        <p:cTn id="423" dur="1" fill="hold">
                                          <p:stCondLst>
                                            <p:cond delay="0"/>
                                          </p:stCondLst>
                                        </p:cTn>
                                        <p:tgtEl>
                                          <p:spTgt spid="199"/>
                                        </p:tgtEl>
                                        <p:attrNameLst>
                                          <p:attrName>style.visibility</p:attrName>
                                        </p:attrNameLst>
                                      </p:cBhvr>
                                      <p:to>
                                        <p:strVal val="visible"/>
                                      </p:to>
                                    </p:set>
                                  </p:childTnLst>
                                </p:cTn>
                              </p:par>
                              <p:par>
                                <p:cTn id="424" presetID="1" presetClass="exit" presetSubtype="0" fill="hold" grpId="1" nodeType="withEffect">
                                  <p:stCondLst>
                                    <p:cond delay="4000"/>
                                  </p:stCondLst>
                                  <p:childTnLst>
                                    <p:set>
                                      <p:cBhvr>
                                        <p:cTn id="425" dur="1" fill="hold">
                                          <p:stCondLst>
                                            <p:cond delay="0"/>
                                          </p:stCondLst>
                                        </p:cTn>
                                        <p:tgtEl>
                                          <p:spTgt spid="199"/>
                                        </p:tgtEl>
                                        <p:attrNameLst>
                                          <p:attrName>style.visibility</p:attrName>
                                        </p:attrNameLst>
                                      </p:cBhvr>
                                      <p:to>
                                        <p:strVal val="hidden"/>
                                      </p:to>
                                    </p:set>
                                  </p:childTnLst>
                                </p:cTn>
                              </p:par>
                              <p:par>
                                <p:cTn id="426" presetID="1" presetClass="entr" presetSubtype="0" fill="hold" grpId="0" nodeType="withEffect">
                                  <p:stCondLst>
                                    <p:cond delay="4000"/>
                                  </p:stCondLst>
                                  <p:childTnLst>
                                    <p:set>
                                      <p:cBhvr>
                                        <p:cTn id="427" dur="1" fill="hold">
                                          <p:stCondLst>
                                            <p:cond delay="0"/>
                                          </p:stCondLst>
                                        </p:cTn>
                                        <p:tgtEl>
                                          <p:spTgt spid="198"/>
                                        </p:tgtEl>
                                        <p:attrNameLst>
                                          <p:attrName>style.visibility</p:attrName>
                                        </p:attrNameLst>
                                      </p:cBhvr>
                                      <p:to>
                                        <p:strVal val="visible"/>
                                      </p:to>
                                    </p:set>
                                  </p:childTnLst>
                                </p:cTn>
                              </p:par>
                              <p:par>
                                <p:cTn id="428" presetID="1" presetClass="exit" presetSubtype="0" fill="hold" grpId="1" nodeType="withEffect">
                                  <p:stCondLst>
                                    <p:cond delay="5000"/>
                                  </p:stCondLst>
                                  <p:childTnLst>
                                    <p:set>
                                      <p:cBhvr>
                                        <p:cTn id="429" dur="1" fill="hold">
                                          <p:stCondLst>
                                            <p:cond delay="0"/>
                                          </p:stCondLst>
                                        </p:cTn>
                                        <p:tgtEl>
                                          <p:spTgt spid="198"/>
                                        </p:tgtEl>
                                        <p:attrNameLst>
                                          <p:attrName>style.visibility</p:attrName>
                                        </p:attrNameLst>
                                      </p:cBhvr>
                                      <p:to>
                                        <p:strVal val="hidden"/>
                                      </p:to>
                                    </p:set>
                                  </p:childTnLst>
                                </p:cTn>
                              </p:par>
                              <p:par>
                                <p:cTn id="430" presetID="1" presetClass="entr" presetSubtype="0" fill="hold" grpId="0" nodeType="withEffect">
                                  <p:stCondLst>
                                    <p:cond delay="5000"/>
                                  </p:stCondLst>
                                  <p:childTnLst>
                                    <p:set>
                                      <p:cBhvr>
                                        <p:cTn id="431" dur="1" fill="hold">
                                          <p:stCondLst>
                                            <p:cond delay="0"/>
                                          </p:stCondLst>
                                        </p:cTn>
                                        <p:tgtEl>
                                          <p:spTgt spid="196"/>
                                        </p:tgtEl>
                                        <p:attrNameLst>
                                          <p:attrName>style.visibility</p:attrName>
                                        </p:attrNameLst>
                                      </p:cBhvr>
                                      <p:to>
                                        <p:strVal val="visible"/>
                                      </p:to>
                                    </p:set>
                                  </p:childTnLst>
                                </p:cTn>
                              </p:par>
                              <p:par>
                                <p:cTn id="432" presetID="1" presetClass="exit" presetSubtype="0" fill="hold" grpId="1" nodeType="withEffect">
                                  <p:stCondLst>
                                    <p:cond delay="6000"/>
                                  </p:stCondLst>
                                  <p:childTnLst>
                                    <p:set>
                                      <p:cBhvr>
                                        <p:cTn id="433" dur="1" fill="hold">
                                          <p:stCondLst>
                                            <p:cond delay="0"/>
                                          </p:stCondLst>
                                        </p:cTn>
                                        <p:tgtEl>
                                          <p:spTgt spid="196"/>
                                        </p:tgtEl>
                                        <p:attrNameLst>
                                          <p:attrName>style.visibility</p:attrName>
                                        </p:attrNameLst>
                                      </p:cBhvr>
                                      <p:to>
                                        <p:strVal val="hidden"/>
                                      </p:to>
                                    </p:set>
                                  </p:childTnLst>
                                </p:cTn>
                              </p:par>
                              <p:par>
                                <p:cTn id="434" presetID="1" presetClass="entr" presetSubtype="0" fill="hold" grpId="0" nodeType="withEffect">
                                  <p:stCondLst>
                                    <p:cond delay="6000"/>
                                  </p:stCondLst>
                                  <p:childTnLst>
                                    <p:set>
                                      <p:cBhvr>
                                        <p:cTn id="435" dur="1" fill="hold">
                                          <p:stCondLst>
                                            <p:cond delay="0"/>
                                          </p:stCondLst>
                                        </p:cTn>
                                        <p:tgtEl>
                                          <p:spTgt spid="197"/>
                                        </p:tgtEl>
                                        <p:attrNameLst>
                                          <p:attrName>style.visibility</p:attrName>
                                        </p:attrNameLst>
                                      </p:cBhvr>
                                      <p:to>
                                        <p:strVal val="visible"/>
                                      </p:to>
                                    </p:set>
                                  </p:childTnLst>
                                </p:cTn>
                              </p:par>
                              <p:par>
                                <p:cTn id="436" presetID="1" presetClass="exit" presetSubtype="0" fill="hold" grpId="1" nodeType="withEffect">
                                  <p:stCondLst>
                                    <p:cond delay="7000"/>
                                  </p:stCondLst>
                                  <p:childTnLst>
                                    <p:set>
                                      <p:cBhvr>
                                        <p:cTn id="437" dur="1" fill="hold">
                                          <p:stCondLst>
                                            <p:cond delay="0"/>
                                          </p:stCondLst>
                                        </p:cTn>
                                        <p:tgtEl>
                                          <p:spTgt spid="197"/>
                                        </p:tgtEl>
                                        <p:attrNameLst>
                                          <p:attrName>style.visibility</p:attrName>
                                        </p:attrNameLst>
                                      </p:cBhvr>
                                      <p:to>
                                        <p:strVal val="hidden"/>
                                      </p:to>
                                    </p:set>
                                  </p:childTnLst>
                                </p:cTn>
                              </p:par>
                              <p:par>
                                <p:cTn id="438" presetID="1" presetClass="entr" presetSubtype="0" fill="hold" grpId="0" nodeType="withEffect">
                                  <p:stCondLst>
                                    <p:cond delay="7000"/>
                                  </p:stCondLst>
                                  <p:childTnLst>
                                    <p:set>
                                      <p:cBhvr>
                                        <p:cTn id="439" dur="1" fill="hold">
                                          <p:stCondLst>
                                            <p:cond delay="0"/>
                                          </p:stCondLst>
                                        </p:cTn>
                                        <p:tgtEl>
                                          <p:spTgt spid="190"/>
                                        </p:tgtEl>
                                        <p:attrNameLst>
                                          <p:attrName>style.visibility</p:attrName>
                                        </p:attrNameLst>
                                      </p:cBhvr>
                                      <p:to>
                                        <p:strVal val="visible"/>
                                      </p:to>
                                    </p:set>
                                  </p:childTnLst>
                                </p:cTn>
                              </p:par>
                              <p:par>
                                <p:cTn id="440" presetID="1" presetClass="exit" presetSubtype="0" fill="hold" grpId="1" nodeType="withEffect">
                                  <p:stCondLst>
                                    <p:cond delay="8000"/>
                                  </p:stCondLst>
                                  <p:childTnLst>
                                    <p:set>
                                      <p:cBhvr>
                                        <p:cTn id="441" dur="1" fill="hold">
                                          <p:stCondLst>
                                            <p:cond delay="0"/>
                                          </p:stCondLst>
                                        </p:cTn>
                                        <p:tgtEl>
                                          <p:spTgt spid="190"/>
                                        </p:tgtEl>
                                        <p:attrNameLst>
                                          <p:attrName>style.visibility</p:attrName>
                                        </p:attrNameLst>
                                      </p:cBhvr>
                                      <p:to>
                                        <p:strVal val="hidden"/>
                                      </p:to>
                                    </p:set>
                                  </p:childTnLst>
                                </p:cTn>
                              </p:par>
                              <p:par>
                                <p:cTn id="442" presetID="1" presetClass="entr" presetSubtype="0" fill="hold" grpId="0" nodeType="withEffect">
                                  <p:stCondLst>
                                    <p:cond delay="8000"/>
                                  </p:stCondLst>
                                  <p:childTnLst>
                                    <p:set>
                                      <p:cBhvr>
                                        <p:cTn id="443" dur="1" fill="hold">
                                          <p:stCondLst>
                                            <p:cond delay="0"/>
                                          </p:stCondLst>
                                        </p:cTn>
                                        <p:tgtEl>
                                          <p:spTgt spid="186"/>
                                        </p:tgtEl>
                                        <p:attrNameLst>
                                          <p:attrName>style.visibility</p:attrName>
                                        </p:attrNameLst>
                                      </p:cBhvr>
                                      <p:to>
                                        <p:strVal val="visible"/>
                                      </p:to>
                                    </p:set>
                                  </p:childTnLst>
                                </p:cTn>
                              </p:par>
                              <p:par>
                                <p:cTn id="444" presetID="1" presetClass="exit" presetSubtype="0" fill="hold" grpId="1" nodeType="withEffect">
                                  <p:stCondLst>
                                    <p:cond delay="9000"/>
                                  </p:stCondLst>
                                  <p:childTnLst>
                                    <p:set>
                                      <p:cBhvr>
                                        <p:cTn id="445" dur="1" fill="hold">
                                          <p:stCondLst>
                                            <p:cond delay="0"/>
                                          </p:stCondLst>
                                        </p:cTn>
                                        <p:tgtEl>
                                          <p:spTgt spid="186"/>
                                        </p:tgtEl>
                                        <p:attrNameLst>
                                          <p:attrName>style.visibility</p:attrName>
                                        </p:attrNameLst>
                                      </p:cBhvr>
                                      <p:to>
                                        <p:strVal val="hidden"/>
                                      </p:to>
                                    </p:set>
                                  </p:childTnLst>
                                </p:cTn>
                              </p:par>
                              <p:par>
                                <p:cTn id="446" presetID="1" presetClass="entr" presetSubtype="0" fill="hold" grpId="0" nodeType="withEffect">
                                  <p:stCondLst>
                                    <p:cond delay="9000"/>
                                  </p:stCondLst>
                                  <p:childTnLst>
                                    <p:set>
                                      <p:cBhvr>
                                        <p:cTn id="447" dur="1" fill="hold">
                                          <p:stCondLst>
                                            <p:cond delay="0"/>
                                          </p:stCondLst>
                                        </p:cTn>
                                        <p:tgtEl>
                                          <p:spTgt spid="184"/>
                                        </p:tgtEl>
                                        <p:attrNameLst>
                                          <p:attrName>style.visibility</p:attrName>
                                        </p:attrNameLst>
                                      </p:cBhvr>
                                      <p:to>
                                        <p:strVal val="visible"/>
                                      </p:to>
                                    </p:set>
                                  </p:childTnLst>
                                </p:cTn>
                              </p:par>
                              <p:par>
                                <p:cTn id="448" presetID="1" presetClass="exit" presetSubtype="0" fill="hold" grpId="1" nodeType="withEffect">
                                  <p:stCondLst>
                                    <p:cond delay="10000"/>
                                  </p:stCondLst>
                                  <p:childTnLst>
                                    <p:set>
                                      <p:cBhvr>
                                        <p:cTn id="449" dur="1" fill="hold">
                                          <p:stCondLst>
                                            <p:cond delay="0"/>
                                          </p:stCondLst>
                                        </p:cTn>
                                        <p:tgtEl>
                                          <p:spTgt spid="184"/>
                                        </p:tgtEl>
                                        <p:attrNameLst>
                                          <p:attrName>style.visibility</p:attrName>
                                        </p:attrNameLst>
                                      </p:cBhvr>
                                      <p:to>
                                        <p:strVal val="hidden"/>
                                      </p:to>
                                    </p:set>
                                  </p:childTnLst>
                                </p:cTn>
                              </p:par>
                              <p:par>
                                <p:cTn id="450" presetID="1" presetClass="entr" presetSubtype="0" fill="hold" grpId="0" nodeType="withEffect">
                                  <p:stCondLst>
                                    <p:cond delay="10000"/>
                                  </p:stCondLst>
                                  <p:childTnLst>
                                    <p:set>
                                      <p:cBhvr>
                                        <p:cTn id="451" dur="1" fill="hold">
                                          <p:stCondLst>
                                            <p:cond delay="0"/>
                                          </p:stCondLst>
                                        </p:cTn>
                                        <p:tgtEl>
                                          <p:spTgt spid="185"/>
                                        </p:tgtEl>
                                        <p:attrNameLst>
                                          <p:attrName>style.visibility</p:attrName>
                                        </p:attrNameLst>
                                      </p:cBhvr>
                                      <p:to>
                                        <p:strVal val="visible"/>
                                      </p:to>
                                    </p:set>
                                  </p:childTnLst>
                                </p:cTn>
                              </p:par>
                              <p:par>
                                <p:cTn id="452" presetID="1" presetClass="exit" presetSubtype="0" fill="hold" grpId="1" nodeType="withEffect">
                                  <p:stCondLst>
                                    <p:cond delay="11000"/>
                                  </p:stCondLst>
                                  <p:childTnLst>
                                    <p:set>
                                      <p:cBhvr>
                                        <p:cTn id="453" dur="1" fill="hold">
                                          <p:stCondLst>
                                            <p:cond delay="0"/>
                                          </p:stCondLst>
                                        </p:cTn>
                                        <p:tgtEl>
                                          <p:spTgt spid="185"/>
                                        </p:tgtEl>
                                        <p:attrNameLst>
                                          <p:attrName>style.visibility</p:attrName>
                                        </p:attrNameLst>
                                      </p:cBhvr>
                                      <p:to>
                                        <p:strVal val="hidden"/>
                                      </p:to>
                                    </p:set>
                                  </p:childTnLst>
                                </p:cTn>
                              </p:par>
                              <p:par>
                                <p:cTn id="454" presetID="1" presetClass="entr" presetSubtype="0" fill="hold" grpId="0" nodeType="withEffect">
                                  <p:stCondLst>
                                    <p:cond delay="11000"/>
                                  </p:stCondLst>
                                  <p:childTnLst>
                                    <p:set>
                                      <p:cBhvr>
                                        <p:cTn id="455" dur="1" fill="hold">
                                          <p:stCondLst>
                                            <p:cond delay="0"/>
                                          </p:stCondLst>
                                        </p:cTn>
                                        <p:tgtEl>
                                          <p:spTgt spid="191"/>
                                        </p:tgtEl>
                                        <p:attrNameLst>
                                          <p:attrName>style.visibility</p:attrName>
                                        </p:attrNameLst>
                                      </p:cBhvr>
                                      <p:to>
                                        <p:strVal val="visible"/>
                                      </p:to>
                                    </p:set>
                                  </p:childTnLst>
                                </p:cTn>
                              </p:par>
                              <p:par>
                                <p:cTn id="456" presetID="1" presetClass="exit" presetSubtype="0" fill="hold" grpId="1" nodeType="withEffect">
                                  <p:stCondLst>
                                    <p:cond delay="12000"/>
                                  </p:stCondLst>
                                  <p:childTnLst>
                                    <p:set>
                                      <p:cBhvr>
                                        <p:cTn id="457" dur="1" fill="hold">
                                          <p:stCondLst>
                                            <p:cond delay="0"/>
                                          </p:stCondLst>
                                        </p:cTn>
                                        <p:tgtEl>
                                          <p:spTgt spid="191"/>
                                        </p:tgtEl>
                                        <p:attrNameLst>
                                          <p:attrName>style.visibility</p:attrName>
                                        </p:attrNameLst>
                                      </p:cBhvr>
                                      <p:to>
                                        <p:strVal val="hidden"/>
                                      </p:to>
                                    </p:set>
                                  </p:childTnLst>
                                </p:cTn>
                              </p:par>
                              <p:par>
                                <p:cTn id="458" presetID="1" presetClass="entr" presetSubtype="0" fill="hold" grpId="0" nodeType="withEffect">
                                  <p:stCondLst>
                                    <p:cond delay="12000"/>
                                  </p:stCondLst>
                                  <p:childTnLst>
                                    <p:set>
                                      <p:cBhvr>
                                        <p:cTn id="459" dur="1" fill="hold">
                                          <p:stCondLst>
                                            <p:cond delay="0"/>
                                          </p:stCondLst>
                                        </p:cTn>
                                        <p:tgtEl>
                                          <p:spTgt spid="187"/>
                                        </p:tgtEl>
                                        <p:attrNameLst>
                                          <p:attrName>style.visibility</p:attrName>
                                        </p:attrNameLst>
                                      </p:cBhvr>
                                      <p:to>
                                        <p:strVal val="visible"/>
                                      </p:to>
                                    </p:set>
                                  </p:childTnLst>
                                </p:cTn>
                              </p:par>
                              <p:par>
                                <p:cTn id="460" presetID="1" presetClass="exit" presetSubtype="0" fill="hold" grpId="1" nodeType="withEffect">
                                  <p:stCondLst>
                                    <p:cond delay="13000"/>
                                  </p:stCondLst>
                                  <p:childTnLst>
                                    <p:set>
                                      <p:cBhvr>
                                        <p:cTn id="461" dur="1" fill="hold">
                                          <p:stCondLst>
                                            <p:cond delay="0"/>
                                          </p:stCondLst>
                                        </p:cTn>
                                        <p:tgtEl>
                                          <p:spTgt spid="187"/>
                                        </p:tgtEl>
                                        <p:attrNameLst>
                                          <p:attrName>style.visibility</p:attrName>
                                        </p:attrNameLst>
                                      </p:cBhvr>
                                      <p:to>
                                        <p:strVal val="hidden"/>
                                      </p:to>
                                    </p:set>
                                  </p:childTnLst>
                                </p:cTn>
                              </p:par>
                              <p:par>
                                <p:cTn id="462" presetID="1" presetClass="entr" presetSubtype="0" fill="hold" grpId="0" nodeType="withEffect">
                                  <p:stCondLst>
                                    <p:cond delay="13000"/>
                                  </p:stCondLst>
                                  <p:childTnLst>
                                    <p:set>
                                      <p:cBhvr>
                                        <p:cTn id="463" dur="1" fill="hold">
                                          <p:stCondLst>
                                            <p:cond delay="0"/>
                                          </p:stCondLst>
                                        </p:cTn>
                                        <p:tgtEl>
                                          <p:spTgt spid="188"/>
                                        </p:tgtEl>
                                        <p:attrNameLst>
                                          <p:attrName>style.visibility</p:attrName>
                                        </p:attrNameLst>
                                      </p:cBhvr>
                                      <p:to>
                                        <p:strVal val="visible"/>
                                      </p:to>
                                    </p:set>
                                  </p:childTnLst>
                                </p:cTn>
                              </p:par>
                              <p:par>
                                <p:cTn id="464" presetID="1" presetClass="exit" presetSubtype="0" fill="hold" grpId="1" nodeType="withEffect">
                                  <p:stCondLst>
                                    <p:cond delay="14000"/>
                                  </p:stCondLst>
                                  <p:childTnLst>
                                    <p:set>
                                      <p:cBhvr>
                                        <p:cTn id="465" dur="1" fill="hold">
                                          <p:stCondLst>
                                            <p:cond delay="0"/>
                                          </p:stCondLst>
                                        </p:cTn>
                                        <p:tgtEl>
                                          <p:spTgt spid="188"/>
                                        </p:tgtEl>
                                        <p:attrNameLst>
                                          <p:attrName>style.visibility</p:attrName>
                                        </p:attrNameLst>
                                      </p:cBhvr>
                                      <p:to>
                                        <p:strVal val="hidden"/>
                                      </p:to>
                                    </p:set>
                                  </p:childTnLst>
                                </p:cTn>
                              </p:par>
                              <p:par>
                                <p:cTn id="466" presetID="1" presetClass="entr" presetSubtype="0" fill="hold" grpId="0" nodeType="withEffect">
                                  <p:stCondLst>
                                    <p:cond delay="14000"/>
                                  </p:stCondLst>
                                  <p:childTnLst>
                                    <p:set>
                                      <p:cBhvr>
                                        <p:cTn id="467" dur="1" fill="hold">
                                          <p:stCondLst>
                                            <p:cond delay="0"/>
                                          </p:stCondLst>
                                        </p:cTn>
                                        <p:tgtEl>
                                          <p:spTgt spid="189"/>
                                        </p:tgtEl>
                                        <p:attrNameLst>
                                          <p:attrName>style.visibility</p:attrName>
                                        </p:attrNameLst>
                                      </p:cBhvr>
                                      <p:to>
                                        <p:strVal val="visible"/>
                                      </p:to>
                                    </p:set>
                                  </p:childTnLst>
                                </p:cTn>
                              </p:par>
                              <p:par>
                                <p:cTn id="468" presetID="1" presetClass="exit" presetSubtype="0" fill="hold" grpId="1" nodeType="withEffect">
                                  <p:stCondLst>
                                    <p:cond delay="15000"/>
                                  </p:stCondLst>
                                  <p:childTnLst>
                                    <p:set>
                                      <p:cBhvr>
                                        <p:cTn id="469" dur="1" fill="hold">
                                          <p:stCondLst>
                                            <p:cond delay="0"/>
                                          </p:stCondLst>
                                        </p:cTn>
                                        <p:tgtEl>
                                          <p:spTgt spid="189"/>
                                        </p:tgtEl>
                                        <p:attrNameLst>
                                          <p:attrName>style.visibility</p:attrName>
                                        </p:attrNameLst>
                                      </p:cBhvr>
                                      <p:to>
                                        <p:strVal val="hidden"/>
                                      </p:to>
                                    </p:set>
                                  </p:childTnLst>
                                </p:cTn>
                              </p:par>
                              <p:par>
                                <p:cTn id="470" presetID="1" presetClass="entr" presetSubtype="0" fill="hold" grpId="0" nodeType="withEffect">
                                  <p:stCondLst>
                                    <p:cond delay="15000"/>
                                  </p:stCondLst>
                                  <p:childTnLst>
                                    <p:set>
                                      <p:cBhvr>
                                        <p:cTn id="471" dur="1" fill="hold">
                                          <p:stCondLst>
                                            <p:cond delay="0"/>
                                          </p:stCondLst>
                                        </p:cTn>
                                        <p:tgtEl>
                                          <p:spTgt spid="194"/>
                                        </p:tgtEl>
                                        <p:attrNameLst>
                                          <p:attrName>style.visibility</p:attrName>
                                        </p:attrNameLst>
                                      </p:cBhvr>
                                      <p:to>
                                        <p:strVal val="visible"/>
                                      </p:to>
                                    </p:set>
                                  </p:childTnLst>
                                </p:cTn>
                              </p:par>
                              <p:par>
                                <p:cTn id="472" presetID="1" presetClass="exit" presetSubtype="0" fill="hold" grpId="1" nodeType="withEffect">
                                  <p:stCondLst>
                                    <p:cond delay="16000"/>
                                  </p:stCondLst>
                                  <p:childTnLst>
                                    <p:set>
                                      <p:cBhvr>
                                        <p:cTn id="473" dur="1" fill="hold">
                                          <p:stCondLst>
                                            <p:cond delay="0"/>
                                          </p:stCondLst>
                                        </p:cTn>
                                        <p:tgtEl>
                                          <p:spTgt spid="194"/>
                                        </p:tgtEl>
                                        <p:attrNameLst>
                                          <p:attrName>style.visibility</p:attrName>
                                        </p:attrNameLst>
                                      </p:cBhvr>
                                      <p:to>
                                        <p:strVal val="hidden"/>
                                      </p:to>
                                    </p:set>
                                  </p:childTnLst>
                                </p:cTn>
                              </p:par>
                              <p:par>
                                <p:cTn id="474" presetID="1" presetClass="entr" presetSubtype="0" fill="hold" grpId="0" nodeType="withEffect">
                                  <p:stCondLst>
                                    <p:cond delay="16000"/>
                                  </p:stCondLst>
                                  <p:childTnLst>
                                    <p:set>
                                      <p:cBhvr>
                                        <p:cTn id="475" dur="1" fill="hold">
                                          <p:stCondLst>
                                            <p:cond delay="0"/>
                                          </p:stCondLst>
                                        </p:cTn>
                                        <p:tgtEl>
                                          <p:spTgt spid="193"/>
                                        </p:tgtEl>
                                        <p:attrNameLst>
                                          <p:attrName>style.visibility</p:attrName>
                                        </p:attrNameLst>
                                      </p:cBhvr>
                                      <p:to>
                                        <p:strVal val="visible"/>
                                      </p:to>
                                    </p:set>
                                  </p:childTnLst>
                                </p:cTn>
                              </p:par>
                              <p:par>
                                <p:cTn id="476" presetID="1" presetClass="exit" presetSubtype="0" fill="hold" grpId="1" nodeType="withEffect">
                                  <p:stCondLst>
                                    <p:cond delay="17000"/>
                                  </p:stCondLst>
                                  <p:childTnLst>
                                    <p:set>
                                      <p:cBhvr>
                                        <p:cTn id="477" dur="1" fill="hold">
                                          <p:stCondLst>
                                            <p:cond delay="0"/>
                                          </p:stCondLst>
                                        </p:cTn>
                                        <p:tgtEl>
                                          <p:spTgt spid="193"/>
                                        </p:tgtEl>
                                        <p:attrNameLst>
                                          <p:attrName>style.visibility</p:attrName>
                                        </p:attrNameLst>
                                      </p:cBhvr>
                                      <p:to>
                                        <p:strVal val="hidden"/>
                                      </p:to>
                                    </p:set>
                                  </p:childTnLst>
                                </p:cTn>
                              </p:par>
                              <p:par>
                                <p:cTn id="478" presetID="1" presetClass="entr" presetSubtype="0" fill="hold" grpId="0" nodeType="withEffect">
                                  <p:stCondLst>
                                    <p:cond delay="17000"/>
                                  </p:stCondLst>
                                  <p:childTnLst>
                                    <p:set>
                                      <p:cBhvr>
                                        <p:cTn id="479" dur="1" fill="hold">
                                          <p:stCondLst>
                                            <p:cond delay="0"/>
                                          </p:stCondLst>
                                        </p:cTn>
                                        <p:tgtEl>
                                          <p:spTgt spid="192"/>
                                        </p:tgtEl>
                                        <p:attrNameLst>
                                          <p:attrName>style.visibility</p:attrName>
                                        </p:attrNameLst>
                                      </p:cBhvr>
                                      <p:to>
                                        <p:strVal val="visible"/>
                                      </p:to>
                                    </p:set>
                                  </p:childTnLst>
                                </p:cTn>
                              </p:par>
                              <p:par>
                                <p:cTn id="480" presetID="1" presetClass="exit" presetSubtype="0" fill="hold" grpId="1" nodeType="withEffect">
                                  <p:stCondLst>
                                    <p:cond delay="18000"/>
                                  </p:stCondLst>
                                  <p:childTnLst>
                                    <p:set>
                                      <p:cBhvr>
                                        <p:cTn id="481" dur="1" fill="hold">
                                          <p:stCondLst>
                                            <p:cond delay="0"/>
                                          </p:stCondLst>
                                        </p:cTn>
                                        <p:tgtEl>
                                          <p:spTgt spid="192"/>
                                        </p:tgtEl>
                                        <p:attrNameLst>
                                          <p:attrName>style.visibility</p:attrName>
                                        </p:attrNameLst>
                                      </p:cBhvr>
                                      <p:to>
                                        <p:strVal val="hidden"/>
                                      </p:to>
                                    </p:set>
                                  </p:childTnLst>
                                </p:cTn>
                              </p:par>
                              <p:par>
                                <p:cTn id="482" presetID="1" presetClass="entr" presetSubtype="0" fill="hold" grpId="0" nodeType="withEffect">
                                  <p:stCondLst>
                                    <p:cond delay="18000"/>
                                  </p:stCondLst>
                                  <p:childTnLst>
                                    <p:set>
                                      <p:cBhvr>
                                        <p:cTn id="483" dur="1" fill="hold">
                                          <p:stCondLst>
                                            <p:cond delay="0"/>
                                          </p:stCondLst>
                                        </p:cTn>
                                        <p:tgtEl>
                                          <p:spTgt spid="195"/>
                                        </p:tgtEl>
                                        <p:attrNameLst>
                                          <p:attrName>style.visibility</p:attrName>
                                        </p:attrNameLst>
                                      </p:cBhvr>
                                      <p:to>
                                        <p:strVal val="visible"/>
                                      </p:to>
                                    </p:set>
                                  </p:childTnLst>
                                </p:cTn>
                              </p:par>
                              <p:par>
                                <p:cTn id="484" presetID="1" presetClass="exit" presetSubtype="0" fill="hold" grpId="1" nodeType="withEffect">
                                  <p:stCondLst>
                                    <p:cond delay="19000"/>
                                  </p:stCondLst>
                                  <p:childTnLst>
                                    <p:set>
                                      <p:cBhvr>
                                        <p:cTn id="485" dur="1" fill="hold">
                                          <p:stCondLst>
                                            <p:cond delay="0"/>
                                          </p:stCondLst>
                                        </p:cTn>
                                        <p:tgtEl>
                                          <p:spTgt spid="195"/>
                                        </p:tgtEl>
                                        <p:attrNameLst>
                                          <p:attrName>style.visibility</p:attrName>
                                        </p:attrNameLst>
                                      </p:cBhvr>
                                      <p:to>
                                        <p:strVal val="hidden"/>
                                      </p:to>
                                    </p:set>
                                  </p:childTnLst>
                                </p:cTn>
                              </p:par>
                              <p:par>
                                <p:cTn id="486" presetID="1" presetClass="entr" presetSubtype="0" fill="hold" grpId="0" nodeType="withEffect">
                                  <p:stCondLst>
                                    <p:cond delay="19000"/>
                                  </p:stCondLst>
                                  <p:childTnLst>
                                    <p:set>
                                      <p:cBhvr>
                                        <p:cTn id="487" dur="1" fill="hold">
                                          <p:stCondLst>
                                            <p:cond delay="0"/>
                                          </p:stCondLst>
                                        </p:cTn>
                                        <p:tgtEl>
                                          <p:spTgt spid="182"/>
                                        </p:tgtEl>
                                        <p:attrNameLst>
                                          <p:attrName>style.visibility</p:attrName>
                                        </p:attrNameLst>
                                      </p:cBhvr>
                                      <p:to>
                                        <p:strVal val="visible"/>
                                      </p:to>
                                    </p:set>
                                  </p:childTnLst>
                                </p:cTn>
                              </p:par>
                              <p:par>
                                <p:cTn id="488" presetID="1" presetClass="exit" presetSubtype="0" fill="hold" grpId="1" nodeType="withEffect">
                                  <p:stCondLst>
                                    <p:cond delay="20000"/>
                                  </p:stCondLst>
                                  <p:childTnLst>
                                    <p:set>
                                      <p:cBhvr>
                                        <p:cTn id="489" dur="1" fill="hold">
                                          <p:stCondLst>
                                            <p:cond delay="0"/>
                                          </p:stCondLst>
                                        </p:cTn>
                                        <p:tgtEl>
                                          <p:spTgt spid="182"/>
                                        </p:tgtEl>
                                        <p:attrNameLst>
                                          <p:attrName>style.visibility</p:attrName>
                                        </p:attrNameLst>
                                      </p:cBhvr>
                                      <p:to>
                                        <p:strVal val="hidden"/>
                                      </p:to>
                                    </p:set>
                                  </p:childTnLst>
                                </p:cTn>
                              </p:par>
                              <p:par>
                                <p:cTn id="490" presetID="1" presetClass="entr" presetSubtype="0" fill="hold" grpId="0" nodeType="withEffect">
                                  <p:stCondLst>
                                    <p:cond delay="20000"/>
                                  </p:stCondLst>
                                  <p:childTnLst>
                                    <p:set>
                                      <p:cBhvr>
                                        <p:cTn id="491" dur="1" fill="hold">
                                          <p:stCondLst>
                                            <p:cond delay="0"/>
                                          </p:stCondLst>
                                        </p:cTn>
                                        <p:tgtEl>
                                          <p:spTgt spid="181"/>
                                        </p:tgtEl>
                                        <p:attrNameLst>
                                          <p:attrName>style.visibility</p:attrName>
                                        </p:attrNameLst>
                                      </p:cBhvr>
                                      <p:to>
                                        <p:strVal val="visible"/>
                                      </p:to>
                                    </p:set>
                                  </p:childTnLst>
                                </p:cTn>
                              </p:par>
                              <p:par>
                                <p:cTn id="492" presetID="1" presetClass="exit" presetSubtype="0" fill="hold" grpId="1" nodeType="withEffect">
                                  <p:stCondLst>
                                    <p:cond delay="21000"/>
                                  </p:stCondLst>
                                  <p:childTnLst>
                                    <p:set>
                                      <p:cBhvr>
                                        <p:cTn id="493" dur="1" fill="hold">
                                          <p:stCondLst>
                                            <p:cond delay="0"/>
                                          </p:stCondLst>
                                        </p:cTn>
                                        <p:tgtEl>
                                          <p:spTgt spid="181"/>
                                        </p:tgtEl>
                                        <p:attrNameLst>
                                          <p:attrName>style.visibility</p:attrName>
                                        </p:attrNameLst>
                                      </p:cBhvr>
                                      <p:to>
                                        <p:strVal val="hidden"/>
                                      </p:to>
                                    </p:set>
                                  </p:childTnLst>
                                </p:cTn>
                              </p:par>
                              <p:par>
                                <p:cTn id="494" presetID="1" presetClass="entr" presetSubtype="0" fill="hold" grpId="0" nodeType="withEffect">
                                  <p:stCondLst>
                                    <p:cond delay="21000"/>
                                  </p:stCondLst>
                                  <p:childTnLst>
                                    <p:set>
                                      <p:cBhvr>
                                        <p:cTn id="495" dur="1" fill="hold">
                                          <p:stCondLst>
                                            <p:cond delay="0"/>
                                          </p:stCondLst>
                                        </p:cTn>
                                        <p:tgtEl>
                                          <p:spTgt spid="179"/>
                                        </p:tgtEl>
                                        <p:attrNameLst>
                                          <p:attrName>style.visibility</p:attrName>
                                        </p:attrNameLst>
                                      </p:cBhvr>
                                      <p:to>
                                        <p:strVal val="visible"/>
                                      </p:to>
                                    </p:set>
                                  </p:childTnLst>
                                </p:cTn>
                              </p:par>
                              <p:par>
                                <p:cTn id="496" presetID="1" presetClass="exit" presetSubtype="0" fill="hold" grpId="1" nodeType="withEffect">
                                  <p:stCondLst>
                                    <p:cond delay="22000"/>
                                  </p:stCondLst>
                                  <p:childTnLst>
                                    <p:set>
                                      <p:cBhvr>
                                        <p:cTn id="497" dur="1" fill="hold">
                                          <p:stCondLst>
                                            <p:cond delay="0"/>
                                          </p:stCondLst>
                                        </p:cTn>
                                        <p:tgtEl>
                                          <p:spTgt spid="179"/>
                                        </p:tgtEl>
                                        <p:attrNameLst>
                                          <p:attrName>style.visibility</p:attrName>
                                        </p:attrNameLst>
                                      </p:cBhvr>
                                      <p:to>
                                        <p:strVal val="hidden"/>
                                      </p:to>
                                    </p:set>
                                  </p:childTnLst>
                                </p:cTn>
                              </p:par>
                              <p:par>
                                <p:cTn id="498" presetID="1" presetClass="entr" presetSubtype="0" fill="hold" grpId="0" nodeType="withEffect">
                                  <p:stCondLst>
                                    <p:cond delay="22000"/>
                                  </p:stCondLst>
                                  <p:childTnLst>
                                    <p:set>
                                      <p:cBhvr>
                                        <p:cTn id="499" dur="1" fill="hold">
                                          <p:stCondLst>
                                            <p:cond delay="0"/>
                                          </p:stCondLst>
                                        </p:cTn>
                                        <p:tgtEl>
                                          <p:spTgt spid="183"/>
                                        </p:tgtEl>
                                        <p:attrNameLst>
                                          <p:attrName>style.visibility</p:attrName>
                                        </p:attrNameLst>
                                      </p:cBhvr>
                                      <p:to>
                                        <p:strVal val="visible"/>
                                      </p:to>
                                    </p:set>
                                  </p:childTnLst>
                                </p:cTn>
                              </p:par>
                              <p:par>
                                <p:cTn id="500" presetID="1" presetClass="exit" presetSubtype="0" fill="hold" grpId="1" nodeType="withEffect">
                                  <p:stCondLst>
                                    <p:cond delay="23000"/>
                                  </p:stCondLst>
                                  <p:childTnLst>
                                    <p:set>
                                      <p:cBhvr>
                                        <p:cTn id="501" dur="1" fill="hold">
                                          <p:stCondLst>
                                            <p:cond delay="0"/>
                                          </p:stCondLst>
                                        </p:cTn>
                                        <p:tgtEl>
                                          <p:spTgt spid="183"/>
                                        </p:tgtEl>
                                        <p:attrNameLst>
                                          <p:attrName>style.visibility</p:attrName>
                                        </p:attrNameLst>
                                      </p:cBhvr>
                                      <p:to>
                                        <p:strVal val="hidden"/>
                                      </p:to>
                                    </p:set>
                                  </p:childTnLst>
                                </p:cTn>
                              </p:par>
                              <p:par>
                                <p:cTn id="502" presetID="1" presetClass="entr" presetSubtype="0" fill="hold" grpId="0" nodeType="withEffect">
                                  <p:stCondLst>
                                    <p:cond delay="23000"/>
                                  </p:stCondLst>
                                  <p:childTnLst>
                                    <p:set>
                                      <p:cBhvr>
                                        <p:cTn id="503" dur="1" fill="hold">
                                          <p:stCondLst>
                                            <p:cond delay="0"/>
                                          </p:stCondLst>
                                        </p:cTn>
                                        <p:tgtEl>
                                          <p:spTgt spid="178"/>
                                        </p:tgtEl>
                                        <p:attrNameLst>
                                          <p:attrName>style.visibility</p:attrName>
                                        </p:attrNameLst>
                                      </p:cBhvr>
                                      <p:to>
                                        <p:strVal val="visible"/>
                                      </p:to>
                                    </p:set>
                                  </p:childTnLst>
                                </p:cTn>
                              </p:par>
                              <p:par>
                                <p:cTn id="504" presetID="1" presetClass="exit" presetSubtype="0" fill="hold" grpId="1" nodeType="withEffect">
                                  <p:stCondLst>
                                    <p:cond delay="24000"/>
                                  </p:stCondLst>
                                  <p:childTnLst>
                                    <p:set>
                                      <p:cBhvr>
                                        <p:cTn id="505" dur="1" fill="hold">
                                          <p:stCondLst>
                                            <p:cond delay="0"/>
                                          </p:stCondLst>
                                        </p:cTn>
                                        <p:tgtEl>
                                          <p:spTgt spid="178"/>
                                        </p:tgtEl>
                                        <p:attrNameLst>
                                          <p:attrName>style.visibility</p:attrName>
                                        </p:attrNameLst>
                                      </p:cBhvr>
                                      <p:to>
                                        <p:strVal val="hidden"/>
                                      </p:to>
                                    </p:set>
                                  </p:childTnLst>
                                </p:cTn>
                              </p:par>
                              <p:par>
                                <p:cTn id="506" presetID="1" presetClass="entr" presetSubtype="0" fill="hold" grpId="0" nodeType="withEffect">
                                  <p:stCondLst>
                                    <p:cond delay="24000"/>
                                  </p:stCondLst>
                                  <p:childTnLst>
                                    <p:set>
                                      <p:cBhvr>
                                        <p:cTn id="507" dur="1" fill="hold">
                                          <p:stCondLst>
                                            <p:cond delay="0"/>
                                          </p:stCondLst>
                                        </p:cTn>
                                        <p:tgtEl>
                                          <p:spTgt spid="174"/>
                                        </p:tgtEl>
                                        <p:attrNameLst>
                                          <p:attrName>style.visibility</p:attrName>
                                        </p:attrNameLst>
                                      </p:cBhvr>
                                      <p:to>
                                        <p:strVal val="visible"/>
                                      </p:to>
                                    </p:set>
                                  </p:childTnLst>
                                </p:cTn>
                              </p:par>
                              <p:par>
                                <p:cTn id="508" presetID="1" presetClass="exit" presetSubtype="0" fill="hold" grpId="1" nodeType="withEffect">
                                  <p:stCondLst>
                                    <p:cond delay="25000"/>
                                  </p:stCondLst>
                                  <p:childTnLst>
                                    <p:set>
                                      <p:cBhvr>
                                        <p:cTn id="509" dur="1" fill="hold">
                                          <p:stCondLst>
                                            <p:cond delay="0"/>
                                          </p:stCondLst>
                                        </p:cTn>
                                        <p:tgtEl>
                                          <p:spTgt spid="174"/>
                                        </p:tgtEl>
                                        <p:attrNameLst>
                                          <p:attrName>style.visibility</p:attrName>
                                        </p:attrNameLst>
                                      </p:cBhvr>
                                      <p:to>
                                        <p:strVal val="hidden"/>
                                      </p:to>
                                    </p:set>
                                  </p:childTnLst>
                                </p:cTn>
                              </p:par>
                              <p:par>
                                <p:cTn id="510" presetID="1" presetClass="entr" presetSubtype="0" fill="hold" grpId="0" nodeType="withEffect">
                                  <p:stCondLst>
                                    <p:cond delay="25000"/>
                                  </p:stCondLst>
                                  <p:childTnLst>
                                    <p:set>
                                      <p:cBhvr>
                                        <p:cTn id="511" dur="1" fill="hold">
                                          <p:stCondLst>
                                            <p:cond delay="0"/>
                                          </p:stCondLst>
                                        </p:cTn>
                                        <p:tgtEl>
                                          <p:spTgt spid="172"/>
                                        </p:tgtEl>
                                        <p:attrNameLst>
                                          <p:attrName>style.visibility</p:attrName>
                                        </p:attrNameLst>
                                      </p:cBhvr>
                                      <p:to>
                                        <p:strVal val="visible"/>
                                      </p:to>
                                    </p:set>
                                  </p:childTnLst>
                                </p:cTn>
                              </p:par>
                              <p:par>
                                <p:cTn id="512" presetID="1" presetClass="exit" presetSubtype="0" fill="hold" grpId="1" nodeType="withEffect">
                                  <p:stCondLst>
                                    <p:cond delay="26000"/>
                                  </p:stCondLst>
                                  <p:childTnLst>
                                    <p:set>
                                      <p:cBhvr>
                                        <p:cTn id="513" dur="1" fill="hold">
                                          <p:stCondLst>
                                            <p:cond delay="0"/>
                                          </p:stCondLst>
                                        </p:cTn>
                                        <p:tgtEl>
                                          <p:spTgt spid="172"/>
                                        </p:tgtEl>
                                        <p:attrNameLst>
                                          <p:attrName>style.visibility</p:attrName>
                                        </p:attrNameLst>
                                      </p:cBhvr>
                                      <p:to>
                                        <p:strVal val="hidden"/>
                                      </p:to>
                                    </p:set>
                                  </p:childTnLst>
                                </p:cTn>
                              </p:par>
                              <p:par>
                                <p:cTn id="514" presetID="1" presetClass="entr" presetSubtype="0" fill="hold" grpId="0" nodeType="withEffect">
                                  <p:stCondLst>
                                    <p:cond delay="26000"/>
                                  </p:stCondLst>
                                  <p:childTnLst>
                                    <p:set>
                                      <p:cBhvr>
                                        <p:cTn id="515" dur="1" fill="hold">
                                          <p:stCondLst>
                                            <p:cond delay="0"/>
                                          </p:stCondLst>
                                        </p:cTn>
                                        <p:tgtEl>
                                          <p:spTgt spid="173"/>
                                        </p:tgtEl>
                                        <p:attrNameLst>
                                          <p:attrName>style.visibility</p:attrName>
                                        </p:attrNameLst>
                                      </p:cBhvr>
                                      <p:to>
                                        <p:strVal val="visible"/>
                                      </p:to>
                                    </p:set>
                                  </p:childTnLst>
                                </p:cTn>
                              </p:par>
                              <p:par>
                                <p:cTn id="516" presetID="1" presetClass="exit" presetSubtype="0" fill="hold" grpId="1" nodeType="withEffect">
                                  <p:stCondLst>
                                    <p:cond delay="27000"/>
                                  </p:stCondLst>
                                  <p:childTnLst>
                                    <p:set>
                                      <p:cBhvr>
                                        <p:cTn id="517" dur="1" fill="hold">
                                          <p:stCondLst>
                                            <p:cond delay="0"/>
                                          </p:stCondLst>
                                        </p:cTn>
                                        <p:tgtEl>
                                          <p:spTgt spid="173"/>
                                        </p:tgtEl>
                                        <p:attrNameLst>
                                          <p:attrName>style.visibility</p:attrName>
                                        </p:attrNameLst>
                                      </p:cBhvr>
                                      <p:to>
                                        <p:strVal val="hidden"/>
                                      </p:to>
                                    </p:set>
                                  </p:childTnLst>
                                </p:cTn>
                              </p:par>
                              <p:par>
                                <p:cTn id="518" presetID="1" presetClass="entr" presetSubtype="0" fill="hold" grpId="0" nodeType="withEffect">
                                  <p:stCondLst>
                                    <p:cond delay="27000"/>
                                  </p:stCondLst>
                                  <p:childTnLst>
                                    <p:set>
                                      <p:cBhvr>
                                        <p:cTn id="519" dur="1" fill="hold">
                                          <p:stCondLst>
                                            <p:cond delay="0"/>
                                          </p:stCondLst>
                                        </p:cTn>
                                        <p:tgtEl>
                                          <p:spTgt spid="180"/>
                                        </p:tgtEl>
                                        <p:attrNameLst>
                                          <p:attrName>style.visibility</p:attrName>
                                        </p:attrNameLst>
                                      </p:cBhvr>
                                      <p:to>
                                        <p:strVal val="visible"/>
                                      </p:to>
                                    </p:set>
                                  </p:childTnLst>
                                </p:cTn>
                              </p:par>
                              <p:par>
                                <p:cTn id="520" presetID="1" presetClass="exit" presetSubtype="0" fill="hold" grpId="1" nodeType="withEffect">
                                  <p:stCondLst>
                                    <p:cond delay="28000"/>
                                  </p:stCondLst>
                                  <p:childTnLst>
                                    <p:set>
                                      <p:cBhvr>
                                        <p:cTn id="521" dur="1" fill="hold">
                                          <p:stCondLst>
                                            <p:cond delay="0"/>
                                          </p:stCondLst>
                                        </p:cTn>
                                        <p:tgtEl>
                                          <p:spTgt spid="180"/>
                                        </p:tgtEl>
                                        <p:attrNameLst>
                                          <p:attrName>style.visibility</p:attrName>
                                        </p:attrNameLst>
                                      </p:cBhvr>
                                      <p:to>
                                        <p:strVal val="hidden"/>
                                      </p:to>
                                    </p:set>
                                  </p:childTnLst>
                                </p:cTn>
                              </p:par>
                              <p:par>
                                <p:cTn id="522" presetID="1" presetClass="entr" presetSubtype="0" fill="hold" grpId="0" nodeType="withEffect">
                                  <p:stCondLst>
                                    <p:cond delay="28000"/>
                                  </p:stCondLst>
                                  <p:childTnLst>
                                    <p:set>
                                      <p:cBhvr>
                                        <p:cTn id="523" dur="1" fill="hold">
                                          <p:stCondLst>
                                            <p:cond delay="0"/>
                                          </p:stCondLst>
                                        </p:cTn>
                                        <p:tgtEl>
                                          <p:spTgt spid="175"/>
                                        </p:tgtEl>
                                        <p:attrNameLst>
                                          <p:attrName>style.visibility</p:attrName>
                                        </p:attrNameLst>
                                      </p:cBhvr>
                                      <p:to>
                                        <p:strVal val="visible"/>
                                      </p:to>
                                    </p:set>
                                  </p:childTnLst>
                                </p:cTn>
                              </p:par>
                              <p:par>
                                <p:cTn id="524" presetID="1" presetClass="exit" presetSubtype="0" fill="hold" grpId="1" nodeType="withEffect">
                                  <p:stCondLst>
                                    <p:cond delay="29000"/>
                                  </p:stCondLst>
                                  <p:childTnLst>
                                    <p:set>
                                      <p:cBhvr>
                                        <p:cTn id="525" dur="1" fill="hold">
                                          <p:stCondLst>
                                            <p:cond delay="0"/>
                                          </p:stCondLst>
                                        </p:cTn>
                                        <p:tgtEl>
                                          <p:spTgt spid="175"/>
                                        </p:tgtEl>
                                        <p:attrNameLst>
                                          <p:attrName>style.visibility</p:attrName>
                                        </p:attrNameLst>
                                      </p:cBhvr>
                                      <p:to>
                                        <p:strVal val="hidden"/>
                                      </p:to>
                                    </p:set>
                                  </p:childTnLst>
                                </p:cTn>
                              </p:par>
                              <p:par>
                                <p:cTn id="526" presetID="1" presetClass="entr" presetSubtype="0" fill="hold" grpId="0" nodeType="withEffect">
                                  <p:stCondLst>
                                    <p:cond delay="29000"/>
                                  </p:stCondLst>
                                  <p:childTnLst>
                                    <p:set>
                                      <p:cBhvr>
                                        <p:cTn id="527" dur="1" fill="hold">
                                          <p:stCondLst>
                                            <p:cond delay="0"/>
                                          </p:stCondLst>
                                        </p:cTn>
                                        <p:tgtEl>
                                          <p:spTgt spid="176"/>
                                        </p:tgtEl>
                                        <p:attrNameLst>
                                          <p:attrName>style.visibility</p:attrName>
                                        </p:attrNameLst>
                                      </p:cBhvr>
                                      <p:to>
                                        <p:strVal val="visible"/>
                                      </p:to>
                                    </p:set>
                                  </p:childTnLst>
                                </p:cTn>
                              </p:par>
                              <p:par>
                                <p:cTn id="528" presetID="1" presetClass="exit" presetSubtype="0" fill="hold" grpId="1" nodeType="withEffect">
                                  <p:stCondLst>
                                    <p:cond delay="30000"/>
                                  </p:stCondLst>
                                  <p:childTnLst>
                                    <p:set>
                                      <p:cBhvr>
                                        <p:cTn id="529" dur="1" fill="hold">
                                          <p:stCondLst>
                                            <p:cond delay="0"/>
                                          </p:stCondLst>
                                        </p:cTn>
                                        <p:tgtEl>
                                          <p:spTgt spid="176"/>
                                        </p:tgtEl>
                                        <p:attrNameLst>
                                          <p:attrName>style.visibility</p:attrName>
                                        </p:attrNameLst>
                                      </p:cBhvr>
                                      <p:to>
                                        <p:strVal val="hidden"/>
                                      </p:to>
                                    </p:set>
                                  </p:childTnLst>
                                </p:cTn>
                              </p:par>
                              <p:par>
                                <p:cTn id="530" presetID="1" presetClass="entr" presetSubtype="0" fill="hold" grpId="0" nodeType="withEffect">
                                  <p:stCondLst>
                                    <p:cond delay="30000"/>
                                  </p:stCondLst>
                                  <p:childTnLst>
                                    <p:set>
                                      <p:cBhvr>
                                        <p:cTn id="531" dur="1" fill="hold">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5" name="tieng-chuong-het-gio-het-thoi-gian-trong-powerpoin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32" fill="hold" display="0">
                  <p:stCondLst>
                    <p:cond delay="indefinite"/>
                  </p:stCondLst>
                  <p:endCondLst>
                    <p:cond evt="onStopAudio" delay="0">
                      <p:tgtEl>
                        <p:sldTgt/>
                      </p:tgtEl>
                    </p:cond>
                  </p:endCondLst>
                </p:cTn>
                <p:tgtEl>
                  <p:spTgt spid="5"/>
                </p:tgtEl>
              </p:cMediaNode>
            </p:audio>
          </p:childTnLst>
        </p:cTn>
      </p:par>
    </p:tnLst>
    <p:bldLst>
      <p:bldP spid="3" grpId="0" animBg="1"/>
      <p:bldP spid="6" grpId="0" animBg="1"/>
      <p:bldP spid="7" grpId="0"/>
      <p:bldP spid="7" grpId="1"/>
      <p:bldP spid="8" grpId="0"/>
      <p:bldP spid="8" grpId="1"/>
      <p:bldP spid="9" grpId="0"/>
      <p:bldP spid="9" grpId="1"/>
      <p:bldP spid="10" grpId="0"/>
      <p:bldP spid="10" grpId="1"/>
      <p:bldP spid="11" grpId="0"/>
      <p:bldP spid="11" grpId="1"/>
      <p:bldP spid="12" grpId="0"/>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9" grpId="0" animBg="1"/>
      <p:bldP spid="40" grpId="0" animBg="1"/>
      <p:bldP spid="41" grpId="0"/>
      <p:bldP spid="41" grpId="1"/>
      <p:bldP spid="42" grpId="0"/>
      <p:bldP spid="42" grpId="1"/>
      <p:bldP spid="43" grpId="0"/>
      <p:bldP spid="43" grpId="1"/>
      <p:bldP spid="44" grpId="0"/>
      <p:bldP spid="44" grpId="1"/>
      <p:bldP spid="45" grpId="0"/>
      <p:bldP spid="45" grpId="1"/>
      <p:bldP spid="46" grpId="0"/>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105" grpId="0" animBg="1"/>
      <p:bldP spid="106" grpId="0" animBg="1"/>
      <p:bldP spid="107" grpId="0"/>
      <p:bldP spid="107" grpId="1"/>
      <p:bldP spid="108" grpId="0"/>
      <p:bldP spid="108" grpId="1"/>
      <p:bldP spid="109" grpId="0"/>
      <p:bldP spid="109" grpId="1"/>
      <p:bldP spid="110" grpId="0"/>
      <p:bldP spid="110" grpId="1"/>
      <p:bldP spid="111" grpId="0"/>
      <p:bldP spid="111" grpId="1"/>
      <p:bldP spid="112" grpId="0"/>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19" grpId="1"/>
      <p:bldP spid="120" grpId="0"/>
      <p:bldP spid="120" grpId="1"/>
      <p:bldP spid="121" grpId="0"/>
      <p:bldP spid="121" grpId="1"/>
      <p:bldP spid="122" grpId="0"/>
      <p:bldP spid="122" grpId="1"/>
      <p:bldP spid="123" grpId="0"/>
      <p:bldP spid="123" grpId="1"/>
      <p:bldP spid="124" grpId="0"/>
      <p:bldP spid="124" grpId="1"/>
      <p:bldP spid="125" grpId="0"/>
      <p:bldP spid="125" grpId="1"/>
      <p:bldP spid="126" grpId="0"/>
      <p:bldP spid="126" grpId="1"/>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70" grpId="0" animBg="1"/>
      <p:bldP spid="171" grpId="0" animBg="1"/>
      <p:bldP spid="172" grpId="0"/>
      <p:bldP spid="172" grpId="1"/>
      <p:bldP spid="173" grpId="0"/>
      <p:bldP spid="173" grpId="1"/>
      <p:bldP spid="174" grpId="0"/>
      <p:bldP spid="174" grpId="1"/>
      <p:bldP spid="175" grpId="0"/>
      <p:bldP spid="175" grpId="1"/>
      <p:bldP spid="176" grpId="0"/>
      <p:bldP spid="176" grpId="1"/>
      <p:bldP spid="177" grpId="0"/>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P spid="186" grpId="1"/>
      <p:bldP spid="187" grpId="0"/>
      <p:bldP spid="187" grpId="1"/>
      <p:bldP spid="188" grpId="0"/>
      <p:bldP spid="188" grpId="1"/>
      <p:bldP spid="189" grpId="0"/>
      <p:bldP spid="189" grpId="1"/>
      <p:bldP spid="190" grpId="0"/>
      <p:bldP spid="190" grpId="1"/>
      <p:bldP spid="191" grpId="0"/>
      <p:bldP spid="191" grpId="1"/>
      <p:bldP spid="192" grpId="0"/>
      <p:bldP spid="192" grpId="1"/>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P spid="200" grpId="0"/>
      <p:bldP spid="200" grpId="1"/>
      <p:bldP spid="201" grpId="0"/>
      <p:bldP spid="201" grpId="1"/>
      <p:bldP spid="202" grpId="0"/>
      <p:bldP spid="20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417" y="668376"/>
            <a:ext cx="8194964" cy="3539430"/>
          </a:xfrm>
          <a:prstGeom prst="rect">
            <a:avLst/>
          </a:prstGeom>
          <a:noFill/>
        </p:spPr>
        <p:txBody>
          <a:bodyPr wrap="square">
            <a:spAutoFit/>
          </a:bodyPr>
          <a:lstStyle/>
          <a:p>
            <a:r>
              <a:rPr lang="en-US" sz="2800" dirty="0" smtClean="0">
                <a:latin typeface="Times New Roman" panose="02020603050405020304" pitchFamily="18" charset="0"/>
                <a:cs typeface="Times New Roman" panose="02020603050405020304" pitchFamily="18" charset="0"/>
              </a:rPr>
              <a:t>1./ </a:t>
            </a:r>
            <a:r>
              <a:rPr lang="vi-VN" sz="2800" dirty="0" smtClean="0">
                <a:latin typeface="Times New Roman" panose="02020603050405020304" pitchFamily="18" charset="0"/>
                <a:cs typeface="Times New Roman" panose="02020603050405020304" pitchFamily="18" charset="0"/>
              </a:rPr>
              <a:t>Máy </a:t>
            </a:r>
            <a:r>
              <a:rPr lang="vi-VN" sz="2800" dirty="0">
                <a:latin typeface="Times New Roman" panose="02020603050405020304" pitchFamily="18" charset="0"/>
                <a:cs typeface="Times New Roman" panose="02020603050405020304" pitchFamily="18" charset="0"/>
              </a:rPr>
              <a:t>chủ của dịch vụ thư điện tử có lưu trữ bức ảnh Khoa gửi</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2./ </a:t>
            </a:r>
            <a:r>
              <a:rPr lang="vi-VN" sz="2800" dirty="0" smtClean="0">
                <a:latin typeface="Times New Roman" panose="02020603050405020304" pitchFamily="18" charset="0"/>
                <a:cs typeface="Times New Roman" panose="02020603050405020304" pitchFamily="18" charset="0"/>
              </a:rPr>
              <a:t>Bạn </a:t>
            </a:r>
            <a:r>
              <a:rPr lang="vi-VN" sz="2800" dirty="0">
                <a:latin typeface="Times New Roman" panose="02020603050405020304" pitchFamily="18" charset="0"/>
                <a:cs typeface="Times New Roman" panose="02020603050405020304" pitchFamily="18" charset="0"/>
              </a:rPr>
              <a:t>bè của An có thể xem được bức ảnh mà An đưa lên mạng xã hội. Tuy nhiên, bức ảnh có thể được mọi người chia sẻ trên mạng xã hội làm cho nhiều người dù không phải bạn bè của An vẫn xem được ảnh</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3./ An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39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73FA9D83-013E-0349-B2EF-11374F5B4F8A}"/>
              </a:ext>
            </a:extLst>
          </p:cNvPr>
          <p:cNvSpPr/>
          <p:nvPr/>
        </p:nvSpPr>
        <p:spPr>
          <a:xfrm>
            <a:off x="99529" y="40198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dirty="0" smtClean="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a:t>
            </a:r>
            <a:r>
              <a:rPr lang="en-US" sz="2000" kern="1200" dirty="0" smtClean="0">
                <a:latin typeface="Times New Roman" panose="02020603050405020304" pitchFamily="18" charset="0"/>
                <a:ea typeface="Open Sans" pitchFamily="2" charset="0"/>
                <a:cs typeface="Times New Roman" panose="02020603050405020304" pitchFamily="18" charset="0"/>
              </a:rPr>
              <a:t>b</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số</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trong</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xã</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hội</a:t>
            </a:r>
            <a:endParaRPr lang="en-US" sz="2000" kern="1200" dirty="0"/>
          </a:p>
        </p:txBody>
      </p:sp>
      <p:sp>
        <p:nvSpPr>
          <p:cNvPr id="28" name="Freeform: Shape 27">
            <a:extLst>
              <a:ext uri="{FF2B5EF4-FFF2-40B4-BE49-F238E27FC236}">
                <a16:creationId xmlns:a16="http://schemas.microsoft.com/office/drawing/2014/main" id="{FFB2DF01-3314-AD50-0EEC-5FDCC964887B}"/>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4E4FE5BD-ED9E-E0EA-035E-D5B551C1D630}"/>
              </a:ext>
            </a:extLst>
          </p:cNvPr>
          <p:cNvSpPr/>
          <p:nvPr/>
        </p:nvSpPr>
        <p:spPr>
          <a:xfrm>
            <a:off x="740376" y="953255"/>
            <a:ext cx="3411062"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31" name="Freeform: Shape 30">
            <a:extLst>
              <a:ext uri="{FF2B5EF4-FFF2-40B4-BE49-F238E27FC236}">
                <a16:creationId xmlns:a16="http://schemas.microsoft.com/office/drawing/2014/main" id="{5991464C-9163-3D66-B12A-DFEB19026F10}"/>
              </a:ext>
            </a:extLst>
          </p:cNvPr>
          <p:cNvSpPr/>
          <p:nvPr/>
        </p:nvSpPr>
        <p:spPr>
          <a:xfrm>
            <a:off x="419952" y="891198"/>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88" name="Freeform: Shape 12287">
            <a:extLst>
              <a:ext uri="{FF2B5EF4-FFF2-40B4-BE49-F238E27FC236}">
                <a16:creationId xmlns:a16="http://schemas.microsoft.com/office/drawing/2014/main" id="{826FC146-970A-9365-9F37-DA0DAFEDBD5F}"/>
              </a:ext>
            </a:extLst>
          </p:cNvPr>
          <p:cNvSpPr/>
          <p:nvPr/>
        </p:nvSpPr>
        <p:spPr>
          <a:xfrm>
            <a:off x="740376" y="1600169"/>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Có nhiều công cụ hỗ trợ tìm kiếm, truy cập, lưu trữ, xử lí và chia sẽ</a:t>
            </a:r>
          </a:p>
        </p:txBody>
      </p:sp>
      <p:pic>
        <p:nvPicPr>
          <p:cNvPr id="12" name="Picture 6" descr="Icon biểu tượng trên Facebook">
            <a:extLst>
              <a:ext uri="{FF2B5EF4-FFF2-40B4-BE49-F238E27FC236}">
                <a16:creationId xmlns:a16="http://schemas.microsoft.com/office/drawing/2014/main" id="{4671C29B-5969-2DAA-BD48-0D59EB4C866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902" b="95588" l="4412" r="93137">
                        <a14:foregroundMark x1="59804" y1="11275" x2="25000" y2="28431"/>
                        <a14:foregroundMark x1="25000" y1="28431" x2="19608" y2="67647"/>
                        <a14:foregroundMark x1="19608" y1="67647" x2="23529" y2="75000"/>
                        <a14:foregroundMark x1="4902" y1="43627" x2="4412" y2="53922"/>
                        <a14:foregroundMark x1="42647" y1="4902" x2="57843" y2="5882"/>
                        <a14:foregroundMark x1="60784" y1="26471" x2="44118" y2="47549"/>
                        <a14:foregroundMark x1="44118" y1="47549" x2="45098" y2="81863"/>
                        <a14:foregroundMark x1="85784" y1="38725" x2="79412" y2="65686"/>
                        <a14:foregroundMark x1="79412" y1="65686" x2="59314" y2="81863"/>
                        <a14:foregroundMark x1="59314" y1="81863" x2="59314" y2="81863"/>
                        <a14:foregroundMark x1="90196" y1="45098" x2="83824" y2="70098"/>
                        <a14:foregroundMark x1="83824" y1="70098" x2="65686" y2="89216"/>
                        <a14:foregroundMark x1="65686" y1="89216" x2="65686" y2="89216"/>
                        <a14:foregroundMark x1="93627" y1="44608" x2="92647" y2="51961"/>
                        <a14:foregroundMark x1="31373" y1="91176" x2="60784" y2="95588"/>
                        <a14:foregroundMark x1="60784" y1="95588" x2="62255" y2="94118"/>
                        <a14:foregroundMark x1="38235" y1="61765" x2="43137" y2="92647"/>
                        <a14:foregroundMark x1="43137" y1="92647" x2="43137" y2="89706"/>
                        <a14:foregroundMark x1="50980" y1="50490" x2="50490" y2="83824"/>
                        <a14:foregroundMark x1="50490" y1="83824" x2="50490" y2="81373"/>
                        <a14:foregroundMark x1="57353" y1="52451" x2="64706" y2="58824"/>
                        <a14:foregroundMark x1="30392" y1="51471" x2="38235" y2="57843"/>
                        <a14:foregroundMark x1="53922" y1="24020" x2="41176" y2="41176"/>
                        <a14:foregroundMark x1="64216" y1="19118" x2="64216" y2="28431"/>
                      </a14:backgroundRemoval>
                    </a14:imgEffect>
                  </a14:imgLayer>
                </a14:imgProps>
              </a:ext>
              <a:ext uri="{28A0092B-C50C-407E-A947-70E740481C1C}">
                <a14:useLocalDpi xmlns:a14="http://schemas.microsoft.com/office/drawing/2010/main" val="0"/>
              </a:ext>
            </a:extLst>
          </a:blip>
          <a:srcRect/>
          <a:stretch>
            <a:fillRect/>
          </a:stretch>
        </p:blipFill>
        <p:spPr bwMode="auto">
          <a:xfrm>
            <a:off x="4734700" y="3737370"/>
            <a:ext cx="736920" cy="7369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Gmail icon, Gmail Computer Icons Email Google Contacts Google Account, gmail  transparent background PNG clipart | HiClipart">
            <a:extLst>
              <a:ext uri="{FF2B5EF4-FFF2-40B4-BE49-F238E27FC236}">
                <a16:creationId xmlns:a16="http://schemas.microsoft.com/office/drawing/2014/main" id="{EB4E44C2-27D6-2479-60E5-53F00FA36E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 b="96094" l="2539" r="97461">
                        <a14:foregroundMark x1="19141" y1="16797" x2="71289" y2="84180"/>
                        <a14:foregroundMark x1="71289" y1="84180" x2="71289" y2="84180"/>
                        <a14:foregroundMark x1="46875" y1="15234" x2="67969" y2="20313"/>
                        <a14:foregroundMark x1="76367" y1="23633" x2="85938" y2="50781"/>
                        <a14:foregroundMark x1="88281" y1="33594" x2="93945" y2="49023"/>
                        <a14:foregroundMark x1="13281" y1="44727" x2="14258" y2="60547"/>
                        <a14:foregroundMark x1="14258" y1="60547" x2="24219" y2="83008"/>
                        <a14:foregroundMark x1="24219" y1="83008" x2="53320" y2="83203"/>
                        <a14:foregroundMark x1="53320" y1="83203" x2="64453" y2="80469"/>
                        <a14:foregroundMark x1="64453" y1="80469" x2="65039" y2="79883"/>
                        <a14:foregroundMark x1="34375" y1="76563" x2="43945" y2="83594"/>
                        <a14:foregroundMark x1="43945" y1="83594" x2="67188" y2="82031"/>
                        <a14:foregroundMark x1="67188" y1="82031" x2="70703" y2="78320"/>
                        <a14:foregroundMark x1="44531" y1="89063" x2="56641" y2="87695"/>
                        <a14:foregroundMark x1="56641" y1="87695" x2="78320" y2="75781"/>
                        <a14:foregroundMark x1="78320" y1="75781" x2="81250" y2="67383"/>
                        <a14:foregroundMark x1="87891" y1="57227" x2="87109" y2="68750"/>
                        <a14:foregroundMark x1="87109" y1="68750" x2="78906" y2="81641"/>
                        <a14:foregroundMark x1="78906" y1="81641" x2="60938" y2="89648"/>
                        <a14:foregroundMark x1="9766" y1="66992" x2="28125" y2="86328"/>
                        <a14:foregroundMark x1="28125" y1="86328" x2="41016" y2="91602"/>
                        <a14:foregroundMark x1="41016" y1="91602" x2="50391" y2="92188"/>
                        <a14:foregroundMark x1="16992" y1="27344" x2="10352" y2="50781"/>
                        <a14:foregroundMark x1="26563" y1="17969" x2="78906" y2="22656"/>
                        <a14:foregroundMark x1="27930" y1="25000" x2="61914" y2="22656"/>
                        <a14:foregroundMark x1="41602" y1="8398" x2="66797" y2="11914"/>
                        <a14:foregroundMark x1="66797" y1="11914" x2="85156" y2="32227"/>
                        <a14:foregroundMark x1="57813" y1="5078" x2="76563" y2="13867"/>
                        <a14:foregroundMark x1="76563" y1="13867" x2="80469" y2="18555"/>
                        <a14:foregroundMark x1="80078" y1="15234" x2="92969" y2="33984"/>
                        <a14:foregroundMark x1="93555" y1="40625" x2="93945" y2="68945"/>
                        <a14:foregroundMark x1="93945" y1="68945" x2="93750" y2="69531"/>
                        <a14:foregroundMark x1="96875" y1="47266" x2="97656" y2="54688"/>
                        <a14:foregroundMark x1="89453" y1="72852" x2="79883" y2="84375"/>
                        <a14:foregroundMark x1="79883" y1="84375" x2="61328" y2="93164"/>
                        <a14:foregroundMark x1="11133" y1="76367" x2="23438" y2="88477"/>
                        <a14:foregroundMark x1="23438" y1="88477" x2="32227" y2="91406"/>
                        <a14:foregroundMark x1="41016" y1="96875" x2="58984" y2="96484"/>
                        <a14:foregroundMark x1="58984" y1="96484" x2="59570" y2="96094"/>
                        <a14:foregroundMark x1="10547" y1="29688" x2="7813" y2="52539"/>
                        <a14:foregroundMark x1="7813" y1="52539" x2="8594" y2="56250"/>
                        <a14:foregroundMark x1="2734" y1="43750" x2="2734" y2="50586"/>
                        <a14:foregroundMark x1="48438" y1="977" x2="48438" y2="977"/>
                        <a14:backgroundMark x1="5078" y1="15234" x2="12305" y2="4492"/>
                        <a14:backgroundMark x1="2930" y1="14063" x2="17773" y2="5078"/>
                        <a14:backgroundMark x1="6445" y1="13477" x2="23047" y2="3516"/>
                      </a14:backgroundRemoval>
                    </a14:imgEffect>
                  </a14:imgLayer>
                </a14:imgProps>
              </a:ext>
              <a:ext uri="{28A0092B-C50C-407E-A947-70E740481C1C}">
                <a14:useLocalDpi xmlns:a14="http://schemas.microsoft.com/office/drawing/2010/main" val="0"/>
              </a:ext>
            </a:extLst>
          </a:blip>
          <a:srcRect/>
          <a:stretch>
            <a:fillRect/>
          </a:stretch>
        </p:blipFill>
        <p:spPr bwMode="auto">
          <a:xfrm>
            <a:off x="4719522" y="196120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mail icon, Gmail Computer Icons Email Google Contacts Google Account, gmail  transparent background PNG clipart | HiClipart">
            <a:extLst>
              <a:ext uri="{FF2B5EF4-FFF2-40B4-BE49-F238E27FC236}">
                <a16:creationId xmlns:a16="http://schemas.microsoft.com/office/drawing/2014/main" id="{4008A4C8-46E0-56DC-7EFA-81F2546C0D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 b="96094" l="2539" r="97461">
                        <a14:foregroundMark x1="19141" y1="16797" x2="71289" y2="84180"/>
                        <a14:foregroundMark x1="71289" y1="84180" x2="71289" y2="84180"/>
                        <a14:foregroundMark x1="46875" y1="15234" x2="67969" y2="20313"/>
                        <a14:foregroundMark x1="76367" y1="23633" x2="85938" y2="50781"/>
                        <a14:foregroundMark x1="88281" y1="33594" x2="93945" y2="49023"/>
                        <a14:foregroundMark x1="13281" y1="44727" x2="14258" y2="60547"/>
                        <a14:foregroundMark x1="14258" y1="60547" x2="24219" y2="83008"/>
                        <a14:foregroundMark x1="24219" y1="83008" x2="53320" y2="83203"/>
                        <a14:foregroundMark x1="53320" y1="83203" x2="64453" y2="80469"/>
                        <a14:foregroundMark x1="64453" y1="80469" x2="65039" y2="79883"/>
                        <a14:foregroundMark x1="34375" y1="76563" x2="43945" y2="83594"/>
                        <a14:foregroundMark x1="43945" y1="83594" x2="67188" y2="82031"/>
                        <a14:foregroundMark x1="67188" y1="82031" x2="70703" y2="78320"/>
                        <a14:foregroundMark x1="44531" y1="89063" x2="56641" y2="87695"/>
                        <a14:foregroundMark x1="56641" y1="87695" x2="78320" y2="75781"/>
                        <a14:foregroundMark x1="78320" y1="75781" x2="81250" y2="67383"/>
                        <a14:foregroundMark x1="87891" y1="57227" x2="87109" y2="68750"/>
                        <a14:foregroundMark x1="87109" y1="68750" x2="78906" y2="81641"/>
                        <a14:foregroundMark x1="78906" y1="81641" x2="60938" y2="89648"/>
                        <a14:foregroundMark x1="9766" y1="66992" x2="28125" y2="86328"/>
                        <a14:foregroundMark x1="28125" y1="86328" x2="41016" y2="91602"/>
                        <a14:foregroundMark x1="41016" y1="91602" x2="50391" y2="92188"/>
                        <a14:foregroundMark x1="16992" y1="27344" x2="10352" y2="50781"/>
                        <a14:foregroundMark x1="26563" y1="17969" x2="78906" y2="22656"/>
                        <a14:foregroundMark x1="27930" y1="25000" x2="61914" y2="22656"/>
                        <a14:foregroundMark x1="41602" y1="8398" x2="66797" y2="11914"/>
                        <a14:foregroundMark x1="66797" y1="11914" x2="85156" y2="32227"/>
                        <a14:foregroundMark x1="57813" y1="5078" x2="76563" y2="13867"/>
                        <a14:foregroundMark x1="76563" y1="13867" x2="80469" y2="18555"/>
                        <a14:foregroundMark x1="80078" y1="15234" x2="92969" y2="33984"/>
                        <a14:foregroundMark x1="93555" y1="40625" x2="93945" y2="68945"/>
                        <a14:foregroundMark x1="93945" y1="68945" x2="93750" y2="69531"/>
                        <a14:foregroundMark x1="96875" y1="47266" x2="97656" y2="54688"/>
                        <a14:foregroundMark x1="89453" y1="72852" x2="79883" y2="84375"/>
                        <a14:foregroundMark x1="79883" y1="84375" x2="61328" y2="93164"/>
                        <a14:foregroundMark x1="11133" y1="76367" x2="23438" y2="88477"/>
                        <a14:foregroundMark x1="23438" y1="88477" x2="32227" y2="91406"/>
                        <a14:foregroundMark x1="41016" y1="96875" x2="58984" y2="96484"/>
                        <a14:foregroundMark x1="58984" y1="96484" x2="59570" y2="96094"/>
                        <a14:foregroundMark x1="10547" y1="29688" x2="7813" y2="52539"/>
                        <a14:foregroundMark x1="7813" y1="52539" x2="8594" y2="56250"/>
                        <a14:foregroundMark x1="2734" y1="43750" x2="2734" y2="50586"/>
                        <a14:foregroundMark x1="48438" y1="977" x2="48438" y2="977"/>
                        <a14:backgroundMark x1="5078" y1="15234" x2="12305" y2="4492"/>
                        <a14:backgroundMark x1="2930" y1="14063" x2="17773" y2="5078"/>
                        <a14:backgroundMark x1="6445" y1="13477" x2="23047" y2="3516"/>
                      </a14:backgroundRemoval>
                    </a14:imgEffect>
                  </a14:imgLayer>
                </a14:imgProps>
              </a:ext>
              <a:ext uri="{28A0092B-C50C-407E-A947-70E740481C1C}">
                <a14:useLocalDpi xmlns:a14="http://schemas.microsoft.com/office/drawing/2010/main" val="0"/>
              </a:ext>
            </a:extLst>
          </a:blip>
          <a:srcRect/>
          <a:stretch>
            <a:fillRect/>
          </a:stretch>
        </p:blipFill>
        <p:spPr bwMode="auto">
          <a:xfrm>
            <a:off x="8157689" y="242827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con biểu tượng trên Facebook">
            <a:extLst>
              <a:ext uri="{FF2B5EF4-FFF2-40B4-BE49-F238E27FC236}">
                <a16:creationId xmlns:a16="http://schemas.microsoft.com/office/drawing/2014/main" id="{58EA0125-DC52-8430-E0CF-B5A0EA60B7F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902" b="95588" l="4412" r="93137">
                        <a14:foregroundMark x1="59804" y1="11275" x2="25000" y2="28431"/>
                        <a14:foregroundMark x1="25000" y1="28431" x2="19608" y2="67647"/>
                        <a14:foregroundMark x1="19608" y1="67647" x2="23529" y2="75000"/>
                        <a14:foregroundMark x1="4902" y1="43627" x2="4412" y2="53922"/>
                        <a14:foregroundMark x1="42647" y1="4902" x2="57843" y2="5882"/>
                        <a14:foregroundMark x1="60784" y1="26471" x2="44118" y2="47549"/>
                        <a14:foregroundMark x1="44118" y1="47549" x2="45098" y2="81863"/>
                        <a14:foregroundMark x1="85784" y1="38725" x2="79412" y2="65686"/>
                        <a14:foregroundMark x1="79412" y1="65686" x2="59314" y2="81863"/>
                        <a14:foregroundMark x1="59314" y1="81863" x2="59314" y2="81863"/>
                        <a14:foregroundMark x1="90196" y1="45098" x2="83824" y2="70098"/>
                        <a14:foregroundMark x1="83824" y1="70098" x2="65686" y2="89216"/>
                        <a14:foregroundMark x1="65686" y1="89216" x2="65686" y2="89216"/>
                        <a14:foregroundMark x1="93627" y1="44608" x2="92647" y2="51961"/>
                        <a14:foregroundMark x1="31373" y1="91176" x2="60784" y2="95588"/>
                        <a14:foregroundMark x1="60784" y1="95588" x2="62255" y2="94118"/>
                        <a14:foregroundMark x1="38235" y1="61765" x2="43137" y2="92647"/>
                        <a14:foregroundMark x1="43137" y1="92647" x2="43137" y2="89706"/>
                        <a14:foregroundMark x1="50980" y1="50490" x2="50490" y2="83824"/>
                        <a14:foregroundMark x1="50490" y1="83824" x2="50490" y2="81373"/>
                        <a14:foregroundMark x1="57353" y1="52451" x2="64706" y2="58824"/>
                        <a14:foregroundMark x1="30392" y1="51471" x2="38235" y2="57843"/>
                        <a14:foregroundMark x1="53922" y1="24020" x2="41176" y2="41176"/>
                        <a14:foregroundMark x1="64216" y1="19118" x2="64216" y2="28431"/>
                      </a14:backgroundRemoval>
                    </a14:imgEffect>
                  </a14:imgLayer>
                </a14:imgProps>
              </a:ext>
              <a:ext uri="{28A0092B-C50C-407E-A947-70E740481C1C}">
                <a14:useLocalDpi xmlns:a14="http://schemas.microsoft.com/office/drawing/2010/main" val="0"/>
              </a:ext>
            </a:extLst>
          </a:blip>
          <a:srcRect/>
          <a:stretch>
            <a:fillRect/>
          </a:stretch>
        </p:blipFill>
        <p:spPr bwMode="auto">
          <a:xfrm>
            <a:off x="8152289" y="408489"/>
            <a:ext cx="736920" cy="7369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IẤY PHÉP XỬ LÝ CHẤT THẢI NGUY HẠI – Môi trường">
            <a:extLst>
              <a:ext uri="{FF2B5EF4-FFF2-40B4-BE49-F238E27FC236}">
                <a16:creationId xmlns:a16="http://schemas.microsoft.com/office/drawing/2014/main" id="{D59F1652-04E9-2AE7-86E8-9809A7EF3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4209" y="3773065"/>
            <a:ext cx="746575" cy="7369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IẤY PHÉP XỬ LÝ CHẤT THẢI NGUY HẠI – Môi trường">
            <a:extLst>
              <a:ext uri="{FF2B5EF4-FFF2-40B4-BE49-F238E27FC236}">
                <a16:creationId xmlns:a16="http://schemas.microsoft.com/office/drawing/2014/main" id="{F0F84451-69F8-45EB-7702-361A423AE7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9540" y="319254"/>
            <a:ext cx="746575" cy="73692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9F2DC6C-8137-143D-269A-E5B6143954E0}"/>
              </a:ext>
            </a:extLst>
          </p:cNvPr>
          <p:cNvGrpSpPr/>
          <p:nvPr/>
        </p:nvGrpSpPr>
        <p:grpSpPr>
          <a:xfrm>
            <a:off x="4968370" y="2296712"/>
            <a:ext cx="617090" cy="731520"/>
            <a:chOff x="461814" y="792939"/>
            <a:chExt cx="2143125" cy="2143125"/>
          </a:xfrm>
        </p:grpSpPr>
        <p:pic>
          <p:nvPicPr>
            <p:cNvPr id="23" name="Picture 8">
              <a:extLst>
                <a:ext uri="{FF2B5EF4-FFF2-40B4-BE49-F238E27FC236}">
                  <a16:creationId xmlns:a16="http://schemas.microsoft.com/office/drawing/2014/main" id="{45D0D453-4ABF-0B6E-2D27-0F0CD29141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814" y="79293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AD41F73-3488-EAE6-0F3C-0549F8CB08F0}"/>
                </a:ext>
              </a:extLst>
            </p:cNvPr>
            <p:cNvSpPr txBox="1"/>
            <p:nvPr/>
          </p:nvSpPr>
          <p:spPr>
            <a:xfrm>
              <a:off x="691373" y="1111756"/>
              <a:ext cx="1672696" cy="1713208"/>
            </a:xfrm>
            <a:prstGeom prst="rect">
              <a:avLst/>
            </a:prstGeom>
            <a:noFill/>
          </p:spPr>
          <p:txBody>
            <a:bodyPr wrap="square" rtlCol="0">
              <a:spAutoFit/>
            </a:bodyPr>
            <a:lstStyle/>
            <a:p>
              <a:r>
                <a:rPr lang="vi-VN" sz="400">
                  <a:latin typeface="Roboto" panose="02000000000000000000" pitchFamily="2" charset="0"/>
                  <a:ea typeface="Roboto" panose="02000000000000000000" pitchFamily="2" charset="0"/>
                  <a:cs typeface="Roboto" panose="02000000000000000000" pitchFamily="2" charset="0"/>
                </a:rPr>
                <a:t>5,Phạm Như Anh,10,8,4,2,6</a:t>
              </a:r>
            </a:p>
            <a:p>
              <a:r>
                <a:rPr lang="vi-VN" sz="400">
                  <a:latin typeface="Roboto" panose="02000000000000000000" pitchFamily="2" charset="0"/>
                  <a:ea typeface="Roboto" panose="02000000000000000000" pitchFamily="2" charset="0"/>
                  <a:cs typeface="Roboto" panose="02000000000000000000" pitchFamily="2" charset="0"/>
                </a:rPr>
                <a:t>6,Trần Quốc Bình,4,9,6,3,5.5</a:t>
              </a:r>
            </a:p>
            <a:p>
              <a:r>
                <a:rPr lang="vi-VN" sz="400">
                  <a:latin typeface="Roboto" panose="02000000000000000000" pitchFamily="2" charset="0"/>
                  <a:ea typeface="Roboto" panose="02000000000000000000" pitchFamily="2" charset="0"/>
                  <a:cs typeface="Roboto" panose="02000000000000000000" pitchFamily="2" charset="0"/>
                </a:rPr>
                <a:t>7,Lê Thị Hoài An,5,5,4,8,5.5</a:t>
              </a:r>
              <a:endParaRPr lang="en-US" sz="400">
                <a:latin typeface="Roboto" panose="02000000000000000000" pitchFamily="2" charset="0"/>
                <a:ea typeface="Roboto" panose="02000000000000000000" pitchFamily="2" charset="0"/>
                <a:cs typeface="Roboto" panose="02000000000000000000" pitchFamily="2" charset="0"/>
              </a:endParaRPr>
            </a:p>
          </p:txBody>
        </p:sp>
      </p:grpSp>
      <p:pic>
        <p:nvPicPr>
          <p:cNvPr id="8" name="Picture 7">
            <a:extLst>
              <a:ext uri="{FF2B5EF4-FFF2-40B4-BE49-F238E27FC236}">
                <a16:creationId xmlns:a16="http://schemas.microsoft.com/office/drawing/2014/main" id="{46B49AED-D4DC-26B1-4FCB-F7AF3FD5060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34469" y="3716479"/>
            <a:ext cx="778701" cy="778701"/>
          </a:xfrm>
          <a:prstGeom prst="rect">
            <a:avLst/>
          </a:prstGeom>
        </p:spPr>
      </p:pic>
      <p:pic>
        <p:nvPicPr>
          <p:cNvPr id="10" name="Picture 9">
            <a:extLst>
              <a:ext uri="{FF2B5EF4-FFF2-40B4-BE49-F238E27FC236}">
                <a16:creationId xmlns:a16="http://schemas.microsoft.com/office/drawing/2014/main" id="{1A98F00E-A8CC-0EE6-F097-EDAB14AB4F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8076" y="586038"/>
            <a:ext cx="876078" cy="876078"/>
          </a:xfrm>
          <a:prstGeom prst="rect">
            <a:avLst/>
          </a:prstGeom>
        </p:spPr>
      </p:pic>
    </p:spTree>
    <p:extLst>
      <p:ext uri="{BB962C8B-B14F-4D97-AF65-F5344CB8AC3E}">
        <p14:creationId xmlns:p14="http://schemas.microsoft.com/office/powerpoint/2010/main" val="14106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90"/>
                                        </p:tgtEl>
                                        <p:attrNameLst>
                                          <p:attrName>style.visibility</p:attrName>
                                        </p:attrNameLst>
                                      </p:cBhvr>
                                      <p:to>
                                        <p:strVal val="visible"/>
                                      </p:to>
                                    </p:set>
                                    <p:animEffect transition="in" filter="fade">
                                      <p:cBhvr>
                                        <p:cTn id="37" dur="500"/>
                                        <p:tgtEl>
                                          <p:spTgt spid="12290"/>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path" presetSubtype="0" accel="50000" decel="50000" fill="hold" nodeType="clickEffect">
                                  <p:stCondLst>
                                    <p:cond delay="0"/>
                                  </p:stCondLst>
                                  <p:childTnLst>
                                    <p:animMotion origin="layout" path="M -3.33333E-6 -2.59259E-6 L 0.32466 0.06389 " pathEditMode="relative" rAng="0" ptsTypes="AA">
                                      <p:cBhvr>
                                        <p:cTn id="44" dur="500" fill="hold"/>
                                        <p:tgtEl>
                                          <p:spTgt spid="22"/>
                                        </p:tgtEl>
                                        <p:attrNameLst>
                                          <p:attrName>ppt_x</p:attrName>
                                          <p:attrName>ppt_y</p:attrName>
                                        </p:attrNameLst>
                                      </p:cBhvr>
                                      <p:rCtr x="16233" y="3179"/>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6" presetClass="path" presetSubtype="0" accel="50000" decel="50000" fill="hold" nodeType="clickEffect">
                                  <p:stCondLst>
                                    <p:cond delay="0"/>
                                  </p:stCondLst>
                                  <p:childTnLst>
                                    <p:animMotion origin="layout" path="M 4.44444E-6 1.85185E-6 L 0.30937 -0.60864 " pathEditMode="relative" rAng="0" ptsTypes="AA">
                                      <p:cBhvr>
                                        <p:cTn id="56" dur="500" fill="hold"/>
                                        <p:tgtEl>
                                          <p:spTgt spid="8"/>
                                        </p:tgtEl>
                                        <p:attrNameLst>
                                          <p:attrName>ppt_x</p:attrName>
                                          <p:attrName>ppt_y</p:attrName>
                                        </p:attrNameLst>
                                      </p:cBhvr>
                                      <p:rCtr x="15469" y="-30432"/>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2292"/>
                                        </p:tgtEl>
                                        <p:attrNameLst>
                                          <p:attrName>style.visibility</p:attrName>
                                        </p:attrNameLst>
                                      </p:cBhvr>
                                      <p:to>
                                        <p:strVal val="visible"/>
                                      </p:to>
                                    </p:set>
                                    <p:animEffect transition="in" filter="fade">
                                      <p:cBhvr>
                                        <p:cTn id="64" dur="500"/>
                                        <p:tgtEl>
                                          <p:spTgt spid="12292"/>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path" presetSubtype="0" accel="50000" decel="50000" fill="hold" nodeType="clickEffect">
                                  <p:stCondLst>
                                    <p:cond delay="0"/>
                                  </p:stCondLst>
                                  <p:childTnLst>
                                    <p:animMotion origin="layout" path="M 2.77778E-7 -4.07407E-6 L 0.11319 0.54753 " pathEditMode="relative" rAng="0" ptsTypes="AA">
                                      <p:cBhvr>
                                        <p:cTn id="68" dur="500" fill="hold"/>
                                        <p:tgtEl>
                                          <p:spTgt spid="10"/>
                                        </p:tgtEl>
                                        <p:attrNameLst>
                                          <p:attrName>ppt_x</p:attrName>
                                          <p:attrName>ppt_y</p:attrName>
                                        </p:attrNameLst>
                                      </p:cBhvr>
                                      <p:rCtr x="5660" y="27377"/>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288"/>
                                        </p:tgtEl>
                                        <p:attrNameLst>
                                          <p:attrName>style.visibility</p:attrName>
                                        </p:attrNameLst>
                                      </p:cBhvr>
                                      <p:to>
                                        <p:strVal val="visible"/>
                                      </p:to>
                                    </p:set>
                                    <p:animEffect transition="in" filter="fade">
                                      <p:cBhvr>
                                        <p:cTn id="78" dur="500"/>
                                        <p:tgtEl>
                                          <p:spTgt spid="12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122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1F324F-BE01-35DB-0963-1C5800FE9DC4}"/>
              </a:ext>
            </a:extLst>
          </p:cNvPr>
          <p:cNvPicPr>
            <a:picLocks noChangeAspect="1"/>
          </p:cNvPicPr>
          <p:nvPr/>
        </p:nvPicPr>
        <p:blipFill>
          <a:blip r:embed="rId2"/>
          <a:stretch>
            <a:fillRect/>
          </a:stretch>
        </p:blipFill>
        <p:spPr>
          <a:xfrm>
            <a:off x="4992564" y="2319911"/>
            <a:ext cx="3863856" cy="2025455"/>
          </a:xfrm>
          <a:prstGeom prst="rect">
            <a:avLst/>
          </a:prstGeom>
        </p:spPr>
      </p:pic>
      <p:sp>
        <p:nvSpPr>
          <p:cNvPr id="27" name="Freeform: Shape 26">
            <a:extLst>
              <a:ext uri="{FF2B5EF4-FFF2-40B4-BE49-F238E27FC236}">
                <a16:creationId xmlns:a16="http://schemas.microsoft.com/office/drawing/2014/main" id="{73FA9D83-013E-0349-B2EF-11374F5B4F8A}"/>
              </a:ext>
            </a:extLst>
          </p:cNvPr>
          <p:cNvSpPr/>
          <p:nvPr/>
        </p:nvSpPr>
        <p:spPr>
          <a:xfrm>
            <a:off x="99528" y="401989"/>
            <a:ext cx="3371035"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smtClean="0">
                <a:latin typeface="Times New Roman" panose="02020603050405020304" pitchFamily="18" charset="0"/>
                <a:ea typeface="Open Sans" pitchFamily="2" charset="0"/>
                <a:cs typeface="Times New Roman" panose="02020603050405020304" pitchFamily="18" charset="0"/>
              </a:rPr>
              <a:t>b</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số</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trong</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xã</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hội</a:t>
            </a:r>
            <a:endParaRPr lang="en-US" sz="2000" kern="1200" dirty="0"/>
          </a:p>
        </p:txBody>
      </p:sp>
      <p:sp>
        <p:nvSpPr>
          <p:cNvPr id="28" name="Freeform: Shape 27">
            <a:extLst>
              <a:ext uri="{FF2B5EF4-FFF2-40B4-BE49-F238E27FC236}">
                <a16:creationId xmlns:a16="http://schemas.microsoft.com/office/drawing/2014/main" id="{FFB2DF01-3314-AD50-0EEC-5FDCC964887B}"/>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4E4FE5BD-ED9E-E0EA-035E-D5B551C1D630}"/>
              </a:ext>
            </a:extLst>
          </p:cNvPr>
          <p:cNvSpPr/>
          <p:nvPr/>
        </p:nvSpPr>
        <p:spPr>
          <a:xfrm>
            <a:off x="740376" y="953255"/>
            <a:ext cx="3411062"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31" name="Freeform: Shape 30">
            <a:extLst>
              <a:ext uri="{FF2B5EF4-FFF2-40B4-BE49-F238E27FC236}">
                <a16:creationId xmlns:a16="http://schemas.microsoft.com/office/drawing/2014/main" id="{5991464C-9163-3D66-B12A-DFEB19026F10}"/>
              </a:ext>
            </a:extLst>
          </p:cNvPr>
          <p:cNvSpPr/>
          <p:nvPr/>
        </p:nvSpPr>
        <p:spPr>
          <a:xfrm>
            <a:off x="419952" y="891198"/>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88" name="Freeform: Shape 12287">
            <a:extLst>
              <a:ext uri="{FF2B5EF4-FFF2-40B4-BE49-F238E27FC236}">
                <a16:creationId xmlns:a16="http://schemas.microsoft.com/office/drawing/2014/main" id="{826FC146-970A-9365-9F37-DA0DAFEDBD5F}"/>
              </a:ext>
            </a:extLst>
          </p:cNvPr>
          <p:cNvSpPr/>
          <p:nvPr/>
        </p:nvSpPr>
        <p:spPr>
          <a:xfrm>
            <a:off x="740376" y="1600169"/>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Có nhiều công cụ hỗ trợ tìm kiếm, truy cập, lưu trữ, xử lí và chia sẽ</a:t>
            </a:r>
          </a:p>
        </p:txBody>
      </p:sp>
      <p:pic>
        <p:nvPicPr>
          <p:cNvPr id="13" name="Picture 12">
            <a:extLst>
              <a:ext uri="{FF2B5EF4-FFF2-40B4-BE49-F238E27FC236}">
                <a16:creationId xmlns:a16="http://schemas.microsoft.com/office/drawing/2014/main" id="{66119D75-1204-1B33-5F6E-09D0055BB488}"/>
              </a:ext>
            </a:extLst>
          </p:cNvPr>
          <p:cNvPicPr>
            <a:picLocks noChangeAspect="1"/>
          </p:cNvPicPr>
          <p:nvPr/>
        </p:nvPicPr>
        <p:blipFill>
          <a:blip r:embed="rId3"/>
          <a:stretch>
            <a:fillRect/>
          </a:stretch>
        </p:blipFill>
        <p:spPr>
          <a:xfrm>
            <a:off x="4992563" y="162874"/>
            <a:ext cx="3863857" cy="2045230"/>
          </a:xfrm>
          <a:prstGeom prst="rect">
            <a:avLst/>
          </a:prstGeom>
        </p:spPr>
      </p:pic>
    </p:spTree>
    <p:extLst>
      <p:ext uri="{BB962C8B-B14F-4D97-AF65-F5344CB8AC3E}">
        <p14:creationId xmlns:p14="http://schemas.microsoft.com/office/powerpoint/2010/main" val="222831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
                                        </p:tgtEl>
                                        <p:attrNameLst>
                                          <p:attrName>style.visibility</p:attrName>
                                        </p:attrNameLst>
                                      </p:cBhvr>
                                      <p:to>
                                        <p:strVal val="visible"/>
                                      </p:to>
                                    </p:set>
                                    <p:animEffect transition="in" filter="fade">
                                      <p:cBhvr>
                                        <p:cTn id="12" dur="500"/>
                                        <p:tgtEl>
                                          <p:spTgt spid="122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73FA9D83-013E-0349-B2EF-11374F5B4F8A}"/>
              </a:ext>
            </a:extLst>
          </p:cNvPr>
          <p:cNvSpPr/>
          <p:nvPr/>
        </p:nvSpPr>
        <p:spPr>
          <a:xfrm>
            <a:off x="99529" y="401989"/>
            <a:ext cx="332254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smtClean="0">
                <a:latin typeface="Times New Roman" panose="02020603050405020304" pitchFamily="18" charset="0"/>
                <a:ea typeface="Open Sans" pitchFamily="2" charset="0"/>
                <a:cs typeface="Times New Roman" panose="02020603050405020304" pitchFamily="18" charset="0"/>
              </a:rPr>
              <a:t>b</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số</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trong</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xã</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hội</a:t>
            </a:r>
            <a:endParaRPr lang="en-US" sz="2000" kern="1200" dirty="0"/>
          </a:p>
        </p:txBody>
      </p:sp>
      <p:sp>
        <p:nvSpPr>
          <p:cNvPr id="28" name="Freeform: Shape 27">
            <a:extLst>
              <a:ext uri="{FF2B5EF4-FFF2-40B4-BE49-F238E27FC236}">
                <a16:creationId xmlns:a16="http://schemas.microsoft.com/office/drawing/2014/main" id="{FFB2DF01-3314-AD50-0EEC-5FDCC964887B}"/>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4E4FE5BD-ED9E-E0EA-035E-D5B551C1D630}"/>
              </a:ext>
            </a:extLst>
          </p:cNvPr>
          <p:cNvSpPr/>
          <p:nvPr/>
        </p:nvSpPr>
        <p:spPr>
          <a:xfrm>
            <a:off x="740376" y="953255"/>
            <a:ext cx="3411062"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31" name="Freeform: Shape 30">
            <a:extLst>
              <a:ext uri="{FF2B5EF4-FFF2-40B4-BE49-F238E27FC236}">
                <a16:creationId xmlns:a16="http://schemas.microsoft.com/office/drawing/2014/main" id="{5991464C-9163-3D66-B12A-DFEB19026F10}"/>
              </a:ext>
            </a:extLst>
          </p:cNvPr>
          <p:cNvSpPr/>
          <p:nvPr/>
        </p:nvSpPr>
        <p:spPr>
          <a:xfrm>
            <a:off x="419952" y="891198"/>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88" name="Freeform: Shape 12287">
            <a:extLst>
              <a:ext uri="{FF2B5EF4-FFF2-40B4-BE49-F238E27FC236}">
                <a16:creationId xmlns:a16="http://schemas.microsoft.com/office/drawing/2014/main" id="{826FC146-970A-9365-9F37-DA0DAFEDBD5F}"/>
              </a:ext>
            </a:extLst>
          </p:cNvPr>
          <p:cNvSpPr/>
          <p:nvPr/>
        </p:nvSpPr>
        <p:spPr>
          <a:xfrm>
            <a:off x="740376" y="1600169"/>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Có nhiều công cụ hỗ trợ tìm kiếm, truy cập, lưu trữ, xử lí và chia sẽ</a:t>
            </a:r>
          </a:p>
        </p:txBody>
      </p:sp>
      <p:sp>
        <p:nvSpPr>
          <p:cNvPr id="12289" name="Freeform: Shape 12288">
            <a:extLst>
              <a:ext uri="{FF2B5EF4-FFF2-40B4-BE49-F238E27FC236}">
                <a16:creationId xmlns:a16="http://schemas.microsoft.com/office/drawing/2014/main" id="{7575BADF-F443-BFF8-EC79-3196EC17B645}"/>
              </a:ext>
            </a:extLst>
          </p:cNvPr>
          <p:cNvSpPr/>
          <p:nvPr/>
        </p:nvSpPr>
        <p:spPr>
          <a:xfrm>
            <a:off x="419952" y="891198"/>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1" name="Freeform: Shape 12290">
            <a:extLst>
              <a:ext uri="{FF2B5EF4-FFF2-40B4-BE49-F238E27FC236}">
                <a16:creationId xmlns:a16="http://schemas.microsoft.com/office/drawing/2014/main" id="{E50EAE99-4677-86F8-62ED-0ABFC26E5DD2}"/>
              </a:ext>
            </a:extLst>
          </p:cNvPr>
          <p:cNvSpPr/>
          <p:nvPr/>
        </p:nvSpPr>
        <p:spPr>
          <a:xfrm>
            <a:off x="740376" y="2381969"/>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Quyền tác giả của thông tin số được pháp luật bảo hộ</a:t>
            </a:r>
          </a:p>
        </p:txBody>
      </p:sp>
      <p:pic>
        <p:nvPicPr>
          <p:cNvPr id="2" name="Picture 1" descr="Laptop PNG transparent image download, size: 8000x6979px">
            <a:extLst>
              <a:ext uri="{FF2B5EF4-FFF2-40B4-BE49-F238E27FC236}">
                <a16:creationId xmlns:a16="http://schemas.microsoft.com/office/drawing/2014/main" id="{0BFE26C2-74F9-F220-A56C-5E858F7F7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332" y="3004804"/>
            <a:ext cx="1303020" cy="11367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ptop PNG transparent image download, size: 8000x6979px">
            <a:extLst>
              <a:ext uri="{FF2B5EF4-FFF2-40B4-BE49-F238E27FC236}">
                <a16:creationId xmlns:a16="http://schemas.microsoft.com/office/drawing/2014/main" id="{59183EF2-0B73-1829-E33C-0ECDBB520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420" y="3004804"/>
            <a:ext cx="1303020" cy="1136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aptop PNG transparent image download, size: 8000x6979px">
            <a:extLst>
              <a:ext uri="{FF2B5EF4-FFF2-40B4-BE49-F238E27FC236}">
                <a16:creationId xmlns:a16="http://schemas.microsoft.com/office/drawing/2014/main" id="{F735D5F5-F695-3F64-36D5-EFD219016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876" y="3004804"/>
            <a:ext cx="1303020" cy="1136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ovie Theater Screen Png Banner Library Download - Film Transparent PNG -  980x774 - Free Download on NicePNG">
            <a:extLst>
              <a:ext uri="{FF2B5EF4-FFF2-40B4-BE49-F238E27FC236}">
                <a16:creationId xmlns:a16="http://schemas.microsoft.com/office/drawing/2014/main" id="{BB80DB41-206A-DFEF-076D-75746AC79E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569" b="95051" l="1585" r="97683">
                        <a14:foregroundMark x1="2927" y1="10044" x2="12073" y2="87045"/>
                        <a14:foregroundMark x1="12073" y1="87045" x2="10488" y2="86026"/>
                        <a14:foregroundMark x1="22073" y1="25036" x2="56220" y2="57787"/>
                        <a14:foregroundMark x1="16098" y1="88210" x2="41585" y2="88501"/>
                        <a14:foregroundMark x1="41585" y1="88501" x2="61951" y2="88355"/>
                        <a14:foregroundMark x1="61951" y1="88355" x2="62439" y2="88064"/>
                        <a14:foregroundMark x1="22927" y1="94469" x2="57683" y2="92431"/>
                        <a14:foregroundMark x1="57683" y1="92431" x2="57805" y2="92431"/>
                        <a14:foregroundMark x1="63780" y1="90684" x2="84512" y2="88646"/>
                        <a14:foregroundMark x1="84512" y1="88646" x2="90732" y2="89520"/>
                        <a14:foregroundMark x1="85122" y1="27948" x2="93293" y2="50509"/>
                        <a14:foregroundMark x1="90488" y1="93886" x2="94634" y2="90247"/>
                        <a14:foregroundMark x1="3415" y1="27948" x2="3780" y2="75983"/>
                        <a14:foregroundMark x1="2195" y1="42504" x2="3537" y2="51383"/>
                        <a14:foregroundMark x1="52073" y1="20961" x2="72439" y2="41630"/>
                        <a14:foregroundMark x1="22317" y1="50218" x2="71585" y2="30422"/>
                        <a14:foregroundMark x1="39878" y1="52984" x2="83049" y2="39156"/>
                        <a14:foregroundMark x1="53293" y1="56477" x2="73049" y2="48763"/>
                        <a14:foregroundMark x1="97561" y1="17322" x2="97439" y2="42358"/>
                        <a14:foregroundMark x1="97439" y1="47889" x2="97683" y2="73654"/>
                        <a14:foregroundMark x1="2317" y1="54440" x2="2927" y2="66667"/>
                        <a14:foregroundMark x1="4878" y1="88355" x2="11707" y2="95051"/>
                        <a14:foregroundMark x1="11707" y1="95051" x2="11707" y2="94614"/>
                        <a14:foregroundMark x1="11707" y1="8443" x2="24268" y2="8879"/>
                        <a14:foregroundMark x1="35244" y1="8734" x2="55976" y2="7569"/>
                        <a14:foregroundMark x1="55976" y1="7569" x2="82561" y2="8879"/>
                        <a14:foregroundMark x1="82561" y1="8879" x2="90854" y2="8734"/>
                        <a14:foregroundMark x1="90854" y1="8734" x2="97439" y2="14993"/>
                        <a14:foregroundMark x1="23537" y1="8443" x2="36951" y2="9753"/>
                        <a14:foregroundMark x1="12927" y1="71761" x2="52073" y2="84134"/>
                        <a14:foregroundMark x1="53659" y1="76128" x2="73902" y2="87045"/>
                        <a14:foregroundMark x1="68537" y1="72780" x2="84512" y2="86463"/>
                        <a14:foregroundMark x1="95122" y1="45124" x2="96463" y2="48763"/>
                        <a14:foregroundMark x1="95854" y1="51092" x2="96341" y2="72926"/>
                        <a14:foregroundMark x1="83537" y1="72198" x2="89878" y2="87336"/>
                        <a14:foregroundMark x1="89878" y1="87336" x2="95854" y2="93450"/>
                        <a14:foregroundMark x1="95854" y1="93450" x2="95854" y2="93450"/>
                        <a14:foregroundMark x1="13537" y1="81077" x2="29390" y2="86754"/>
                        <a14:foregroundMark x1="3293" y1="88064" x2="14390" y2="91994"/>
                        <a14:foregroundMark x1="5366" y1="94614" x2="19024" y2="93886"/>
                        <a14:foregroundMark x1="56341" y1="93741" x2="79146" y2="92140"/>
                        <a14:foregroundMark x1="79146" y1="92140" x2="83902" y2="92431"/>
                        <a14:foregroundMark x1="23171" y1="79767" x2="60366" y2="70742"/>
                        <a14:foregroundMark x1="5244" y1="8443" x2="13171" y2="9170"/>
                      </a14:backgroundRemoval>
                    </a14:imgEffect>
                  </a14:imgLayer>
                </a14:imgProps>
              </a:ext>
              <a:ext uri="{28A0092B-C50C-407E-A947-70E740481C1C}">
                <a14:useLocalDpi xmlns:a14="http://schemas.microsoft.com/office/drawing/2010/main" val="0"/>
              </a:ext>
            </a:extLst>
          </a:blip>
          <a:srcRect/>
          <a:stretch>
            <a:fillRect/>
          </a:stretch>
        </p:blipFill>
        <p:spPr bwMode="auto">
          <a:xfrm>
            <a:off x="5555228" y="386020"/>
            <a:ext cx="2608710" cy="2185730"/>
          </a:xfrm>
          <a:prstGeom prst="rect">
            <a:avLst/>
          </a:prstGeom>
          <a:noFill/>
          <a:extLst>
            <a:ext uri="{909E8E84-426E-40DD-AFC4-6F175D3DCCD1}">
              <a14:hiddenFill xmlns:a14="http://schemas.microsoft.com/office/drawing/2010/main">
                <a:solidFill>
                  <a:srgbClr val="FFFFFF"/>
                </a:solidFill>
              </a14:hiddenFill>
            </a:ext>
          </a:extLst>
        </p:spPr>
      </p:pic>
      <p:pic>
        <p:nvPicPr>
          <p:cNvPr id="7" name="Tom-Jerry">
            <a:hlinkClick r:id="" action="ppaction://media"/>
            <a:extLst>
              <a:ext uri="{FF2B5EF4-FFF2-40B4-BE49-F238E27FC236}">
                <a16:creationId xmlns:a16="http://schemas.microsoft.com/office/drawing/2014/main" id="{4E7D3719-0972-69D4-BA04-48DE06F11A6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36332" y="656582"/>
            <a:ext cx="2246502" cy="1263658"/>
          </a:xfrm>
          <a:prstGeom prst="rect">
            <a:avLst/>
          </a:prstGeom>
        </p:spPr>
      </p:pic>
      <p:pic>
        <p:nvPicPr>
          <p:cNvPr id="9" name="Tom-Jerry">
            <a:hlinkClick r:id="" action="ppaction://media"/>
            <a:extLst>
              <a:ext uri="{FF2B5EF4-FFF2-40B4-BE49-F238E27FC236}">
                <a16:creationId xmlns:a16="http://schemas.microsoft.com/office/drawing/2014/main" id="{E2C7171E-B7F7-79AE-FB69-3CC1226D45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08589" y="3163086"/>
            <a:ext cx="892681" cy="502133"/>
          </a:xfrm>
          <a:prstGeom prst="rect">
            <a:avLst/>
          </a:prstGeom>
        </p:spPr>
      </p:pic>
      <p:pic>
        <p:nvPicPr>
          <p:cNvPr id="11" name="Tom-Jerry">
            <a:hlinkClick r:id="" action="ppaction://media"/>
            <a:extLst>
              <a:ext uri="{FF2B5EF4-FFF2-40B4-BE49-F238E27FC236}">
                <a16:creationId xmlns:a16="http://schemas.microsoft.com/office/drawing/2014/main" id="{A160BA1B-6313-52CD-8019-4DD279A602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4045" y="3177711"/>
            <a:ext cx="892681" cy="502133"/>
          </a:xfrm>
          <a:prstGeom prst="rect">
            <a:avLst/>
          </a:prstGeom>
        </p:spPr>
      </p:pic>
      <p:pic>
        <p:nvPicPr>
          <p:cNvPr id="13" name="Tom-Jerry">
            <a:hlinkClick r:id="" action="ppaction://media"/>
            <a:extLst>
              <a:ext uri="{FF2B5EF4-FFF2-40B4-BE49-F238E27FC236}">
                <a16:creationId xmlns:a16="http://schemas.microsoft.com/office/drawing/2014/main" id="{4778E3AE-7856-58A5-2540-BA4F8D1DD00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79501" y="3177710"/>
            <a:ext cx="892681" cy="502133"/>
          </a:xfrm>
          <a:prstGeom prst="rect">
            <a:avLst/>
          </a:prstGeom>
        </p:spPr>
      </p:pic>
    </p:spTree>
    <p:extLst>
      <p:ext uri="{BB962C8B-B14F-4D97-AF65-F5344CB8AC3E}">
        <p14:creationId xmlns:p14="http://schemas.microsoft.com/office/powerpoint/2010/main" val="51500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500"/>
                                        <p:tgtEl>
                                          <p:spTgt spid="12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167" fill="hold"/>
                                        <p:tgtEl>
                                          <p:spTgt spid="7"/>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25167" fill="hold"/>
                                        <p:tgtEl>
                                          <p:spTgt spid="9"/>
                                        </p:tgtEl>
                                      </p:cBhvr>
                                    </p:cmd>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5167" fill="hold"/>
                                        <p:tgtEl>
                                          <p:spTgt spid="11"/>
                                        </p:tgtEl>
                                      </p:cBhvr>
                                    </p:cmd>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51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
                </p:tgtEl>
              </p:cMediaNode>
            </p:video>
            <p:video>
              <p:cMediaNode vol="80000">
                <p:cTn id="70" fill="hold" display="0">
                  <p:stCondLst>
                    <p:cond delay="indefinite"/>
                  </p:stCondLst>
                </p:cTn>
                <p:tgtEl>
                  <p:spTgt spid="9"/>
                </p:tgtEl>
              </p:cMediaNode>
            </p:video>
            <p:video>
              <p:cMediaNode vol="80000">
                <p:cTn id="71" fill="hold" display="0">
                  <p:stCondLst>
                    <p:cond delay="indefinite"/>
                  </p:stCondLst>
                </p:cTn>
                <p:tgtEl>
                  <p:spTgt spid="11"/>
                </p:tgtEl>
              </p:cMediaNode>
            </p:video>
            <p:video>
              <p:cMediaNode vol="80000">
                <p:cTn id="72" fill="hold" display="0">
                  <p:stCondLst>
                    <p:cond delay="indefinite"/>
                  </p:stCondLst>
                </p:cTn>
                <p:tgtEl>
                  <p:spTgt spid="13"/>
                </p:tgtEl>
              </p:cMediaNode>
            </p:video>
          </p:childTnLst>
        </p:cTn>
      </p:par>
    </p:tnLst>
    <p:bldLst>
      <p:bldP spid="1229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73FA9D83-013E-0349-B2EF-11374F5B4F8A}"/>
              </a:ext>
            </a:extLst>
          </p:cNvPr>
          <p:cNvSpPr/>
          <p:nvPr/>
        </p:nvSpPr>
        <p:spPr>
          <a:xfrm>
            <a:off x="99529" y="401989"/>
            <a:ext cx="3391816"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smtClean="0">
                <a:latin typeface="Times New Roman" panose="02020603050405020304" pitchFamily="18" charset="0"/>
                <a:ea typeface="Open Sans" pitchFamily="2" charset="0"/>
                <a:cs typeface="Times New Roman" panose="02020603050405020304" pitchFamily="18" charset="0"/>
              </a:rPr>
              <a:t>b</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số</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trong</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xã</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hội</a:t>
            </a:r>
            <a:endParaRPr lang="en-US" sz="2000" kern="1200" dirty="0"/>
          </a:p>
        </p:txBody>
      </p:sp>
      <p:sp>
        <p:nvSpPr>
          <p:cNvPr id="28" name="Freeform: Shape 27">
            <a:extLst>
              <a:ext uri="{FF2B5EF4-FFF2-40B4-BE49-F238E27FC236}">
                <a16:creationId xmlns:a16="http://schemas.microsoft.com/office/drawing/2014/main" id="{FFB2DF01-3314-AD50-0EEC-5FDCC964887B}"/>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4E4FE5BD-ED9E-E0EA-035E-D5B551C1D630}"/>
              </a:ext>
            </a:extLst>
          </p:cNvPr>
          <p:cNvSpPr/>
          <p:nvPr/>
        </p:nvSpPr>
        <p:spPr>
          <a:xfrm>
            <a:off x="740376" y="953255"/>
            <a:ext cx="3411062"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Đa dạng, được thu thập nhanh, được lưu trữ với dung lượng lớn</a:t>
            </a:r>
          </a:p>
        </p:txBody>
      </p:sp>
      <p:sp>
        <p:nvSpPr>
          <p:cNvPr id="31" name="Freeform: Shape 30">
            <a:extLst>
              <a:ext uri="{FF2B5EF4-FFF2-40B4-BE49-F238E27FC236}">
                <a16:creationId xmlns:a16="http://schemas.microsoft.com/office/drawing/2014/main" id="{5991464C-9163-3D66-B12A-DFEB19026F10}"/>
              </a:ext>
            </a:extLst>
          </p:cNvPr>
          <p:cNvSpPr/>
          <p:nvPr/>
        </p:nvSpPr>
        <p:spPr>
          <a:xfrm>
            <a:off x="419952" y="891198"/>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88" name="Freeform: Shape 12287">
            <a:extLst>
              <a:ext uri="{FF2B5EF4-FFF2-40B4-BE49-F238E27FC236}">
                <a16:creationId xmlns:a16="http://schemas.microsoft.com/office/drawing/2014/main" id="{826FC146-970A-9365-9F37-DA0DAFEDBD5F}"/>
              </a:ext>
            </a:extLst>
          </p:cNvPr>
          <p:cNvSpPr/>
          <p:nvPr/>
        </p:nvSpPr>
        <p:spPr>
          <a:xfrm>
            <a:off x="740376" y="1600169"/>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Có nhiều công cụ hỗ trợ tìm kiếm, truy cập, lưu trữ, xử lí và chia sẽ</a:t>
            </a:r>
          </a:p>
        </p:txBody>
      </p:sp>
      <p:sp>
        <p:nvSpPr>
          <p:cNvPr id="12289" name="Freeform: Shape 12288">
            <a:extLst>
              <a:ext uri="{FF2B5EF4-FFF2-40B4-BE49-F238E27FC236}">
                <a16:creationId xmlns:a16="http://schemas.microsoft.com/office/drawing/2014/main" id="{7575BADF-F443-BFF8-EC79-3196EC17B645}"/>
              </a:ext>
            </a:extLst>
          </p:cNvPr>
          <p:cNvSpPr/>
          <p:nvPr/>
        </p:nvSpPr>
        <p:spPr>
          <a:xfrm>
            <a:off x="419952" y="891198"/>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1" name="Freeform: Shape 12290">
            <a:extLst>
              <a:ext uri="{FF2B5EF4-FFF2-40B4-BE49-F238E27FC236}">
                <a16:creationId xmlns:a16="http://schemas.microsoft.com/office/drawing/2014/main" id="{E50EAE99-4677-86F8-62ED-0ABFC26E5DD2}"/>
              </a:ext>
            </a:extLst>
          </p:cNvPr>
          <p:cNvSpPr/>
          <p:nvPr/>
        </p:nvSpPr>
        <p:spPr>
          <a:xfrm>
            <a:off x="740376" y="2381969"/>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Quyền tác giả của thông tin số được pháp luật bảo hộ</a:t>
            </a:r>
          </a:p>
        </p:txBody>
      </p:sp>
      <p:sp>
        <p:nvSpPr>
          <p:cNvPr id="12293" name="Freeform: Shape 12292">
            <a:extLst>
              <a:ext uri="{FF2B5EF4-FFF2-40B4-BE49-F238E27FC236}">
                <a16:creationId xmlns:a16="http://schemas.microsoft.com/office/drawing/2014/main" id="{6626E6BC-4B15-EB05-6447-AB55A660ADDA}"/>
              </a:ext>
            </a:extLst>
          </p:cNvPr>
          <p:cNvSpPr/>
          <p:nvPr/>
        </p:nvSpPr>
        <p:spPr>
          <a:xfrm>
            <a:off x="419952" y="891198"/>
            <a:ext cx="320423" cy="2632441"/>
          </a:xfrm>
          <a:custGeom>
            <a:avLst/>
            <a:gdLst/>
            <a:ahLst/>
            <a:cxnLst/>
            <a:rect l="0" t="0" r="0" b="0"/>
            <a:pathLst>
              <a:path>
                <a:moveTo>
                  <a:pt x="0" y="0"/>
                </a:moveTo>
                <a:lnTo>
                  <a:pt x="0" y="2632441"/>
                </a:lnTo>
                <a:lnTo>
                  <a:pt x="320423" y="2632441"/>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4" name="Freeform: Shape 12293">
            <a:extLst>
              <a:ext uri="{FF2B5EF4-FFF2-40B4-BE49-F238E27FC236}">
                <a16:creationId xmlns:a16="http://schemas.microsoft.com/office/drawing/2014/main" id="{ECAD84F4-8CA2-1E58-1C60-85F01ED88E62}"/>
              </a:ext>
            </a:extLst>
          </p:cNvPr>
          <p:cNvSpPr/>
          <p:nvPr/>
        </p:nvSpPr>
        <p:spPr>
          <a:xfrm>
            <a:off x="740376" y="3163768"/>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số có mức độ tin cậy khác nhau</a:t>
            </a:r>
          </a:p>
        </p:txBody>
      </p:sp>
      <p:sp>
        <p:nvSpPr>
          <p:cNvPr id="12295" name="Freeform: Shape 12294">
            <a:extLst>
              <a:ext uri="{FF2B5EF4-FFF2-40B4-BE49-F238E27FC236}">
                <a16:creationId xmlns:a16="http://schemas.microsoft.com/office/drawing/2014/main" id="{A7AAD1BF-5239-5C36-358A-182FC3933DFE}"/>
              </a:ext>
            </a:extLst>
          </p:cNvPr>
          <p:cNvSpPr/>
          <p:nvPr/>
        </p:nvSpPr>
        <p:spPr>
          <a:xfrm>
            <a:off x="419952" y="891198"/>
            <a:ext cx="320423" cy="3414241"/>
          </a:xfrm>
          <a:custGeom>
            <a:avLst/>
            <a:gdLst/>
            <a:ahLst/>
            <a:cxnLst/>
            <a:rect l="0" t="0" r="0" b="0"/>
            <a:pathLst>
              <a:path>
                <a:moveTo>
                  <a:pt x="0" y="0"/>
                </a:moveTo>
                <a:lnTo>
                  <a:pt x="0" y="3414241"/>
                </a:lnTo>
                <a:lnTo>
                  <a:pt x="320423" y="3414241"/>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296" name="Freeform: Shape 12295">
            <a:extLst>
              <a:ext uri="{FF2B5EF4-FFF2-40B4-BE49-F238E27FC236}">
                <a16:creationId xmlns:a16="http://schemas.microsoft.com/office/drawing/2014/main" id="{0853D33D-C803-4117-C7B8-1BC809F72225}"/>
              </a:ext>
            </a:extLst>
          </p:cNvPr>
          <p:cNvSpPr/>
          <p:nvPr/>
        </p:nvSpPr>
        <p:spPr>
          <a:xfrm>
            <a:off x="740376" y="3945568"/>
            <a:ext cx="3411062"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số cần được quản lí, khai thác an toàn và có trách nhiệm</a:t>
            </a:r>
          </a:p>
        </p:txBody>
      </p:sp>
      <p:pic>
        <p:nvPicPr>
          <p:cNvPr id="2" name="Picture 2" descr="Mỹ nhân gây bất ngờ với gương mặt trước - sau khi trang điểm">
            <a:extLst>
              <a:ext uri="{FF2B5EF4-FFF2-40B4-BE49-F238E27FC236}">
                <a16:creationId xmlns:a16="http://schemas.microsoft.com/office/drawing/2014/main" id="{DEEC18DB-4188-6DDF-2202-6AF54C02D8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430"/>
          <a:stretch/>
        </p:blipFill>
        <p:spPr bwMode="auto">
          <a:xfrm>
            <a:off x="4313912" y="1058926"/>
            <a:ext cx="2254528" cy="26758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ỹ nhân gây bất ngờ với gương mặt trước - sau khi trang điểm">
            <a:extLst>
              <a:ext uri="{FF2B5EF4-FFF2-40B4-BE49-F238E27FC236}">
                <a16:creationId xmlns:a16="http://schemas.microsoft.com/office/drawing/2014/main" id="{D7401340-1B71-AE74-DD79-3CC66D951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33"/>
          <a:stretch/>
        </p:blipFill>
        <p:spPr bwMode="auto">
          <a:xfrm>
            <a:off x="6668290" y="1058926"/>
            <a:ext cx="2286202" cy="267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5"/>
                                        </p:tgtEl>
                                        <p:attrNameLst>
                                          <p:attrName>style.visibility</p:attrName>
                                        </p:attrNameLst>
                                      </p:cBhvr>
                                      <p:to>
                                        <p:strVal val="visible"/>
                                      </p:to>
                                    </p:set>
                                    <p:animEffect transition="in" filter="fade">
                                      <p:cBhvr>
                                        <p:cTn id="27" dur="500"/>
                                        <p:tgtEl>
                                          <p:spTgt spid="122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96"/>
                                        </p:tgtEl>
                                        <p:attrNameLst>
                                          <p:attrName>style.visibility</p:attrName>
                                        </p:attrNameLst>
                                      </p:cBhvr>
                                      <p:to>
                                        <p:strVal val="visible"/>
                                      </p:to>
                                    </p:set>
                                    <p:animEffect transition="in" filter="fade">
                                      <p:cBhvr>
                                        <p:cTn id="32"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9D5E34D-20A9-DC39-6DBC-3AF905190A6C}"/>
              </a:ext>
            </a:extLst>
          </p:cNvPr>
          <p:cNvSpPr/>
          <p:nvPr/>
        </p:nvSpPr>
        <p:spPr>
          <a:xfrm>
            <a:off x="525438" y="2793632"/>
            <a:ext cx="8093123" cy="1309052"/>
          </a:xfrm>
          <a:custGeom>
            <a:avLst/>
            <a:gdLst>
              <a:gd name="connsiteX0" fmla="*/ 0 w 8093123"/>
              <a:gd name="connsiteY0" fmla="*/ 0 h 1309052"/>
              <a:gd name="connsiteX1" fmla="*/ 8093123 w 8093123"/>
              <a:gd name="connsiteY1" fmla="*/ 0 h 1309052"/>
              <a:gd name="connsiteX2" fmla="*/ 8093123 w 8093123"/>
              <a:gd name="connsiteY2" fmla="*/ 1309052 h 1309052"/>
              <a:gd name="connsiteX3" fmla="*/ 0 w 8093123"/>
              <a:gd name="connsiteY3" fmla="*/ 1309052 h 1309052"/>
              <a:gd name="connsiteX4" fmla="*/ 0 w 8093123"/>
              <a:gd name="connsiteY4" fmla="*/ 0 h 130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123" h="1309052">
                <a:moveTo>
                  <a:pt x="0" y="0"/>
                </a:moveTo>
                <a:lnTo>
                  <a:pt x="8093123" y="0"/>
                </a:lnTo>
                <a:lnTo>
                  <a:pt x="8093123" y="1309052"/>
                </a:lnTo>
                <a:lnTo>
                  <a:pt x="0" y="1309052"/>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8116" tIns="645668" rIns="628116" bIns="128016" numCol="1" spcCol="1270" anchor="t" anchorCtr="0">
            <a:noAutofit/>
          </a:bodyPr>
          <a:lstStyle/>
          <a:p>
            <a:pPr marL="171450" lvl="1" indent="-171450" algn="just" defTabSz="80010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Đáp án: C</a:t>
            </a:r>
          </a:p>
        </p:txBody>
      </p:sp>
      <p:sp>
        <p:nvSpPr>
          <p:cNvPr id="10" name="Freeform: Shape 9">
            <a:extLst>
              <a:ext uri="{FF2B5EF4-FFF2-40B4-BE49-F238E27FC236}">
                <a16:creationId xmlns:a16="http://schemas.microsoft.com/office/drawing/2014/main" id="{F7F2DD33-047E-4D29-C0B3-817731326EE2}"/>
              </a:ext>
            </a:extLst>
          </p:cNvPr>
          <p:cNvSpPr/>
          <p:nvPr/>
        </p:nvSpPr>
        <p:spPr>
          <a:xfrm>
            <a:off x="929698" y="691208"/>
            <a:ext cx="7661416" cy="2559984"/>
          </a:xfrm>
          <a:custGeom>
            <a:avLst/>
            <a:gdLst>
              <a:gd name="connsiteX0" fmla="*/ 0 w 7661416"/>
              <a:gd name="connsiteY0" fmla="*/ 426673 h 2559984"/>
              <a:gd name="connsiteX1" fmla="*/ 426673 w 7661416"/>
              <a:gd name="connsiteY1" fmla="*/ 0 h 2559984"/>
              <a:gd name="connsiteX2" fmla="*/ 7234743 w 7661416"/>
              <a:gd name="connsiteY2" fmla="*/ 0 h 2559984"/>
              <a:gd name="connsiteX3" fmla="*/ 7661416 w 7661416"/>
              <a:gd name="connsiteY3" fmla="*/ 426673 h 2559984"/>
              <a:gd name="connsiteX4" fmla="*/ 7661416 w 7661416"/>
              <a:gd name="connsiteY4" fmla="*/ 2133311 h 2559984"/>
              <a:gd name="connsiteX5" fmla="*/ 7234743 w 7661416"/>
              <a:gd name="connsiteY5" fmla="*/ 2559984 h 2559984"/>
              <a:gd name="connsiteX6" fmla="*/ 426673 w 7661416"/>
              <a:gd name="connsiteY6" fmla="*/ 2559984 h 2559984"/>
              <a:gd name="connsiteX7" fmla="*/ 0 w 7661416"/>
              <a:gd name="connsiteY7" fmla="*/ 2133311 h 2559984"/>
              <a:gd name="connsiteX8" fmla="*/ 0 w 7661416"/>
              <a:gd name="connsiteY8" fmla="*/ 426673 h 255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416" h="2559984">
                <a:moveTo>
                  <a:pt x="0" y="426673"/>
                </a:moveTo>
                <a:cubicBezTo>
                  <a:pt x="0" y="191028"/>
                  <a:pt x="191028" y="0"/>
                  <a:pt x="426673" y="0"/>
                </a:cubicBezTo>
                <a:lnTo>
                  <a:pt x="7234743" y="0"/>
                </a:lnTo>
                <a:cubicBezTo>
                  <a:pt x="7470388" y="0"/>
                  <a:pt x="7661416" y="191028"/>
                  <a:pt x="7661416" y="426673"/>
                </a:cubicBezTo>
                <a:lnTo>
                  <a:pt x="7661416" y="2133311"/>
                </a:lnTo>
                <a:cubicBezTo>
                  <a:pt x="7661416" y="2368956"/>
                  <a:pt x="7470388" y="2559984"/>
                  <a:pt x="7234743" y="2559984"/>
                </a:cubicBezTo>
                <a:lnTo>
                  <a:pt x="426673" y="2559984"/>
                </a:lnTo>
                <a:cubicBezTo>
                  <a:pt x="191028" y="2559984"/>
                  <a:pt x="0" y="2368956"/>
                  <a:pt x="0" y="2133311"/>
                </a:cubicBezTo>
                <a:lnTo>
                  <a:pt x="0" y="42667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39099" tIns="124968" rIns="339099" bIns="124968" numCol="1" spcCol="1270" anchor="ctr" anchorCtr="0">
            <a:noAutofit/>
          </a:bodyPr>
          <a:lstStyle/>
          <a:p>
            <a:pPr marL="0" lvl="0" indent="0" algn="just" defTabSz="800100">
              <a:lnSpc>
                <a:spcPct val="90000"/>
              </a:lnSpc>
              <a:spcBef>
                <a:spcPct val="0"/>
              </a:spcBef>
              <a:spcAft>
                <a:spcPct val="35000"/>
              </a:spcAft>
              <a:buNone/>
            </a:pPr>
            <a:r>
              <a:rPr lang="vi-VN" sz="1800" kern="1200">
                <a:latin typeface="+mj-lt"/>
              </a:rPr>
              <a:t>Em hãy chọn phương án ghép đúng:</a:t>
            </a:r>
          </a:p>
          <a:p>
            <a:pPr marL="0" lvl="0" indent="0" algn="just" defTabSz="800100">
              <a:lnSpc>
                <a:spcPct val="90000"/>
              </a:lnSpc>
              <a:spcBef>
                <a:spcPct val="0"/>
              </a:spcBef>
              <a:spcAft>
                <a:spcPct val="35000"/>
              </a:spcAft>
              <a:buNone/>
            </a:pPr>
            <a:r>
              <a:rPr lang="vi-VN" sz="1800" kern="1200">
                <a:latin typeface="+mj-lt"/>
              </a:rPr>
              <a:t>Thông tin số được nhiều tổ chức và cá nhân lưu trữ với dung lượng rất lớn,</a:t>
            </a:r>
          </a:p>
          <a:p>
            <a:pPr marL="0" lvl="0" indent="0" algn="just" defTabSz="800100">
              <a:lnSpc>
                <a:spcPct val="90000"/>
              </a:lnSpc>
              <a:spcBef>
                <a:spcPct val="0"/>
              </a:spcBef>
              <a:spcAft>
                <a:spcPct val="35000"/>
              </a:spcAft>
              <a:buNone/>
            </a:pPr>
            <a:r>
              <a:rPr lang="vi-VN" sz="1800" kern="1200">
                <a:latin typeface="+mj-lt"/>
              </a:rPr>
              <a:t>A. được truy cập tự do và có độ tin cậy khác nhau.</a:t>
            </a:r>
          </a:p>
          <a:p>
            <a:pPr marL="0" lvl="0" indent="0" algn="just" defTabSz="800100">
              <a:lnSpc>
                <a:spcPct val="90000"/>
              </a:lnSpc>
              <a:spcBef>
                <a:spcPct val="0"/>
              </a:spcBef>
              <a:spcAft>
                <a:spcPct val="35000"/>
              </a:spcAft>
              <a:buNone/>
            </a:pPr>
            <a:r>
              <a:rPr lang="vi-VN" sz="1800" kern="1200">
                <a:latin typeface="+mj-lt"/>
              </a:rPr>
              <a:t>B. được bảo hộ quyền tác giả và không đáng tin cậy.</a:t>
            </a:r>
          </a:p>
          <a:p>
            <a:pPr marL="0" lvl="0" indent="0" algn="just" defTabSz="800100">
              <a:lnSpc>
                <a:spcPct val="90000"/>
              </a:lnSpc>
              <a:spcBef>
                <a:spcPct val="0"/>
              </a:spcBef>
              <a:spcAft>
                <a:spcPct val="35000"/>
              </a:spcAft>
              <a:buNone/>
            </a:pPr>
            <a:r>
              <a:rPr lang="vi-VN" sz="1800" kern="1200">
                <a:latin typeface="+mj-lt"/>
              </a:rPr>
              <a:t>C. được bảo hộ quyền tác giả và có độ tin cậy khác nhau.</a:t>
            </a:r>
          </a:p>
          <a:p>
            <a:pPr marL="0" lvl="0" indent="0" algn="just" defTabSz="800100">
              <a:lnSpc>
                <a:spcPct val="90000"/>
              </a:lnSpc>
              <a:spcBef>
                <a:spcPct val="0"/>
              </a:spcBef>
              <a:spcAft>
                <a:spcPct val="35000"/>
              </a:spcAft>
              <a:buNone/>
            </a:pPr>
            <a:r>
              <a:rPr lang="vi-VN" sz="1800" kern="1200">
                <a:latin typeface="+mj-lt"/>
              </a:rPr>
              <a:t>D. được bảo hộ quyền tác giả và rất đáng tin cậy.</a:t>
            </a:r>
            <a:endParaRPr lang="en-US" sz="1800" kern="1200">
              <a:latin typeface="Times New Roman" panose="02020603050405020304" pitchFamily="18" charset="0"/>
              <a:cs typeface="Times New Roman" panose="02020603050405020304" pitchFamily="18" charset="0"/>
            </a:endParaRPr>
          </a:p>
        </p:txBody>
      </p:sp>
      <p:pic>
        <p:nvPicPr>
          <p:cNvPr id="3" name="Google Shape;243;p37">
            <a:extLst>
              <a:ext uri="{FF2B5EF4-FFF2-40B4-BE49-F238E27FC236}">
                <a16:creationId xmlns:a16="http://schemas.microsoft.com/office/drawing/2014/main" id="{2C198B39-69A1-7F94-914E-15576152B776}"/>
              </a:ext>
            </a:extLst>
          </p:cNvPr>
          <p:cNvPicPr preferRelativeResize="0"/>
          <p:nvPr/>
        </p:nvPicPr>
        <p:blipFill rotWithShape="1">
          <a:blip r:embed="rId2">
            <a:alphaModFix/>
          </a:blip>
          <a:srcRect l="33221" t="9601" r="32519" b="10780"/>
          <a:stretch/>
        </p:blipFill>
        <p:spPr>
          <a:xfrm rot="956038">
            <a:off x="-226186" y="4143850"/>
            <a:ext cx="874951" cy="1452499"/>
          </a:xfrm>
          <a:prstGeom prst="rect">
            <a:avLst/>
          </a:prstGeom>
          <a:noFill/>
          <a:ln>
            <a:noFill/>
          </a:ln>
        </p:spPr>
      </p:pic>
      <p:pic>
        <p:nvPicPr>
          <p:cNvPr id="7" name="Google Shape;244;p37">
            <a:extLst>
              <a:ext uri="{FF2B5EF4-FFF2-40B4-BE49-F238E27FC236}">
                <a16:creationId xmlns:a16="http://schemas.microsoft.com/office/drawing/2014/main" id="{AB42DD30-EAFB-EBE2-B4FE-56ACAB2317AE}"/>
              </a:ext>
            </a:extLst>
          </p:cNvPr>
          <p:cNvPicPr preferRelativeResize="0"/>
          <p:nvPr/>
        </p:nvPicPr>
        <p:blipFill rotWithShape="1">
          <a:blip r:embed="rId3">
            <a:alphaModFix/>
          </a:blip>
          <a:srcRect l="33221" t="9601" r="32519" b="10780"/>
          <a:stretch/>
        </p:blipFill>
        <p:spPr>
          <a:xfrm flipH="1">
            <a:off x="105328" y="3675312"/>
            <a:ext cx="1111424" cy="1845051"/>
          </a:xfrm>
          <a:prstGeom prst="rect">
            <a:avLst/>
          </a:prstGeom>
          <a:noFill/>
          <a:ln>
            <a:noFill/>
          </a:ln>
        </p:spPr>
      </p:pic>
      <p:pic>
        <p:nvPicPr>
          <p:cNvPr id="8" name="Google Shape;247;p37">
            <a:extLst>
              <a:ext uri="{FF2B5EF4-FFF2-40B4-BE49-F238E27FC236}">
                <a16:creationId xmlns:a16="http://schemas.microsoft.com/office/drawing/2014/main" id="{566A0333-FF57-9BBF-82BE-645392A7138A}"/>
              </a:ext>
            </a:extLst>
          </p:cNvPr>
          <p:cNvPicPr preferRelativeResize="0"/>
          <p:nvPr/>
        </p:nvPicPr>
        <p:blipFill rotWithShape="1">
          <a:blip r:embed="rId4">
            <a:alphaModFix/>
          </a:blip>
          <a:srcRect l="31194" t="18168" r="31198" b="22126"/>
          <a:stretch/>
        </p:blipFill>
        <p:spPr>
          <a:xfrm flipH="1">
            <a:off x="973465" y="4279126"/>
            <a:ext cx="486574" cy="551818"/>
          </a:xfrm>
          <a:prstGeom prst="rect">
            <a:avLst/>
          </a:prstGeom>
          <a:noFill/>
          <a:ln>
            <a:noFill/>
          </a:ln>
        </p:spPr>
      </p:pic>
      <p:pic>
        <p:nvPicPr>
          <p:cNvPr id="9" name="Google Shape;241;p37">
            <a:extLst>
              <a:ext uri="{FF2B5EF4-FFF2-40B4-BE49-F238E27FC236}">
                <a16:creationId xmlns:a16="http://schemas.microsoft.com/office/drawing/2014/main" id="{65AAA1B6-BEEA-29FB-BC2C-E9C19C1CDA7E}"/>
              </a:ext>
            </a:extLst>
          </p:cNvPr>
          <p:cNvPicPr preferRelativeResize="0"/>
          <p:nvPr/>
        </p:nvPicPr>
        <p:blipFill rotWithShape="1">
          <a:blip r:embed="rId5">
            <a:alphaModFix/>
          </a:blip>
          <a:srcRect l="50904" t="23420" r="10127" b="56450"/>
          <a:stretch/>
        </p:blipFill>
        <p:spPr>
          <a:xfrm>
            <a:off x="7731404" y="0"/>
            <a:ext cx="1407002" cy="726774"/>
          </a:xfrm>
          <a:prstGeom prst="rect">
            <a:avLst/>
          </a:prstGeom>
          <a:noFill/>
          <a:ln>
            <a:noFill/>
          </a:ln>
        </p:spPr>
      </p:pic>
    </p:spTree>
    <p:extLst>
      <p:ext uri="{BB962C8B-B14F-4D97-AF65-F5344CB8AC3E}">
        <p14:creationId xmlns:p14="http://schemas.microsoft.com/office/powerpoint/2010/main" val="9631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ACC540-D55C-2AB6-1C37-1ACC02E9500F}"/>
              </a:ext>
            </a:extLst>
          </p:cNvPr>
          <p:cNvSpPr txBox="1"/>
          <p:nvPr/>
        </p:nvSpPr>
        <p:spPr>
          <a:xfrm>
            <a:off x="457201" y="167313"/>
            <a:ext cx="4663440" cy="461665"/>
          </a:xfrm>
          <a:prstGeom prst="rect">
            <a:avLst/>
          </a:prstGeom>
          <a:noFill/>
        </p:spPr>
        <p:txBody>
          <a:bodyPr wrap="square" rtlCol="0">
            <a:spAutoFit/>
          </a:bodyPr>
          <a:lstStyle/>
          <a:p>
            <a:pPr algn="ctr" defTabSz="685800">
              <a:buClrTx/>
              <a:defRPr/>
            </a:pPr>
            <a:r>
              <a:rPr lang="en-US" sz="2400" b="1" u="sng" kern="1200" dirty="0">
                <a:solidFill>
                  <a:schemeClr val="tx1"/>
                </a:solidFill>
                <a:latin typeface="Times New Roman" panose="02020603050405020304" pitchFamily="18" charset="0"/>
                <a:ea typeface="+mn-ea"/>
                <a:cs typeface="Times New Roman" panose="02020603050405020304" pitchFamily="18" charset="0"/>
              </a:rPr>
              <a:t>2. THÔNG TIN </a:t>
            </a:r>
            <a:r>
              <a:rPr lang="en-US" sz="2400" b="1" u="sng" dirty="0">
                <a:solidFill>
                  <a:schemeClr val="tx1"/>
                </a:solidFill>
                <a:latin typeface="Times New Roman" panose="02020603050405020304" pitchFamily="18" charset="0"/>
                <a:cs typeface="Times New Roman" panose="02020603050405020304" pitchFamily="18" charset="0"/>
              </a:rPr>
              <a:t>ĐÁNG TIN CẬY</a:t>
            </a:r>
            <a:endParaRPr lang="en-US" sz="2400" b="1" u="sng" kern="1200" dirty="0">
              <a:solidFill>
                <a:schemeClr val="tx1"/>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1B874210-524D-18A8-F391-8EF3B776E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911" y="709434"/>
            <a:ext cx="8497526" cy="2781912"/>
          </a:xfrm>
          <a:prstGeom prst="rect">
            <a:avLst/>
          </a:prstGeom>
        </p:spPr>
      </p:pic>
      <p:pic>
        <p:nvPicPr>
          <p:cNvPr id="5" name="mp3-output-ttsfree(dot)com">
            <a:hlinkClick r:id="" action="ppaction://media"/>
            <a:extLst>
              <a:ext uri="{FF2B5EF4-FFF2-40B4-BE49-F238E27FC236}">
                <a16:creationId xmlns:a16="http://schemas.microsoft.com/office/drawing/2014/main" id="{37B66691-D4F6-BDF1-9935-B357C5574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363743"/>
            <a:ext cx="457200" cy="457200"/>
          </a:xfrm>
          <a:prstGeom prst="rect">
            <a:avLst/>
          </a:prstGeom>
        </p:spPr>
      </p:pic>
    </p:spTree>
    <p:extLst>
      <p:ext uri="{BB962C8B-B14F-4D97-AF65-F5344CB8AC3E}">
        <p14:creationId xmlns:p14="http://schemas.microsoft.com/office/powerpoint/2010/main" val="41438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1032" name="Picture 8" descr="Bị lừa hơn 600 triệu đồng vì nhấp vào link lừa đảo trên điện thoại">
            <a:extLst>
              <a:ext uri="{FF2B5EF4-FFF2-40B4-BE49-F238E27FC236}">
                <a16:creationId xmlns:a16="http://schemas.microsoft.com/office/drawing/2014/main" id="{9FAA4042-8017-C742-2D91-AFA105AFD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517" y="398315"/>
            <a:ext cx="4755594" cy="434276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D622E287-ECD2-DA12-7C49-45C02A2D5E0B}"/>
              </a:ext>
            </a:extLst>
          </p:cNvPr>
          <p:cNvSpPr/>
          <p:nvPr/>
        </p:nvSpPr>
        <p:spPr>
          <a:xfrm>
            <a:off x="99529" y="40198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Thông tin không đáng tin cậy</a:t>
            </a:r>
            <a:endParaRPr lang="en-US" sz="2000" kern="1200"/>
          </a:p>
        </p:txBody>
      </p:sp>
      <p:sp>
        <p:nvSpPr>
          <p:cNvPr id="6" name="Freeform: Shape 5">
            <a:extLst>
              <a:ext uri="{FF2B5EF4-FFF2-40B4-BE49-F238E27FC236}">
                <a16:creationId xmlns:a16="http://schemas.microsoft.com/office/drawing/2014/main" id="{6AE0A66F-ABDA-52FE-48F4-080FCCB957A3}"/>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4F307C40-5D48-ACD4-0BE3-A85D272BFB27}"/>
              </a:ext>
            </a:extLst>
          </p:cNvPr>
          <p:cNvSpPr/>
          <p:nvPr/>
        </p:nvSpPr>
        <p:spPr>
          <a:xfrm>
            <a:off x="740376" y="953255"/>
            <a:ext cx="2728965"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không trung thực, mang tính chất lừa dối</a:t>
            </a:r>
          </a:p>
        </p:txBody>
      </p:sp>
    </p:spTree>
    <p:extLst>
      <p:ext uri="{BB962C8B-B14F-4D97-AF65-F5344CB8AC3E}">
        <p14:creationId xmlns:p14="http://schemas.microsoft.com/office/powerpoint/2010/main" val="318502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9" name="Google Shape;109;p26"/>
          <p:cNvPicPr preferRelativeResize="0"/>
          <p:nvPr/>
        </p:nvPicPr>
        <p:blipFill rotWithShape="1">
          <a:blip r:embed="rId3">
            <a:alphaModFix/>
          </a:blip>
          <a:srcRect l="31194" t="18168" r="31198" b="22126"/>
          <a:stretch/>
        </p:blipFill>
        <p:spPr>
          <a:xfrm flipH="1">
            <a:off x="8485846" y="1828859"/>
            <a:ext cx="486574" cy="551818"/>
          </a:xfrm>
          <a:prstGeom prst="rect">
            <a:avLst/>
          </a:prstGeom>
          <a:noFill/>
          <a:ln>
            <a:noFill/>
          </a:ln>
        </p:spPr>
      </p:pic>
      <p:pic>
        <p:nvPicPr>
          <p:cNvPr id="110" name="Google Shape;110;p26"/>
          <p:cNvPicPr preferRelativeResize="0"/>
          <p:nvPr/>
        </p:nvPicPr>
        <p:blipFill rotWithShape="1">
          <a:blip r:embed="rId4">
            <a:alphaModFix/>
          </a:blip>
          <a:srcRect l="50904" t="23420" r="10127" b="56450"/>
          <a:stretch/>
        </p:blipFill>
        <p:spPr>
          <a:xfrm>
            <a:off x="7322131" y="345682"/>
            <a:ext cx="1407002" cy="726774"/>
          </a:xfrm>
          <a:prstGeom prst="rect">
            <a:avLst/>
          </a:prstGeom>
          <a:noFill/>
          <a:ln>
            <a:noFill/>
          </a:ln>
        </p:spPr>
      </p:pic>
      <p:pic>
        <p:nvPicPr>
          <p:cNvPr id="111" name="Google Shape;111;p26"/>
          <p:cNvPicPr preferRelativeResize="0"/>
          <p:nvPr/>
        </p:nvPicPr>
        <p:blipFill rotWithShape="1">
          <a:blip r:embed="rId5">
            <a:alphaModFix/>
          </a:blip>
          <a:srcRect l="16838" t="5713" r="21165" b="5713"/>
          <a:stretch/>
        </p:blipFill>
        <p:spPr>
          <a:xfrm>
            <a:off x="35776" y="79108"/>
            <a:ext cx="712125" cy="726775"/>
          </a:xfrm>
          <a:prstGeom prst="rect">
            <a:avLst/>
          </a:prstGeom>
          <a:noFill/>
          <a:ln>
            <a:noFill/>
          </a:ln>
        </p:spPr>
      </p:pic>
      <p:pic>
        <p:nvPicPr>
          <p:cNvPr id="112" name="Google Shape;112;p26"/>
          <p:cNvPicPr preferRelativeResize="0"/>
          <p:nvPr/>
        </p:nvPicPr>
        <p:blipFill rotWithShape="1">
          <a:blip r:embed="rId6">
            <a:alphaModFix/>
          </a:blip>
          <a:srcRect l="33221" t="9601" r="32519" b="10780"/>
          <a:stretch/>
        </p:blipFill>
        <p:spPr>
          <a:xfrm flipH="1">
            <a:off x="5594" y="3404637"/>
            <a:ext cx="1111424" cy="1845051"/>
          </a:xfrm>
          <a:prstGeom prst="rect">
            <a:avLst/>
          </a:prstGeom>
          <a:noFill/>
          <a:ln>
            <a:noFill/>
          </a:ln>
        </p:spPr>
      </p:pic>
      <p:pic>
        <p:nvPicPr>
          <p:cNvPr id="8" name="Picture Placeholder 8">
            <a:extLst>
              <a:ext uri="{FF2B5EF4-FFF2-40B4-BE49-F238E27FC236}">
                <a16:creationId xmlns:a16="http://schemas.microsoft.com/office/drawing/2014/main" id="{67D63034-E1FF-2DA0-2E74-5057EFC2C77D}"/>
              </a:ext>
            </a:extLst>
          </p:cNvPr>
          <p:cNvPicPr>
            <a:picLocks noChangeAspect="1"/>
          </p:cNvPicPr>
          <p:nvPr/>
        </p:nvPicPr>
        <p:blipFill>
          <a:blip r:embed="rId7"/>
          <a:srcRect l="2497" r="2497"/>
          <a:stretch>
            <a:fillRect/>
          </a:stretch>
        </p:blipFill>
        <p:spPr>
          <a:xfrm>
            <a:off x="861142" y="100070"/>
            <a:ext cx="1897179" cy="2816487"/>
          </a:xfrm>
          <a:prstGeom prst="roundRect">
            <a:avLst>
              <a:gd name="adj" fmla="val 13472"/>
            </a:avLst>
          </a:prstGeom>
        </p:spPr>
      </p:pic>
      <p:sp>
        <p:nvSpPr>
          <p:cNvPr id="11" name="Google Shape;118;p27">
            <a:extLst>
              <a:ext uri="{FF2B5EF4-FFF2-40B4-BE49-F238E27FC236}">
                <a16:creationId xmlns:a16="http://schemas.microsoft.com/office/drawing/2014/main" id="{3E998535-1EDD-BAFD-3392-E8D0E021B49E}"/>
              </a:ext>
            </a:extLst>
          </p:cNvPr>
          <p:cNvSpPr txBox="1">
            <a:spLocks/>
          </p:cNvSpPr>
          <p:nvPr/>
        </p:nvSpPr>
        <p:spPr>
          <a:xfrm>
            <a:off x="3016777" y="-15686"/>
            <a:ext cx="5845238" cy="1524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u="sng" dirty="0" smtClean="0">
                <a:solidFill>
                  <a:srgbClr val="FF0000"/>
                </a:solidFill>
                <a:latin typeface="Times New Roman" panose="02020603050405020304" pitchFamily="18" charset="0"/>
                <a:ea typeface="Open Sans" pitchFamily="2" charset="0"/>
                <a:cs typeface="Times New Roman" panose="02020603050405020304" pitchFamily="18" charset="0"/>
              </a:rPr>
              <a:t>CHỦ ĐỀ 2. TỔ CHỨC LƯU TRỮ, TÌM KIẾM VÀ TRAO ĐỔI THÔNG TIN</a:t>
            </a:r>
            <a:r>
              <a:rPr lang="en-US" sz="3600" b="1" dirty="0" smtClean="0">
                <a:solidFill>
                  <a:srgbClr val="FF0000"/>
                </a:solidFill>
                <a:latin typeface="Times New Roman" panose="02020603050405020304" pitchFamily="18" charset="0"/>
                <a:ea typeface="Open Sans" pitchFamily="2" charset="0"/>
                <a:cs typeface="Times New Roman" panose="02020603050405020304" pitchFamily="18" charset="0"/>
              </a:rPr>
              <a:t> </a:t>
            </a:r>
            <a:r>
              <a:rPr lang="en-US" sz="3600" b="1" dirty="0">
                <a:solidFill>
                  <a:srgbClr val="FF0000"/>
                </a:solidFill>
                <a:latin typeface="Times New Roman" panose="02020603050405020304" pitchFamily="18" charset="0"/>
                <a:ea typeface="Open Sans" pitchFamily="2" charset="0"/>
                <a:cs typeface="Times New Roman" panose="02020603050405020304" pitchFamily="18" charset="0"/>
              </a:rPr>
              <a:t/>
            </a:r>
            <a:br>
              <a:rPr lang="en-US" sz="3600" b="1" dirty="0">
                <a:solidFill>
                  <a:srgbClr val="FF0000"/>
                </a:solidFill>
                <a:latin typeface="Times New Roman" panose="02020603050405020304" pitchFamily="18" charset="0"/>
                <a:ea typeface="Open Sans" pitchFamily="2" charset="0"/>
                <a:cs typeface="Times New Roman" panose="02020603050405020304" pitchFamily="18" charset="0"/>
              </a:rPr>
            </a:br>
            <a:endParaRPr lang="en-US" sz="3600" b="1" dirty="0">
              <a:solidFill>
                <a:srgbClr val="FF0000"/>
              </a:solidFill>
              <a:latin typeface="Times New Roman" panose="02020603050405020304" pitchFamily="18" charset="0"/>
              <a:ea typeface="Open Sans" pitchFamily="2" charset="0"/>
              <a:cs typeface="Times New Roman" panose="02020603050405020304" pitchFamily="18" charset="0"/>
            </a:endParaRPr>
          </a:p>
        </p:txBody>
      </p:sp>
      <p:sp>
        <p:nvSpPr>
          <p:cNvPr id="12" name="Google Shape;118;p27">
            <a:extLst>
              <a:ext uri="{FF2B5EF4-FFF2-40B4-BE49-F238E27FC236}">
                <a16:creationId xmlns:a16="http://schemas.microsoft.com/office/drawing/2014/main" id="{FA6F81AF-D908-2BAA-077A-EA8E469F30A8}"/>
              </a:ext>
            </a:extLst>
          </p:cNvPr>
          <p:cNvSpPr txBox="1">
            <a:spLocks/>
          </p:cNvSpPr>
          <p:nvPr/>
        </p:nvSpPr>
        <p:spPr>
          <a:xfrm>
            <a:off x="3511092" y="3116771"/>
            <a:ext cx="5350923" cy="13042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4000" dirty="0">
                <a:solidFill>
                  <a:schemeClr val="tx1"/>
                </a:solidFill>
                <a:latin typeface="Times New Roman" panose="02020603050405020304" pitchFamily="18" charset="0"/>
                <a:ea typeface="Open Sans" pitchFamily="2" charset="0"/>
                <a:cs typeface="Times New Roman" panose="02020603050405020304" pitchFamily="18" charset="0"/>
              </a:rPr>
              <a:t>THÔNG TIN TRONG MÔI TRƯỜNG SỐ</a:t>
            </a:r>
            <a:endParaRPr lang="vi-VN" sz="4000" dirty="0">
              <a:solidFill>
                <a:schemeClr val="tx1"/>
              </a:solidFill>
              <a:latin typeface="Times New Roman" panose="02020603050405020304" pitchFamily="18" charset="0"/>
              <a:ea typeface="Open Sans" pitchFamily="2" charset="0"/>
              <a:cs typeface="Times New Roman" panose="02020603050405020304" pitchFamily="18" charset="0"/>
            </a:endParaRPr>
          </a:p>
        </p:txBody>
      </p:sp>
      <p:sp>
        <p:nvSpPr>
          <p:cNvPr id="13" name="Google Shape;118;p27">
            <a:extLst>
              <a:ext uri="{FF2B5EF4-FFF2-40B4-BE49-F238E27FC236}">
                <a16:creationId xmlns:a16="http://schemas.microsoft.com/office/drawing/2014/main" id="{3E998535-1EDD-BAFD-3392-E8D0E021B49E}"/>
              </a:ext>
            </a:extLst>
          </p:cNvPr>
          <p:cNvSpPr txBox="1">
            <a:spLocks/>
          </p:cNvSpPr>
          <p:nvPr/>
        </p:nvSpPr>
        <p:spPr>
          <a:xfrm>
            <a:off x="3776092" y="2322599"/>
            <a:ext cx="4326608" cy="7166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u="sng" dirty="0" smtClean="0">
                <a:latin typeface="Times New Roman" panose="02020603050405020304" pitchFamily="18" charset="0"/>
                <a:ea typeface="Open Sans" pitchFamily="2" charset="0"/>
                <a:cs typeface="Times New Roman" panose="02020603050405020304" pitchFamily="18" charset="0"/>
              </a:rPr>
              <a:t>TIẾT 2. BÀI </a:t>
            </a:r>
            <a:r>
              <a:rPr lang="en-US" sz="4000" b="1" u="sng" dirty="0">
                <a:latin typeface="Times New Roman" panose="02020603050405020304" pitchFamily="18" charset="0"/>
                <a:ea typeface="Open Sans" pitchFamily="2" charset="0"/>
                <a:cs typeface="Times New Roman" panose="02020603050405020304" pitchFamily="18" charset="0"/>
              </a:rPr>
              <a:t>2</a:t>
            </a:r>
            <a:r>
              <a:rPr lang="en-US" sz="4000" b="1" dirty="0">
                <a:latin typeface="Times New Roman" panose="02020603050405020304" pitchFamily="18" charset="0"/>
                <a:ea typeface="Open Sans" pitchFamily="2" charset="0"/>
                <a:cs typeface="Times New Roman" panose="02020603050405020304" pitchFamily="18" charset="0"/>
              </a:rPr>
              <a:t>. </a:t>
            </a:r>
            <a:br>
              <a:rPr lang="en-US" sz="4000" b="1" dirty="0">
                <a:latin typeface="Times New Roman" panose="02020603050405020304" pitchFamily="18" charset="0"/>
                <a:ea typeface="Open Sans" pitchFamily="2" charset="0"/>
                <a:cs typeface="Times New Roman" panose="02020603050405020304" pitchFamily="18" charset="0"/>
              </a:rPr>
            </a:br>
            <a:endParaRPr lang="en-US" sz="4000" b="1" dirty="0">
              <a:latin typeface="Times New Roman" panose="02020603050405020304" pitchFamily="18" charset="0"/>
              <a:ea typeface="Open Sans" pitchFamily="2" charset="0"/>
              <a:cs typeface="Times New Roman" panose="02020603050405020304" pitchFamily="18" charset="0"/>
            </a:endParaRPr>
          </a:p>
        </p:txBody>
      </p:sp>
    </p:spTree>
    <p:extLst>
      <p:ext uri="{BB962C8B-B14F-4D97-AF65-F5344CB8AC3E}">
        <p14:creationId xmlns:p14="http://schemas.microsoft.com/office/powerpoint/2010/main" val="14604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anim calcmode="lin" valueType="num">
                                      <p:cBhvr>
                                        <p:cTn id="10" dur="2000" fill="hold"/>
                                        <p:tgtEl>
                                          <p:spTgt spid="8"/>
                                        </p:tgtEl>
                                        <p:attrNameLst>
                                          <p:attrName>ppt_x</p:attrName>
                                        </p:attrNameLst>
                                      </p:cBhvr>
                                      <p:tavLst>
                                        <p:tav tm="0">
                                          <p:val>
                                            <p:fltVal val="0.5"/>
                                          </p:val>
                                        </p:tav>
                                        <p:tav tm="100000">
                                          <p:val>
                                            <p:strVal val="#ppt_x"/>
                                          </p:val>
                                        </p:tav>
                                      </p:tavLst>
                                    </p:anim>
                                    <p:anim calcmode="lin" valueType="num">
                                      <p:cBhvr>
                                        <p:cTn id="11" dur="20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anim calcmode="lin" valueType="num">
                                      <p:cBhvr>
                                        <p:cTn id="17" dur="2000" fill="hold"/>
                                        <p:tgtEl>
                                          <p:spTgt spid="11"/>
                                        </p:tgtEl>
                                        <p:attrNameLst>
                                          <p:attrName>ppt_x</p:attrName>
                                        </p:attrNameLst>
                                      </p:cBhvr>
                                      <p:tavLst>
                                        <p:tav tm="0">
                                          <p:val>
                                            <p:fltVal val="0.5"/>
                                          </p:val>
                                        </p:tav>
                                        <p:tav tm="100000">
                                          <p:val>
                                            <p:strVal val="#ppt_x"/>
                                          </p:val>
                                        </p:tav>
                                      </p:tavLst>
                                    </p:anim>
                                    <p:anim calcmode="lin" valueType="num">
                                      <p:cBhvr>
                                        <p:cTn id="18" dur="2000" fill="hold"/>
                                        <p:tgtEl>
                                          <p:spTgt spid="11"/>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1000"/>
                                  </p:stCondLst>
                                  <p:iterate type="lt">
                                    <p:tmPct val="10000"/>
                                  </p:iterate>
                                  <p:childTnLst>
                                    <p:set>
                                      <p:cBhvr>
                                        <p:cTn id="20" dur="1" fill="hold">
                                          <p:stCondLst>
                                            <p:cond delay="0"/>
                                          </p:stCondLst>
                                        </p:cTn>
                                        <p:tgtEl>
                                          <p:spTgt spid="12"/>
                                        </p:tgtEl>
                                        <p:attrNameLst>
                                          <p:attrName>style.visibility</p:attrName>
                                        </p:attrNameLst>
                                      </p:cBhvr>
                                      <p:to>
                                        <p:strVal val="visible"/>
                                      </p:to>
                                    </p:set>
                                    <p:anim calcmode="lin" valueType="num">
                                      <p:cBhvr>
                                        <p:cTn id="21" dur="2000" fill="hold"/>
                                        <p:tgtEl>
                                          <p:spTgt spid="12"/>
                                        </p:tgtEl>
                                        <p:attrNameLst>
                                          <p:attrName>ppt_w</p:attrName>
                                        </p:attrNameLst>
                                      </p:cBhvr>
                                      <p:tavLst>
                                        <p:tav tm="0">
                                          <p:val>
                                            <p:fltVal val="0"/>
                                          </p:val>
                                        </p:tav>
                                        <p:tav tm="100000">
                                          <p:val>
                                            <p:strVal val="#ppt_w"/>
                                          </p:val>
                                        </p:tav>
                                      </p:tavLst>
                                    </p:anim>
                                    <p:anim calcmode="lin" valueType="num">
                                      <p:cBhvr>
                                        <p:cTn id="22" dur="2000" fill="hold"/>
                                        <p:tgtEl>
                                          <p:spTgt spid="12"/>
                                        </p:tgtEl>
                                        <p:attrNameLst>
                                          <p:attrName>ppt_h</p:attrName>
                                        </p:attrNameLst>
                                      </p:cBhvr>
                                      <p:tavLst>
                                        <p:tav tm="0">
                                          <p:val>
                                            <p:fltVal val="0"/>
                                          </p:val>
                                        </p:tav>
                                        <p:tav tm="100000">
                                          <p:val>
                                            <p:strVal val="#ppt_h"/>
                                          </p:val>
                                        </p:tav>
                                      </p:tavLst>
                                    </p:anim>
                                    <p:animEffect transition="in" filter="fade">
                                      <p:cBhvr>
                                        <p:cTn id="23" dur="2000"/>
                                        <p:tgtEl>
                                          <p:spTgt spid="12"/>
                                        </p:tgtEl>
                                      </p:cBhvr>
                                    </p:animEffect>
                                    <p:anim calcmode="lin" valueType="num">
                                      <p:cBhvr>
                                        <p:cTn id="24" dur="2000" fill="hold"/>
                                        <p:tgtEl>
                                          <p:spTgt spid="12"/>
                                        </p:tgtEl>
                                        <p:attrNameLst>
                                          <p:attrName>ppt_x</p:attrName>
                                        </p:attrNameLst>
                                      </p:cBhvr>
                                      <p:tavLst>
                                        <p:tav tm="0">
                                          <p:val>
                                            <p:fltVal val="0.5"/>
                                          </p:val>
                                        </p:tav>
                                        <p:tav tm="100000">
                                          <p:val>
                                            <p:strVal val="#ppt_x"/>
                                          </p:val>
                                        </p:tav>
                                      </p:tavLst>
                                    </p:anim>
                                    <p:anim calcmode="lin" valueType="num">
                                      <p:cBhvr>
                                        <p:cTn id="25" dur="2000" fill="hold"/>
                                        <p:tgtEl>
                                          <p:spTgt spid="12"/>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500"/>
                                  </p:stCondLst>
                                  <p:iterate type="lt">
                                    <p:tmPct val="10000"/>
                                  </p:iterate>
                                  <p:childTnLst>
                                    <p:set>
                                      <p:cBhvr>
                                        <p:cTn id="27" dur="1" fill="hold">
                                          <p:stCondLst>
                                            <p:cond delay="0"/>
                                          </p:stCondLst>
                                        </p:cTn>
                                        <p:tgtEl>
                                          <p:spTgt spid="13"/>
                                        </p:tgtEl>
                                        <p:attrNameLst>
                                          <p:attrName>style.visibility</p:attrName>
                                        </p:attrNameLst>
                                      </p:cBhvr>
                                      <p:to>
                                        <p:strVal val="visible"/>
                                      </p:to>
                                    </p:set>
                                    <p:anim calcmode="lin" valueType="num">
                                      <p:cBhvr>
                                        <p:cTn id="28" dur="2000" fill="hold"/>
                                        <p:tgtEl>
                                          <p:spTgt spid="13"/>
                                        </p:tgtEl>
                                        <p:attrNameLst>
                                          <p:attrName>ppt_w</p:attrName>
                                        </p:attrNameLst>
                                      </p:cBhvr>
                                      <p:tavLst>
                                        <p:tav tm="0">
                                          <p:val>
                                            <p:fltVal val="0"/>
                                          </p:val>
                                        </p:tav>
                                        <p:tav tm="100000">
                                          <p:val>
                                            <p:strVal val="#ppt_w"/>
                                          </p:val>
                                        </p:tav>
                                      </p:tavLst>
                                    </p:anim>
                                    <p:anim calcmode="lin" valueType="num">
                                      <p:cBhvr>
                                        <p:cTn id="29" dur="2000" fill="hold"/>
                                        <p:tgtEl>
                                          <p:spTgt spid="13"/>
                                        </p:tgtEl>
                                        <p:attrNameLst>
                                          <p:attrName>ppt_h</p:attrName>
                                        </p:attrNameLst>
                                      </p:cBhvr>
                                      <p:tavLst>
                                        <p:tav tm="0">
                                          <p:val>
                                            <p:fltVal val="0"/>
                                          </p:val>
                                        </p:tav>
                                        <p:tav tm="100000">
                                          <p:val>
                                            <p:strVal val="#ppt_h"/>
                                          </p:val>
                                        </p:tav>
                                      </p:tavLst>
                                    </p:anim>
                                    <p:animEffect transition="in" filter="fade">
                                      <p:cBhvr>
                                        <p:cTn id="30" dur="2000"/>
                                        <p:tgtEl>
                                          <p:spTgt spid="13"/>
                                        </p:tgtEl>
                                      </p:cBhvr>
                                    </p:animEffect>
                                    <p:anim calcmode="lin" valueType="num">
                                      <p:cBhvr>
                                        <p:cTn id="31" dur="2000" fill="hold"/>
                                        <p:tgtEl>
                                          <p:spTgt spid="13"/>
                                        </p:tgtEl>
                                        <p:attrNameLst>
                                          <p:attrName>ppt_x</p:attrName>
                                        </p:attrNameLst>
                                      </p:cBhvr>
                                      <p:tavLst>
                                        <p:tav tm="0">
                                          <p:val>
                                            <p:fltVal val="0.5"/>
                                          </p:val>
                                        </p:tav>
                                        <p:tav tm="100000">
                                          <p:val>
                                            <p:strVal val="#ppt_x"/>
                                          </p:val>
                                        </p:tav>
                                      </p:tavLst>
                                    </p:anim>
                                    <p:anim calcmode="lin" valueType="num">
                                      <p:cBhvr>
                                        <p:cTn id="32" dur="2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4" name="Freeform: Shape 3">
            <a:extLst>
              <a:ext uri="{FF2B5EF4-FFF2-40B4-BE49-F238E27FC236}">
                <a16:creationId xmlns:a16="http://schemas.microsoft.com/office/drawing/2014/main" id="{D622E287-ECD2-DA12-7C49-45C02A2D5E0B}"/>
              </a:ext>
            </a:extLst>
          </p:cNvPr>
          <p:cNvSpPr/>
          <p:nvPr/>
        </p:nvSpPr>
        <p:spPr>
          <a:xfrm>
            <a:off x="99529" y="40198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Thông tin không đáng tin cậy</a:t>
            </a:r>
            <a:endParaRPr lang="en-US" sz="2000" kern="1200"/>
          </a:p>
        </p:txBody>
      </p:sp>
      <p:sp>
        <p:nvSpPr>
          <p:cNvPr id="6" name="Freeform: Shape 5">
            <a:extLst>
              <a:ext uri="{FF2B5EF4-FFF2-40B4-BE49-F238E27FC236}">
                <a16:creationId xmlns:a16="http://schemas.microsoft.com/office/drawing/2014/main" id="{6AE0A66F-ABDA-52FE-48F4-080FCCB957A3}"/>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4F307C40-5D48-ACD4-0BE3-A85D272BFB27}"/>
              </a:ext>
            </a:extLst>
          </p:cNvPr>
          <p:cNvSpPr/>
          <p:nvPr/>
        </p:nvSpPr>
        <p:spPr>
          <a:xfrm>
            <a:off x="740376" y="953255"/>
            <a:ext cx="2728965"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8" name="Freeform: Shape 7">
            <a:extLst>
              <a:ext uri="{FF2B5EF4-FFF2-40B4-BE49-F238E27FC236}">
                <a16:creationId xmlns:a16="http://schemas.microsoft.com/office/drawing/2014/main" id="{9ABE6290-D2A4-4481-6E71-D77179D19983}"/>
              </a:ext>
            </a:extLst>
          </p:cNvPr>
          <p:cNvSpPr/>
          <p:nvPr/>
        </p:nvSpPr>
        <p:spPr>
          <a:xfrm>
            <a:off x="419952" y="891198"/>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DD96DF44-923E-3350-BB8A-A90714FFD2D1}"/>
              </a:ext>
            </a:extLst>
          </p:cNvPr>
          <p:cNvSpPr/>
          <p:nvPr/>
        </p:nvSpPr>
        <p:spPr>
          <a:xfrm>
            <a:off x="740376" y="1600169"/>
            <a:ext cx="2728965"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Thông tin đồn thổi, dẫn đến kết luận thiếu căn cứ</a:t>
            </a:r>
          </a:p>
        </p:txBody>
      </p:sp>
      <p:pic>
        <p:nvPicPr>
          <p:cNvPr id="10242" name="Picture 2" descr="Chủ tịch vườn lan DŨNG TRANG | Giải thích và đánh Giá Thị Trường 2021  Nghành lan đột biến hiện nay - YouTube">
            <a:extLst>
              <a:ext uri="{FF2B5EF4-FFF2-40B4-BE49-F238E27FC236}">
                <a16:creationId xmlns:a16="http://schemas.microsoft.com/office/drawing/2014/main" id="{98B03F3A-101F-744D-9969-5214AB32E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975" y="775536"/>
            <a:ext cx="5123670" cy="288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4" name="Freeform: Shape 3">
            <a:extLst>
              <a:ext uri="{FF2B5EF4-FFF2-40B4-BE49-F238E27FC236}">
                <a16:creationId xmlns:a16="http://schemas.microsoft.com/office/drawing/2014/main" id="{D622E287-ECD2-DA12-7C49-45C02A2D5E0B}"/>
              </a:ext>
            </a:extLst>
          </p:cNvPr>
          <p:cNvSpPr/>
          <p:nvPr/>
        </p:nvSpPr>
        <p:spPr>
          <a:xfrm>
            <a:off x="99529" y="40198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Thông tin không đáng tin cậy</a:t>
            </a:r>
            <a:endParaRPr lang="en-US" sz="2000" kern="1200"/>
          </a:p>
        </p:txBody>
      </p:sp>
      <p:sp>
        <p:nvSpPr>
          <p:cNvPr id="6" name="Freeform: Shape 5">
            <a:extLst>
              <a:ext uri="{FF2B5EF4-FFF2-40B4-BE49-F238E27FC236}">
                <a16:creationId xmlns:a16="http://schemas.microsoft.com/office/drawing/2014/main" id="{6AE0A66F-ABDA-52FE-48F4-080FCCB957A3}"/>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4F307C40-5D48-ACD4-0BE3-A85D272BFB27}"/>
              </a:ext>
            </a:extLst>
          </p:cNvPr>
          <p:cNvSpPr/>
          <p:nvPr/>
        </p:nvSpPr>
        <p:spPr>
          <a:xfrm>
            <a:off x="740376" y="953255"/>
            <a:ext cx="2728965"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8" name="Freeform: Shape 7">
            <a:extLst>
              <a:ext uri="{FF2B5EF4-FFF2-40B4-BE49-F238E27FC236}">
                <a16:creationId xmlns:a16="http://schemas.microsoft.com/office/drawing/2014/main" id="{9ABE6290-D2A4-4481-6E71-D77179D19983}"/>
              </a:ext>
            </a:extLst>
          </p:cNvPr>
          <p:cNvSpPr/>
          <p:nvPr/>
        </p:nvSpPr>
        <p:spPr>
          <a:xfrm>
            <a:off x="419952" y="891198"/>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DD96DF44-923E-3350-BB8A-A90714FFD2D1}"/>
              </a:ext>
            </a:extLst>
          </p:cNvPr>
          <p:cNvSpPr/>
          <p:nvPr/>
        </p:nvSpPr>
        <p:spPr>
          <a:xfrm>
            <a:off x="740376" y="1600169"/>
            <a:ext cx="2728965"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Thông tin đồn thổi, dẫn đến kết luận thiếu căn cứ</a:t>
            </a:r>
          </a:p>
        </p:txBody>
      </p:sp>
      <p:sp>
        <p:nvSpPr>
          <p:cNvPr id="10" name="Freeform: Shape 9">
            <a:extLst>
              <a:ext uri="{FF2B5EF4-FFF2-40B4-BE49-F238E27FC236}">
                <a16:creationId xmlns:a16="http://schemas.microsoft.com/office/drawing/2014/main" id="{42E7E726-BD9D-825A-18B9-A86FEFC10326}"/>
              </a:ext>
            </a:extLst>
          </p:cNvPr>
          <p:cNvSpPr/>
          <p:nvPr/>
        </p:nvSpPr>
        <p:spPr>
          <a:xfrm>
            <a:off x="419952" y="891198"/>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18C6CD94-FA2F-66D1-743B-BBDD27148E36}"/>
              </a:ext>
            </a:extLst>
          </p:cNvPr>
          <p:cNvSpPr/>
          <p:nvPr/>
        </p:nvSpPr>
        <p:spPr>
          <a:xfrm>
            <a:off x="740376" y="2381969"/>
            <a:ext cx="2728965"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thiếu kiểm chứng dẫn đễn quyết định sai lầm</a:t>
            </a:r>
          </a:p>
        </p:txBody>
      </p:sp>
      <p:pic>
        <p:nvPicPr>
          <p:cNvPr id="12" name="Picture 2" descr="Thua rồi... YouTube và Google làm ăn chán không tả được .">
            <a:extLst>
              <a:ext uri="{FF2B5EF4-FFF2-40B4-BE49-F238E27FC236}">
                <a16:creationId xmlns:a16="http://schemas.microsoft.com/office/drawing/2014/main" id="{16441F68-92AB-FF3A-3785-0C6ACE228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094" y="622057"/>
            <a:ext cx="4892954" cy="280339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Shape 13">
            <a:extLst>
              <a:ext uri="{FF2B5EF4-FFF2-40B4-BE49-F238E27FC236}">
                <a16:creationId xmlns:a16="http://schemas.microsoft.com/office/drawing/2014/main" id="{5BE330AD-71D5-7C39-965A-8A1D72C17394}"/>
              </a:ext>
            </a:extLst>
          </p:cNvPr>
          <p:cNvSpPr/>
          <p:nvPr/>
        </p:nvSpPr>
        <p:spPr>
          <a:xfrm>
            <a:off x="99529" y="332172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Thông tin đáng tin cậy</a:t>
            </a:r>
            <a:endParaRPr lang="en-US" sz="2000" kern="1200"/>
          </a:p>
        </p:txBody>
      </p:sp>
      <p:sp>
        <p:nvSpPr>
          <p:cNvPr id="18" name="Freeform: Shape 17">
            <a:extLst>
              <a:ext uri="{FF2B5EF4-FFF2-40B4-BE49-F238E27FC236}">
                <a16:creationId xmlns:a16="http://schemas.microsoft.com/office/drawing/2014/main" id="{D12D9187-93FC-54F6-F761-C3F20E07364C}"/>
              </a:ext>
            </a:extLst>
          </p:cNvPr>
          <p:cNvSpPr/>
          <p:nvPr/>
        </p:nvSpPr>
        <p:spPr>
          <a:xfrm>
            <a:off x="419952" y="381093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B40710D8-55A8-4A75-6DD8-3B9CFE5EC616}"/>
              </a:ext>
            </a:extLst>
          </p:cNvPr>
          <p:cNvSpPr/>
          <p:nvPr/>
        </p:nvSpPr>
        <p:spPr>
          <a:xfrm>
            <a:off x="740376" y="3872995"/>
            <a:ext cx="2728965" cy="86851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Giúp đưa ra kết luận đúng, quyết định hành động đúng, giải quyết được các vấn đề</a:t>
            </a:r>
          </a:p>
        </p:txBody>
      </p:sp>
    </p:spTree>
    <p:extLst>
      <p:ext uri="{BB962C8B-B14F-4D97-AF65-F5344CB8AC3E}">
        <p14:creationId xmlns:p14="http://schemas.microsoft.com/office/powerpoint/2010/main" val="221214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4" name="Freeform: Shape 3">
            <a:extLst>
              <a:ext uri="{FF2B5EF4-FFF2-40B4-BE49-F238E27FC236}">
                <a16:creationId xmlns:a16="http://schemas.microsoft.com/office/drawing/2014/main" id="{D622E287-ECD2-DA12-7C49-45C02A2D5E0B}"/>
              </a:ext>
            </a:extLst>
          </p:cNvPr>
          <p:cNvSpPr/>
          <p:nvPr/>
        </p:nvSpPr>
        <p:spPr>
          <a:xfrm>
            <a:off x="99529" y="40198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Thông tin không đáng tin cậy</a:t>
            </a:r>
            <a:endParaRPr lang="en-US" sz="2000" kern="1200"/>
          </a:p>
        </p:txBody>
      </p:sp>
      <p:sp>
        <p:nvSpPr>
          <p:cNvPr id="6" name="Freeform: Shape 5">
            <a:extLst>
              <a:ext uri="{FF2B5EF4-FFF2-40B4-BE49-F238E27FC236}">
                <a16:creationId xmlns:a16="http://schemas.microsoft.com/office/drawing/2014/main" id="{6AE0A66F-ABDA-52FE-48F4-080FCCB957A3}"/>
              </a:ext>
            </a:extLst>
          </p:cNvPr>
          <p:cNvSpPr/>
          <p:nvPr/>
        </p:nvSpPr>
        <p:spPr>
          <a:xfrm>
            <a:off x="419952" y="89119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4F307C40-5D48-ACD4-0BE3-A85D272BFB27}"/>
              </a:ext>
            </a:extLst>
          </p:cNvPr>
          <p:cNvSpPr/>
          <p:nvPr/>
        </p:nvSpPr>
        <p:spPr>
          <a:xfrm>
            <a:off x="740376" y="953255"/>
            <a:ext cx="2728965" cy="58485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8" name="Freeform: Shape 7">
            <a:extLst>
              <a:ext uri="{FF2B5EF4-FFF2-40B4-BE49-F238E27FC236}">
                <a16:creationId xmlns:a16="http://schemas.microsoft.com/office/drawing/2014/main" id="{9ABE6290-D2A4-4481-6E71-D77179D19983}"/>
              </a:ext>
            </a:extLst>
          </p:cNvPr>
          <p:cNvSpPr/>
          <p:nvPr/>
        </p:nvSpPr>
        <p:spPr>
          <a:xfrm>
            <a:off x="419952" y="891198"/>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DD96DF44-923E-3350-BB8A-A90714FFD2D1}"/>
              </a:ext>
            </a:extLst>
          </p:cNvPr>
          <p:cNvSpPr/>
          <p:nvPr/>
        </p:nvSpPr>
        <p:spPr>
          <a:xfrm>
            <a:off x="740376" y="1600169"/>
            <a:ext cx="2728965"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Thông tin đồn thổi, dẫn đến kết luận thiếu căn cứ</a:t>
            </a:r>
          </a:p>
        </p:txBody>
      </p:sp>
      <p:sp>
        <p:nvSpPr>
          <p:cNvPr id="10" name="Freeform: Shape 9">
            <a:extLst>
              <a:ext uri="{FF2B5EF4-FFF2-40B4-BE49-F238E27FC236}">
                <a16:creationId xmlns:a16="http://schemas.microsoft.com/office/drawing/2014/main" id="{42E7E726-BD9D-825A-18B9-A86FEFC10326}"/>
              </a:ext>
            </a:extLst>
          </p:cNvPr>
          <p:cNvSpPr/>
          <p:nvPr/>
        </p:nvSpPr>
        <p:spPr>
          <a:xfrm>
            <a:off x="419952" y="891198"/>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18C6CD94-FA2F-66D1-743B-BBDD27148E36}"/>
              </a:ext>
            </a:extLst>
          </p:cNvPr>
          <p:cNvSpPr/>
          <p:nvPr/>
        </p:nvSpPr>
        <p:spPr>
          <a:xfrm>
            <a:off x="740376" y="2381969"/>
            <a:ext cx="2728965" cy="719742"/>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thiếu kiểm chứng dẫn đễn quyết định sai lầm</a:t>
            </a:r>
          </a:p>
        </p:txBody>
      </p:sp>
      <p:sp>
        <p:nvSpPr>
          <p:cNvPr id="14" name="Freeform: Shape 13">
            <a:extLst>
              <a:ext uri="{FF2B5EF4-FFF2-40B4-BE49-F238E27FC236}">
                <a16:creationId xmlns:a16="http://schemas.microsoft.com/office/drawing/2014/main" id="{5BE330AD-71D5-7C39-965A-8A1D72C17394}"/>
              </a:ext>
            </a:extLst>
          </p:cNvPr>
          <p:cNvSpPr/>
          <p:nvPr/>
        </p:nvSpPr>
        <p:spPr>
          <a:xfrm>
            <a:off x="99529" y="3321729"/>
            <a:ext cx="3204234" cy="489208"/>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dirty="0" smtClean="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a:t>
            </a:r>
            <a:r>
              <a:rPr lang="en-US" sz="2000" kern="1200" dirty="0" err="1" smtClean="0">
                <a:latin typeface="Times New Roman" panose="02020603050405020304" pitchFamily="18" charset="0"/>
                <a:ea typeface="Open Sans" pitchFamily="2" charset="0"/>
                <a:cs typeface="Times New Roman" panose="02020603050405020304" pitchFamily="18" charset="0"/>
              </a:rPr>
              <a:t>Thông</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a:latin typeface="Times New Roman" panose="02020603050405020304" pitchFamily="18" charset="0"/>
                <a:ea typeface="Open Sans" pitchFamily="2" charset="0"/>
                <a:cs typeface="Times New Roman" panose="02020603050405020304" pitchFamily="18" charset="0"/>
              </a:rPr>
              <a:t>tin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cậy</a:t>
            </a:r>
            <a:endParaRPr lang="en-US" sz="2000" kern="1200" dirty="0"/>
          </a:p>
        </p:txBody>
      </p:sp>
      <p:sp>
        <p:nvSpPr>
          <p:cNvPr id="18" name="Freeform: Shape 17">
            <a:extLst>
              <a:ext uri="{FF2B5EF4-FFF2-40B4-BE49-F238E27FC236}">
                <a16:creationId xmlns:a16="http://schemas.microsoft.com/office/drawing/2014/main" id="{D12D9187-93FC-54F6-F761-C3F20E07364C}"/>
              </a:ext>
            </a:extLst>
          </p:cNvPr>
          <p:cNvSpPr/>
          <p:nvPr/>
        </p:nvSpPr>
        <p:spPr>
          <a:xfrm>
            <a:off x="419952" y="3810938"/>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B40710D8-55A8-4A75-6DD8-3B9CFE5EC616}"/>
              </a:ext>
            </a:extLst>
          </p:cNvPr>
          <p:cNvSpPr/>
          <p:nvPr/>
        </p:nvSpPr>
        <p:spPr>
          <a:xfrm>
            <a:off x="740376" y="3872995"/>
            <a:ext cx="4509928" cy="868516"/>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Giúp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ra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luận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đúng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định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hành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động</a:t>
            </a:r>
            <a:r>
              <a:rPr lang="en-US" sz="1800" kern="1200" dirty="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đúng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giải</a:t>
            </a:r>
            <a:r>
              <a:rPr lang="en-US" sz="1800" kern="1200" dirty="0" smtClean="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vấn</a:t>
            </a:r>
            <a:r>
              <a:rPr lang="en-US" sz="1800" kern="1200" dirty="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đề</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đặt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ra.</a:t>
            </a:r>
            <a:endParaRPr lang="en-US" sz="1800" kern="1200" dirty="0">
              <a:latin typeface="Times New Roman" panose="02020603050405020304" pitchFamily="18" charset="0"/>
              <a:cs typeface="Times New Roman" panose="02020603050405020304" pitchFamily="18" charset="0"/>
            </a:endParaRPr>
          </a:p>
        </p:txBody>
      </p:sp>
      <p:pic>
        <p:nvPicPr>
          <p:cNvPr id="1026" name="Picture 2" descr="Người dân TP HCM sẽ được nhắn tin mời đi tiêm vắc-xin Covid-19 - Báo Người  lao động">
            <a:extLst>
              <a:ext uri="{FF2B5EF4-FFF2-40B4-BE49-F238E27FC236}">
                <a16:creationId xmlns:a16="http://schemas.microsoft.com/office/drawing/2014/main" id="{D374C0D8-2507-4268-A498-DFF16C6F82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4" r="57027"/>
          <a:stretch/>
        </p:blipFill>
        <p:spPr bwMode="auto">
          <a:xfrm>
            <a:off x="5527394" y="188913"/>
            <a:ext cx="2614911" cy="455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195064" y="588435"/>
            <a:ext cx="3573372" cy="684901"/>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dirty="0" smtClean="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a:t>
            </a:r>
            <a:r>
              <a:rPr lang="en-US" sz="2000" kern="1200" dirty="0" err="1" smtClean="0">
                <a:latin typeface="Times New Roman" panose="02020603050405020304" pitchFamily="18" charset="0"/>
                <a:ea typeface="Open Sans" pitchFamily="2" charset="0"/>
                <a:cs typeface="Times New Roman" panose="02020603050405020304" pitchFamily="18" charset="0"/>
              </a:rPr>
              <a:t>Một</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số</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cách</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xác</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định</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có</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cậy</a:t>
            </a:r>
            <a:r>
              <a:rPr lang="en-US" sz="2000" kern="1200" dirty="0">
                <a:latin typeface="Times New Roman" panose="02020603050405020304" pitchFamily="18" charset="0"/>
                <a:ea typeface="Open Sans" pitchFamily="2" charset="0"/>
                <a:cs typeface="Times New Roman" panose="02020603050405020304" pitchFamily="18" charset="0"/>
              </a:rPr>
              <a:t> hay </a:t>
            </a:r>
            <a:r>
              <a:rPr lang="en-US" sz="2000" kern="1200" dirty="0" err="1" smtClean="0">
                <a:latin typeface="Times New Roman" panose="02020603050405020304" pitchFamily="18" charset="0"/>
                <a:ea typeface="Open Sans" pitchFamily="2" charset="0"/>
                <a:cs typeface="Times New Roman" panose="02020603050405020304" pitchFamily="18" charset="0"/>
              </a:rPr>
              <a:t>không</a:t>
            </a:r>
            <a:r>
              <a:rPr lang="en-US" sz="2000" kern="1200" dirty="0" smtClean="0">
                <a:latin typeface="Times New Roman" panose="02020603050405020304" pitchFamily="18" charset="0"/>
                <a:ea typeface="Open Sans" pitchFamily="2" charset="0"/>
                <a:cs typeface="Times New Roman" panose="02020603050405020304" pitchFamily="18" charset="0"/>
              </a:rPr>
              <a:t>:</a:t>
            </a:r>
            <a:endParaRPr lang="en-US" sz="2000" kern="1200" dirty="0"/>
          </a:p>
        </p:txBody>
      </p:sp>
      <p:sp>
        <p:nvSpPr>
          <p:cNvPr id="3" name="Freeform: Shape 2">
            <a:extLst>
              <a:ext uri="{FF2B5EF4-FFF2-40B4-BE49-F238E27FC236}">
                <a16:creationId xmlns:a16="http://schemas.microsoft.com/office/drawing/2014/main" id="{4B0008F5-02B4-9AEF-AB2F-C551823FB7B5}"/>
              </a:ext>
            </a:extLst>
          </p:cNvPr>
          <p:cNvSpPr/>
          <p:nvPr/>
        </p:nvSpPr>
        <p:spPr>
          <a:xfrm>
            <a:off x="515487" y="127333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835911" y="1335394"/>
            <a:ext cx="2692036"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Xác định nguồn thông tin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436" y="1026956"/>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4197236" y="304998"/>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4197235" y="2862457"/>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9" name="Rectangle 4098">
            <a:extLst>
              <a:ext uri="{FF2B5EF4-FFF2-40B4-BE49-F238E27FC236}">
                <a16:creationId xmlns:a16="http://schemas.microsoft.com/office/drawing/2014/main" id="{326CA410-51DB-C79A-CD18-EEF124E0AC04}"/>
              </a:ext>
            </a:extLst>
          </p:cNvPr>
          <p:cNvSpPr/>
          <p:nvPr/>
        </p:nvSpPr>
        <p:spPr>
          <a:xfrm>
            <a:off x="4197235" y="304998"/>
            <a:ext cx="4707540" cy="616422"/>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3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6"/>
                                        </p:tgtEl>
                                        <p:attrNameLst>
                                          <p:attrName>style.visibility</p:attrName>
                                        </p:attrNameLst>
                                      </p:cBhvr>
                                      <p:to>
                                        <p:strVal val="visible"/>
                                      </p:to>
                                    </p:set>
                                    <p:animEffect transition="in" filter="fade">
                                      <p:cBhvr>
                                        <p:cTn id="22" dur="500"/>
                                        <p:tgtEl>
                                          <p:spTgt spid="40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97"/>
                                        </p:tgtEl>
                                        <p:attrNameLst>
                                          <p:attrName>style.visibility</p:attrName>
                                        </p:attrNameLst>
                                      </p:cBhvr>
                                      <p:to>
                                        <p:strVal val="visible"/>
                                      </p:to>
                                    </p:set>
                                    <p:animEffect transition="in" filter="fade">
                                      <p:cBhvr>
                                        <p:cTn id="32" dur="500"/>
                                        <p:tgtEl>
                                          <p:spTgt spid="40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99"/>
                                        </p:tgtEl>
                                        <p:attrNameLst>
                                          <p:attrName>style.visibility</p:attrName>
                                        </p:attrNameLst>
                                      </p:cBhvr>
                                      <p:to>
                                        <p:strVal val="visible"/>
                                      </p:to>
                                    </p:set>
                                    <p:animEffect transition="in" filter="fade">
                                      <p:cBhvr>
                                        <p:cTn id="3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096" grpId="0"/>
      <p:bldP spid="4097" grpId="0"/>
      <p:bldP spid="409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195064" y="588435"/>
            <a:ext cx="2991689" cy="684901"/>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Cách</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xác</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định</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có</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cậy</a:t>
            </a:r>
            <a:r>
              <a:rPr lang="en-US" sz="2000" kern="1200" dirty="0">
                <a:latin typeface="Times New Roman" panose="02020603050405020304" pitchFamily="18" charset="0"/>
                <a:ea typeface="Open Sans" pitchFamily="2" charset="0"/>
                <a:cs typeface="Times New Roman" panose="02020603050405020304" pitchFamily="18" charset="0"/>
              </a:rPr>
              <a:t> hay </a:t>
            </a:r>
            <a:r>
              <a:rPr lang="en-US" sz="2000" kern="1200" dirty="0" err="1">
                <a:latin typeface="Times New Roman" panose="02020603050405020304" pitchFamily="18" charset="0"/>
                <a:ea typeface="Open Sans" pitchFamily="2" charset="0"/>
                <a:cs typeface="Times New Roman" panose="02020603050405020304" pitchFamily="18" charset="0"/>
              </a:rPr>
              <a:t>không</a:t>
            </a:r>
            <a:endParaRPr lang="en-US" sz="2000" kern="1200" dirty="0"/>
          </a:p>
        </p:txBody>
      </p:sp>
      <p:sp>
        <p:nvSpPr>
          <p:cNvPr id="3" name="Freeform: Shape 2">
            <a:extLst>
              <a:ext uri="{FF2B5EF4-FFF2-40B4-BE49-F238E27FC236}">
                <a16:creationId xmlns:a16="http://schemas.microsoft.com/office/drawing/2014/main" id="{4B0008F5-02B4-9AEF-AB2F-C551823FB7B5}"/>
              </a:ext>
            </a:extLst>
          </p:cNvPr>
          <p:cNvSpPr/>
          <p:nvPr/>
        </p:nvSpPr>
        <p:spPr>
          <a:xfrm>
            <a:off x="515487" y="127333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835911" y="1335394"/>
            <a:ext cx="2692036"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Xác định nguồn thông tin</a:t>
            </a:r>
          </a:p>
        </p:txBody>
      </p:sp>
      <p:sp>
        <p:nvSpPr>
          <p:cNvPr id="15" name="Freeform: Shape 14">
            <a:extLst>
              <a:ext uri="{FF2B5EF4-FFF2-40B4-BE49-F238E27FC236}">
                <a16:creationId xmlns:a16="http://schemas.microsoft.com/office/drawing/2014/main" id="{C9EF92B3-BB1D-BDD2-457C-6B259C1482D3}"/>
              </a:ext>
            </a:extLst>
          </p:cNvPr>
          <p:cNvSpPr/>
          <p:nvPr/>
        </p:nvSpPr>
        <p:spPr>
          <a:xfrm>
            <a:off x="515487" y="1273337"/>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B3A4FBFF-9CB7-7736-0DA1-36953EEAA58B}"/>
              </a:ext>
            </a:extLst>
          </p:cNvPr>
          <p:cNvSpPr/>
          <p:nvPr/>
        </p:nvSpPr>
        <p:spPr>
          <a:xfrm>
            <a:off x="835911" y="1982308"/>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Phân biệt ý kiến và sự kiện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080468"/>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3857799" y="358510"/>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3857798" y="2915969"/>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C2B584-65CB-85EB-BE27-779D3D8F8969}"/>
              </a:ext>
            </a:extLst>
          </p:cNvPr>
          <p:cNvSpPr/>
          <p:nvPr/>
        </p:nvSpPr>
        <p:spPr>
          <a:xfrm>
            <a:off x="3857798" y="2912326"/>
            <a:ext cx="4938184" cy="1754326"/>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8DCB36-0E5C-0E58-57C5-ED4FAAAF6ACF}"/>
              </a:ext>
            </a:extLst>
          </p:cNvPr>
          <p:cNvSpPr txBox="1"/>
          <p:nvPr/>
        </p:nvSpPr>
        <p:spPr>
          <a:xfrm>
            <a:off x="348018" y="2946833"/>
            <a:ext cx="3332883" cy="923330"/>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Tất cả nội tạng động vật (tim, gan, phổi …) đều có thể được cấy ghép vào cơ thể người.</a:t>
            </a:r>
          </a:p>
        </p:txBody>
      </p:sp>
      <p:sp>
        <p:nvSpPr>
          <p:cNvPr id="7" name="Callout: Line 6">
            <a:extLst>
              <a:ext uri="{FF2B5EF4-FFF2-40B4-BE49-F238E27FC236}">
                <a16:creationId xmlns:a16="http://schemas.microsoft.com/office/drawing/2014/main" id="{5735EDA2-2068-7090-A5FF-0EAA5762EB84}"/>
              </a:ext>
            </a:extLst>
          </p:cNvPr>
          <p:cNvSpPr/>
          <p:nvPr/>
        </p:nvSpPr>
        <p:spPr>
          <a:xfrm>
            <a:off x="5602045" y="4748073"/>
            <a:ext cx="1085358" cy="305368"/>
          </a:xfrm>
          <a:prstGeom prst="borderCallout1">
            <a:avLst>
              <a:gd name="adj1" fmla="val 874"/>
              <a:gd name="adj2" fmla="val 51395"/>
              <a:gd name="adj3" fmla="val -106495"/>
              <a:gd name="adj4" fmla="val 509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a:latin typeface="Times New Roman" panose="02020603050405020304" pitchFamily="18" charset="0"/>
                <a:cs typeface="Times New Roman" panose="02020603050405020304" pitchFamily="18" charset="0"/>
              </a:rPr>
              <a:t>Sự kiện</a:t>
            </a:r>
          </a:p>
        </p:txBody>
      </p:sp>
      <p:sp>
        <p:nvSpPr>
          <p:cNvPr id="8" name="Callout: Line 7">
            <a:extLst>
              <a:ext uri="{FF2B5EF4-FFF2-40B4-BE49-F238E27FC236}">
                <a16:creationId xmlns:a16="http://schemas.microsoft.com/office/drawing/2014/main" id="{928732DE-6AC0-841E-3A63-5603DE640157}"/>
              </a:ext>
            </a:extLst>
          </p:cNvPr>
          <p:cNvSpPr/>
          <p:nvPr/>
        </p:nvSpPr>
        <p:spPr>
          <a:xfrm>
            <a:off x="1237036" y="4141526"/>
            <a:ext cx="1085358" cy="305368"/>
          </a:xfrm>
          <a:prstGeom prst="borderCallout1">
            <a:avLst>
              <a:gd name="adj1" fmla="val 874"/>
              <a:gd name="adj2" fmla="val 51395"/>
              <a:gd name="adj3" fmla="val -106495"/>
              <a:gd name="adj4" fmla="val 509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a:latin typeface="Times New Roman" panose="02020603050405020304" pitchFamily="18" charset="0"/>
                <a:cs typeface="Times New Roman" panose="02020603050405020304" pitchFamily="18" charset="0"/>
              </a:rPr>
              <a:t>Ý kiến</a:t>
            </a:r>
          </a:p>
        </p:txBody>
      </p:sp>
    </p:spTree>
    <p:extLst>
      <p:ext uri="{BB962C8B-B14F-4D97-AF65-F5344CB8AC3E}">
        <p14:creationId xmlns:p14="http://schemas.microsoft.com/office/powerpoint/2010/main" val="15469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6"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195064" y="588435"/>
            <a:ext cx="2991689" cy="684901"/>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Cách</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xác</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định</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có</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cậy</a:t>
            </a:r>
            <a:r>
              <a:rPr lang="en-US" sz="2000" kern="1200" dirty="0">
                <a:latin typeface="Times New Roman" panose="02020603050405020304" pitchFamily="18" charset="0"/>
                <a:ea typeface="Open Sans" pitchFamily="2" charset="0"/>
                <a:cs typeface="Times New Roman" panose="02020603050405020304" pitchFamily="18" charset="0"/>
              </a:rPr>
              <a:t> hay </a:t>
            </a:r>
            <a:r>
              <a:rPr lang="en-US" sz="2000" kern="1200" dirty="0" err="1">
                <a:latin typeface="Times New Roman" panose="02020603050405020304" pitchFamily="18" charset="0"/>
                <a:ea typeface="Open Sans" pitchFamily="2" charset="0"/>
                <a:cs typeface="Times New Roman" panose="02020603050405020304" pitchFamily="18" charset="0"/>
              </a:rPr>
              <a:t>không</a:t>
            </a:r>
            <a:endParaRPr lang="en-US" sz="2000" kern="1200" dirty="0"/>
          </a:p>
        </p:txBody>
      </p:sp>
      <p:sp>
        <p:nvSpPr>
          <p:cNvPr id="3" name="Freeform: Shape 2">
            <a:extLst>
              <a:ext uri="{FF2B5EF4-FFF2-40B4-BE49-F238E27FC236}">
                <a16:creationId xmlns:a16="http://schemas.microsoft.com/office/drawing/2014/main" id="{4B0008F5-02B4-9AEF-AB2F-C551823FB7B5}"/>
              </a:ext>
            </a:extLst>
          </p:cNvPr>
          <p:cNvSpPr/>
          <p:nvPr/>
        </p:nvSpPr>
        <p:spPr>
          <a:xfrm>
            <a:off x="515487" y="127333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835911" y="1335394"/>
            <a:ext cx="2692036"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Xác định nguồn thông tin</a:t>
            </a:r>
          </a:p>
        </p:txBody>
      </p:sp>
      <p:sp>
        <p:nvSpPr>
          <p:cNvPr id="15" name="Freeform: Shape 14">
            <a:extLst>
              <a:ext uri="{FF2B5EF4-FFF2-40B4-BE49-F238E27FC236}">
                <a16:creationId xmlns:a16="http://schemas.microsoft.com/office/drawing/2014/main" id="{C9EF92B3-BB1D-BDD2-457C-6B259C1482D3}"/>
              </a:ext>
            </a:extLst>
          </p:cNvPr>
          <p:cNvSpPr/>
          <p:nvPr/>
        </p:nvSpPr>
        <p:spPr>
          <a:xfrm>
            <a:off x="515487" y="1273337"/>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B3A4FBFF-9CB7-7736-0DA1-36953EEAA58B}"/>
              </a:ext>
            </a:extLst>
          </p:cNvPr>
          <p:cNvSpPr/>
          <p:nvPr/>
        </p:nvSpPr>
        <p:spPr>
          <a:xfrm>
            <a:off x="835911" y="1982308"/>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Phân biệt ý kiến và sự kiện</a:t>
            </a:r>
          </a:p>
        </p:txBody>
      </p:sp>
      <p:sp>
        <p:nvSpPr>
          <p:cNvPr id="20" name="Freeform: Shape 19">
            <a:extLst>
              <a:ext uri="{FF2B5EF4-FFF2-40B4-BE49-F238E27FC236}">
                <a16:creationId xmlns:a16="http://schemas.microsoft.com/office/drawing/2014/main" id="{74AFC7B5-7E04-50CC-2680-B4C5C3320C35}"/>
              </a:ext>
            </a:extLst>
          </p:cNvPr>
          <p:cNvSpPr/>
          <p:nvPr/>
        </p:nvSpPr>
        <p:spPr>
          <a:xfrm>
            <a:off x="515487" y="1273337"/>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BC7E4014-C39D-8672-FA4A-0262295759AC}"/>
              </a:ext>
            </a:extLst>
          </p:cNvPr>
          <p:cNvSpPr/>
          <p:nvPr/>
        </p:nvSpPr>
        <p:spPr>
          <a:xfrm>
            <a:off x="835911" y="2764108"/>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Kiểm tra chứng cứ của kết luận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080468"/>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3857799" y="358510"/>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3857798" y="2915969"/>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6FC434E-CF71-8953-FA2C-B94D19EAF1E1}"/>
              </a:ext>
            </a:extLst>
          </p:cNvPr>
          <p:cNvSpPr/>
          <p:nvPr/>
        </p:nvSpPr>
        <p:spPr>
          <a:xfrm>
            <a:off x="5265207" y="2974579"/>
            <a:ext cx="3363306" cy="263342"/>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52030C-C7C9-4B39-4680-5806E415603A}"/>
              </a:ext>
            </a:extLst>
          </p:cNvPr>
          <p:cNvSpPr/>
          <p:nvPr/>
        </p:nvSpPr>
        <p:spPr>
          <a:xfrm>
            <a:off x="6660108" y="3514729"/>
            <a:ext cx="919802"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01203C-E238-D6E8-4084-932D69F4EE4D}"/>
              </a:ext>
            </a:extLst>
          </p:cNvPr>
          <p:cNvSpPr/>
          <p:nvPr/>
        </p:nvSpPr>
        <p:spPr>
          <a:xfrm>
            <a:off x="4658461" y="3799159"/>
            <a:ext cx="3997348"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07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Freeform: Shape 1">
            <a:extLst>
              <a:ext uri="{FF2B5EF4-FFF2-40B4-BE49-F238E27FC236}">
                <a16:creationId xmlns:a16="http://schemas.microsoft.com/office/drawing/2014/main" id="{E2CE1E19-1C69-E529-AD84-8FBC5E334ED8}"/>
              </a:ext>
            </a:extLst>
          </p:cNvPr>
          <p:cNvSpPr/>
          <p:nvPr/>
        </p:nvSpPr>
        <p:spPr>
          <a:xfrm>
            <a:off x="195064" y="588435"/>
            <a:ext cx="2991689" cy="684901"/>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Cách</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xác</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định</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có</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cậy</a:t>
            </a:r>
            <a:r>
              <a:rPr lang="en-US" sz="2000" kern="1200" dirty="0">
                <a:latin typeface="Times New Roman" panose="02020603050405020304" pitchFamily="18" charset="0"/>
                <a:ea typeface="Open Sans" pitchFamily="2" charset="0"/>
                <a:cs typeface="Times New Roman" panose="02020603050405020304" pitchFamily="18" charset="0"/>
              </a:rPr>
              <a:t> hay </a:t>
            </a:r>
            <a:r>
              <a:rPr lang="en-US" sz="2000" kern="1200" dirty="0" err="1">
                <a:latin typeface="Times New Roman" panose="02020603050405020304" pitchFamily="18" charset="0"/>
                <a:ea typeface="Open Sans" pitchFamily="2" charset="0"/>
                <a:cs typeface="Times New Roman" panose="02020603050405020304" pitchFamily="18" charset="0"/>
              </a:rPr>
              <a:t>không</a:t>
            </a:r>
            <a:endParaRPr lang="en-US" sz="2000" kern="1200" dirty="0"/>
          </a:p>
        </p:txBody>
      </p:sp>
      <p:sp>
        <p:nvSpPr>
          <p:cNvPr id="3" name="Freeform: Shape 2">
            <a:extLst>
              <a:ext uri="{FF2B5EF4-FFF2-40B4-BE49-F238E27FC236}">
                <a16:creationId xmlns:a16="http://schemas.microsoft.com/office/drawing/2014/main" id="{4B0008F5-02B4-9AEF-AB2F-C551823FB7B5}"/>
              </a:ext>
            </a:extLst>
          </p:cNvPr>
          <p:cNvSpPr/>
          <p:nvPr/>
        </p:nvSpPr>
        <p:spPr>
          <a:xfrm>
            <a:off x="515487" y="1273337"/>
            <a:ext cx="320423" cy="354485"/>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94774C9A-24C2-04E2-A31D-62D654906EC2}"/>
              </a:ext>
            </a:extLst>
          </p:cNvPr>
          <p:cNvSpPr/>
          <p:nvPr/>
        </p:nvSpPr>
        <p:spPr>
          <a:xfrm>
            <a:off x="835911" y="1335394"/>
            <a:ext cx="2692036" cy="556545"/>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Xác định nguồn thông tin</a:t>
            </a:r>
          </a:p>
        </p:txBody>
      </p:sp>
      <p:sp>
        <p:nvSpPr>
          <p:cNvPr id="15" name="Freeform: Shape 14">
            <a:extLst>
              <a:ext uri="{FF2B5EF4-FFF2-40B4-BE49-F238E27FC236}">
                <a16:creationId xmlns:a16="http://schemas.microsoft.com/office/drawing/2014/main" id="{C9EF92B3-BB1D-BDD2-457C-6B259C1482D3}"/>
              </a:ext>
            </a:extLst>
          </p:cNvPr>
          <p:cNvSpPr/>
          <p:nvPr/>
        </p:nvSpPr>
        <p:spPr>
          <a:xfrm>
            <a:off x="515487" y="1273337"/>
            <a:ext cx="320423" cy="106884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B3A4FBFF-9CB7-7736-0DA1-36953EEAA58B}"/>
              </a:ext>
            </a:extLst>
          </p:cNvPr>
          <p:cNvSpPr/>
          <p:nvPr/>
        </p:nvSpPr>
        <p:spPr>
          <a:xfrm>
            <a:off x="835911" y="1982308"/>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Phân biệt ý kiến và sự kiện</a:t>
            </a:r>
          </a:p>
        </p:txBody>
      </p:sp>
      <p:sp>
        <p:nvSpPr>
          <p:cNvPr id="20" name="Freeform: Shape 19">
            <a:extLst>
              <a:ext uri="{FF2B5EF4-FFF2-40B4-BE49-F238E27FC236}">
                <a16:creationId xmlns:a16="http://schemas.microsoft.com/office/drawing/2014/main" id="{74AFC7B5-7E04-50CC-2680-B4C5C3320C35}"/>
              </a:ext>
            </a:extLst>
          </p:cNvPr>
          <p:cNvSpPr/>
          <p:nvPr/>
        </p:nvSpPr>
        <p:spPr>
          <a:xfrm>
            <a:off x="515487" y="1273337"/>
            <a:ext cx="320423" cy="1850642"/>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BC7E4014-C39D-8672-FA4A-0262295759AC}"/>
              </a:ext>
            </a:extLst>
          </p:cNvPr>
          <p:cNvSpPr/>
          <p:nvPr/>
        </p:nvSpPr>
        <p:spPr>
          <a:xfrm>
            <a:off x="835911" y="2764108"/>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Kiểm tra chứng cứ của kết luận</a:t>
            </a:r>
          </a:p>
        </p:txBody>
      </p:sp>
      <p:sp>
        <p:nvSpPr>
          <p:cNvPr id="22" name="Freeform: Shape 21">
            <a:extLst>
              <a:ext uri="{FF2B5EF4-FFF2-40B4-BE49-F238E27FC236}">
                <a16:creationId xmlns:a16="http://schemas.microsoft.com/office/drawing/2014/main" id="{09B48D58-8316-4147-2337-7E141C290EB3}"/>
              </a:ext>
            </a:extLst>
          </p:cNvPr>
          <p:cNvSpPr/>
          <p:nvPr/>
        </p:nvSpPr>
        <p:spPr>
          <a:xfrm>
            <a:off x="515487" y="1273337"/>
            <a:ext cx="320423" cy="2632441"/>
          </a:xfrm>
          <a:custGeom>
            <a:avLst/>
            <a:gdLst/>
            <a:ahLst/>
            <a:cxnLst/>
            <a:rect l="0" t="0" r="0" b="0"/>
            <a:pathLst>
              <a:path>
                <a:moveTo>
                  <a:pt x="0" y="0"/>
                </a:moveTo>
                <a:lnTo>
                  <a:pt x="0" y="2632441"/>
                </a:lnTo>
                <a:lnTo>
                  <a:pt x="320423" y="2632441"/>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40B75D6C-BA9D-1058-F81D-D6AB6619DDE6}"/>
              </a:ext>
            </a:extLst>
          </p:cNvPr>
          <p:cNvSpPr/>
          <p:nvPr/>
        </p:nvSpPr>
        <p:spPr>
          <a:xfrm>
            <a:off x="835911" y="3545907"/>
            <a:ext cx="2692036" cy="684901"/>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Đánh giá tính thời sự của thông tin</a:t>
            </a:r>
          </a:p>
        </p:txBody>
      </p:sp>
      <p:pic>
        <p:nvPicPr>
          <p:cNvPr id="4098" name="Picture 2" descr="Thực hiện thành công ca cấy ghép tim lợn cho người - Ảnh 1.">
            <a:extLst>
              <a:ext uri="{FF2B5EF4-FFF2-40B4-BE49-F238E27FC236}">
                <a16:creationId xmlns:a16="http://schemas.microsoft.com/office/drawing/2014/main" id="{252EEA25-4624-F221-ABBE-B0543C62B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080468"/>
            <a:ext cx="3075493" cy="1729965"/>
          </a:xfrm>
          <a:prstGeom prst="rect">
            <a:avLst/>
          </a:prstGeom>
          <a:noFill/>
          <a:extLst>
            <a:ext uri="{909E8E84-426E-40DD-AFC4-6F175D3DCCD1}">
              <a14:hiddenFill xmlns:a14="http://schemas.microsoft.com/office/drawing/2010/main">
                <a:solidFill>
                  <a:srgbClr val="FFFFFF"/>
                </a:solidFill>
              </a14:hiddenFill>
            </a:ext>
          </a:extLst>
        </p:spPr>
      </p:pic>
      <p:sp>
        <p:nvSpPr>
          <p:cNvPr id="4096" name="TextBox 4095">
            <a:extLst>
              <a:ext uri="{FF2B5EF4-FFF2-40B4-BE49-F238E27FC236}">
                <a16:creationId xmlns:a16="http://schemas.microsoft.com/office/drawing/2014/main" id="{305D148E-362B-C01A-C83A-074BE0571810}"/>
              </a:ext>
            </a:extLst>
          </p:cNvPr>
          <p:cNvSpPr txBox="1"/>
          <p:nvPr/>
        </p:nvSpPr>
        <p:spPr>
          <a:xfrm>
            <a:off x="3857799" y="358510"/>
            <a:ext cx="470754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Bản tin của Đài truyền hình Việt Nam VTV ngày 11/1/2022:</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939C0AE6-4688-B90D-C3C5-6FDD6EBCE2AE}"/>
              </a:ext>
            </a:extLst>
          </p:cNvPr>
          <p:cNvSpPr txBox="1"/>
          <p:nvPr/>
        </p:nvSpPr>
        <p:spPr>
          <a:xfrm>
            <a:off x="3857798" y="2915969"/>
            <a:ext cx="4880565" cy="1754326"/>
          </a:xfrm>
          <a:prstGeom prst="rect">
            <a:avLst/>
          </a:prstGeom>
          <a:noFill/>
        </p:spPr>
        <p:txBody>
          <a:bodyPr wrap="square" rtlCol="0">
            <a:spAutoFit/>
          </a:bodyPr>
          <a:lstStyle/>
          <a:p>
            <a:pPr algn="just"/>
            <a:r>
              <a:rPr lang="en-US" sz="1800">
                <a:latin typeface="Times New Roman" panose="02020603050405020304" pitchFamily="18" charset="0"/>
                <a:cs typeface="Times New Roman" panose="02020603050405020304" pitchFamily="18" charset="0"/>
              </a:rPr>
              <a:t>Các bác sĩ tại Trung Tâm Y tế Đại học Maryland, Mỹ vừa thực hiện thành công ca cấy ghép tim lợn cho người đầu tiên vào ngày 7/1/2022. Bệnh nhân là ông David Bennett 57 tuổi, ở Maryland, Mỹ hiện trong tình trạng sức khỏe tốt sau 3 ngày phẫu thuật cấy ghép.</a:t>
            </a:r>
            <a:endParaRPr lang="vi-VN" sz="1800" i="0" u="none" strike="noStrike">
              <a:solidFill>
                <a:srgbClr val="565656"/>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E23380A-D74F-9D18-BCEA-06B2DAEFAA6B}"/>
              </a:ext>
            </a:extLst>
          </p:cNvPr>
          <p:cNvSpPr/>
          <p:nvPr/>
        </p:nvSpPr>
        <p:spPr>
          <a:xfrm>
            <a:off x="6660108" y="3514729"/>
            <a:ext cx="919802"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6840FF-AC84-D2C8-DAD8-AEE71644F745}"/>
              </a:ext>
            </a:extLst>
          </p:cNvPr>
          <p:cNvSpPr/>
          <p:nvPr/>
        </p:nvSpPr>
        <p:spPr>
          <a:xfrm>
            <a:off x="3926006" y="684561"/>
            <a:ext cx="966715" cy="268954"/>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4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lt1"/>
            </a:gs>
          </a:gsLst>
          <a:lin ang="2698631" scaled="0"/>
        </a:gradFill>
        <a:effectLst/>
      </p:bgPr>
    </p:bg>
    <p:spTree>
      <p:nvGrpSpPr>
        <p:cNvPr id="1" name="Shape 329"/>
        <p:cNvGrpSpPr/>
        <p:nvPr/>
      </p:nvGrpSpPr>
      <p:grpSpPr>
        <a:xfrm>
          <a:off x="0" y="0"/>
          <a:ext cx="0" cy="0"/>
          <a:chOff x="0" y="0"/>
          <a:chExt cx="0" cy="0"/>
        </a:xfrm>
      </p:grpSpPr>
      <p:pic>
        <p:nvPicPr>
          <p:cNvPr id="332" name="Google Shape;332;p43"/>
          <p:cNvPicPr preferRelativeResize="0"/>
          <p:nvPr/>
        </p:nvPicPr>
        <p:blipFill rotWithShape="1">
          <a:blip r:embed="rId3">
            <a:alphaModFix/>
          </a:blip>
          <a:srcRect l="43480" t="29911" r="38766" b="43400"/>
          <a:stretch/>
        </p:blipFill>
        <p:spPr>
          <a:xfrm flipH="1">
            <a:off x="-63156" y="3699885"/>
            <a:ext cx="513848" cy="551825"/>
          </a:xfrm>
          <a:prstGeom prst="rect">
            <a:avLst/>
          </a:prstGeom>
          <a:noFill/>
          <a:ln>
            <a:noFill/>
          </a:ln>
        </p:spPr>
      </p:pic>
      <p:pic>
        <p:nvPicPr>
          <p:cNvPr id="333" name="Google Shape;333;p43"/>
          <p:cNvPicPr preferRelativeResize="0"/>
          <p:nvPr/>
        </p:nvPicPr>
        <p:blipFill rotWithShape="1">
          <a:blip r:embed="rId4">
            <a:alphaModFix/>
          </a:blip>
          <a:srcRect l="36730" t="36642" r="34671" b="18512"/>
          <a:stretch/>
        </p:blipFill>
        <p:spPr>
          <a:xfrm>
            <a:off x="684660" y="3546152"/>
            <a:ext cx="1604900" cy="1797859"/>
          </a:xfrm>
          <a:prstGeom prst="rect">
            <a:avLst/>
          </a:prstGeom>
          <a:noFill/>
          <a:ln>
            <a:noFill/>
          </a:ln>
        </p:spPr>
      </p:pic>
      <p:pic>
        <p:nvPicPr>
          <p:cNvPr id="334" name="Google Shape;334;p43"/>
          <p:cNvPicPr preferRelativeResize="0"/>
          <p:nvPr/>
        </p:nvPicPr>
        <p:blipFill rotWithShape="1">
          <a:blip r:embed="rId5">
            <a:alphaModFix/>
          </a:blip>
          <a:srcRect l="43480" t="29911" r="38766" b="43400"/>
          <a:stretch/>
        </p:blipFill>
        <p:spPr>
          <a:xfrm>
            <a:off x="792544" y="2679785"/>
            <a:ext cx="513848" cy="551825"/>
          </a:xfrm>
          <a:prstGeom prst="rect">
            <a:avLst/>
          </a:prstGeom>
          <a:noFill/>
          <a:ln>
            <a:noFill/>
          </a:ln>
        </p:spPr>
      </p:pic>
      <p:pic>
        <p:nvPicPr>
          <p:cNvPr id="335" name="Google Shape;335;p43"/>
          <p:cNvPicPr preferRelativeResize="0"/>
          <p:nvPr/>
        </p:nvPicPr>
        <p:blipFill rotWithShape="1">
          <a:blip r:embed="rId6">
            <a:alphaModFix/>
          </a:blip>
          <a:srcRect l="30479" t="22476" r="35669" b="29155"/>
          <a:stretch/>
        </p:blipFill>
        <p:spPr>
          <a:xfrm rot="-1839590">
            <a:off x="6621483" y="3336497"/>
            <a:ext cx="712125" cy="726775"/>
          </a:xfrm>
          <a:prstGeom prst="rect">
            <a:avLst/>
          </a:prstGeom>
          <a:noFill/>
          <a:ln>
            <a:noFill/>
          </a:ln>
        </p:spPr>
      </p:pic>
      <p:pic>
        <p:nvPicPr>
          <p:cNvPr id="336" name="Google Shape;336;p43"/>
          <p:cNvPicPr preferRelativeResize="0"/>
          <p:nvPr/>
        </p:nvPicPr>
        <p:blipFill rotWithShape="1">
          <a:blip r:embed="rId7">
            <a:alphaModFix/>
          </a:blip>
          <a:srcRect l="35988" t="37387" r="29903" b="36974"/>
          <a:stretch/>
        </p:blipFill>
        <p:spPr>
          <a:xfrm>
            <a:off x="7090500" y="923924"/>
            <a:ext cx="1158502" cy="622049"/>
          </a:xfrm>
          <a:prstGeom prst="rect">
            <a:avLst/>
          </a:prstGeom>
          <a:noFill/>
          <a:ln>
            <a:noFill/>
          </a:ln>
        </p:spPr>
      </p:pic>
      <p:pic>
        <p:nvPicPr>
          <p:cNvPr id="337" name="Google Shape;337;p43"/>
          <p:cNvPicPr preferRelativeResize="0"/>
          <p:nvPr/>
        </p:nvPicPr>
        <p:blipFill rotWithShape="1">
          <a:blip r:embed="rId4">
            <a:alphaModFix/>
          </a:blip>
          <a:srcRect l="36730" t="36642" r="34671" b="18512"/>
          <a:stretch/>
        </p:blipFill>
        <p:spPr>
          <a:xfrm flipH="1">
            <a:off x="396480" y="4284810"/>
            <a:ext cx="945551" cy="1059201"/>
          </a:xfrm>
          <a:prstGeom prst="rect">
            <a:avLst/>
          </a:prstGeom>
          <a:noFill/>
          <a:ln>
            <a:noFill/>
          </a:ln>
        </p:spPr>
      </p:pic>
      <p:sp>
        <p:nvSpPr>
          <p:cNvPr id="6" name="Google Shape;134;p28">
            <a:extLst>
              <a:ext uri="{FF2B5EF4-FFF2-40B4-BE49-F238E27FC236}">
                <a16:creationId xmlns:a16="http://schemas.microsoft.com/office/drawing/2014/main" id="{8DC34E4F-E525-B196-550E-38C33C92C54C}"/>
              </a:ext>
            </a:extLst>
          </p:cNvPr>
          <p:cNvSpPr txBox="1">
            <a:spLocks/>
          </p:cNvSpPr>
          <p:nvPr/>
        </p:nvSpPr>
        <p:spPr>
          <a:xfrm>
            <a:off x="713224" y="907585"/>
            <a:ext cx="5067600" cy="9621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b="1">
                <a:latin typeface="Times New Roman" panose="02020603050405020304" pitchFamily="18" charset="0"/>
                <a:ea typeface="Open Sans" pitchFamily="2" charset="0"/>
                <a:cs typeface="Times New Roman" panose="02020603050405020304" pitchFamily="18" charset="0"/>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93F9E26-E8A9-FE26-5EC5-2A93AC2E7195}"/>
              </a:ext>
            </a:extLst>
          </p:cNvPr>
          <p:cNvSpPr/>
          <p:nvPr/>
        </p:nvSpPr>
        <p:spPr>
          <a:xfrm>
            <a:off x="525438" y="763063"/>
            <a:ext cx="8093123" cy="1813140"/>
          </a:xfrm>
          <a:custGeom>
            <a:avLst/>
            <a:gdLst>
              <a:gd name="connsiteX0" fmla="*/ 0 w 8093123"/>
              <a:gd name="connsiteY0" fmla="*/ 0 h 1813140"/>
              <a:gd name="connsiteX1" fmla="*/ 8093123 w 8093123"/>
              <a:gd name="connsiteY1" fmla="*/ 0 h 1813140"/>
              <a:gd name="connsiteX2" fmla="*/ 8093123 w 8093123"/>
              <a:gd name="connsiteY2" fmla="*/ 1813140 h 1813140"/>
              <a:gd name="connsiteX3" fmla="*/ 0 w 8093123"/>
              <a:gd name="connsiteY3" fmla="*/ 1813140 h 1813140"/>
              <a:gd name="connsiteX4" fmla="*/ 0 w 8093123"/>
              <a:gd name="connsiteY4" fmla="*/ 0 h 181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123" h="1813140">
                <a:moveTo>
                  <a:pt x="0" y="0"/>
                </a:moveTo>
                <a:lnTo>
                  <a:pt x="8093123" y="0"/>
                </a:lnTo>
                <a:lnTo>
                  <a:pt x="8093123" y="1813140"/>
                </a:lnTo>
                <a:lnTo>
                  <a:pt x="0" y="1813140"/>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8116" tIns="1353820" rIns="628116" bIns="128016" numCol="1" spcCol="1270" anchor="t" anchorCtr="0">
            <a:noAutofit/>
          </a:bodyPr>
          <a:lstStyle/>
          <a:p>
            <a:pPr marL="171450" lvl="1" indent="-171450" algn="just" defTabSz="80010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B</a:t>
            </a:r>
            <a:r>
              <a:rPr lang="vi-VN" sz="1800" kern="1200">
                <a:latin typeface="Times New Roman" panose="02020603050405020304" pitchFamily="18" charset="0"/>
                <a:cs typeface="Times New Roman" panose="02020603050405020304" pitchFamily="18" charset="0"/>
              </a:rPr>
              <a:t>a ứng dụng thu thập nhiều thông tin từ người sử dụng</a:t>
            </a:r>
            <a:r>
              <a:rPr lang="en-US" sz="1800" kern="1200">
                <a:latin typeface="Times New Roman" panose="02020603050405020304" pitchFamily="18" charset="0"/>
                <a:cs typeface="Times New Roman" panose="02020603050405020304" pitchFamily="18" charset="0"/>
              </a:rPr>
              <a:t>:</a:t>
            </a:r>
            <a:r>
              <a:rPr lang="vi-VN" sz="1800" kern="1200">
                <a:latin typeface="Times New Roman" panose="02020603050405020304" pitchFamily="18" charset="0"/>
                <a:cs typeface="Times New Roman" panose="02020603050405020304" pitchFamily="18" charset="0"/>
              </a:rPr>
              <a:t> </a:t>
            </a:r>
            <a:endParaRPr lang="en-US" sz="1800" kern="120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A862903-8309-83AB-DB78-5BB943308BEC}"/>
              </a:ext>
            </a:extLst>
          </p:cNvPr>
          <p:cNvSpPr/>
          <p:nvPr/>
        </p:nvSpPr>
        <p:spPr>
          <a:xfrm>
            <a:off x="930094" y="425450"/>
            <a:ext cx="7378734" cy="1297012"/>
          </a:xfrm>
          <a:custGeom>
            <a:avLst/>
            <a:gdLst>
              <a:gd name="connsiteX0" fmla="*/ 0 w 7378734"/>
              <a:gd name="connsiteY0" fmla="*/ 216173 h 1297012"/>
              <a:gd name="connsiteX1" fmla="*/ 216173 w 7378734"/>
              <a:gd name="connsiteY1" fmla="*/ 0 h 1297012"/>
              <a:gd name="connsiteX2" fmla="*/ 7162561 w 7378734"/>
              <a:gd name="connsiteY2" fmla="*/ 0 h 1297012"/>
              <a:gd name="connsiteX3" fmla="*/ 7378734 w 7378734"/>
              <a:gd name="connsiteY3" fmla="*/ 216173 h 1297012"/>
              <a:gd name="connsiteX4" fmla="*/ 7378734 w 7378734"/>
              <a:gd name="connsiteY4" fmla="*/ 1080839 h 1297012"/>
              <a:gd name="connsiteX5" fmla="*/ 7162561 w 7378734"/>
              <a:gd name="connsiteY5" fmla="*/ 1297012 h 1297012"/>
              <a:gd name="connsiteX6" fmla="*/ 216173 w 7378734"/>
              <a:gd name="connsiteY6" fmla="*/ 1297012 h 1297012"/>
              <a:gd name="connsiteX7" fmla="*/ 0 w 7378734"/>
              <a:gd name="connsiteY7" fmla="*/ 1080839 h 1297012"/>
              <a:gd name="connsiteX8" fmla="*/ 0 w 7378734"/>
              <a:gd name="connsiteY8" fmla="*/ 216173 h 129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8734" h="1297012">
                <a:moveTo>
                  <a:pt x="0" y="216173"/>
                </a:moveTo>
                <a:cubicBezTo>
                  <a:pt x="0" y="96784"/>
                  <a:pt x="96784" y="0"/>
                  <a:pt x="216173" y="0"/>
                </a:cubicBezTo>
                <a:lnTo>
                  <a:pt x="7162561" y="0"/>
                </a:lnTo>
                <a:cubicBezTo>
                  <a:pt x="7281950" y="0"/>
                  <a:pt x="7378734" y="96784"/>
                  <a:pt x="7378734" y="216173"/>
                </a:cubicBezTo>
                <a:lnTo>
                  <a:pt x="7378734" y="1080839"/>
                </a:lnTo>
                <a:cubicBezTo>
                  <a:pt x="7378734" y="1200228"/>
                  <a:pt x="7281950" y="1297012"/>
                  <a:pt x="7162561" y="1297012"/>
                </a:cubicBezTo>
                <a:lnTo>
                  <a:pt x="216173" y="1297012"/>
                </a:lnTo>
                <a:cubicBezTo>
                  <a:pt x="96784" y="1297012"/>
                  <a:pt x="0" y="1200228"/>
                  <a:pt x="0" y="1080839"/>
                </a:cubicBezTo>
                <a:lnTo>
                  <a:pt x="0" y="21617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77446" tIns="63315" rIns="277446" bIns="63315" numCol="1" spcCol="1270" anchor="ctr" anchorCtr="0">
            <a:noAutofit/>
          </a:bodyPr>
          <a:lstStyle/>
          <a:p>
            <a:pPr marL="0" lvl="0" indent="0" algn="just" defTabSz="800100">
              <a:lnSpc>
                <a:spcPct val="90000"/>
              </a:lnSpc>
              <a:spcBef>
                <a:spcPct val="0"/>
              </a:spcBef>
              <a:spcAft>
                <a:spcPct val="35000"/>
              </a:spcAft>
              <a:buNone/>
            </a:pPr>
            <a:r>
              <a:rPr lang="en-US" sz="1800" kern="1200">
                <a:solidFill>
                  <a:schemeClr val="tx1"/>
                </a:solidFill>
                <a:latin typeface="Times New Roman" panose="02020603050405020304" pitchFamily="18" charset="0"/>
                <a:cs typeface="Times New Roman" panose="02020603050405020304" pitchFamily="18" charset="0"/>
              </a:rPr>
              <a:t>1. </a:t>
            </a:r>
            <a:r>
              <a:rPr lang="vi-VN" sz="1800" kern="1200">
                <a:latin typeface="Times New Roman" panose="02020603050405020304" pitchFamily="18" charset="0"/>
                <a:cs typeface="Times New Roman" panose="02020603050405020304" pitchFamily="18" charset="0"/>
              </a:rPr>
              <a:t>Em hãy kể tên ba ứng dụng thu thập nhiều thông tin từ người sử dụng và cho biết:</a:t>
            </a:r>
          </a:p>
          <a:p>
            <a:pPr marL="0" lvl="0" indent="0" algn="just" defTabSz="800100">
              <a:lnSpc>
                <a:spcPct val="90000"/>
              </a:lnSpc>
              <a:spcBef>
                <a:spcPct val="0"/>
              </a:spcBef>
              <a:spcAft>
                <a:spcPct val="35000"/>
              </a:spcAft>
              <a:buNone/>
            </a:pPr>
            <a:r>
              <a:rPr lang="vi-VN" sz="1800" kern="1200">
                <a:latin typeface="Times New Roman" panose="02020603050405020304" pitchFamily="18" charset="0"/>
                <a:cs typeface="Times New Roman" panose="02020603050405020304" pitchFamily="18" charset="0"/>
              </a:rPr>
              <a:t>a) Tổ chức, cá nhân nào sở hữu các ứng dụng đó?</a:t>
            </a:r>
          </a:p>
          <a:p>
            <a:pPr marL="0" lvl="0" indent="0" algn="just" defTabSz="800100">
              <a:lnSpc>
                <a:spcPct val="90000"/>
              </a:lnSpc>
              <a:spcBef>
                <a:spcPct val="0"/>
              </a:spcBef>
              <a:spcAft>
                <a:spcPct val="35000"/>
              </a:spcAft>
              <a:buNone/>
            </a:pPr>
            <a:r>
              <a:rPr lang="vi-VN" sz="1800" kern="1200">
                <a:latin typeface="Times New Roman" panose="02020603050405020304" pitchFamily="18" charset="0"/>
                <a:cs typeface="Times New Roman" panose="02020603050405020304" pitchFamily="18" charset="0"/>
              </a:rPr>
              <a:t>b) Mỗi ứng dụng thu thập dạng thông tin nào?</a:t>
            </a:r>
            <a:endParaRPr lang="en-US" sz="1800" kern="1200">
              <a:latin typeface="Times New Roman" panose="02020603050405020304" pitchFamily="18" charset="0"/>
              <a:cs typeface="Times New Roman" panose="02020603050405020304" pitchFamily="18" charset="0"/>
            </a:endParaRPr>
          </a:p>
        </p:txBody>
      </p:sp>
      <p:graphicFrame>
        <p:nvGraphicFramePr>
          <p:cNvPr id="3" name="Table 5">
            <a:extLst>
              <a:ext uri="{FF2B5EF4-FFF2-40B4-BE49-F238E27FC236}">
                <a16:creationId xmlns:a16="http://schemas.microsoft.com/office/drawing/2014/main" id="{6D7B995E-F930-C514-3F5A-475BBC39AF30}"/>
              </a:ext>
            </a:extLst>
          </p:cNvPr>
          <p:cNvGraphicFramePr>
            <a:graphicFrameLocks noGrp="1"/>
          </p:cNvGraphicFramePr>
          <p:nvPr>
            <p:extLst>
              <p:ext uri="{D42A27DB-BD31-4B8C-83A1-F6EECF244321}">
                <p14:modId xmlns:p14="http://schemas.microsoft.com/office/powerpoint/2010/main" val="2717670616"/>
              </p:ext>
            </p:extLst>
          </p:nvPr>
        </p:nvGraphicFramePr>
        <p:xfrm>
          <a:off x="1191544" y="2744288"/>
          <a:ext cx="7076667" cy="1483360"/>
        </p:xfrm>
        <a:graphic>
          <a:graphicData uri="http://schemas.openxmlformats.org/drawingml/2006/table">
            <a:tbl>
              <a:tblPr firstRow="1" bandRow="1">
                <a:tableStyleId>{3B66B043-8E9D-437B-99C7-4BC25B6E00E4}</a:tableStyleId>
              </a:tblPr>
              <a:tblGrid>
                <a:gridCol w="1915237">
                  <a:extLst>
                    <a:ext uri="{9D8B030D-6E8A-4147-A177-3AD203B41FA5}">
                      <a16:colId xmlns:a16="http://schemas.microsoft.com/office/drawing/2014/main" val="3498612365"/>
                    </a:ext>
                  </a:extLst>
                </a:gridCol>
                <a:gridCol w="2313296">
                  <a:extLst>
                    <a:ext uri="{9D8B030D-6E8A-4147-A177-3AD203B41FA5}">
                      <a16:colId xmlns:a16="http://schemas.microsoft.com/office/drawing/2014/main" val="3640713395"/>
                    </a:ext>
                  </a:extLst>
                </a:gridCol>
                <a:gridCol w="2848134">
                  <a:extLst>
                    <a:ext uri="{9D8B030D-6E8A-4147-A177-3AD203B41FA5}">
                      <a16:colId xmlns:a16="http://schemas.microsoft.com/office/drawing/2014/main" val="1270386868"/>
                    </a:ext>
                  </a:extLst>
                </a:gridCol>
              </a:tblGrid>
              <a:tr h="370840">
                <a:tc>
                  <a:txBody>
                    <a:bodyPr/>
                    <a:lstStyle/>
                    <a:p>
                      <a:pPr algn="ctr"/>
                      <a:r>
                        <a:rPr lang="en-US" sz="1800" b="1">
                          <a:latin typeface="Times New Roman" panose="02020603050405020304" pitchFamily="18" charset="0"/>
                          <a:cs typeface="Times New Roman" panose="02020603050405020304" pitchFamily="18" charset="0"/>
                        </a:rPr>
                        <a:t>Tên ứng dụng</a:t>
                      </a:r>
                    </a:p>
                  </a:txBody>
                  <a:tcPr>
                    <a:solidFill>
                      <a:schemeClr val="accent3">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Tổ chức sở hữu</a:t>
                      </a:r>
                    </a:p>
                  </a:txBody>
                  <a:tcPr>
                    <a:solidFill>
                      <a:schemeClr val="accent3">
                        <a:lumMod val="60000"/>
                        <a:lumOff val="40000"/>
                      </a:schemeClr>
                    </a:solidFill>
                  </a:tcPr>
                </a:tc>
                <a:tc>
                  <a:txBody>
                    <a:bodyPr/>
                    <a:lstStyle/>
                    <a:p>
                      <a:pPr algn="ctr"/>
                      <a:r>
                        <a:rPr lang="en-US" sz="1800" b="1">
                          <a:latin typeface="Times New Roman" panose="02020603050405020304" pitchFamily="18" charset="0"/>
                          <a:cs typeface="Times New Roman" panose="02020603050405020304" pitchFamily="18" charset="0"/>
                        </a:rPr>
                        <a:t>Dạng thông tin</a:t>
                      </a:r>
                    </a:p>
                  </a:txBody>
                  <a:tcPr>
                    <a:solidFill>
                      <a:schemeClr val="accent3">
                        <a:lumMod val="60000"/>
                        <a:lumOff val="40000"/>
                      </a:schemeClr>
                    </a:solidFill>
                  </a:tcPr>
                </a:tc>
                <a:extLst>
                  <a:ext uri="{0D108BD9-81ED-4DB2-BD59-A6C34878D82A}">
                    <a16:rowId xmlns:a16="http://schemas.microsoft.com/office/drawing/2014/main" val="3150445645"/>
                  </a:ext>
                </a:extLst>
              </a:tr>
              <a:tr h="370840">
                <a:tc>
                  <a:txBody>
                    <a:bodyPr/>
                    <a:lstStyle/>
                    <a:p>
                      <a:r>
                        <a:rPr lang="en-US" sz="1800">
                          <a:latin typeface="Times New Roman" panose="02020603050405020304" pitchFamily="18" charset="0"/>
                          <a:cs typeface="Times New Roman" panose="02020603050405020304" pitchFamily="18" charset="0"/>
                        </a:rPr>
                        <a:t>Facebook</a:t>
                      </a:r>
                    </a:p>
                  </a:txBody>
                  <a:tcPr/>
                </a:tc>
                <a:tc>
                  <a:txBody>
                    <a:bodyPr/>
                    <a:lstStyle/>
                    <a:p>
                      <a:r>
                        <a:rPr lang="en-US" sz="1800">
                          <a:latin typeface="Times New Roman" panose="02020603050405020304" pitchFamily="18" charset="0"/>
                          <a:cs typeface="Times New Roman" panose="02020603050405020304" pitchFamily="18" charset="0"/>
                        </a:rPr>
                        <a:t>Meta</a:t>
                      </a:r>
                    </a:p>
                  </a:txBody>
                  <a:tcPr/>
                </a:tc>
                <a:tc>
                  <a:txBody>
                    <a:bodyPr/>
                    <a:lstStyle/>
                    <a:p>
                      <a:r>
                        <a:rPr lang="en-US" sz="1800">
                          <a:latin typeface="Times New Roman" panose="02020603050405020304" pitchFamily="18" charset="0"/>
                          <a:cs typeface="Times New Roman" panose="02020603050405020304" pitchFamily="18" charset="0"/>
                        </a:rPr>
                        <a:t>Văn bản, hình ảnh, video</a:t>
                      </a:r>
                    </a:p>
                  </a:txBody>
                  <a:tcPr/>
                </a:tc>
                <a:extLst>
                  <a:ext uri="{0D108BD9-81ED-4DB2-BD59-A6C34878D82A}">
                    <a16:rowId xmlns:a16="http://schemas.microsoft.com/office/drawing/2014/main" val="3232701094"/>
                  </a:ext>
                </a:extLst>
              </a:tr>
              <a:tr h="370840">
                <a:tc>
                  <a:txBody>
                    <a:bodyPr/>
                    <a:lstStyle/>
                    <a:p>
                      <a:r>
                        <a:rPr lang="en-US" sz="1800">
                          <a:latin typeface="Times New Roman" panose="02020603050405020304" pitchFamily="18" charset="0"/>
                          <a:cs typeface="Times New Roman" panose="02020603050405020304" pitchFamily="18" charset="0"/>
                        </a:rPr>
                        <a:t>Youtube</a:t>
                      </a:r>
                    </a:p>
                  </a:txBody>
                  <a:tcPr/>
                </a:tc>
                <a:tc>
                  <a:txBody>
                    <a:bodyPr/>
                    <a:lstStyle/>
                    <a:p>
                      <a:r>
                        <a:rPr lang="en-US" sz="1800">
                          <a:latin typeface="Times New Roman" panose="02020603050405020304" pitchFamily="18" charset="0"/>
                          <a:cs typeface="Times New Roman" panose="02020603050405020304" pitchFamily="18" charset="0"/>
                        </a:rPr>
                        <a:t>Google (Alphabet)</a:t>
                      </a:r>
                    </a:p>
                  </a:txBody>
                  <a:tcPr/>
                </a:tc>
                <a:tc>
                  <a:txBody>
                    <a:bodyPr/>
                    <a:lstStyle/>
                    <a:p>
                      <a:r>
                        <a:rPr lang="en-US" sz="1800">
                          <a:latin typeface="Times New Roman" panose="02020603050405020304" pitchFamily="18" charset="0"/>
                          <a:cs typeface="Times New Roman" panose="02020603050405020304" pitchFamily="18" charset="0"/>
                        </a:rPr>
                        <a:t>Video</a:t>
                      </a:r>
                    </a:p>
                  </a:txBody>
                  <a:tcPr/>
                </a:tc>
                <a:extLst>
                  <a:ext uri="{0D108BD9-81ED-4DB2-BD59-A6C34878D82A}">
                    <a16:rowId xmlns:a16="http://schemas.microsoft.com/office/drawing/2014/main" val="1994573160"/>
                  </a:ext>
                </a:extLst>
              </a:tr>
              <a:tr h="370840">
                <a:tc>
                  <a:txBody>
                    <a:bodyPr/>
                    <a:lstStyle/>
                    <a:p>
                      <a:r>
                        <a:rPr lang="en-US" sz="1800">
                          <a:latin typeface="Times New Roman" panose="02020603050405020304" pitchFamily="18" charset="0"/>
                          <a:cs typeface="Times New Roman" panose="02020603050405020304" pitchFamily="18" charset="0"/>
                        </a:rPr>
                        <a:t>Zalo</a:t>
                      </a:r>
                    </a:p>
                  </a:txBody>
                  <a:tcPr/>
                </a:tc>
                <a:tc>
                  <a:txBody>
                    <a:bodyPr/>
                    <a:lstStyle/>
                    <a:p>
                      <a:r>
                        <a:rPr lang="en-US" sz="1800">
                          <a:latin typeface="Times New Roman" panose="02020603050405020304" pitchFamily="18" charset="0"/>
                          <a:cs typeface="Times New Roman" panose="02020603050405020304" pitchFamily="18" charset="0"/>
                        </a:rPr>
                        <a:t>VNG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Times New Roman" panose="02020603050405020304" pitchFamily="18" charset="0"/>
                          <a:cs typeface="Times New Roman" panose="02020603050405020304" pitchFamily="18" charset="0"/>
                        </a:rPr>
                        <a:t>Văn bản, hình ảnh, video</a:t>
                      </a:r>
                    </a:p>
                  </a:txBody>
                  <a:tcPr/>
                </a:tc>
                <a:extLst>
                  <a:ext uri="{0D108BD9-81ED-4DB2-BD59-A6C34878D82A}">
                    <a16:rowId xmlns:a16="http://schemas.microsoft.com/office/drawing/2014/main" val="3014106186"/>
                  </a:ext>
                </a:extLst>
              </a:tr>
            </a:tbl>
          </a:graphicData>
        </a:graphic>
      </p:graphicFrame>
      <p:pic>
        <p:nvPicPr>
          <p:cNvPr id="5" name="Google Shape;337;p43">
            <a:extLst>
              <a:ext uri="{FF2B5EF4-FFF2-40B4-BE49-F238E27FC236}">
                <a16:creationId xmlns:a16="http://schemas.microsoft.com/office/drawing/2014/main" id="{D7D06C0B-5DB1-7353-D26A-D7930DBC0A5C}"/>
              </a:ext>
            </a:extLst>
          </p:cNvPr>
          <p:cNvPicPr preferRelativeResize="0"/>
          <p:nvPr/>
        </p:nvPicPr>
        <p:blipFill rotWithShape="1">
          <a:blip r:embed="rId2">
            <a:alphaModFix/>
          </a:blip>
          <a:srcRect l="36730" t="36642" r="34671" b="18512"/>
          <a:stretch/>
        </p:blipFill>
        <p:spPr>
          <a:xfrm flipH="1">
            <a:off x="-183550" y="4257514"/>
            <a:ext cx="945551" cy="1059201"/>
          </a:xfrm>
          <a:prstGeom prst="rect">
            <a:avLst/>
          </a:prstGeom>
          <a:noFill/>
          <a:ln>
            <a:noFill/>
          </a:ln>
        </p:spPr>
      </p:pic>
      <p:pic>
        <p:nvPicPr>
          <p:cNvPr id="6" name="Google Shape;332;p43">
            <a:extLst>
              <a:ext uri="{FF2B5EF4-FFF2-40B4-BE49-F238E27FC236}">
                <a16:creationId xmlns:a16="http://schemas.microsoft.com/office/drawing/2014/main" id="{D0A604EB-DF8A-957E-7E6D-60A46C8A8D5B}"/>
              </a:ext>
            </a:extLst>
          </p:cNvPr>
          <p:cNvPicPr preferRelativeResize="0"/>
          <p:nvPr/>
        </p:nvPicPr>
        <p:blipFill rotWithShape="1">
          <a:blip r:embed="rId3">
            <a:alphaModFix/>
          </a:blip>
          <a:srcRect l="43480" t="29911" r="38766" b="43400"/>
          <a:stretch/>
        </p:blipFill>
        <p:spPr>
          <a:xfrm flipH="1">
            <a:off x="-70031" y="3865613"/>
            <a:ext cx="513848" cy="551825"/>
          </a:xfrm>
          <a:prstGeom prst="rect">
            <a:avLst/>
          </a:prstGeom>
          <a:noFill/>
          <a:ln>
            <a:noFill/>
          </a:ln>
        </p:spPr>
      </p:pic>
      <p:pic>
        <p:nvPicPr>
          <p:cNvPr id="7" name="Google Shape;334;p43">
            <a:extLst>
              <a:ext uri="{FF2B5EF4-FFF2-40B4-BE49-F238E27FC236}">
                <a16:creationId xmlns:a16="http://schemas.microsoft.com/office/drawing/2014/main" id="{3D9CAEB4-A1C2-314B-45ED-27FFCEFB6B5E}"/>
              </a:ext>
            </a:extLst>
          </p:cNvPr>
          <p:cNvPicPr preferRelativeResize="0"/>
          <p:nvPr/>
        </p:nvPicPr>
        <p:blipFill rotWithShape="1">
          <a:blip r:embed="rId4">
            <a:alphaModFix/>
          </a:blip>
          <a:srcRect l="43480" t="29911" r="38766" b="43400"/>
          <a:stretch/>
        </p:blipFill>
        <p:spPr>
          <a:xfrm>
            <a:off x="422929" y="4235289"/>
            <a:ext cx="513848" cy="551825"/>
          </a:xfrm>
          <a:prstGeom prst="rect">
            <a:avLst/>
          </a:prstGeom>
          <a:noFill/>
          <a:ln>
            <a:noFill/>
          </a:ln>
        </p:spPr>
      </p:pic>
    </p:spTree>
    <p:extLst>
      <p:ext uri="{BB962C8B-B14F-4D97-AF65-F5344CB8AC3E}">
        <p14:creationId xmlns:p14="http://schemas.microsoft.com/office/powerpoint/2010/main" val="77804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64FB9A7-8763-60B2-CAB6-4061DD926E4B}"/>
              </a:ext>
            </a:extLst>
          </p:cNvPr>
          <p:cNvGraphicFramePr/>
          <p:nvPr>
            <p:extLst>
              <p:ext uri="{D42A27DB-BD31-4B8C-83A1-F6EECF244321}">
                <p14:modId xmlns:p14="http://schemas.microsoft.com/office/powerpoint/2010/main" val="139600005"/>
              </p:ext>
            </p:extLst>
          </p:nvPr>
        </p:nvGraphicFramePr>
        <p:xfrm>
          <a:off x="525439" y="475023"/>
          <a:ext cx="8064380" cy="2647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descr="Icon biểu tượng trên Facebook">
            <a:extLst>
              <a:ext uri="{FF2B5EF4-FFF2-40B4-BE49-F238E27FC236}">
                <a16:creationId xmlns:a16="http://schemas.microsoft.com/office/drawing/2014/main" id="{6E709825-FF3F-8E8C-8D50-7FE885F4C07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902" b="95588" l="4412" r="93137">
                        <a14:foregroundMark x1="59804" y1="11275" x2="25000" y2="28431"/>
                        <a14:foregroundMark x1="25000" y1="28431" x2="19608" y2="67647"/>
                        <a14:foregroundMark x1="19608" y1="67647" x2="23529" y2="75000"/>
                        <a14:foregroundMark x1="4902" y1="43627" x2="4412" y2="53922"/>
                        <a14:foregroundMark x1="42647" y1="4902" x2="57843" y2="5882"/>
                        <a14:foregroundMark x1="60784" y1="26471" x2="44118" y2="47549"/>
                        <a14:foregroundMark x1="44118" y1="47549" x2="45098" y2="81863"/>
                        <a14:foregroundMark x1="85784" y1="38725" x2="79412" y2="65686"/>
                        <a14:foregroundMark x1="79412" y1="65686" x2="59314" y2="81863"/>
                        <a14:foregroundMark x1="59314" y1="81863" x2="59314" y2="81863"/>
                        <a14:foregroundMark x1="90196" y1="45098" x2="83824" y2="70098"/>
                        <a14:foregroundMark x1="83824" y1="70098" x2="65686" y2="89216"/>
                        <a14:foregroundMark x1="65686" y1="89216" x2="65686" y2="89216"/>
                        <a14:foregroundMark x1="93627" y1="44608" x2="92647" y2="51961"/>
                        <a14:foregroundMark x1="31373" y1="91176" x2="60784" y2="95588"/>
                        <a14:foregroundMark x1="60784" y1="95588" x2="62255" y2="94118"/>
                        <a14:foregroundMark x1="38235" y1="61765" x2="43137" y2="92647"/>
                        <a14:foregroundMark x1="43137" y1="92647" x2="43137" y2="89706"/>
                        <a14:foregroundMark x1="50980" y1="50490" x2="50490" y2="83824"/>
                        <a14:foregroundMark x1="50490" y1="83824" x2="50490" y2="81373"/>
                        <a14:foregroundMark x1="57353" y1="52451" x2="64706" y2="58824"/>
                        <a14:foregroundMark x1="30392" y1="51471" x2="38235" y2="57843"/>
                        <a14:foregroundMark x1="53922" y1="24020" x2="41176" y2="41176"/>
                        <a14:foregroundMark x1="64216" y1="19118" x2="64216" y2="28431"/>
                      </a14:backgroundRemoval>
                    </a14:imgEffect>
                  </a14:imgLayer>
                </a14:imgProps>
              </a:ext>
              <a:ext uri="{28A0092B-C50C-407E-A947-70E740481C1C}">
                <a14:useLocalDpi xmlns:a14="http://schemas.microsoft.com/office/drawing/2010/main" val="0"/>
              </a:ext>
            </a:extLst>
          </a:blip>
          <a:srcRect/>
          <a:stretch>
            <a:fillRect/>
          </a:stretch>
        </p:blipFill>
        <p:spPr bwMode="auto">
          <a:xfrm>
            <a:off x="2074818" y="3122614"/>
            <a:ext cx="1132975" cy="1132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IẤY PHÉP XỬ LÝ CHẤT THẢI NGUY HẠI – Môi trường">
            <a:extLst>
              <a:ext uri="{FF2B5EF4-FFF2-40B4-BE49-F238E27FC236}">
                <a16:creationId xmlns:a16="http://schemas.microsoft.com/office/drawing/2014/main" id="{CEEC6D72-7437-13C3-3601-5C70965B9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7901" y="3122613"/>
            <a:ext cx="1147817" cy="11329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YouTube Logo PNG, Transparent YouTube Logo Icon Free DOWNLOAD">
            <a:extLst>
              <a:ext uri="{FF2B5EF4-FFF2-40B4-BE49-F238E27FC236}">
                <a16:creationId xmlns:a16="http://schemas.microsoft.com/office/drawing/2014/main" id="{D030FC05-EBAE-5F6B-1965-A50193B638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1549" y="3122614"/>
            <a:ext cx="1602249" cy="1132974"/>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337;p43">
            <a:extLst>
              <a:ext uri="{FF2B5EF4-FFF2-40B4-BE49-F238E27FC236}">
                <a16:creationId xmlns:a16="http://schemas.microsoft.com/office/drawing/2014/main" id="{FF486E32-B007-49AB-C711-12AE834406F5}"/>
              </a:ext>
            </a:extLst>
          </p:cNvPr>
          <p:cNvPicPr preferRelativeResize="0"/>
          <p:nvPr/>
        </p:nvPicPr>
        <p:blipFill rotWithShape="1">
          <a:blip r:embed="rId11">
            <a:alphaModFix/>
          </a:blip>
          <a:srcRect l="36730" t="36642" r="34671" b="18512"/>
          <a:stretch/>
        </p:blipFill>
        <p:spPr>
          <a:xfrm flipH="1">
            <a:off x="-183550" y="4257514"/>
            <a:ext cx="945551" cy="1059201"/>
          </a:xfrm>
          <a:prstGeom prst="rect">
            <a:avLst/>
          </a:prstGeom>
          <a:noFill/>
          <a:ln>
            <a:noFill/>
          </a:ln>
        </p:spPr>
      </p:pic>
      <p:pic>
        <p:nvPicPr>
          <p:cNvPr id="8" name="Google Shape;332;p43">
            <a:extLst>
              <a:ext uri="{FF2B5EF4-FFF2-40B4-BE49-F238E27FC236}">
                <a16:creationId xmlns:a16="http://schemas.microsoft.com/office/drawing/2014/main" id="{A2F519F1-DCAA-4BE6-5D50-B55F1844DA84}"/>
              </a:ext>
            </a:extLst>
          </p:cNvPr>
          <p:cNvPicPr preferRelativeResize="0"/>
          <p:nvPr/>
        </p:nvPicPr>
        <p:blipFill rotWithShape="1">
          <a:blip r:embed="rId12">
            <a:alphaModFix/>
          </a:blip>
          <a:srcRect l="43480" t="29911" r="38766" b="43400"/>
          <a:stretch/>
        </p:blipFill>
        <p:spPr>
          <a:xfrm flipH="1">
            <a:off x="-70031" y="3865613"/>
            <a:ext cx="513848" cy="551825"/>
          </a:xfrm>
          <a:prstGeom prst="rect">
            <a:avLst/>
          </a:prstGeom>
          <a:noFill/>
          <a:ln>
            <a:noFill/>
          </a:ln>
        </p:spPr>
      </p:pic>
      <p:pic>
        <p:nvPicPr>
          <p:cNvPr id="9" name="Google Shape;334;p43">
            <a:extLst>
              <a:ext uri="{FF2B5EF4-FFF2-40B4-BE49-F238E27FC236}">
                <a16:creationId xmlns:a16="http://schemas.microsoft.com/office/drawing/2014/main" id="{0278EFAF-D4C0-8083-6DD0-7577677C4886}"/>
              </a:ext>
            </a:extLst>
          </p:cNvPr>
          <p:cNvPicPr preferRelativeResize="0"/>
          <p:nvPr/>
        </p:nvPicPr>
        <p:blipFill rotWithShape="1">
          <a:blip r:embed="rId13">
            <a:alphaModFix/>
          </a:blip>
          <a:srcRect l="43480" t="29911" r="38766" b="43400"/>
          <a:stretch/>
        </p:blipFill>
        <p:spPr>
          <a:xfrm>
            <a:off x="422929" y="4235289"/>
            <a:ext cx="513848" cy="551825"/>
          </a:xfrm>
          <a:prstGeom prst="rect">
            <a:avLst/>
          </a:prstGeom>
          <a:noFill/>
          <a:ln>
            <a:noFill/>
          </a:ln>
        </p:spPr>
      </p:pic>
    </p:spTree>
    <p:extLst>
      <p:ext uri="{BB962C8B-B14F-4D97-AF65-F5344CB8AC3E}">
        <p14:creationId xmlns:p14="http://schemas.microsoft.com/office/powerpoint/2010/main" val="9951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5D570880-E29F-4D36-BE22-688C0CE246F2}"/>
                                            </p:graphicEl>
                                          </p:spTgt>
                                        </p:tgtEl>
                                        <p:attrNameLst>
                                          <p:attrName>style.visibility</p:attrName>
                                        </p:attrNameLst>
                                      </p:cBhvr>
                                      <p:to>
                                        <p:strVal val="visible"/>
                                      </p:to>
                                    </p:set>
                                    <p:animEffect transition="in" filter="fade">
                                      <p:cBhvr>
                                        <p:cTn id="7" dur="500"/>
                                        <p:tgtEl>
                                          <p:spTgt spid="2">
                                            <p:graphicEl>
                                              <a:dgm id="{5D570880-E29F-4D36-BE22-688C0CE246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2B08E4A1-D068-45E0-AB76-4FE4E22BE06E}"/>
                                            </p:graphicEl>
                                          </p:spTgt>
                                        </p:tgtEl>
                                        <p:attrNameLst>
                                          <p:attrName>style.visibility</p:attrName>
                                        </p:attrNameLst>
                                      </p:cBhvr>
                                      <p:to>
                                        <p:strVal val="visible"/>
                                      </p:to>
                                    </p:set>
                                    <p:animEffect transition="in" filter="fade">
                                      <p:cBhvr>
                                        <p:cTn id="12" dur="500"/>
                                        <p:tgtEl>
                                          <p:spTgt spid="2">
                                            <p:graphicEl>
                                              <a:dgm id="{2B08E4A1-D068-45E0-AB76-4FE4E22BE06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3314"/>
                                        </p:tgtEl>
                                        <p:attrNameLst>
                                          <p:attrName>style.visibility</p:attrName>
                                        </p:attrNameLst>
                                      </p:cBhvr>
                                      <p:to>
                                        <p:strVal val="visible"/>
                                      </p:to>
                                    </p:set>
                                    <p:animEffect transition="in" filter="fade">
                                      <p:cBhvr>
                                        <p:cTn id="2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713224" y="907585"/>
            <a:ext cx="5067600" cy="8455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latin typeface="Times New Roman" panose="02020603050405020304" pitchFamily="18" charset="0"/>
                <a:ea typeface="Open Sans" pitchFamily="2" charset="0"/>
                <a:cs typeface="Times New Roman" panose="02020603050405020304" pitchFamily="18" charset="0"/>
              </a:rPr>
              <a:t>Mục tiêu</a:t>
            </a:r>
            <a:endParaRPr sz="4400">
              <a:latin typeface="Times New Roman" panose="02020603050405020304" pitchFamily="18" charset="0"/>
              <a:ea typeface="Open Sans" pitchFamily="2" charset="0"/>
              <a:cs typeface="Times New Roman" panose="02020603050405020304" pitchFamily="18" charset="0"/>
            </a:endParaRPr>
          </a:p>
        </p:txBody>
      </p:sp>
      <p:sp>
        <p:nvSpPr>
          <p:cNvPr id="135" name="Google Shape;135;p28"/>
          <p:cNvSpPr txBox="1">
            <a:spLocks noGrp="1"/>
          </p:cNvSpPr>
          <p:nvPr>
            <p:ph type="subTitle" idx="1"/>
          </p:nvPr>
        </p:nvSpPr>
        <p:spPr>
          <a:xfrm>
            <a:off x="713224" y="1889647"/>
            <a:ext cx="7319479" cy="1347316"/>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Font typeface="Wingdings" panose="05000000000000000000" pitchFamily="2" charset="2"/>
              <a:buChar char="ü"/>
            </a:pPr>
            <a:r>
              <a:rPr lang="en" sz="2400" dirty="0">
                <a:latin typeface="Times New Roman" panose="02020603050405020304" pitchFamily="18" charset="0"/>
                <a:cs typeface="Times New Roman" panose="02020603050405020304" pitchFamily="18" charset="0"/>
              </a:rPr>
              <a:t>Nêu được các đặc điểm của thông tin số</a:t>
            </a:r>
          </a:p>
          <a:p>
            <a:pPr marL="342900" lvl="0" indent="-342900" algn="l" rtl="0">
              <a:spcBef>
                <a:spcPts val="0"/>
              </a:spcBef>
              <a:spcAft>
                <a:spcPts val="0"/>
              </a:spcAft>
              <a:buFont typeface="Wingdings" panose="05000000000000000000" pitchFamily="2" charset="2"/>
              <a:buChar char="ü"/>
            </a:pPr>
            <a:r>
              <a:rPr lang="en" sz="2400" dirty="0" smtClean="0">
                <a:latin typeface="Times New Roman" panose="02020603050405020304" pitchFamily="18" charset="0"/>
                <a:cs typeface="Times New Roman" panose="02020603050405020304" pitchFamily="18" charset="0"/>
              </a:rPr>
              <a:t>Trình bày được tầm </a:t>
            </a:r>
            <a:r>
              <a:rPr lang="en" sz="2400" dirty="0">
                <a:latin typeface="Times New Roman" panose="02020603050405020304" pitchFamily="18" charset="0"/>
                <a:cs typeface="Times New Roman" panose="02020603050405020304" pitchFamily="18" charset="0"/>
              </a:rPr>
              <a:t>quan trọng của việc khai thác các nguồn thông tin đáng tin </a:t>
            </a:r>
            <a:r>
              <a:rPr lang="en" sz="2400" dirty="0" smtClean="0">
                <a:latin typeface="Times New Roman" panose="02020603050405020304" pitchFamily="18" charset="0"/>
                <a:cs typeface="Times New Roman" panose="02020603050405020304" pitchFamily="18" charset="0"/>
              </a:rPr>
              <a:t>cậy, nêu được ví dụ minh họa.</a:t>
            </a:r>
            <a:endParaRPr sz="2400" dirty="0">
              <a:latin typeface="Times New Roman" panose="02020603050405020304" pitchFamily="18" charset="0"/>
              <a:cs typeface="Times New Roman" panose="02020603050405020304" pitchFamily="18" charset="0"/>
            </a:endParaRPr>
          </a:p>
        </p:txBody>
      </p:sp>
      <p:pic>
        <p:nvPicPr>
          <p:cNvPr id="136" name="Google Shape;136;p28"/>
          <p:cNvPicPr preferRelativeResize="0"/>
          <p:nvPr/>
        </p:nvPicPr>
        <p:blipFill rotWithShape="1">
          <a:blip r:embed="rId3">
            <a:alphaModFix/>
          </a:blip>
          <a:srcRect l="31194" t="18168" r="31198" b="22126"/>
          <a:stretch/>
        </p:blipFill>
        <p:spPr>
          <a:xfrm flipH="1">
            <a:off x="8187488" y="2655106"/>
            <a:ext cx="486574" cy="551818"/>
          </a:xfrm>
          <a:prstGeom prst="rect">
            <a:avLst/>
          </a:prstGeom>
          <a:noFill/>
          <a:ln>
            <a:noFill/>
          </a:ln>
        </p:spPr>
      </p:pic>
      <p:pic>
        <p:nvPicPr>
          <p:cNvPr id="137" name="Google Shape;137;p28"/>
          <p:cNvPicPr preferRelativeResize="0"/>
          <p:nvPr/>
        </p:nvPicPr>
        <p:blipFill rotWithShape="1">
          <a:blip r:embed="rId4">
            <a:alphaModFix/>
          </a:blip>
          <a:srcRect l="50904" t="23420" r="10127" b="56450"/>
          <a:stretch/>
        </p:blipFill>
        <p:spPr>
          <a:xfrm>
            <a:off x="3184926" y="211474"/>
            <a:ext cx="1457300" cy="752748"/>
          </a:xfrm>
          <a:prstGeom prst="rect">
            <a:avLst/>
          </a:prstGeom>
          <a:noFill/>
          <a:ln>
            <a:noFill/>
          </a:ln>
        </p:spPr>
      </p:pic>
      <p:pic>
        <p:nvPicPr>
          <p:cNvPr id="138" name="Google Shape;138;p28"/>
          <p:cNvPicPr preferRelativeResize="0"/>
          <p:nvPr/>
        </p:nvPicPr>
        <p:blipFill rotWithShape="1">
          <a:blip r:embed="rId5">
            <a:alphaModFix/>
          </a:blip>
          <a:srcRect l="33221" t="9601" r="32519" b="10780"/>
          <a:stretch/>
        </p:blipFill>
        <p:spPr>
          <a:xfrm rot="13530015" flipH="1">
            <a:off x="8118349" y="-144083"/>
            <a:ext cx="1111424" cy="1845051"/>
          </a:xfrm>
          <a:prstGeom prst="rect">
            <a:avLst/>
          </a:prstGeom>
          <a:noFill/>
          <a:ln>
            <a:noFill/>
          </a:ln>
        </p:spPr>
      </p:pic>
      <p:pic>
        <p:nvPicPr>
          <p:cNvPr id="139" name="Google Shape;139;p28"/>
          <p:cNvPicPr preferRelativeResize="0"/>
          <p:nvPr/>
        </p:nvPicPr>
        <p:blipFill rotWithShape="1">
          <a:blip r:embed="rId6">
            <a:alphaModFix/>
          </a:blip>
          <a:srcRect l="50904" t="23420" r="10127" b="56450"/>
          <a:stretch/>
        </p:blipFill>
        <p:spPr>
          <a:xfrm>
            <a:off x="6826897" y="1054467"/>
            <a:ext cx="1068303" cy="551823"/>
          </a:xfrm>
          <a:prstGeom prst="rect">
            <a:avLst/>
          </a:prstGeom>
          <a:noFill/>
          <a:ln>
            <a:noFill/>
          </a:ln>
        </p:spPr>
      </p:pic>
      <p:pic>
        <p:nvPicPr>
          <p:cNvPr id="141" name="Google Shape;141;p28"/>
          <p:cNvPicPr preferRelativeResize="0"/>
          <p:nvPr/>
        </p:nvPicPr>
        <p:blipFill rotWithShape="1">
          <a:blip r:embed="rId7">
            <a:alphaModFix/>
          </a:blip>
          <a:srcRect l="31194" t="18168" r="31198" b="22126"/>
          <a:stretch/>
        </p:blipFill>
        <p:spPr>
          <a:xfrm>
            <a:off x="4449727" y="3554421"/>
            <a:ext cx="384998" cy="436625"/>
          </a:xfrm>
          <a:prstGeom prst="rect">
            <a:avLst/>
          </a:prstGeom>
          <a:noFill/>
          <a:ln>
            <a:noFill/>
          </a:ln>
        </p:spPr>
      </p:pic>
    </p:spTree>
    <p:extLst>
      <p:ext uri="{BB962C8B-B14F-4D97-AF65-F5344CB8AC3E}">
        <p14:creationId xmlns:p14="http://schemas.microsoft.com/office/powerpoint/2010/main" val="348707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xEl>
                                              <p:pRg st="0" end="0"/>
                                            </p:txEl>
                                          </p:spTgt>
                                        </p:tgtEl>
                                        <p:attrNameLst>
                                          <p:attrName>style.visibility</p:attrName>
                                        </p:attrNameLst>
                                      </p:cBhvr>
                                      <p:to>
                                        <p:strVal val="visible"/>
                                      </p:to>
                                    </p:set>
                                    <p:animEffect transition="in" filter="fade">
                                      <p:cBhvr>
                                        <p:cTn id="12" dur="500"/>
                                        <p:tgtEl>
                                          <p:spTgt spid="1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xEl>
                                              <p:pRg st="1" end="1"/>
                                            </p:txEl>
                                          </p:spTgt>
                                        </p:tgtEl>
                                        <p:attrNameLst>
                                          <p:attrName>style.visibility</p:attrName>
                                        </p:attrNameLst>
                                      </p:cBhvr>
                                      <p:to>
                                        <p:strVal val="visible"/>
                                      </p:to>
                                    </p:set>
                                    <p:animEffect transition="in" filter="fade">
                                      <p:cBhvr>
                                        <p:cTn id="17" dur="500"/>
                                        <p:tgtEl>
                                          <p:spTgt spid="1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lt1"/>
            </a:gs>
          </a:gsLst>
          <a:lin ang="13500032" scaled="0"/>
        </a:gradFill>
        <a:effectLst/>
      </p:bgPr>
    </p:bg>
    <p:spTree>
      <p:nvGrpSpPr>
        <p:cNvPr id="1" name="Shape 341"/>
        <p:cNvGrpSpPr/>
        <p:nvPr/>
      </p:nvGrpSpPr>
      <p:grpSpPr>
        <a:xfrm>
          <a:off x="0" y="0"/>
          <a:ext cx="0" cy="0"/>
          <a:chOff x="0" y="0"/>
          <a:chExt cx="0" cy="0"/>
        </a:xfrm>
      </p:grpSpPr>
      <p:pic>
        <p:nvPicPr>
          <p:cNvPr id="344" name="Google Shape;344;p44"/>
          <p:cNvPicPr preferRelativeResize="0"/>
          <p:nvPr/>
        </p:nvPicPr>
        <p:blipFill rotWithShape="1">
          <a:blip r:embed="rId3">
            <a:alphaModFix/>
          </a:blip>
          <a:srcRect l="50904" t="23420" r="10127" b="56450"/>
          <a:stretch/>
        </p:blipFill>
        <p:spPr>
          <a:xfrm>
            <a:off x="6035125" y="715525"/>
            <a:ext cx="1407002" cy="726774"/>
          </a:xfrm>
          <a:prstGeom prst="rect">
            <a:avLst/>
          </a:prstGeom>
          <a:noFill/>
          <a:ln>
            <a:noFill/>
          </a:ln>
        </p:spPr>
      </p:pic>
      <p:pic>
        <p:nvPicPr>
          <p:cNvPr id="345" name="Google Shape;345;p44"/>
          <p:cNvPicPr preferRelativeResize="0"/>
          <p:nvPr/>
        </p:nvPicPr>
        <p:blipFill rotWithShape="1">
          <a:blip r:embed="rId4">
            <a:alphaModFix/>
          </a:blip>
          <a:srcRect l="33221" t="9601" r="32519" b="10780"/>
          <a:stretch/>
        </p:blipFill>
        <p:spPr>
          <a:xfrm rot="956038">
            <a:off x="182569" y="3925486"/>
            <a:ext cx="874951" cy="1452499"/>
          </a:xfrm>
          <a:prstGeom prst="rect">
            <a:avLst/>
          </a:prstGeom>
          <a:noFill/>
          <a:ln>
            <a:noFill/>
          </a:ln>
        </p:spPr>
      </p:pic>
      <p:pic>
        <p:nvPicPr>
          <p:cNvPr id="346" name="Google Shape;346;p44"/>
          <p:cNvPicPr preferRelativeResize="0"/>
          <p:nvPr/>
        </p:nvPicPr>
        <p:blipFill rotWithShape="1">
          <a:blip r:embed="rId5">
            <a:alphaModFix/>
          </a:blip>
          <a:srcRect l="33221" t="9601" r="32519" b="10780"/>
          <a:stretch/>
        </p:blipFill>
        <p:spPr>
          <a:xfrm flipH="1">
            <a:off x="514083" y="3456948"/>
            <a:ext cx="1111424" cy="1845051"/>
          </a:xfrm>
          <a:prstGeom prst="rect">
            <a:avLst/>
          </a:prstGeom>
          <a:noFill/>
          <a:ln>
            <a:noFill/>
          </a:ln>
        </p:spPr>
      </p:pic>
      <p:pic>
        <p:nvPicPr>
          <p:cNvPr id="347" name="Google Shape;347;p44"/>
          <p:cNvPicPr preferRelativeResize="0"/>
          <p:nvPr/>
        </p:nvPicPr>
        <p:blipFill rotWithShape="1">
          <a:blip r:embed="rId6">
            <a:alphaModFix/>
          </a:blip>
          <a:srcRect l="31194" t="18168" r="31198" b="22126"/>
          <a:stretch/>
        </p:blipFill>
        <p:spPr>
          <a:xfrm flipH="1">
            <a:off x="5537537" y="2894775"/>
            <a:ext cx="486574" cy="551818"/>
          </a:xfrm>
          <a:prstGeom prst="rect">
            <a:avLst/>
          </a:prstGeom>
          <a:noFill/>
          <a:ln>
            <a:noFill/>
          </a:ln>
        </p:spPr>
      </p:pic>
      <p:pic>
        <p:nvPicPr>
          <p:cNvPr id="348" name="Google Shape;348;p44"/>
          <p:cNvPicPr preferRelativeResize="0"/>
          <p:nvPr/>
        </p:nvPicPr>
        <p:blipFill rotWithShape="1">
          <a:blip r:embed="rId7">
            <a:alphaModFix/>
          </a:blip>
          <a:srcRect l="31194" t="18168" r="31198" b="22126"/>
          <a:stretch/>
        </p:blipFill>
        <p:spPr>
          <a:xfrm>
            <a:off x="821829" y="2696336"/>
            <a:ext cx="418263" cy="474348"/>
          </a:xfrm>
          <a:prstGeom prst="rect">
            <a:avLst/>
          </a:prstGeom>
          <a:noFill/>
          <a:ln>
            <a:noFill/>
          </a:ln>
        </p:spPr>
      </p:pic>
      <p:pic>
        <p:nvPicPr>
          <p:cNvPr id="349" name="Google Shape;349;p44"/>
          <p:cNvPicPr preferRelativeResize="0"/>
          <p:nvPr/>
        </p:nvPicPr>
        <p:blipFill rotWithShape="1">
          <a:blip r:embed="rId3">
            <a:alphaModFix/>
          </a:blip>
          <a:srcRect l="50904" t="23420" r="10127" b="56450"/>
          <a:stretch/>
        </p:blipFill>
        <p:spPr>
          <a:xfrm>
            <a:off x="7939675" y="188025"/>
            <a:ext cx="831252" cy="429373"/>
          </a:xfrm>
          <a:prstGeom prst="rect">
            <a:avLst/>
          </a:prstGeom>
          <a:noFill/>
          <a:ln>
            <a:noFill/>
          </a:ln>
        </p:spPr>
      </p:pic>
      <p:sp>
        <p:nvSpPr>
          <p:cNvPr id="8" name="Google Shape;134;p28">
            <a:extLst>
              <a:ext uri="{FF2B5EF4-FFF2-40B4-BE49-F238E27FC236}">
                <a16:creationId xmlns:a16="http://schemas.microsoft.com/office/drawing/2014/main" id="{27232885-C62B-6E3B-B0DD-EB19FFC459A9}"/>
              </a:ext>
            </a:extLst>
          </p:cNvPr>
          <p:cNvSpPr txBox="1">
            <a:spLocks/>
          </p:cNvSpPr>
          <p:nvPr/>
        </p:nvSpPr>
        <p:spPr>
          <a:xfrm>
            <a:off x="713224" y="907585"/>
            <a:ext cx="5067600" cy="89391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b="1">
                <a:latin typeface="Times New Roman" panose="02020603050405020304" pitchFamily="18" charset="0"/>
                <a:ea typeface="Open Sans" pitchFamily="2" charset="0"/>
                <a:cs typeface="Times New Roman" panose="02020603050405020304" pitchFamily="18" charset="0"/>
              </a:rPr>
              <a:t>Vận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ionel Messi thắng giải FIFA The Best 2022">
            <a:extLst>
              <a:ext uri="{FF2B5EF4-FFF2-40B4-BE49-F238E27FC236}">
                <a16:creationId xmlns:a16="http://schemas.microsoft.com/office/drawing/2014/main" id="{C24076A1-BF7C-9A97-F500-BA4F563D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705" y="498687"/>
            <a:ext cx="4368287" cy="36428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964FB9A7-8763-60B2-CAB6-4061DD926E4B}"/>
              </a:ext>
            </a:extLst>
          </p:cNvPr>
          <p:cNvGraphicFramePr/>
          <p:nvPr>
            <p:extLst>
              <p:ext uri="{D42A27DB-BD31-4B8C-83A1-F6EECF244321}">
                <p14:modId xmlns:p14="http://schemas.microsoft.com/office/powerpoint/2010/main" val="3607326982"/>
              </p:ext>
            </p:extLst>
          </p:nvPr>
        </p:nvGraphicFramePr>
        <p:xfrm>
          <a:off x="375074" y="423083"/>
          <a:ext cx="3916189" cy="3718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oogle Shape;112;p26">
            <a:extLst>
              <a:ext uri="{FF2B5EF4-FFF2-40B4-BE49-F238E27FC236}">
                <a16:creationId xmlns:a16="http://schemas.microsoft.com/office/drawing/2014/main" id="{5E1EABC2-E2D8-7891-7CDF-18834625786A}"/>
              </a:ext>
            </a:extLst>
          </p:cNvPr>
          <p:cNvPicPr preferRelativeResize="0"/>
          <p:nvPr/>
        </p:nvPicPr>
        <p:blipFill rotWithShape="1">
          <a:blip r:embed="rId8">
            <a:alphaModFix/>
          </a:blip>
          <a:srcRect l="33221" t="9601" r="32519" b="10780"/>
          <a:stretch/>
        </p:blipFill>
        <p:spPr>
          <a:xfrm flipH="1">
            <a:off x="-217042" y="3818964"/>
            <a:ext cx="1111424" cy="1845051"/>
          </a:xfrm>
          <a:prstGeom prst="rect">
            <a:avLst/>
          </a:prstGeom>
          <a:noFill/>
          <a:ln>
            <a:noFill/>
          </a:ln>
        </p:spPr>
      </p:pic>
      <p:pic>
        <p:nvPicPr>
          <p:cNvPr id="6" name="Google Shape;113;p26">
            <a:extLst>
              <a:ext uri="{FF2B5EF4-FFF2-40B4-BE49-F238E27FC236}">
                <a16:creationId xmlns:a16="http://schemas.microsoft.com/office/drawing/2014/main" id="{EF854C98-A353-7292-F91F-00DCA8DB5273}"/>
              </a:ext>
            </a:extLst>
          </p:cNvPr>
          <p:cNvPicPr preferRelativeResize="0"/>
          <p:nvPr/>
        </p:nvPicPr>
        <p:blipFill rotWithShape="1">
          <a:blip r:embed="rId9">
            <a:alphaModFix/>
          </a:blip>
          <a:srcRect l="30273" t="21616" r="33226" b="25738"/>
          <a:stretch/>
        </p:blipFill>
        <p:spPr>
          <a:xfrm flipH="1">
            <a:off x="169203" y="3698302"/>
            <a:ext cx="401777" cy="413949"/>
          </a:xfrm>
          <a:prstGeom prst="rect">
            <a:avLst/>
          </a:prstGeom>
          <a:noFill/>
          <a:ln>
            <a:noFill/>
          </a:ln>
        </p:spPr>
      </p:pic>
    </p:spTree>
    <p:extLst>
      <p:ext uri="{BB962C8B-B14F-4D97-AF65-F5344CB8AC3E}">
        <p14:creationId xmlns:p14="http://schemas.microsoft.com/office/powerpoint/2010/main" val="63463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5D570880-E29F-4D36-BE22-688C0CE246F2}"/>
                                            </p:graphicEl>
                                          </p:spTgt>
                                        </p:tgtEl>
                                        <p:attrNameLst>
                                          <p:attrName>style.visibility</p:attrName>
                                        </p:attrNameLst>
                                      </p:cBhvr>
                                      <p:to>
                                        <p:strVal val="visible"/>
                                      </p:to>
                                    </p:set>
                                    <p:animEffect transition="in" filter="fade">
                                      <p:cBhvr>
                                        <p:cTn id="7" dur="500"/>
                                        <p:tgtEl>
                                          <p:spTgt spid="2">
                                            <p:graphicEl>
                                              <a:dgm id="{5D570880-E29F-4D36-BE22-688C0CE246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2B08E4A1-D068-45E0-AB76-4FE4E22BE06E}"/>
                                            </p:graphicEl>
                                          </p:spTgt>
                                        </p:tgtEl>
                                        <p:attrNameLst>
                                          <p:attrName>style.visibility</p:attrName>
                                        </p:attrNameLst>
                                      </p:cBhvr>
                                      <p:to>
                                        <p:strVal val="visible"/>
                                      </p:to>
                                    </p:set>
                                    <p:animEffect transition="in" filter="fade">
                                      <p:cBhvr>
                                        <p:cTn id="17" dur="500"/>
                                        <p:tgtEl>
                                          <p:spTgt spid="2">
                                            <p:graphicEl>
                                              <a:dgm id="{2B08E4A1-D068-45E0-AB76-4FE4E22BE0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9EDEA1F-FBD6-604A-3B64-48AA8DC203E8}"/>
              </a:ext>
            </a:extLst>
          </p:cNvPr>
          <p:cNvSpPr/>
          <p:nvPr/>
        </p:nvSpPr>
        <p:spPr>
          <a:xfrm>
            <a:off x="525438" y="424935"/>
            <a:ext cx="8093123" cy="4187451"/>
          </a:xfrm>
          <a:custGeom>
            <a:avLst/>
            <a:gdLst>
              <a:gd name="connsiteX0" fmla="*/ 0 w 8093123"/>
              <a:gd name="connsiteY0" fmla="*/ 0 h 4187451"/>
              <a:gd name="connsiteX1" fmla="*/ 8093123 w 8093123"/>
              <a:gd name="connsiteY1" fmla="*/ 0 h 4187451"/>
              <a:gd name="connsiteX2" fmla="*/ 8093123 w 8093123"/>
              <a:gd name="connsiteY2" fmla="*/ 4187451 h 4187451"/>
              <a:gd name="connsiteX3" fmla="*/ 0 w 8093123"/>
              <a:gd name="connsiteY3" fmla="*/ 4187451 h 4187451"/>
              <a:gd name="connsiteX4" fmla="*/ 0 w 8093123"/>
              <a:gd name="connsiteY4" fmla="*/ 0 h 418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123" h="4187451">
                <a:moveTo>
                  <a:pt x="0" y="0"/>
                </a:moveTo>
                <a:lnTo>
                  <a:pt x="8093123" y="0"/>
                </a:lnTo>
                <a:lnTo>
                  <a:pt x="8093123" y="4187451"/>
                </a:lnTo>
                <a:lnTo>
                  <a:pt x="0" y="4187451"/>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8116" tIns="1208024" rIns="628116" bIns="128016" numCol="1" spcCol="1270" anchor="t" anchorCtr="0">
            <a:noAutofit/>
          </a:bodyPr>
          <a:lstStyle/>
          <a:p>
            <a:pPr marL="171450" lvl="1" indent="-171450" algn="just" defTabSz="800100">
              <a:lnSpc>
                <a:spcPct val="90000"/>
              </a:lnSpc>
              <a:spcBef>
                <a:spcPct val="0"/>
              </a:spcBef>
              <a:spcAft>
                <a:spcPct val="15000"/>
              </a:spcAft>
              <a:buChar char="•"/>
            </a:pPr>
            <a:r>
              <a:rPr lang="en-US" sz="1800" b="0" i="0" kern="1200">
                <a:latin typeface="Times New Roman" panose="02020603050405020304" pitchFamily="18" charset="0"/>
                <a:cs typeface="Times New Roman" panose="02020603050405020304" pitchFamily="18" charset="0"/>
              </a:rPr>
              <a:t>Nguồn tin được lấy từ trang Wikipedia, một trang bách khoa toàn thư nổi tiếng nên tin này có độ tin cậy cao.</a:t>
            </a:r>
            <a:endParaRPr lang="en-US" sz="1800" kern="120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vi-VN" sz="1800" b="0" i="0" kern="1200">
                <a:latin typeface="Times New Roman" panose="02020603050405020304" pitchFamily="18" charset="0"/>
                <a:cs typeface="Times New Roman" panose="02020603050405020304" pitchFamily="18" charset="0"/>
              </a:rPr>
              <a:t>Được coi là một trong những cầu thủ xuất sắc nhất thế giới và là một trong những cầu thủ vĩ đại nhất mọi thời đại, Messi giữ kỷ lục 6 lần giành Quả bóng vàng, 6 lần giành Chiếc giày vàng châu Âu và vào năm 2020 được xếp vào Đội hình trong mơ của Quả bóng vàng. Anh đã cống hiến toàn bộ sự nghiệp của mình cho Barcelona, tại đây anh đã giành được kỷ lục 34 danh hiệu cấp câu lạc bộ, bao gồm 10 chức vô địch La Liga, 7 Copa del Rey và 4 UEFA Champions League. Anh đã ghi hơn 750 bàn thắng trong sự nghiệp cho câu lạc bộ và đội tuyển quốc gia, là cầu thủ có nhiều bàn thắng nhất từ trước đến nay cho một câu lạc bộ.</a:t>
            </a:r>
            <a:endParaRPr lang="en-US" sz="1800" kern="1200">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21925C1A-73C1-E5A7-6794-EBFA37F6D753}"/>
              </a:ext>
            </a:extLst>
          </p:cNvPr>
          <p:cNvSpPr/>
          <p:nvPr/>
        </p:nvSpPr>
        <p:spPr>
          <a:xfrm>
            <a:off x="930094" y="499945"/>
            <a:ext cx="7088960" cy="781070"/>
          </a:xfrm>
          <a:custGeom>
            <a:avLst/>
            <a:gdLst>
              <a:gd name="connsiteX0" fmla="*/ 0 w 7088960"/>
              <a:gd name="connsiteY0" fmla="*/ 130181 h 781070"/>
              <a:gd name="connsiteX1" fmla="*/ 130181 w 7088960"/>
              <a:gd name="connsiteY1" fmla="*/ 0 h 781070"/>
              <a:gd name="connsiteX2" fmla="*/ 6958779 w 7088960"/>
              <a:gd name="connsiteY2" fmla="*/ 0 h 781070"/>
              <a:gd name="connsiteX3" fmla="*/ 7088960 w 7088960"/>
              <a:gd name="connsiteY3" fmla="*/ 130181 h 781070"/>
              <a:gd name="connsiteX4" fmla="*/ 7088960 w 7088960"/>
              <a:gd name="connsiteY4" fmla="*/ 650889 h 781070"/>
              <a:gd name="connsiteX5" fmla="*/ 6958779 w 7088960"/>
              <a:gd name="connsiteY5" fmla="*/ 781070 h 781070"/>
              <a:gd name="connsiteX6" fmla="*/ 130181 w 7088960"/>
              <a:gd name="connsiteY6" fmla="*/ 781070 h 781070"/>
              <a:gd name="connsiteX7" fmla="*/ 0 w 7088960"/>
              <a:gd name="connsiteY7" fmla="*/ 650889 h 781070"/>
              <a:gd name="connsiteX8" fmla="*/ 0 w 7088960"/>
              <a:gd name="connsiteY8" fmla="*/ 130181 h 78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8960" h="781070">
                <a:moveTo>
                  <a:pt x="0" y="130181"/>
                </a:moveTo>
                <a:cubicBezTo>
                  <a:pt x="0" y="58284"/>
                  <a:pt x="58284" y="0"/>
                  <a:pt x="130181" y="0"/>
                </a:cubicBezTo>
                <a:lnTo>
                  <a:pt x="6958779" y="0"/>
                </a:lnTo>
                <a:cubicBezTo>
                  <a:pt x="7030676" y="0"/>
                  <a:pt x="7088960" y="58284"/>
                  <a:pt x="7088960" y="130181"/>
                </a:cubicBezTo>
                <a:lnTo>
                  <a:pt x="7088960" y="650889"/>
                </a:lnTo>
                <a:cubicBezTo>
                  <a:pt x="7088960" y="722786"/>
                  <a:pt x="7030676" y="781070"/>
                  <a:pt x="6958779" y="781070"/>
                </a:cubicBezTo>
                <a:lnTo>
                  <a:pt x="130181" y="781070"/>
                </a:lnTo>
                <a:cubicBezTo>
                  <a:pt x="58284" y="781070"/>
                  <a:pt x="0" y="722786"/>
                  <a:pt x="0" y="650889"/>
                </a:cubicBezTo>
                <a:lnTo>
                  <a:pt x="0" y="130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52260" tIns="38129" rIns="252260" bIns="38129" numCol="1" spcCol="1270" anchor="ctr" anchorCtr="0">
            <a:noAutofit/>
          </a:bodyPr>
          <a:lstStyle/>
          <a:p>
            <a:pPr marL="0" lvl="0" indent="0" algn="just"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2. </a:t>
            </a:r>
            <a:r>
              <a:rPr lang="vi-VN" sz="1800" b="0" i="0" kern="1200">
                <a:latin typeface="Times New Roman" panose="02020603050405020304" pitchFamily="18" charset="0"/>
                <a:cs typeface="Times New Roman" panose="02020603050405020304" pitchFamily="18" charset="0"/>
              </a:rPr>
              <a:t>Em hãy phân tích mức độ tin cậy của nguồn tin t</a:t>
            </a:r>
            <a:r>
              <a:rPr lang="en-US" sz="1800" b="0" i="0" kern="1200">
                <a:latin typeface="Times New Roman" panose="02020603050405020304" pitchFamily="18" charset="0"/>
                <a:cs typeface="Times New Roman" panose="02020603050405020304" pitchFamily="18" charset="0"/>
              </a:rPr>
              <a:t>ì</a:t>
            </a:r>
            <a:r>
              <a:rPr lang="vi-VN" sz="1800" b="0" i="0" kern="1200">
                <a:latin typeface="Times New Roman" panose="02020603050405020304" pitchFamily="18" charset="0"/>
                <a:cs typeface="Times New Roman" panose="02020603050405020304" pitchFamily="18" charset="0"/>
              </a:rPr>
              <a:t>m được ở Câu 1 và trình bày một bài giới thiệu về đội bóng, cầu thủ hoặc nhân vật đó.</a:t>
            </a:r>
            <a:endParaRPr lang="en-US" sz="1800" kern="1200">
              <a:latin typeface="Times New Roman" panose="02020603050405020304" pitchFamily="18" charset="0"/>
              <a:cs typeface="Times New Roman" panose="02020603050405020304" pitchFamily="18" charset="0"/>
            </a:endParaRPr>
          </a:p>
        </p:txBody>
      </p:sp>
      <p:pic>
        <p:nvPicPr>
          <p:cNvPr id="3" name="Google Shape;112;p26">
            <a:extLst>
              <a:ext uri="{FF2B5EF4-FFF2-40B4-BE49-F238E27FC236}">
                <a16:creationId xmlns:a16="http://schemas.microsoft.com/office/drawing/2014/main" id="{C3BCD358-10C8-78D7-6D0E-D4574B21C1F0}"/>
              </a:ext>
            </a:extLst>
          </p:cNvPr>
          <p:cNvPicPr preferRelativeResize="0"/>
          <p:nvPr/>
        </p:nvPicPr>
        <p:blipFill rotWithShape="1">
          <a:blip r:embed="rId2">
            <a:alphaModFix/>
          </a:blip>
          <a:srcRect l="33221" t="9601" r="32519" b="10780"/>
          <a:stretch/>
        </p:blipFill>
        <p:spPr>
          <a:xfrm flipH="1">
            <a:off x="-217042" y="3818964"/>
            <a:ext cx="1111424" cy="1845051"/>
          </a:xfrm>
          <a:prstGeom prst="rect">
            <a:avLst/>
          </a:prstGeom>
          <a:noFill/>
          <a:ln>
            <a:noFill/>
          </a:ln>
        </p:spPr>
      </p:pic>
      <p:pic>
        <p:nvPicPr>
          <p:cNvPr id="5" name="Google Shape;113;p26">
            <a:extLst>
              <a:ext uri="{FF2B5EF4-FFF2-40B4-BE49-F238E27FC236}">
                <a16:creationId xmlns:a16="http://schemas.microsoft.com/office/drawing/2014/main" id="{118EDFAC-B5A8-A5F7-B053-13CBBC796DA0}"/>
              </a:ext>
            </a:extLst>
          </p:cNvPr>
          <p:cNvPicPr preferRelativeResize="0"/>
          <p:nvPr/>
        </p:nvPicPr>
        <p:blipFill rotWithShape="1">
          <a:blip r:embed="rId3">
            <a:alphaModFix/>
          </a:blip>
          <a:srcRect l="30273" t="21616" r="33226" b="25738"/>
          <a:stretch/>
        </p:blipFill>
        <p:spPr>
          <a:xfrm flipH="1">
            <a:off x="169203" y="3698302"/>
            <a:ext cx="401777" cy="413949"/>
          </a:xfrm>
          <a:prstGeom prst="rect">
            <a:avLst/>
          </a:prstGeom>
          <a:noFill/>
          <a:ln>
            <a:noFill/>
          </a:ln>
        </p:spPr>
      </p:pic>
    </p:spTree>
    <p:extLst>
      <p:ext uri="{BB962C8B-B14F-4D97-AF65-F5344CB8AC3E}">
        <p14:creationId xmlns:p14="http://schemas.microsoft.com/office/powerpoint/2010/main" val="241194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D914F9D-B374-4BC9-AE2F-F9BB5B495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669" y="448895"/>
            <a:ext cx="3786261" cy="429383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7CF523CA-1F1C-AA1D-BA36-ED72C092BFF0}"/>
              </a:ext>
            </a:extLst>
          </p:cNvPr>
          <p:cNvSpPr/>
          <p:nvPr/>
        </p:nvSpPr>
        <p:spPr>
          <a:xfrm>
            <a:off x="204405" y="944180"/>
            <a:ext cx="4789167" cy="3307955"/>
          </a:xfrm>
          <a:custGeom>
            <a:avLst/>
            <a:gdLst>
              <a:gd name="connsiteX0" fmla="*/ 0 w 4789167"/>
              <a:gd name="connsiteY0" fmla="*/ 0 h 3307955"/>
              <a:gd name="connsiteX1" fmla="*/ 4789167 w 4789167"/>
              <a:gd name="connsiteY1" fmla="*/ 0 h 3307955"/>
              <a:gd name="connsiteX2" fmla="*/ 4789167 w 4789167"/>
              <a:gd name="connsiteY2" fmla="*/ 3307955 h 3307955"/>
              <a:gd name="connsiteX3" fmla="*/ 0 w 4789167"/>
              <a:gd name="connsiteY3" fmla="*/ 3307955 h 3307955"/>
              <a:gd name="connsiteX4" fmla="*/ 0 w 4789167"/>
              <a:gd name="connsiteY4" fmla="*/ 0 h 3307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67" h="3307955">
                <a:moveTo>
                  <a:pt x="0" y="0"/>
                </a:moveTo>
                <a:lnTo>
                  <a:pt x="4789167" y="0"/>
                </a:lnTo>
                <a:lnTo>
                  <a:pt x="4789167" y="3307955"/>
                </a:lnTo>
                <a:lnTo>
                  <a:pt x="0" y="3307955"/>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693" tIns="1332992" rIns="371693" bIns="128016" numCol="1" spcCol="1270" anchor="t" anchorCtr="0">
            <a:noAutofit/>
          </a:bodyPr>
          <a:lstStyle/>
          <a:p>
            <a:pPr marL="171450" lvl="1" indent="-171450" algn="just" defTabSz="800100">
              <a:lnSpc>
                <a:spcPct val="90000"/>
              </a:lnSpc>
              <a:spcBef>
                <a:spcPct val="0"/>
              </a:spcBef>
              <a:spcAft>
                <a:spcPct val="15000"/>
              </a:spcAft>
              <a:buNone/>
            </a:pPr>
            <a:r>
              <a:rPr lang="en-US" sz="1800" kern="1200">
                <a:latin typeface="Times New Roman" panose="02020603050405020304" pitchFamily="18" charset="0"/>
                <a:cs typeface="Times New Roman" panose="02020603050405020304" pitchFamily="18" charset="0"/>
              </a:rPr>
              <a:t>a) Tin đồn xuất hiện từ việc người dân có nhu cầu đổi tiền mới để tiêu xài và lì xì dịp Tết</a:t>
            </a:r>
          </a:p>
          <a:p>
            <a:pPr marL="171450" lvl="1" indent="-171450" algn="just" defTabSz="800100">
              <a:lnSpc>
                <a:spcPct val="90000"/>
              </a:lnSpc>
              <a:spcBef>
                <a:spcPct val="0"/>
              </a:spcBef>
              <a:spcAft>
                <a:spcPct val="15000"/>
              </a:spcAft>
              <a:buNone/>
            </a:pPr>
            <a:r>
              <a:rPr lang="en-US" sz="1800" kern="1200">
                <a:latin typeface="Times New Roman" panose="02020603050405020304" pitchFamily="18" charset="0"/>
                <a:cs typeface="Times New Roman" panose="02020603050405020304" pitchFamily="18" charset="0"/>
              </a:rPr>
              <a:t>b) Tác hại của tin đồn: gây hoang mang, lo lắng trong nhân dân, ảnh hưởng đến việc giao dịch tiền mặt trong mua bán hàng hóa</a:t>
            </a:r>
          </a:p>
        </p:txBody>
      </p:sp>
      <p:sp>
        <p:nvSpPr>
          <p:cNvPr id="8" name="Freeform: Shape 7">
            <a:extLst>
              <a:ext uri="{FF2B5EF4-FFF2-40B4-BE49-F238E27FC236}">
                <a16:creationId xmlns:a16="http://schemas.microsoft.com/office/drawing/2014/main" id="{3373C24F-E70B-E0DF-B890-8635166F5133}"/>
              </a:ext>
            </a:extLst>
          </p:cNvPr>
          <p:cNvSpPr/>
          <p:nvPr/>
        </p:nvSpPr>
        <p:spPr>
          <a:xfrm>
            <a:off x="422115" y="482005"/>
            <a:ext cx="4568022" cy="1406814"/>
          </a:xfrm>
          <a:custGeom>
            <a:avLst/>
            <a:gdLst>
              <a:gd name="connsiteX0" fmla="*/ 0 w 4568022"/>
              <a:gd name="connsiteY0" fmla="*/ 234474 h 1406814"/>
              <a:gd name="connsiteX1" fmla="*/ 234474 w 4568022"/>
              <a:gd name="connsiteY1" fmla="*/ 0 h 1406814"/>
              <a:gd name="connsiteX2" fmla="*/ 4333548 w 4568022"/>
              <a:gd name="connsiteY2" fmla="*/ 0 h 1406814"/>
              <a:gd name="connsiteX3" fmla="*/ 4568022 w 4568022"/>
              <a:gd name="connsiteY3" fmla="*/ 234474 h 1406814"/>
              <a:gd name="connsiteX4" fmla="*/ 4568022 w 4568022"/>
              <a:gd name="connsiteY4" fmla="*/ 1172340 h 1406814"/>
              <a:gd name="connsiteX5" fmla="*/ 4333548 w 4568022"/>
              <a:gd name="connsiteY5" fmla="*/ 1406814 h 1406814"/>
              <a:gd name="connsiteX6" fmla="*/ 234474 w 4568022"/>
              <a:gd name="connsiteY6" fmla="*/ 1406814 h 1406814"/>
              <a:gd name="connsiteX7" fmla="*/ 0 w 4568022"/>
              <a:gd name="connsiteY7" fmla="*/ 1172340 h 1406814"/>
              <a:gd name="connsiteX8" fmla="*/ 0 w 4568022"/>
              <a:gd name="connsiteY8" fmla="*/ 234474 h 140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022" h="1406814">
                <a:moveTo>
                  <a:pt x="0" y="234474"/>
                </a:moveTo>
                <a:cubicBezTo>
                  <a:pt x="0" y="104978"/>
                  <a:pt x="104978" y="0"/>
                  <a:pt x="234474" y="0"/>
                </a:cubicBezTo>
                <a:lnTo>
                  <a:pt x="4333548" y="0"/>
                </a:lnTo>
                <a:cubicBezTo>
                  <a:pt x="4463044" y="0"/>
                  <a:pt x="4568022" y="104978"/>
                  <a:pt x="4568022" y="234474"/>
                </a:cubicBezTo>
                <a:lnTo>
                  <a:pt x="4568022" y="1172340"/>
                </a:lnTo>
                <a:cubicBezTo>
                  <a:pt x="4568022" y="1301836"/>
                  <a:pt x="4463044" y="1406814"/>
                  <a:pt x="4333548" y="1406814"/>
                </a:cubicBezTo>
                <a:lnTo>
                  <a:pt x="234474" y="1406814"/>
                </a:lnTo>
                <a:cubicBezTo>
                  <a:pt x="104978" y="1406814"/>
                  <a:pt x="0" y="1301836"/>
                  <a:pt x="0" y="1172340"/>
                </a:cubicBezTo>
                <a:lnTo>
                  <a:pt x="0" y="23447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95388" tIns="68675" rIns="195388" bIns="68675" numCol="1" spcCol="1270" anchor="ctr" anchorCtr="0">
            <a:noAutofit/>
          </a:bodyPr>
          <a:lstStyle/>
          <a:p>
            <a:pPr marL="0" lvl="0" indent="0" algn="just"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3. </a:t>
            </a:r>
            <a:r>
              <a:rPr lang="en-US" sz="1800" b="0" i="0" kern="1200">
                <a:latin typeface="Times New Roman" panose="02020603050405020304" pitchFamily="18" charset="0"/>
                <a:cs typeface="Times New Roman" panose="02020603050405020304" pitchFamily="18" charset="0"/>
              </a:rPr>
              <a:t>Em hãy kể một ví dụ về tin đồn (trong cuộc sống hoặc trên mạng) và cho biết:</a:t>
            </a:r>
          </a:p>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a) Tin đồn đó xuất hiện từ sự việc nào?</a:t>
            </a:r>
          </a:p>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b) Tác hại của tin đồn đó là gì?</a:t>
            </a:r>
            <a:endParaRPr lang="en-US" sz="1800" kern="1200">
              <a:latin typeface="Times New Roman" panose="02020603050405020304" pitchFamily="18" charset="0"/>
              <a:cs typeface="Times New Roman" panose="02020603050405020304" pitchFamily="18" charset="0"/>
            </a:endParaRPr>
          </a:p>
        </p:txBody>
      </p:sp>
      <p:pic>
        <p:nvPicPr>
          <p:cNvPr id="3" name="Google Shape;112;p26">
            <a:extLst>
              <a:ext uri="{FF2B5EF4-FFF2-40B4-BE49-F238E27FC236}">
                <a16:creationId xmlns:a16="http://schemas.microsoft.com/office/drawing/2014/main" id="{130591C0-5AA2-8C71-C939-BBB9F8069A55}"/>
              </a:ext>
            </a:extLst>
          </p:cNvPr>
          <p:cNvPicPr preferRelativeResize="0"/>
          <p:nvPr/>
        </p:nvPicPr>
        <p:blipFill rotWithShape="1">
          <a:blip r:embed="rId3">
            <a:alphaModFix/>
          </a:blip>
          <a:srcRect l="33221" t="9601" r="32519" b="10780"/>
          <a:stretch/>
        </p:blipFill>
        <p:spPr>
          <a:xfrm flipH="1">
            <a:off x="-217042" y="3818964"/>
            <a:ext cx="1111424" cy="1845051"/>
          </a:xfrm>
          <a:prstGeom prst="rect">
            <a:avLst/>
          </a:prstGeom>
          <a:noFill/>
          <a:ln>
            <a:noFill/>
          </a:ln>
        </p:spPr>
      </p:pic>
      <p:pic>
        <p:nvPicPr>
          <p:cNvPr id="5" name="Google Shape;113;p26">
            <a:extLst>
              <a:ext uri="{FF2B5EF4-FFF2-40B4-BE49-F238E27FC236}">
                <a16:creationId xmlns:a16="http://schemas.microsoft.com/office/drawing/2014/main" id="{8AC49186-1B9C-F08B-5217-003AE6B3AEEC}"/>
              </a:ext>
            </a:extLst>
          </p:cNvPr>
          <p:cNvPicPr preferRelativeResize="0"/>
          <p:nvPr/>
        </p:nvPicPr>
        <p:blipFill rotWithShape="1">
          <a:blip r:embed="rId4">
            <a:alphaModFix/>
          </a:blip>
          <a:srcRect l="30273" t="21616" r="33226" b="25738"/>
          <a:stretch/>
        </p:blipFill>
        <p:spPr>
          <a:xfrm flipH="1">
            <a:off x="169203" y="3698302"/>
            <a:ext cx="401777" cy="413949"/>
          </a:xfrm>
          <a:prstGeom prst="rect">
            <a:avLst/>
          </a:prstGeom>
          <a:noFill/>
          <a:ln>
            <a:noFill/>
          </a:ln>
        </p:spPr>
      </p:pic>
    </p:spTree>
    <p:extLst>
      <p:ext uri="{BB962C8B-B14F-4D97-AF65-F5344CB8AC3E}">
        <p14:creationId xmlns:p14="http://schemas.microsoft.com/office/powerpoint/2010/main" val="37673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fade">
                                      <p:cBhvr>
                                        <p:cTn id="27" dur="500"/>
                                        <p:tgtEl>
                                          <p:spTgt spid="112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9" name="Google Shape;109;p26"/>
          <p:cNvPicPr preferRelativeResize="0"/>
          <p:nvPr/>
        </p:nvPicPr>
        <p:blipFill rotWithShape="1">
          <a:blip r:embed="rId3">
            <a:alphaModFix/>
          </a:blip>
          <a:srcRect l="31194" t="18168" r="31198" b="22126"/>
          <a:stretch/>
        </p:blipFill>
        <p:spPr>
          <a:xfrm flipH="1">
            <a:off x="8485846" y="2019931"/>
            <a:ext cx="486574" cy="551818"/>
          </a:xfrm>
          <a:prstGeom prst="rect">
            <a:avLst/>
          </a:prstGeom>
          <a:noFill/>
          <a:ln>
            <a:noFill/>
          </a:ln>
        </p:spPr>
      </p:pic>
      <p:pic>
        <p:nvPicPr>
          <p:cNvPr id="110" name="Google Shape;110;p26"/>
          <p:cNvPicPr preferRelativeResize="0"/>
          <p:nvPr/>
        </p:nvPicPr>
        <p:blipFill rotWithShape="1">
          <a:blip r:embed="rId4">
            <a:alphaModFix/>
          </a:blip>
          <a:srcRect l="50904" t="23420" r="10127" b="56450"/>
          <a:stretch/>
        </p:blipFill>
        <p:spPr>
          <a:xfrm>
            <a:off x="7322131" y="345682"/>
            <a:ext cx="1407002" cy="726774"/>
          </a:xfrm>
          <a:prstGeom prst="rect">
            <a:avLst/>
          </a:prstGeom>
          <a:noFill/>
          <a:ln>
            <a:noFill/>
          </a:ln>
        </p:spPr>
      </p:pic>
      <p:pic>
        <p:nvPicPr>
          <p:cNvPr id="111" name="Google Shape;111;p26"/>
          <p:cNvPicPr preferRelativeResize="0"/>
          <p:nvPr/>
        </p:nvPicPr>
        <p:blipFill rotWithShape="1">
          <a:blip r:embed="rId5">
            <a:alphaModFix/>
          </a:blip>
          <a:srcRect l="16838" t="5713" r="21165" b="5713"/>
          <a:stretch/>
        </p:blipFill>
        <p:spPr>
          <a:xfrm>
            <a:off x="3776092" y="557090"/>
            <a:ext cx="712125" cy="726775"/>
          </a:xfrm>
          <a:prstGeom prst="rect">
            <a:avLst/>
          </a:prstGeom>
          <a:noFill/>
          <a:ln>
            <a:noFill/>
          </a:ln>
        </p:spPr>
      </p:pic>
      <p:pic>
        <p:nvPicPr>
          <p:cNvPr id="112" name="Google Shape;112;p26"/>
          <p:cNvPicPr preferRelativeResize="0"/>
          <p:nvPr/>
        </p:nvPicPr>
        <p:blipFill rotWithShape="1">
          <a:blip r:embed="rId6">
            <a:alphaModFix/>
          </a:blip>
          <a:srcRect l="33221" t="9601" r="32519" b="10780"/>
          <a:stretch/>
        </p:blipFill>
        <p:spPr>
          <a:xfrm flipH="1">
            <a:off x="5594" y="3404637"/>
            <a:ext cx="1111424" cy="1845051"/>
          </a:xfrm>
          <a:prstGeom prst="rect">
            <a:avLst/>
          </a:prstGeom>
          <a:noFill/>
          <a:ln>
            <a:noFill/>
          </a:ln>
        </p:spPr>
      </p:pic>
      <p:pic>
        <p:nvPicPr>
          <p:cNvPr id="113" name="Google Shape;113;p26"/>
          <p:cNvPicPr preferRelativeResize="0"/>
          <p:nvPr/>
        </p:nvPicPr>
        <p:blipFill rotWithShape="1">
          <a:blip r:embed="rId7">
            <a:alphaModFix/>
          </a:blip>
          <a:srcRect l="30273" t="21616" r="33226" b="25738"/>
          <a:stretch/>
        </p:blipFill>
        <p:spPr>
          <a:xfrm flipH="1">
            <a:off x="391839" y="3283975"/>
            <a:ext cx="401777" cy="413949"/>
          </a:xfrm>
          <a:prstGeom prst="rect">
            <a:avLst/>
          </a:prstGeom>
          <a:noFill/>
          <a:ln>
            <a:noFill/>
          </a:ln>
        </p:spPr>
      </p:pic>
      <p:pic>
        <p:nvPicPr>
          <p:cNvPr id="19" name="Google Shape;198;p33">
            <a:extLst>
              <a:ext uri="{FF2B5EF4-FFF2-40B4-BE49-F238E27FC236}">
                <a16:creationId xmlns:a16="http://schemas.microsoft.com/office/drawing/2014/main" id="{F7DB142A-3576-DBA1-6055-04950A2CD8B5}"/>
              </a:ext>
            </a:extLst>
          </p:cNvPr>
          <p:cNvPicPr preferRelativeResize="0"/>
          <p:nvPr/>
        </p:nvPicPr>
        <p:blipFill rotWithShape="1">
          <a:blip r:embed="rId7">
            <a:alphaModFix/>
          </a:blip>
          <a:srcRect l="30273" t="21616" r="33226" b="25738"/>
          <a:stretch/>
        </p:blipFill>
        <p:spPr>
          <a:xfrm flipH="1">
            <a:off x="869169" y="506528"/>
            <a:ext cx="401777" cy="413949"/>
          </a:xfrm>
          <a:prstGeom prst="rect">
            <a:avLst/>
          </a:prstGeom>
          <a:noFill/>
          <a:ln>
            <a:noFill/>
          </a:ln>
        </p:spPr>
      </p:pic>
      <p:sp>
        <p:nvSpPr>
          <p:cNvPr id="3" name="TextBox 2">
            <a:extLst>
              <a:ext uri="{FF2B5EF4-FFF2-40B4-BE49-F238E27FC236}">
                <a16:creationId xmlns:a16="http://schemas.microsoft.com/office/drawing/2014/main" id="{03E2C2C3-C11F-1B1E-080B-583B83D50626}"/>
              </a:ext>
            </a:extLst>
          </p:cNvPr>
          <p:cNvSpPr txBox="1"/>
          <p:nvPr/>
        </p:nvSpPr>
        <p:spPr>
          <a:xfrm>
            <a:off x="2172285" y="1758441"/>
            <a:ext cx="4724759" cy="923330"/>
          </a:xfrm>
          <a:prstGeom prst="rect">
            <a:avLst/>
          </a:prstGeom>
          <a:noFill/>
        </p:spPr>
        <p:txBody>
          <a:bodyPr wrap="square" rtlCol="0">
            <a:spAutoFit/>
          </a:bodyPr>
          <a:lstStyle/>
          <a:p>
            <a:pPr algn="ctr"/>
            <a:r>
              <a:rPr lang="en-US" sz="5400" spc="800">
                <a:blipFill dpi="0" rotWithShape="1">
                  <a:blip r:embed="rId8">
                    <a:extLst>
                      <a:ext uri="{28A0092B-C50C-407E-A947-70E740481C1C}">
                        <a14:useLocalDpi xmlns:a14="http://schemas.microsoft.com/office/drawing/2010/main" val="0"/>
                      </a:ext>
                    </a:extLst>
                  </a:blip>
                  <a:srcRect/>
                  <a:stretch>
                    <a:fillRect/>
                  </a:stretch>
                </a:blipFill>
                <a:latin typeface="Impact" panose="020B0806030902050204" pitchFamily="34" charset="0"/>
                <a:cs typeface="Times New Roman" panose="02020603050405020304" pitchFamily="18" charset="0"/>
              </a:rPr>
              <a:t>THANK YOU!</a:t>
            </a:r>
            <a:endParaRPr lang="en-US" sz="5400" spc="800">
              <a:blipFill dpi="0" rotWithShape="1">
                <a:blip r:embed="rId8">
                  <a:extLst>
                    <a:ext uri="{28A0092B-C50C-407E-A947-70E740481C1C}">
                      <a14:useLocalDpi xmlns:a14="http://schemas.microsoft.com/office/drawing/2010/main" val="0"/>
                    </a:ext>
                  </a:extLst>
                </a:blip>
                <a:srcRect/>
                <a:stretch>
                  <a:fillRect/>
                </a:stretch>
              </a:blipFill>
              <a:effectLst/>
              <a:latin typeface="Impact" panose="020B0806030902050204" pitchFamily="34" charset="0"/>
              <a:cs typeface="Times New Roman" panose="02020603050405020304" pitchFamily="18" charset="0"/>
            </a:endParaRPr>
          </a:p>
        </p:txBody>
      </p:sp>
    </p:spTree>
    <p:extLst>
      <p:ext uri="{BB962C8B-B14F-4D97-AF65-F5344CB8AC3E}">
        <p14:creationId xmlns:p14="http://schemas.microsoft.com/office/powerpoint/2010/main" val="313561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lt1"/>
            </a:gs>
          </a:gsLst>
          <a:lin ang="5400012" scaled="0"/>
        </a:gradFill>
        <a:effectLst/>
      </p:bgPr>
    </p:bg>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1163498" y="2249082"/>
            <a:ext cx="7612628" cy="9431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ea typeface="Open Sans" pitchFamily="2" charset="0"/>
                <a:cs typeface="Times New Roman" panose="02020603050405020304" pitchFamily="18" charset="0"/>
              </a:rPr>
              <a:t>Thông</a:t>
            </a:r>
            <a:r>
              <a:rPr lang="en" sz="4000" dirty="0">
                <a:latin typeface="Times New Roman" panose="02020603050405020304" pitchFamily="18" charset="0"/>
                <a:ea typeface="Open Sans" pitchFamily="2" charset="0"/>
                <a:cs typeface="Times New Roman" panose="02020603050405020304" pitchFamily="18" charset="0"/>
              </a:rPr>
              <a:t> tin trong môi trường số</a:t>
            </a:r>
            <a:endParaRPr sz="4000" dirty="0">
              <a:latin typeface="Times New Roman" panose="02020603050405020304" pitchFamily="18" charset="0"/>
              <a:ea typeface="Open Sans" pitchFamily="2" charset="0"/>
              <a:cs typeface="Times New Roman" panose="02020603050405020304" pitchFamily="18" charset="0"/>
            </a:endParaRPr>
          </a:p>
        </p:txBody>
      </p:sp>
      <p:sp>
        <p:nvSpPr>
          <p:cNvPr id="193" name="Google Shape;193;p33"/>
          <p:cNvSpPr txBox="1">
            <a:spLocks noGrp="1"/>
          </p:cNvSpPr>
          <p:nvPr>
            <p:ph type="title" idx="2"/>
          </p:nvPr>
        </p:nvSpPr>
        <p:spPr>
          <a:xfrm>
            <a:off x="713225" y="2136351"/>
            <a:ext cx="1786500" cy="106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latin typeface="Times New Roman" panose="02020603050405020304" pitchFamily="18" charset="0"/>
                <a:ea typeface="Open Sans" pitchFamily="2" charset="0"/>
                <a:cs typeface="Times New Roman" panose="02020603050405020304" pitchFamily="18" charset="0"/>
              </a:rPr>
              <a:t>1.</a:t>
            </a:r>
            <a:endParaRPr sz="4000" dirty="0">
              <a:latin typeface="Times New Roman" panose="02020603050405020304" pitchFamily="18" charset="0"/>
              <a:ea typeface="Open Sans" pitchFamily="2" charset="0"/>
              <a:cs typeface="Times New Roman" panose="02020603050405020304" pitchFamily="18" charset="0"/>
            </a:endParaRPr>
          </a:p>
        </p:txBody>
      </p:sp>
      <p:pic>
        <p:nvPicPr>
          <p:cNvPr id="194" name="Google Shape;194;p33"/>
          <p:cNvPicPr preferRelativeResize="0"/>
          <p:nvPr/>
        </p:nvPicPr>
        <p:blipFill rotWithShape="1">
          <a:blip r:embed="rId3">
            <a:alphaModFix/>
          </a:blip>
          <a:srcRect l="31194" t="18168" r="31198" b="22126"/>
          <a:stretch/>
        </p:blipFill>
        <p:spPr>
          <a:xfrm flipH="1">
            <a:off x="8187488" y="2655106"/>
            <a:ext cx="486574" cy="551818"/>
          </a:xfrm>
          <a:prstGeom prst="rect">
            <a:avLst/>
          </a:prstGeom>
          <a:noFill/>
          <a:ln>
            <a:noFill/>
          </a:ln>
        </p:spPr>
      </p:pic>
      <p:pic>
        <p:nvPicPr>
          <p:cNvPr id="195" name="Google Shape;195;p33"/>
          <p:cNvPicPr preferRelativeResize="0"/>
          <p:nvPr/>
        </p:nvPicPr>
        <p:blipFill rotWithShape="1">
          <a:blip r:embed="rId4">
            <a:alphaModFix/>
          </a:blip>
          <a:srcRect l="50904" t="23420" r="10127" b="56450"/>
          <a:stretch/>
        </p:blipFill>
        <p:spPr>
          <a:xfrm>
            <a:off x="2063575" y="509175"/>
            <a:ext cx="1407002" cy="726774"/>
          </a:xfrm>
          <a:prstGeom prst="rect">
            <a:avLst/>
          </a:prstGeom>
          <a:noFill/>
          <a:ln>
            <a:noFill/>
          </a:ln>
        </p:spPr>
      </p:pic>
      <p:pic>
        <p:nvPicPr>
          <p:cNvPr id="196" name="Google Shape;196;p33"/>
          <p:cNvPicPr preferRelativeResize="0"/>
          <p:nvPr/>
        </p:nvPicPr>
        <p:blipFill rotWithShape="1">
          <a:blip r:embed="rId5">
            <a:alphaModFix/>
          </a:blip>
          <a:srcRect l="16838" t="5713" r="21165" b="5713"/>
          <a:stretch/>
        </p:blipFill>
        <p:spPr>
          <a:xfrm>
            <a:off x="-226489" y="4564338"/>
            <a:ext cx="712125" cy="726775"/>
          </a:xfrm>
          <a:prstGeom prst="rect">
            <a:avLst/>
          </a:prstGeom>
          <a:noFill/>
          <a:ln>
            <a:noFill/>
          </a:ln>
        </p:spPr>
      </p:pic>
      <p:pic>
        <p:nvPicPr>
          <p:cNvPr id="198" name="Google Shape;198;p33"/>
          <p:cNvPicPr preferRelativeResize="0"/>
          <p:nvPr/>
        </p:nvPicPr>
        <p:blipFill rotWithShape="1">
          <a:blip r:embed="rId6">
            <a:alphaModFix/>
          </a:blip>
          <a:srcRect l="30273" t="21616" r="33226" b="25738"/>
          <a:stretch/>
        </p:blipFill>
        <p:spPr>
          <a:xfrm flipH="1">
            <a:off x="5146793" y="1407461"/>
            <a:ext cx="401777" cy="413949"/>
          </a:xfrm>
          <a:prstGeom prst="rect">
            <a:avLst/>
          </a:prstGeom>
          <a:noFill/>
          <a:ln>
            <a:noFill/>
          </a:ln>
        </p:spPr>
      </p:pic>
      <p:pic>
        <p:nvPicPr>
          <p:cNvPr id="199" name="Google Shape;199;p33"/>
          <p:cNvPicPr preferRelativeResize="0"/>
          <p:nvPr/>
        </p:nvPicPr>
        <p:blipFill rotWithShape="1">
          <a:blip r:embed="rId7">
            <a:alphaModFix/>
          </a:blip>
          <a:srcRect l="50904" t="23420" r="10127" b="56450"/>
          <a:stretch/>
        </p:blipFill>
        <p:spPr>
          <a:xfrm>
            <a:off x="4708050" y="1788037"/>
            <a:ext cx="1068303" cy="551823"/>
          </a:xfrm>
          <a:prstGeom prst="rect">
            <a:avLst/>
          </a:prstGeom>
          <a:noFill/>
          <a:ln>
            <a:noFill/>
          </a:ln>
        </p:spPr>
      </p:pic>
      <p:pic>
        <p:nvPicPr>
          <p:cNvPr id="3" name="Google Shape;138;p28">
            <a:extLst>
              <a:ext uri="{FF2B5EF4-FFF2-40B4-BE49-F238E27FC236}">
                <a16:creationId xmlns:a16="http://schemas.microsoft.com/office/drawing/2014/main" id="{4B60A4EA-7979-92DB-4040-BA517311DBD4}"/>
              </a:ext>
            </a:extLst>
          </p:cNvPr>
          <p:cNvPicPr preferRelativeResize="0"/>
          <p:nvPr/>
        </p:nvPicPr>
        <p:blipFill rotWithShape="1">
          <a:blip r:embed="rId8">
            <a:alphaModFix/>
          </a:blip>
          <a:srcRect l="33221" t="9601" r="32519" b="10780"/>
          <a:stretch/>
        </p:blipFill>
        <p:spPr>
          <a:xfrm rot="13530015" flipH="1">
            <a:off x="8118349" y="-144083"/>
            <a:ext cx="1111424" cy="18450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exus 6｜過去の製品｜製品｜Y!mobile - 格安SIM・スマホはワイモバイルで">
            <a:extLst>
              <a:ext uri="{FF2B5EF4-FFF2-40B4-BE49-F238E27FC236}">
                <a16:creationId xmlns:a16="http://schemas.microsoft.com/office/drawing/2014/main" id="{EF15B0BF-0E4B-2806-B092-BD256B3E04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martphone Transparent PNG, Smartphone Clipart Free Download - Free Transparent  PNG Logos">
            <a:extLst>
              <a:ext uri="{FF2B5EF4-FFF2-40B4-BE49-F238E27FC236}">
                <a16:creationId xmlns:a16="http://schemas.microsoft.com/office/drawing/2014/main" id="{7AB928B5-6103-EC2A-5B6D-48AA1ADAA4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57" r="6281"/>
          <a:stretch/>
        </p:blipFill>
        <p:spPr bwMode="auto">
          <a:xfrm>
            <a:off x="3335483" y="721047"/>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ogle Camera APKs - APKMirror">
            <a:extLst>
              <a:ext uri="{FF2B5EF4-FFF2-40B4-BE49-F238E27FC236}">
                <a16:creationId xmlns:a16="http://schemas.microsoft.com/office/drawing/2014/main" id="{BA0B9C96-C8AD-1A58-5509-C5240EEF03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4535631" y="3602680"/>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13" r="23227"/>
          <a:stretch/>
        </p:blipFill>
        <p:spPr bwMode="auto">
          <a:xfrm>
            <a:off x="4168847" y="951710"/>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8CCD74DB-0D0C-8ED8-E7CF-6D340FB36313}"/>
              </a:ext>
            </a:extLst>
          </p:cNvPr>
          <p:cNvCxnSpPr>
            <a:cxnSpLocks/>
          </p:cNvCxnSpPr>
          <p:nvPr/>
        </p:nvCxnSpPr>
        <p:spPr>
          <a:xfrm>
            <a:off x="5187797" y="2347415"/>
            <a:ext cx="18321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2" descr="Ruộng Mù Cang Chải tiếp tục giành chiến thắng ở giải ảnh trên cao">
            <a:extLst>
              <a:ext uri="{FF2B5EF4-FFF2-40B4-BE49-F238E27FC236}">
                <a16:creationId xmlns:a16="http://schemas.microsoft.com/office/drawing/2014/main" id="{D460E895-4503-3D55-7E00-3A2FC72A6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3967" y="686368"/>
            <a:ext cx="908960" cy="121294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AE4DA36-4256-0000-7371-DBEE2BB39580}"/>
              </a:ext>
            </a:extLst>
          </p:cNvPr>
          <p:cNvSpPr txBox="1"/>
          <p:nvPr/>
        </p:nvSpPr>
        <p:spPr>
          <a:xfrm>
            <a:off x="3768182" y="729762"/>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sp>
        <p:nvSpPr>
          <p:cNvPr id="21" name="TextBox 20">
            <a:extLst>
              <a:ext uri="{FF2B5EF4-FFF2-40B4-BE49-F238E27FC236}">
                <a16:creationId xmlns:a16="http://schemas.microsoft.com/office/drawing/2014/main" id="{11F0CE13-4797-A22E-BBCB-994D923A1CBD}"/>
              </a:ext>
            </a:extLst>
          </p:cNvPr>
          <p:cNvSpPr txBox="1"/>
          <p:nvPr/>
        </p:nvSpPr>
        <p:spPr>
          <a:xfrm>
            <a:off x="3754534" y="1967064"/>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pic>
        <p:nvPicPr>
          <p:cNvPr id="26" name="Picture 2" descr="Ruộng Mù Cang Chải tiếp tục giành chiến thắng ở giải ảnh trên cao">
            <a:extLst>
              <a:ext uri="{FF2B5EF4-FFF2-40B4-BE49-F238E27FC236}">
                <a16:creationId xmlns:a16="http://schemas.microsoft.com/office/drawing/2014/main" id="{F437D4E4-E707-3B7C-F8B7-222C469F1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0048" y="1896463"/>
            <a:ext cx="908960" cy="1212945"/>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EDE40940-8CF3-A70A-8205-2AE1150ED3C2}"/>
              </a:ext>
            </a:extLst>
          </p:cNvPr>
          <p:cNvSpPr/>
          <p:nvPr/>
        </p:nvSpPr>
        <p:spPr>
          <a:xfrm>
            <a:off x="99211" y="428059"/>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a) Thông tin số</a:t>
            </a:r>
            <a:endParaRPr lang="en-US" sz="2000" kern="1200"/>
          </a:p>
        </p:txBody>
      </p:sp>
    </p:spTree>
    <p:extLst>
      <p:ext uri="{BB962C8B-B14F-4D97-AF65-F5344CB8AC3E}">
        <p14:creationId xmlns:p14="http://schemas.microsoft.com/office/powerpoint/2010/main" val="398225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2.5E-6 4.44444E-6 L 2.5E-6 0.25 " pathEditMode="relative" rAng="0" ptsTypes="AA">
                                      <p:cBhvr>
                                        <p:cTn id="41" dur="500" fill="hold"/>
                                        <p:tgtEl>
                                          <p:spTgt spid="20"/>
                                        </p:tgtEl>
                                        <p:attrNameLst>
                                          <p:attrName>ppt_x</p:attrName>
                                          <p:attrName>ppt_y</p:attrName>
                                        </p:attrNameLst>
                                      </p:cBhvr>
                                      <p:rCtr x="0" y="12500"/>
                                    </p:animMotion>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2" nodeType="clickEffect">
                                  <p:stCondLst>
                                    <p:cond delay="0"/>
                                  </p:stCondLst>
                                  <p:childTnLst>
                                    <p:anim calcmode="lin" valueType="num">
                                      <p:cBhvr>
                                        <p:cTn id="45" dur="500"/>
                                        <p:tgtEl>
                                          <p:spTgt spid="20"/>
                                        </p:tgtEl>
                                        <p:attrNameLst>
                                          <p:attrName>ppt_w</p:attrName>
                                        </p:attrNameLst>
                                      </p:cBhvr>
                                      <p:tavLst>
                                        <p:tav tm="0">
                                          <p:val>
                                            <p:strVal val="ppt_w"/>
                                          </p:val>
                                        </p:tav>
                                        <p:tav tm="100000">
                                          <p:val>
                                            <p:fltVal val="0"/>
                                          </p:val>
                                        </p:tav>
                                      </p:tavLst>
                                    </p:anim>
                                    <p:anim calcmode="lin" valueType="num">
                                      <p:cBhvr>
                                        <p:cTn id="46" dur="500"/>
                                        <p:tgtEl>
                                          <p:spTgt spid="20"/>
                                        </p:tgtEl>
                                        <p:attrNameLst>
                                          <p:attrName>ppt_h</p:attrName>
                                        </p:attrNameLst>
                                      </p:cBhvr>
                                      <p:tavLst>
                                        <p:tav tm="0">
                                          <p:val>
                                            <p:strVal val="ppt_h"/>
                                          </p:val>
                                        </p:tav>
                                        <p:tav tm="100000">
                                          <p:val>
                                            <p:fltVal val="0"/>
                                          </p:val>
                                        </p:tav>
                                      </p:tavLst>
                                    </p:anim>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ntr" presetSubtype="16" repeatCount="indefinite"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ircle(in)">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63" presetClass="path" presetSubtype="0" accel="50000" decel="50000" fill="hold" grpId="1" nodeType="clickEffect">
                                  <p:stCondLst>
                                    <p:cond delay="0"/>
                                  </p:stCondLst>
                                  <p:childTnLst>
                                    <p:animMotion origin="layout" path="M 5E-6 2.34568E-6 L 0.39185 2.34568E-6 " pathEditMode="relative" rAng="0" ptsTypes="AA">
                                      <p:cBhvr>
                                        <p:cTn id="69" dur="1000" fill="hold"/>
                                        <p:tgtEl>
                                          <p:spTgt spid="21"/>
                                        </p:tgtEl>
                                        <p:attrNameLst>
                                          <p:attrName>ppt_x</p:attrName>
                                          <p:attrName>ppt_y</p:attrName>
                                        </p:attrNameLst>
                                      </p:cBhvr>
                                      <p:rCtr x="19583" y="0"/>
                                    </p:animMotion>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2" nodeType="click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1" grpId="0"/>
      <p:bldP spid="21" grpId="1"/>
      <p:bldP spid="21" grpId="2"/>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exus 6｜過去の製品｜製品｜Y!mobile - 格安SIM・スマホはワイモバイルで">
            <a:extLst>
              <a:ext uri="{FF2B5EF4-FFF2-40B4-BE49-F238E27FC236}">
                <a16:creationId xmlns:a16="http://schemas.microsoft.com/office/drawing/2014/main" id="{EF15B0BF-0E4B-2806-B092-BD256B3E04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martphone Transparent PNG, Smartphone Clipart Free Download - Free Transparent  PNG Logos">
            <a:extLst>
              <a:ext uri="{FF2B5EF4-FFF2-40B4-BE49-F238E27FC236}">
                <a16:creationId xmlns:a16="http://schemas.microsoft.com/office/drawing/2014/main" id="{7AB928B5-6103-EC2A-5B6D-48AA1ADAA4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57" r="6281"/>
          <a:stretch/>
        </p:blipFill>
        <p:spPr bwMode="auto">
          <a:xfrm>
            <a:off x="3335483" y="721047"/>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ogle Camera APKs - APKMirror">
            <a:extLst>
              <a:ext uri="{FF2B5EF4-FFF2-40B4-BE49-F238E27FC236}">
                <a16:creationId xmlns:a16="http://schemas.microsoft.com/office/drawing/2014/main" id="{BA0B9C96-C8AD-1A58-5509-C5240EEF03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4535631" y="3602680"/>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13" r="23227"/>
          <a:stretch/>
        </p:blipFill>
        <p:spPr bwMode="auto">
          <a:xfrm>
            <a:off x="4168847" y="951710"/>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8CCD74DB-0D0C-8ED8-E7CF-6D340FB36313}"/>
              </a:ext>
            </a:extLst>
          </p:cNvPr>
          <p:cNvCxnSpPr>
            <a:cxnSpLocks/>
          </p:cNvCxnSpPr>
          <p:nvPr/>
        </p:nvCxnSpPr>
        <p:spPr>
          <a:xfrm>
            <a:off x="5187797" y="2347415"/>
            <a:ext cx="18321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1F0CE13-4797-A22E-BBCB-994D923A1CBD}"/>
              </a:ext>
            </a:extLst>
          </p:cNvPr>
          <p:cNvSpPr txBox="1"/>
          <p:nvPr/>
        </p:nvSpPr>
        <p:spPr>
          <a:xfrm>
            <a:off x="3754534" y="1967064"/>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sp>
        <p:nvSpPr>
          <p:cNvPr id="31" name="Freeform: Shape 30">
            <a:extLst>
              <a:ext uri="{FF2B5EF4-FFF2-40B4-BE49-F238E27FC236}">
                <a16:creationId xmlns:a16="http://schemas.microsoft.com/office/drawing/2014/main" id="{EDE40940-8CF3-A70A-8205-2AE1150ED3C2}"/>
              </a:ext>
            </a:extLst>
          </p:cNvPr>
          <p:cNvSpPr/>
          <p:nvPr/>
        </p:nvSpPr>
        <p:spPr>
          <a:xfrm>
            <a:off x="99211" y="428059"/>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a) Thông tin số</a:t>
            </a:r>
            <a:endParaRPr lang="en-US" sz="2000" kern="1200"/>
          </a:p>
        </p:txBody>
      </p:sp>
      <p:sp>
        <p:nvSpPr>
          <p:cNvPr id="10" name="Speech Bubble: Oval 9">
            <a:extLst>
              <a:ext uri="{FF2B5EF4-FFF2-40B4-BE49-F238E27FC236}">
                <a16:creationId xmlns:a16="http://schemas.microsoft.com/office/drawing/2014/main" id="{5E7241E5-C842-535B-5AF6-2242D69F6AA8}"/>
              </a:ext>
            </a:extLst>
          </p:cNvPr>
          <p:cNvSpPr/>
          <p:nvPr/>
        </p:nvSpPr>
        <p:spPr>
          <a:xfrm>
            <a:off x="3552406" y="2063805"/>
            <a:ext cx="1479998" cy="6645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Bạn khỏe không An?</a:t>
            </a:r>
          </a:p>
        </p:txBody>
      </p:sp>
      <p:sp>
        <p:nvSpPr>
          <p:cNvPr id="11" name="Speech Bubble: Oval 10">
            <a:extLst>
              <a:ext uri="{FF2B5EF4-FFF2-40B4-BE49-F238E27FC236}">
                <a16:creationId xmlns:a16="http://schemas.microsoft.com/office/drawing/2014/main" id="{74BF8A1D-6B6D-AC11-2EF6-5CC617F7CC47}"/>
              </a:ext>
            </a:extLst>
          </p:cNvPr>
          <p:cNvSpPr/>
          <p:nvPr/>
        </p:nvSpPr>
        <p:spPr>
          <a:xfrm>
            <a:off x="7198656" y="2063805"/>
            <a:ext cx="1479998" cy="6645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Bạn khỏe không An?</a:t>
            </a:r>
          </a:p>
        </p:txBody>
      </p:sp>
    </p:spTree>
    <p:extLst>
      <p:ext uri="{BB962C8B-B14F-4D97-AF65-F5344CB8AC3E}">
        <p14:creationId xmlns:p14="http://schemas.microsoft.com/office/powerpoint/2010/main" val="125980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1" nodeType="clickEffect">
                                  <p:stCondLst>
                                    <p:cond delay="0"/>
                                  </p:stCondLst>
                                  <p:childTnLst>
                                    <p:animMotion origin="layout" path="M 5E-6 2.34568E-6 L 0.39185 2.34568E-6 " pathEditMode="relative" rAng="0" ptsTypes="AA">
                                      <p:cBhvr>
                                        <p:cTn id="19" dur="1000" fill="hold"/>
                                        <p:tgtEl>
                                          <p:spTgt spid="21"/>
                                        </p:tgtEl>
                                        <p:attrNameLst>
                                          <p:attrName>ppt_x</p:attrName>
                                          <p:attrName>ppt_y</p:attrName>
                                        </p:attrNameLst>
                                      </p:cBhvr>
                                      <p:rCtr x="19583" y="0"/>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10" grpId="0" animBg="1"/>
      <p:bldP spid="10"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exus 6｜過去の製品｜製品｜Y!mobile - 格安SIM・スマホはワイモバイルで">
            <a:extLst>
              <a:ext uri="{FF2B5EF4-FFF2-40B4-BE49-F238E27FC236}">
                <a16:creationId xmlns:a16="http://schemas.microsoft.com/office/drawing/2014/main" id="{EF15B0BF-0E4B-2806-B092-BD256B3E0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martphone Transparent PNG, Smartphone Clipart Free Download - Free Transparent  PNG Logos">
            <a:extLst>
              <a:ext uri="{FF2B5EF4-FFF2-40B4-BE49-F238E27FC236}">
                <a16:creationId xmlns:a16="http://schemas.microsoft.com/office/drawing/2014/main" id="{7AB928B5-6103-EC2A-5B6D-48AA1ADAA4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57" r="6281"/>
          <a:stretch/>
        </p:blipFill>
        <p:spPr bwMode="auto">
          <a:xfrm>
            <a:off x="3335483" y="721047"/>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ogle Camera APKs - APKMirror">
            <a:extLst>
              <a:ext uri="{FF2B5EF4-FFF2-40B4-BE49-F238E27FC236}">
                <a16:creationId xmlns:a16="http://schemas.microsoft.com/office/drawing/2014/main" id="{BA0B9C96-C8AD-1A58-5509-C5240EEF035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4535631" y="3602680"/>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eauty Camera - Selfie Camera - Apps on Google Play">
            <a:extLst>
              <a:ext uri="{FF2B5EF4-FFF2-40B4-BE49-F238E27FC236}">
                <a16:creationId xmlns:a16="http://schemas.microsoft.com/office/drawing/2014/main" id="{BE5DD140-D4C1-982D-3523-1822711096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13" r="23227"/>
          <a:stretch/>
        </p:blipFill>
        <p:spPr bwMode="auto">
          <a:xfrm>
            <a:off x="4168847" y="951710"/>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8CCD74DB-0D0C-8ED8-E7CF-6D340FB36313}"/>
              </a:ext>
            </a:extLst>
          </p:cNvPr>
          <p:cNvCxnSpPr>
            <a:cxnSpLocks/>
          </p:cNvCxnSpPr>
          <p:nvPr/>
        </p:nvCxnSpPr>
        <p:spPr>
          <a:xfrm>
            <a:off x="5187797" y="2347415"/>
            <a:ext cx="18321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1F0CE13-4797-A22E-BBCB-994D923A1CBD}"/>
              </a:ext>
            </a:extLst>
          </p:cNvPr>
          <p:cNvSpPr txBox="1"/>
          <p:nvPr/>
        </p:nvSpPr>
        <p:spPr>
          <a:xfrm>
            <a:off x="3754534" y="1967064"/>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sp>
        <p:nvSpPr>
          <p:cNvPr id="31" name="Freeform: Shape 30">
            <a:extLst>
              <a:ext uri="{FF2B5EF4-FFF2-40B4-BE49-F238E27FC236}">
                <a16:creationId xmlns:a16="http://schemas.microsoft.com/office/drawing/2014/main" id="{EDE40940-8CF3-A70A-8205-2AE1150ED3C2}"/>
              </a:ext>
            </a:extLst>
          </p:cNvPr>
          <p:cNvSpPr/>
          <p:nvPr/>
        </p:nvSpPr>
        <p:spPr>
          <a:xfrm>
            <a:off x="99211" y="428059"/>
            <a:ext cx="1925197"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ea typeface="Open Sans" pitchFamily="2" charset="0"/>
                <a:cs typeface="Times New Roman" panose="02020603050405020304" pitchFamily="18" charset="0"/>
              </a:rPr>
              <a:t>a) Thông tin số</a:t>
            </a:r>
            <a:endParaRPr lang="en-US" sz="2000" kern="1200"/>
          </a:p>
        </p:txBody>
      </p:sp>
      <p:pic>
        <p:nvPicPr>
          <p:cNvPr id="6" name="Tom-Jerry">
            <a:hlinkClick r:id="" action="ppaction://media"/>
            <a:extLst>
              <a:ext uri="{FF2B5EF4-FFF2-40B4-BE49-F238E27FC236}">
                <a16:creationId xmlns:a16="http://schemas.microsoft.com/office/drawing/2014/main" id="{6939E338-02FF-2F9B-E585-E8A720BB1A9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41180" y="2084491"/>
            <a:ext cx="1348476" cy="758517"/>
          </a:xfrm>
          <a:prstGeom prst="rect">
            <a:avLst/>
          </a:prstGeom>
        </p:spPr>
      </p:pic>
      <p:pic>
        <p:nvPicPr>
          <p:cNvPr id="8" name="Tom-Jerry">
            <a:hlinkClick r:id="" action="ppaction://media"/>
            <a:extLst>
              <a:ext uri="{FF2B5EF4-FFF2-40B4-BE49-F238E27FC236}">
                <a16:creationId xmlns:a16="http://schemas.microsoft.com/office/drawing/2014/main" id="{62FD7377-684E-4FA3-0C24-882376C1769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302696" y="2084491"/>
            <a:ext cx="1348476" cy="758517"/>
          </a:xfrm>
          <a:prstGeom prst="rect">
            <a:avLst/>
          </a:prstGeom>
        </p:spPr>
      </p:pic>
      <p:sp>
        <p:nvSpPr>
          <p:cNvPr id="12" name="TextBox 11">
            <a:extLst>
              <a:ext uri="{FF2B5EF4-FFF2-40B4-BE49-F238E27FC236}">
                <a16:creationId xmlns:a16="http://schemas.microsoft.com/office/drawing/2014/main" id="{B0952B8B-D39D-EE6B-34F8-288B317341C4}"/>
              </a:ext>
            </a:extLst>
          </p:cNvPr>
          <p:cNvSpPr txBox="1"/>
          <p:nvPr/>
        </p:nvSpPr>
        <p:spPr>
          <a:xfrm>
            <a:off x="7417171" y="1986974"/>
            <a:ext cx="1235122" cy="1169551"/>
          </a:xfrm>
          <a:prstGeom prst="rect">
            <a:avLst/>
          </a:prstGeom>
          <a:noFill/>
        </p:spPr>
        <p:txBody>
          <a:bodyPr wrap="square" rtlCol="0">
            <a:spAutoFit/>
          </a:bodyPr>
          <a:lstStyle/>
          <a:p>
            <a:pPr algn="just"/>
            <a:r>
              <a:rPr lang="en-US">
                <a:solidFill>
                  <a:schemeClr val="bg1"/>
                </a:solidFill>
              </a:rPr>
              <a:t>01100011110101100111010000110101010101111011001110</a:t>
            </a:r>
          </a:p>
        </p:txBody>
      </p:sp>
    </p:spTree>
    <p:extLst>
      <p:ext uri="{BB962C8B-B14F-4D97-AF65-F5344CB8AC3E}">
        <p14:creationId xmlns:p14="http://schemas.microsoft.com/office/powerpoint/2010/main" val="174567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167"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md type="call" cmd="stop">
                                      <p:cBhvr>
                                        <p:cTn id="20" dur="1">
                                          <p:stCondLst>
                                            <p:cond delay="499"/>
                                          </p:stCondLst>
                                        </p:cTn>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1" nodeType="clickEffect">
                                  <p:stCondLst>
                                    <p:cond delay="0"/>
                                  </p:stCondLst>
                                  <p:childTnLst>
                                    <p:animMotion origin="layout" path="M 5E-6 2.34568E-6 L 0.39185 2.34568E-6 " pathEditMode="relative" rAng="0" ptsTypes="AA">
                                      <p:cBhvr>
                                        <p:cTn id="24" dur="1000" fill="hold"/>
                                        <p:tgtEl>
                                          <p:spTgt spid="21"/>
                                        </p:tgtEl>
                                        <p:attrNameLst>
                                          <p:attrName>ppt_x</p:attrName>
                                          <p:attrName>ppt_y</p:attrName>
                                        </p:attrNameLst>
                                      </p:cBhvr>
                                      <p:rCtr x="19583" y="0"/>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2"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 presetClass="mediacall" presetSubtype="0" fill="hold" nodeType="withEffect">
                                  <p:stCondLst>
                                    <p:cond delay="0"/>
                                  </p:stCondLst>
                                  <p:childTnLst>
                                    <p:cmd type="call" cmd="playFrom(0.0)">
                                      <p:cBhvr>
                                        <p:cTn id="34" dur="25167" fill="hold"/>
                                        <p:tgtEl>
                                          <p:spTgt spid="8"/>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md type="call" cmd="stop">
                                      <p:cBhvr>
                                        <p:cTn id="40" dur="1">
                                          <p:stCondLst>
                                            <p:cond delay="499"/>
                                          </p:stCondLst>
                                        </p:cTn>
                                        <p:tgtEl>
                                          <p:spTgt spid="8"/>
                                        </p:tgtEl>
                                      </p:cBhvr>
                                    </p:cmd>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2"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6"/>
                </p:tgtEl>
              </p:cMediaNode>
            </p:video>
            <p:video>
              <p:cMediaNode vol="80000">
                <p:cTn id="52" fill="hold" display="0">
                  <p:stCondLst>
                    <p:cond delay="indefinite"/>
                  </p:stCondLst>
                </p:cTn>
                <p:tgtEl>
                  <p:spTgt spid="8"/>
                </p:tgtEl>
              </p:cMediaNode>
            </p:video>
          </p:childTnLst>
        </p:cTn>
      </p:par>
    </p:tnLst>
    <p:bldLst>
      <p:bldP spid="21" grpId="0"/>
      <p:bldP spid="21" grpId="1"/>
      <p:bldP spid="21" grpId="2"/>
      <p:bldP spid="12" grpId="0"/>
      <p:bldP spid="1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EDE40940-8CF3-A70A-8205-2AE1150ED3C2}"/>
              </a:ext>
            </a:extLst>
          </p:cNvPr>
          <p:cNvSpPr/>
          <p:nvPr/>
        </p:nvSpPr>
        <p:spPr>
          <a:xfrm>
            <a:off x="99211" y="428059"/>
            <a:ext cx="2069025"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smtClean="0">
                <a:latin typeface="Times New Roman" panose="02020603050405020304" pitchFamily="18" charset="0"/>
                <a:ea typeface="Open Sans" pitchFamily="2" charset="0"/>
                <a:cs typeface="Times New Roman" panose="02020603050405020304" pitchFamily="18" charset="0"/>
              </a:rPr>
              <a:t>a</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số</a:t>
            </a:r>
            <a:endParaRPr lang="en-US" sz="2000" kern="1200" dirty="0"/>
          </a:p>
        </p:txBody>
      </p:sp>
      <p:sp>
        <p:nvSpPr>
          <p:cNvPr id="32" name="Freeform: Shape 31">
            <a:extLst>
              <a:ext uri="{FF2B5EF4-FFF2-40B4-BE49-F238E27FC236}">
                <a16:creationId xmlns:a16="http://schemas.microsoft.com/office/drawing/2014/main" id="{AC245B9A-D622-079A-495B-EA493D81E39E}"/>
              </a:ext>
            </a:extLst>
          </p:cNvPr>
          <p:cNvSpPr/>
          <p:nvPr/>
        </p:nvSpPr>
        <p:spPr>
          <a:xfrm>
            <a:off x="291731" y="894766"/>
            <a:ext cx="192519" cy="906878"/>
          </a:xfrm>
          <a:custGeom>
            <a:avLst/>
            <a:gdLst/>
            <a:ahLst/>
            <a:cxnLst/>
            <a:rect l="0" t="0" r="0" b="0"/>
            <a:pathLst>
              <a:path>
                <a:moveTo>
                  <a:pt x="0" y="0"/>
                </a:moveTo>
                <a:lnTo>
                  <a:pt x="0" y="906878"/>
                </a:lnTo>
                <a:lnTo>
                  <a:pt x="192519" y="906878"/>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3" name="Freeform: Shape 32">
            <a:extLst>
              <a:ext uri="{FF2B5EF4-FFF2-40B4-BE49-F238E27FC236}">
                <a16:creationId xmlns:a16="http://schemas.microsoft.com/office/drawing/2014/main" id="{9A744EB7-D28E-C264-F8A6-764ABB510EE7}"/>
              </a:ext>
            </a:extLst>
          </p:cNvPr>
          <p:cNvSpPr/>
          <p:nvPr/>
        </p:nvSpPr>
        <p:spPr>
          <a:xfrm>
            <a:off x="484251" y="1077765"/>
            <a:ext cx="2843558" cy="1447759"/>
          </a:xfrm>
          <a:custGeom>
            <a:avLst/>
            <a:gdLst>
              <a:gd name="connsiteX0" fmla="*/ 0 w 2843558"/>
              <a:gd name="connsiteY0" fmla="*/ 144776 h 1447759"/>
              <a:gd name="connsiteX1" fmla="*/ 144776 w 2843558"/>
              <a:gd name="connsiteY1" fmla="*/ 0 h 1447759"/>
              <a:gd name="connsiteX2" fmla="*/ 2698782 w 2843558"/>
              <a:gd name="connsiteY2" fmla="*/ 0 h 1447759"/>
              <a:gd name="connsiteX3" fmla="*/ 2843558 w 2843558"/>
              <a:gd name="connsiteY3" fmla="*/ 144776 h 1447759"/>
              <a:gd name="connsiteX4" fmla="*/ 2843558 w 2843558"/>
              <a:gd name="connsiteY4" fmla="*/ 1302983 h 1447759"/>
              <a:gd name="connsiteX5" fmla="*/ 2698782 w 2843558"/>
              <a:gd name="connsiteY5" fmla="*/ 1447759 h 1447759"/>
              <a:gd name="connsiteX6" fmla="*/ 144776 w 2843558"/>
              <a:gd name="connsiteY6" fmla="*/ 1447759 h 1447759"/>
              <a:gd name="connsiteX7" fmla="*/ 0 w 2843558"/>
              <a:gd name="connsiteY7" fmla="*/ 1302983 h 1447759"/>
              <a:gd name="connsiteX8" fmla="*/ 0 w 2843558"/>
              <a:gd name="connsiteY8" fmla="*/ 144776 h 144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447759">
                <a:moveTo>
                  <a:pt x="0" y="144776"/>
                </a:moveTo>
                <a:cubicBezTo>
                  <a:pt x="0" y="64818"/>
                  <a:pt x="64818" y="0"/>
                  <a:pt x="144776" y="0"/>
                </a:cubicBezTo>
                <a:lnTo>
                  <a:pt x="2698782" y="0"/>
                </a:lnTo>
                <a:cubicBezTo>
                  <a:pt x="2778740" y="0"/>
                  <a:pt x="2843558" y="64818"/>
                  <a:pt x="2843558" y="144776"/>
                </a:cubicBezTo>
                <a:lnTo>
                  <a:pt x="2843558" y="1302983"/>
                </a:lnTo>
                <a:cubicBezTo>
                  <a:pt x="2843558" y="1382941"/>
                  <a:pt x="2778740" y="1447759"/>
                  <a:pt x="2698782" y="1447759"/>
                </a:cubicBezTo>
                <a:lnTo>
                  <a:pt x="144776" y="1447759"/>
                </a:lnTo>
                <a:cubicBezTo>
                  <a:pt x="64818" y="1447759"/>
                  <a:pt x="0" y="1382941"/>
                  <a:pt x="0" y="1302983"/>
                </a:cubicBezTo>
                <a:lnTo>
                  <a:pt x="0" y="14477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693" tIns="65263" rIns="76693" bIns="65263" numCol="1" spcCol="1270" anchor="ctr" anchorCtr="0">
            <a:noAutofit/>
          </a:bodyPr>
          <a:lstStyle/>
          <a:p>
            <a:pPr marL="0" lvl="0" indent="0" algn="just" defTabSz="800100">
              <a:lnSpc>
                <a:spcPct val="90000"/>
              </a:lnSpc>
              <a:spcBef>
                <a:spcPct val="0"/>
              </a:spcBef>
              <a:spcAft>
                <a:spcPct val="35000"/>
              </a:spcAft>
              <a:buNone/>
            </a:pPr>
            <a:r>
              <a:rPr lang="en-US" sz="1800" b="1" u="none" kern="1200" dirty="0" err="1">
                <a:latin typeface="Times New Roman" panose="02020603050405020304" pitchFamily="18" charset="0"/>
                <a:cs typeface="Times New Roman" panose="02020603050405020304" pitchFamily="18" charset="0"/>
              </a:rPr>
              <a:t>Thông</a:t>
            </a:r>
            <a:r>
              <a:rPr lang="en-US" sz="1800" b="1" u="none" kern="1200" dirty="0">
                <a:latin typeface="Times New Roman" panose="02020603050405020304" pitchFamily="18" charset="0"/>
                <a:cs typeface="Times New Roman" panose="02020603050405020304" pitchFamily="18" charset="0"/>
              </a:rPr>
              <a:t> tin </a:t>
            </a:r>
            <a:r>
              <a:rPr lang="en-US" sz="1800" b="1" u="none" kern="1200" dirty="0" err="1">
                <a:latin typeface="Times New Roman" panose="02020603050405020304" pitchFamily="18" charset="0"/>
                <a:cs typeface="Times New Roman" panose="02020603050405020304" pitchFamily="18" charset="0"/>
              </a:rPr>
              <a:t>số</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mã</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hóa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thành</a:t>
            </a:r>
            <a:r>
              <a:rPr lang="en-US" sz="1800" kern="1200" dirty="0">
                <a:latin typeface="Times New Roman" panose="02020603050405020304" pitchFamily="18" charset="0"/>
                <a:cs typeface="Times New Roman" panose="02020603050405020304" pitchFamily="18" charset="0"/>
              </a:rPr>
              <a:t> </a:t>
            </a:r>
            <a:r>
              <a:rPr lang="en-US" sz="1800" kern="1200" smtClean="0">
                <a:latin typeface="Times New Roman" panose="02020603050405020304" pitchFamily="18" charset="0"/>
                <a:cs typeface="Times New Roman" panose="02020603050405020304" pitchFamily="18" charset="0"/>
              </a:rPr>
              <a:t>dãy </a:t>
            </a:r>
            <a:r>
              <a:rPr lang="en-US" sz="1800" kern="1200" dirty="0">
                <a:latin typeface="Times New Roman" panose="02020603050405020304" pitchFamily="18" charset="0"/>
                <a:cs typeface="Times New Roman" panose="02020603050405020304" pitchFamily="18" charset="0"/>
              </a:rPr>
              <a:t>bit,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lưu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máy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để</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thể</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truyền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trao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đổi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trong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môi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trường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kĩ</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thuật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số</a:t>
            </a:r>
            <a:r>
              <a:rPr lang="en-US" sz="1800" kern="1200" dirty="0">
                <a:latin typeface="Times New Roman" panose="02020603050405020304" pitchFamily="18" charset="0"/>
                <a:cs typeface="Times New Roman" panose="02020603050405020304" pitchFamily="18" charset="0"/>
              </a:rPr>
              <a:t>.</a:t>
            </a:r>
            <a:endParaRPr lang="en-US" sz="1800" kern="1200" dirty="0"/>
          </a:p>
        </p:txBody>
      </p:sp>
      <p:pic>
        <p:nvPicPr>
          <p:cNvPr id="22" name="Picture 4" descr="Nexus 6｜過去の製品｜製品｜Y!mobile - 格安SIM・スマホはワイモバイルで">
            <a:extLst>
              <a:ext uri="{FF2B5EF4-FFF2-40B4-BE49-F238E27FC236}">
                <a16:creationId xmlns:a16="http://schemas.microsoft.com/office/drawing/2014/main" id="{BF4D18B9-12D1-7F45-E412-56308DB14F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martphone Transparent PNG, Smartphone Clipart Free Download - Free Transparent  PNG Logos">
            <a:extLst>
              <a:ext uri="{FF2B5EF4-FFF2-40B4-BE49-F238E27FC236}">
                <a16:creationId xmlns:a16="http://schemas.microsoft.com/office/drawing/2014/main" id="{29E31933-02C6-5CF6-8524-ADE7AFE679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57" r="6281"/>
          <a:stretch/>
        </p:blipFill>
        <p:spPr bwMode="auto">
          <a:xfrm>
            <a:off x="3335483" y="721047"/>
            <a:ext cx="2033513" cy="38426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oogle Camera APKs - APKMirror">
            <a:extLst>
              <a:ext uri="{FF2B5EF4-FFF2-40B4-BE49-F238E27FC236}">
                <a16:creationId xmlns:a16="http://schemas.microsoft.com/office/drawing/2014/main" id="{EE396862-0217-7191-DA00-378EFAD99E8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7969" b="73633" l="18555" r="82227">
                        <a14:foregroundMark x1="18555" y1="34766" x2="61133" y2="63281"/>
                        <a14:foregroundMark x1="61133" y1="63281" x2="75391" y2="69531"/>
                        <a14:foregroundMark x1="24805" y1="67969" x2="67969" y2="37891"/>
                        <a14:foregroundMark x1="33008" y1="70117" x2="63672" y2="62500"/>
                        <a14:foregroundMark x1="26172" y1="59375" x2="41016" y2="35742"/>
                        <a14:foregroundMark x1="24219" y1="43359" x2="42578" y2="26953"/>
                        <a14:foregroundMark x1="57422" y1="35742" x2="67773" y2="42383"/>
                        <a14:foregroundMark x1="63867" y1="48438" x2="71289" y2="55273"/>
                        <a14:foregroundMark x1="68359" y1="54688" x2="73438" y2="64063"/>
                        <a14:foregroundMark x1="76953" y1="41406" x2="74609" y2="65625"/>
                        <a14:foregroundMark x1="74609" y1="65625" x2="74609" y2="65625"/>
                        <a14:foregroundMark x1="22656" y1="47461" x2="24609" y2="66016"/>
                        <a14:foregroundMark x1="24023" y1="70508" x2="46680" y2="72070"/>
                        <a14:foregroundMark x1="55469" y1="71680" x2="72852" y2="72070"/>
                        <a14:foregroundMark x1="45313" y1="18750" x2="49219" y2="18359"/>
                        <a14:foregroundMark x1="20117" y1="72852" x2="28906" y2="73633"/>
                        <a14:foregroundMark x1="47656" y1="72656" x2="55859" y2="72656"/>
                        <a14:foregroundMark x1="80078" y1="56836" x2="79688" y2="64063"/>
                        <a14:foregroundMark x1="75586" y1="31250" x2="78516" y2="34180"/>
                        <a14:foregroundMark x1="48242" y1="32227" x2="54102" y2="36133"/>
                        <a14:foregroundMark x1="79492" y1="71094" x2="80078" y2="73242"/>
                        <a14:foregroundMark x1="82227" y1="47656" x2="82227" y2="51172"/>
                      </a14:backgroundRemoval>
                    </a14:imgEffect>
                  </a14:imgLayer>
                </a14:imgProps>
              </a:ext>
              <a:ext uri="{28A0092B-C50C-407E-A947-70E740481C1C}">
                <a14:useLocalDpi xmlns:a14="http://schemas.microsoft.com/office/drawing/2010/main" val="0"/>
              </a:ext>
            </a:extLst>
          </a:blip>
          <a:srcRect l="13125" t="12313" r="12512" b="20563"/>
          <a:stretch/>
        </p:blipFill>
        <p:spPr bwMode="auto">
          <a:xfrm>
            <a:off x="4535631" y="3602680"/>
            <a:ext cx="488768" cy="4411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Beauty Camera - Selfie Camera - Apps on Google Play">
            <a:extLst>
              <a:ext uri="{FF2B5EF4-FFF2-40B4-BE49-F238E27FC236}">
                <a16:creationId xmlns:a16="http://schemas.microsoft.com/office/drawing/2014/main" id="{AB8245F4-6D75-9AC1-0D5A-58FBC8CCE6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13" r="23227"/>
          <a:stretch/>
        </p:blipFill>
        <p:spPr bwMode="auto">
          <a:xfrm>
            <a:off x="4168847" y="951710"/>
            <a:ext cx="366784" cy="341131"/>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B0A94976-36E4-E2AD-7641-8DE8AD2C62A8}"/>
              </a:ext>
            </a:extLst>
          </p:cNvPr>
          <p:cNvCxnSpPr>
            <a:cxnSpLocks/>
          </p:cNvCxnSpPr>
          <p:nvPr/>
        </p:nvCxnSpPr>
        <p:spPr>
          <a:xfrm>
            <a:off x="5187797" y="2347415"/>
            <a:ext cx="18321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2" descr="Ruộng Mù Cang Chải tiếp tục giành chiến thắng ở giải ảnh trên cao">
            <a:extLst>
              <a:ext uri="{FF2B5EF4-FFF2-40B4-BE49-F238E27FC236}">
                <a16:creationId xmlns:a16="http://schemas.microsoft.com/office/drawing/2014/main" id="{B8767CBF-C254-EAED-616E-A60A3399F9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4233" y="1276986"/>
            <a:ext cx="908960" cy="1212945"/>
          </a:xfrm>
          <a:prstGeom prst="rect">
            <a:avLst/>
          </a:prstGeom>
          <a:noFill/>
          <a:extLst>
            <a:ext uri="{909E8E84-426E-40DD-AFC4-6F175D3DCCD1}">
              <a14:hiddenFill xmlns:a14="http://schemas.microsoft.com/office/drawing/2010/main">
                <a:solidFill>
                  <a:srgbClr val="FFFFFF"/>
                </a:solidFill>
              </a14:hiddenFill>
            </a:ext>
          </a:extLst>
        </p:spPr>
      </p:pic>
      <p:pic>
        <p:nvPicPr>
          <p:cNvPr id="36" name="Tom-Jerry">
            <a:hlinkClick r:id="" action="ppaction://media"/>
            <a:extLst>
              <a:ext uri="{FF2B5EF4-FFF2-40B4-BE49-F238E27FC236}">
                <a16:creationId xmlns:a16="http://schemas.microsoft.com/office/drawing/2014/main" id="{7FFD4704-1A55-6065-2A33-7C44DBE06B5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672112" y="3265162"/>
            <a:ext cx="1348476" cy="758517"/>
          </a:xfrm>
          <a:prstGeom prst="rect">
            <a:avLst/>
          </a:prstGeom>
        </p:spPr>
      </p:pic>
      <p:sp>
        <p:nvSpPr>
          <p:cNvPr id="37" name="Speech Bubble: Oval 36">
            <a:extLst>
              <a:ext uri="{FF2B5EF4-FFF2-40B4-BE49-F238E27FC236}">
                <a16:creationId xmlns:a16="http://schemas.microsoft.com/office/drawing/2014/main" id="{8DAFFBE6-7DA9-8583-771E-E501317B0F05}"/>
              </a:ext>
            </a:extLst>
          </p:cNvPr>
          <p:cNvSpPr/>
          <p:nvPr/>
        </p:nvSpPr>
        <p:spPr>
          <a:xfrm>
            <a:off x="3606351" y="2455184"/>
            <a:ext cx="1479998" cy="66455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Bạn khỏe không An?</a:t>
            </a:r>
          </a:p>
        </p:txBody>
      </p:sp>
    </p:spTree>
    <p:extLst>
      <p:ext uri="{BB962C8B-B14F-4D97-AF65-F5344CB8AC3E}">
        <p14:creationId xmlns:p14="http://schemas.microsoft.com/office/powerpoint/2010/main" val="293044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 presetClass="mediacall" presetSubtype="0" fill="hold" nodeType="withEffect">
                                  <p:stCondLst>
                                    <p:cond delay="0"/>
                                  </p:stCondLst>
                                  <p:childTnLst>
                                    <p:cmd type="call" cmd="playFrom(0.0)">
                                      <p:cBhvr>
                                        <p:cTn id="19" dur="25167" fill="hold"/>
                                        <p:tgtEl>
                                          <p:spTgt spid="36"/>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6"/>
                </p:tgtEl>
              </p:cMediaNode>
            </p:video>
          </p:childTnLst>
        </p:cTn>
      </p:par>
    </p:tnLst>
    <p:bldLst>
      <p:bldP spid="33"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EDE40940-8CF3-A70A-8205-2AE1150ED3C2}"/>
              </a:ext>
            </a:extLst>
          </p:cNvPr>
          <p:cNvSpPr/>
          <p:nvPr/>
        </p:nvSpPr>
        <p:spPr>
          <a:xfrm>
            <a:off x="99211" y="428059"/>
            <a:ext cx="2131371" cy="466706"/>
          </a:xfrm>
          <a:custGeom>
            <a:avLst/>
            <a:gdLst>
              <a:gd name="connsiteX0" fmla="*/ 0 w 1925197"/>
              <a:gd name="connsiteY0" fmla="*/ 46671 h 466706"/>
              <a:gd name="connsiteX1" fmla="*/ 46671 w 1925197"/>
              <a:gd name="connsiteY1" fmla="*/ 0 h 466706"/>
              <a:gd name="connsiteX2" fmla="*/ 1878526 w 1925197"/>
              <a:gd name="connsiteY2" fmla="*/ 0 h 466706"/>
              <a:gd name="connsiteX3" fmla="*/ 1925197 w 1925197"/>
              <a:gd name="connsiteY3" fmla="*/ 46671 h 466706"/>
              <a:gd name="connsiteX4" fmla="*/ 1925197 w 1925197"/>
              <a:gd name="connsiteY4" fmla="*/ 420035 h 466706"/>
              <a:gd name="connsiteX5" fmla="*/ 1878526 w 1925197"/>
              <a:gd name="connsiteY5" fmla="*/ 466706 h 466706"/>
              <a:gd name="connsiteX6" fmla="*/ 46671 w 1925197"/>
              <a:gd name="connsiteY6" fmla="*/ 466706 h 466706"/>
              <a:gd name="connsiteX7" fmla="*/ 0 w 1925197"/>
              <a:gd name="connsiteY7" fmla="*/ 420035 h 466706"/>
              <a:gd name="connsiteX8" fmla="*/ 0 w 1925197"/>
              <a:gd name="connsiteY8" fmla="*/ 46671 h 4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197" h="466706">
                <a:moveTo>
                  <a:pt x="0" y="46671"/>
                </a:moveTo>
                <a:cubicBezTo>
                  <a:pt x="0" y="20895"/>
                  <a:pt x="20895" y="0"/>
                  <a:pt x="46671" y="0"/>
                </a:cubicBezTo>
                <a:lnTo>
                  <a:pt x="1878526" y="0"/>
                </a:lnTo>
                <a:cubicBezTo>
                  <a:pt x="1904302" y="0"/>
                  <a:pt x="1925197" y="20895"/>
                  <a:pt x="1925197" y="46671"/>
                </a:cubicBezTo>
                <a:lnTo>
                  <a:pt x="1925197" y="420035"/>
                </a:lnTo>
                <a:cubicBezTo>
                  <a:pt x="1925197" y="445811"/>
                  <a:pt x="1904302" y="466706"/>
                  <a:pt x="1878526" y="466706"/>
                </a:cubicBezTo>
                <a:lnTo>
                  <a:pt x="46671" y="466706"/>
                </a:lnTo>
                <a:cubicBezTo>
                  <a:pt x="20895" y="466706"/>
                  <a:pt x="0" y="445811"/>
                  <a:pt x="0" y="420035"/>
                </a:cubicBezTo>
                <a:lnTo>
                  <a:pt x="0" y="4667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1769" tIns="39069" rIns="51769" bIns="39069"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Times New Roman" panose="02020603050405020304" pitchFamily="18" charset="0"/>
                <a:ea typeface="Open Sans" pitchFamily="2" charset="0"/>
                <a:cs typeface="Times New Roman" panose="02020603050405020304" pitchFamily="18" charset="0"/>
                <a:sym typeface="Wingdings" panose="05000000000000000000" pitchFamily="2" charset="2"/>
              </a:rPr>
              <a:t> </a:t>
            </a:r>
            <a:r>
              <a:rPr lang="en-US" sz="2000" kern="1200" dirty="0" smtClean="0">
                <a:latin typeface="Times New Roman" panose="02020603050405020304" pitchFamily="18" charset="0"/>
                <a:ea typeface="Open Sans" pitchFamily="2" charset="0"/>
                <a:cs typeface="Times New Roman" panose="02020603050405020304" pitchFamily="18" charset="0"/>
              </a:rPr>
              <a:t>a</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số</a:t>
            </a:r>
            <a:endParaRPr lang="en-US" sz="2000" kern="1200" dirty="0"/>
          </a:p>
        </p:txBody>
      </p:sp>
      <p:sp>
        <p:nvSpPr>
          <p:cNvPr id="32" name="Freeform: Shape 31">
            <a:extLst>
              <a:ext uri="{FF2B5EF4-FFF2-40B4-BE49-F238E27FC236}">
                <a16:creationId xmlns:a16="http://schemas.microsoft.com/office/drawing/2014/main" id="{AC245B9A-D622-079A-495B-EA493D81E39E}"/>
              </a:ext>
            </a:extLst>
          </p:cNvPr>
          <p:cNvSpPr/>
          <p:nvPr/>
        </p:nvSpPr>
        <p:spPr>
          <a:xfrm>
            <a:off x="291731" y="894766"/>
            <a:ext cx="192519" cy="906878"/>
          </a:xfrm>
          <a:custGeom>
            <a:avLst/>
            <a:gdLst/>
            <a:ahLst/>
            <a:cxnLst/>
            <a:rect l="0" t="0" r="0" b="0"/>
            <a:pathLst>
              <a:path>
                <a:moveTo>
                  <a:pt x="0" y="0"/>
                </a:moveTo>
                <a:lnTo>
                  <a:pt x="0" y="906878"/>
                </a:lnTo>
                <a:lnTo>
                  <a:pt x="192519" y="906878"/>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3" name="Freeform: Shape 32">
            <a:extLst>
              <a:ext uri="{FF2B5EF4-FFF2-40B4-BE49-F238E27FC236}">
                <a16:creationId xmlns:a16="http://schemas.microsoft.com/office/drawing/2014/main" id="{9A744EB7-D28E-C264-F8A6-764ABB510EE7}"/>
              </a:ext>
            </a:extLst>
          </p:cNvPr>
          <p:cNvSpPr/>
          <p:nvPr/>
        </p:nvSpPr>
        <p:spPr>
          <a:xfrm>
            <a:off x="484251" y="1077765"/>
            <a:ext cx="2843558" cy="1447759"/>
          </a:xfrm>
          <a:custGeom>
            <a:avLst/>
            <a:gdLst>
              <a:gd name="connsiteX0" fmla="*/ 0 w 2843558"/>
              <a:gd name="connsiteY0" fmla="*/ 144776 h 1447759"/>
              <a:gd name="connsiteX1" fmla="*/ 144776 w 2843558"/>
              <a:gd name="connsiteY1" fmla="*/ 0 h 1447759"/>
              <a:gd name="connsiteX2" fmla="*/ 2698782 w 2843558"/>
              <a:gd name="connsiteY2" fmla="*/ 0 h 1447759"/>
              <a:gd name="connsiteX3" fmla="*/ 2843558 w 2843558"/>
              <a:gd name="connsiteY3" fmla="*/ 144776 h 1447759"/>
              <a:gd name="connsiteX4" fmla="*/ 2843558 w 2843558"/>
              <a:gd name="connsiteY4" fmla="*/ 1302983 h 1447759"/>
              <a:gd name="connsiteX5" fmla="*/ 2698782 w 2843558"/>
              <a:gd name="connsiteY5" fmla="*/ 1447759 h 1447759"/>
              <a:gd name="connsiteX6" fmla="*/ 144776 w 2843558"/>
              <a:gd name="connsiteY6" fmla="*/ 1447759 h 1447759"/>
              <a:gd name="connsiteX7" fmla="*/ 0 w 2843558"/>
              <a:gd name="connsiteY7" fmla="*/ 1302983 h 1447759"/>
              <a:gd name="connsiteX8" fmla="*/ 0 w 2843558"/>
              <a:gd name="connsiteY8" fmla="*/ 144776 h 144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447759">
                <a:moveTo>
                  <a:pt x="0" y="144776"/>
                </a:moveTo>
                <a:cubicBezTo>
                  <a:pt x="0" y="64818"/>
                  <a:pt x="64818" y="0"/>
                  <a:pt x="144776" y="0"/>
                </a:cubicBezTo>
                <a:lnTo>
                  <a:pt x="2698782" y="0"/>
                </a:lnTo>
                <a:cubicBezTo>
                  <a:pt x="2778740" y="0"/>
                  <a:pt x="2843558" y="64818"/>
                  <a:pt x="2843558" y="144776"/>
                </a:cubicBezTo>
                <a:lnTo>
                  <a:pt x="2843558" y="1302983"/>
                </a:lnTo>
                <a:cubicBezTo>
                  <a:pt x="2843558" y="1382941"/>
                  <a:pt x="2778740" y="1447759"/>
                  <a:pt x="2698782" y="1447759"/>
                </a:cubicBezTo>
                <a:lnTo>
                  <a:pt x="144776" y="1447759"/>
                </a:lnTo>
                <a:cubicBezTo>
                  <a:pt x="64818" y="1447759"/>
                  <a:pt x="0" y="1382941"/>
                  <a:pt x="0" y="1302983"/>
                </a:cubicBezTo>
                <a:lnTo>
                  <a:pt x="0" y="14477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693" tIns="65263" rIns="76693" bIns="65263" numCol="1" spcCol="1270" anchor="ctr" anchorCtr="0">
            <a:noAutofit/>
          </a:bodyPr>
          <a:lstStyle/>
          <a:p>
            <a:pPr marL="0" lvl="0" indent="0" algn="just" defTabSz="800100">
              <a:lnSpc>
                <a:spcPct val="90000"/>
              </a:lnSpc>
              <a:spcBef>
                <a:spcPct val="0"/>
              </a:spcBef>
              <a:spcAft>
                <a:spcPct val="35000"/>
              </a:spcAft>
              <a:buNone/>
            </a:pPr>
            <a:r>
              <a:rPr lang="en-US" sz="1800" b="1" u="none" kern="1200">
                <a:latin typeface="Times New Roman" panose="02020603050405020304" pitchFamily="18" charset="0"/>
                <a:cs typeface="Times New Roman" panose="02020603050405020304" pitchFamily="18" charset="0"/>
              </a:rPr>
              <a:t>Thông tin số</a:t>
            </a:r>
            <a:r>
              <a:rPr lang="en-US" sz="1800" kern="1200">
                <a:latin typeface="Times New Roman" panose="02020603050405020304" pitchFamily="18" charset="0"/>
                <a:cs typeface="Times New Roman" panose="02020603050405020304" pitchFamily="18" charset="0"/>
              </a:rPr>
              <a:t>: thông tin được mã hóa thành dãi bit, được lưu vào máy tính để có thể lan truyền, trao đổi trong môi trường kĩ thuật số.</a:t>
            </a:r>
            <a:endParaRPr lang="en-US" sz="1800" kern="1200"/>
          </a:p>
        </p:txBody>
      </p:sp>
      <p:sp>
        <p:nvSpPr>
          <p:cNvPr id="34" name="Freeform: Shape 33">
            <a:extLst>
              <a:ext uri="{FF2B5EF4-FFF2-40B4-BE49-F238E27FC236}">
                <a16:creationId xmlns:a16="http://schemas.microsoft.com/office/drawing/2014/main" id="{197E627D-772D-A2EA-4DD6-D4EAA3872A72}"/>
              </a:ext>
            </a:extLst>
          </p:cNvPr>
          <p:cNvSpPr/>
          <p:nvPr/>
        </p:nvSpPr>
        <p:spPr>
          <a:xfrm>
            <a:off x="291731" y="894766"/>
            <a:ext cx="192519" cy="2704583"/>
          </a:xfrm>
          <a:custGeom>
            <a:avLst/>
            <a:gdLst/>
            <a:ahLst/>
            <a:cxnLst/>
            <a:rect l="0" t="0" r="0" b="0"/>
            <a:pathLst>
              <a:path>
                <a:moveTo>
                  <a:pt x="0" y="0"/>
                </a:moveTo>
                <a:lnTo>
                  <a:pt x="0" y="2704583"/>
                </a:lnTo>
                <a:lnTo>
                  <a:pt x="192519" y="2704583"/>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35" name="Freeform: Shape 34">
            <a:extLst>
              <a:ext uri="{FF2B5EF4-FFF2-40B4-BE49-F238E27FC236}">
                <a16:creationId xmlns:a16="http://schemas.microsoft.com/office/drawing/2014/main" id="{BEBCFB74-1AC8-3131-AA87-E9126124AE22}"/>
              </a:ext>
            </a:extLst>
          </p:cNvPr>
          <p:cNvSpPr/>
          <p:nvPr/>
        </p:nvSpPr>
        <p:spPr>
          <a:xfrm>
            <a:off x="484251" y="2708524"/>
            <a:ext cx="2843558" cy="1781652"/>
          </a:xfrm>
          <a:custGeom>
            <a:avLst/>
            <a:gdLst>
              <a:gd name="connsiteX0" fmla="*/ 0 w 2843558"/>
              <a:gd name="connsiteY0" fmla="*/ 178165 h 1781652"/>
              <a:gd name="connsiteX1" fmla="*/ 178165 w 2843558"/>
              <a:gd name="connsiteY1" fmla="*/ 0 h 1781652"/>
              <a:gd name="connsiteX2" fmla="*/ 2665393 w 2843558"/>
              <a:gd name="connsiteY2" fmla="*/ 0 h 1781652"/>
              <a:gd name="connsiteX3" fmla="*/ 2843558 w 2843558"/>
              <a:gd name="connsiteY3" fmla="*/ 178165 h 1781652"/>
              <a:gd name="connsiteX4" fmla="*/ 2843558 w 2843558"/>
              <a:gd name="connsiteY4" fmla="*/ 1603487 h 1781652"/>
              <a:gd name="connsiteX5" fmla="*/ 2665393 w 2843558"/>
              <a:gd name="connsiteY5" fmla="*/ 1781652 h 1781652"/>
              <a:gd name="connsiteX6" fmla="*/ 178165 w 2843558"/>
              <a:gd name="connsiteY6" fmla="*/ 1781652 h 1781652"/>
              <a:gd name="connsiteX7" fmla="*/ 0 w 2843558"/>
              <a:gd name="connsiteY7" fmla="*/ 1603487 h 1781652"/>
              <a:gd name="connsiteX8" fmla="*/ 0 w 2843558"/>
              <a:gd name="connsiteY8" fmla="*/ 178165 h 178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558" h="1781652">
                <a:moveTo>
                  <a:pt x="0" y="178165"/>
                </a:moveTo>
                <a:cubicBezTo>
                  <a:pt x="0" y="79767"/>
                  <a:pt x="79767" y="0"/>
                  <a:pt x="178165" y="0"/>
                </a:cubicBezTo>
                <a:lnTo>
                  <a:pt x="2665393" y="0"/>
                </a:lnTo>
                <a:cubicBezTo>
                  <a:pt x="2763791" y="0"/>
                  <a:pt x="2843558" y="79767"/>
                  <a:pt x="2843558" y="178165"/>
                </a:cubicBezTo>
                <a:lnTo>
                  <a:pt x="2843558" y="1603487"/>
                </a:lnTo>
                <a:cubicBezTo>
                  <a:pt x="2843558" y="1701885"/>
                  <a:pt x="2763791" y="1781652"/>
                  <a:pt x="2665393" y="1781652"/>
                </a:cubicBezTo>
                <a:lnTo>
                  <a:pt x="178165" y="1781652"/>
                </a:lnTo>
                <a:cubicBezTo>
                  <a:pt x="79767" y="1781652"/>
                  <a:pt x="0" y="1701885"/>
                  <a:pt x="0" y="1603487"/>
                </a:cubicBezTo>
                <a:lnTo>
                  <a:pt x="0" y="178165"/>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6473" tIns="75043" rIns="86473" bIns="75043" numCol="1" spcCol="1270" anchor="ctr" anchorCtr="0">
            <a:noAutofit/>
          </a:bodyPr>
          <a:lstStyle/>
          <a:p>
            <a:pPr marL="0" lvl="0" indent="0" algn="l" defTabSz="800100">
              <a:lnSpc>
                <a:spcPct val="90000"/>
              </a:lnSpc>
              <a:spcBef>
                <a:spcPct val="0"/>
              </a:spcBef>
              <a:spcAft>
                <a:spcPct val="35000"/>
              </a:spcAft>
              <a:buNone/>
            </a:pPr>
            <a:r>
              <a:rPr lang="en-US" sz="1800" b="1" u="none" kern="1200">
                <a:latin typeface="Times New Roman" panose="02020603050405020304" pitchFamily="18" charset="0"/>
                <a:cs typeface="Times New Roman" panose="02020603050405020304" pitchFamily="18" charset="0"/>
              </a:rPr>
              <a:t>Đặc điểm của thông tin số</a:t>
            </a:r>
            <a:r>
              <a:rPr lang="en-US" sz="1800" kern="1200">
                <a:latin typeface="Times New Roman" panose="02020603050405020304" pitchFamily="18" charset="0"/>
                <a:cs typeface="Times New Roman" panose="02020603050405020304" pitchFamily="18" charset="0"/>
              </a:rPr>
              <a:t>: </a:t>
            </a:r>
          </a:p>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Dễ dàng được nhân bản và lan truyền nhưng khó bị xóa bỏ hoàn toàn</a:t>
            </a:r>
          </a:p>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Có thể được truy cập từ xa nếu được cho phép</a:t>
            </a:r>
            <a:endParaRPr lang="en-US" sz="1800" kern="1200"/>
          </a:p>
        </p:txBody>
      </p:sp>
      <p:pic>
        <p:nvPicPr>
          <p:cNvPr id="6" name="Picture 4" descr="Nexus 6｜過去の製品｜製品｜Y!mobile - 格安SIM・スマホはワイモバイルで">
            <a:extLst>
              <a:ext uri="{FF2B5EF4-FFF2-40B4-BE49-F238E27FC236}">
                <a16:creationId xmlns:a16="http://schemas.microsoft.com/office/drawing/2014/main" id="{CC92E89F-B18C-8FA6-3B30-9F3CA2307C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r="23413"/>
          <a:stretch/>
        </p:blipFill>
        <p:spPr bwMode="auto">
          <a:xfrm>
            <a:off x="6915613" y="729762"/>
            <a:ext cx="2033512" cy="3763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uộng Mù Cang Chải tiếp tục giành chiến thắng ở giải ảnh trên cao">
            <a:extLst>
              <a:ext uri="{FF2B5EF4-FFF2-40B4-BE49-F238E27FC236}">
                <a16:creationId xmlns:a16="http://schemas.microsoft.com/office/drawing/2014/main" id="{E6E139A4-3FB6-D626-15AF-685AC9F90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230" y="2245232"/>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oogle Nexus png images | PNGWing">
            <a:extLst>
              <a:ext uri="{FF2B5EF4-FFF2-40B4-BE49-F238E27FC236}">
                <a16:creationId xmlns:a16="http://schemas.microsoft.com/office/drawing/2014/main" id="{4637813B-F09D-EB52-0F6F-D1C0C697A26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1" b="90000" l="10000" r="90000">
                        <a14:foregroundMark x1="31304" y1="13444" x2="61522" y2="12556"/>
                        <a14:foregroundMark x1="36522" y1="21000" x2="51413" y2="27333"/>
                        <a14:foregroundMark x1="50109" y1="10444" x2="60109" y2="13778"/>
                        <a14:foregroundMark x1="62826" y1="12444" x2="65978" y2="14444"/>
                        <a14:foregroundMark x1="66196" y1="11889" x2="68043" y2="13778"/>
                        <a14:foregroundMark x1="49130" y1="72556" x2="51304" y2="74667"/>
                        <a14:foregroundMark x1="41848" y1="85222" x2="48261" y2="88889"/>
                        <a14:foregroundMark x1="34348" y1="87333" x2="56413" y2="87444"/>
                        <a14:foregroundMark x1="56413" y1="87444" x2="61630" y2="86889"/>
                        <a14:foregroundMark x1="30870" y1="37111" x2="31522" y2="50444"/>
                        <a14:foregroundMark x1="31304" y1="22667" x2="31739" y2="31222"/>
                        <a14:foregroundMark x1="30870" y1="54778" x2="31739" y2="66444"/>
                        <a14:foregroundMark x1="68913" y1="38111" x2="69130" y2="49444"/>
                        <a14:foregroundMark x1="68804" y1="26111" x2="68804" y2="32111"/>
                        <a14:foregroundMark x1="57935" y1="21778" x2="59891" y2="26111"/>
                        <a14:foregroundMark x1="68478" y1="51333" x2="68261" y2="58222"/>
                        <a14:foregroundMark x1="33804" y1="88333" x2="49348" y2="89778"/>
                        <a14:foregroundMark x1="49348" y1="89778" x2="61522" y2="89667"/>
                        <a14:foregroundMark x1="61522" y1="89667" x2="61848" y2="89333"/>
                        <a14:foregroundMark x1="44130" y1="9444" x2="49891" y2="9333"/>
                        <a14:foregroundMark x1="51413" y1="9444" x2="53587" y2="9444"/>
                        <a14:foregroundMark x1="54457" y1="9333" x2="55217" y2="9333"/>
                        <a14:foregroundMark x1="39457" y1="9111" x2="41957" y2="9111"/>
                        <a14:foregroundMark x1="31413" y1="11111" x2="31957" y2="10667"/>
                      </a14:backgroundRemoval>
                    </a14:imgEffect>
                  </a14:imgLayer>
                </a14:imgProps>
              </a:ext>
              <a:ext uri="{28A0092B-C50C-407E-A947-70E740481C1C}">
                <a14:useLocalDpi xmlns:a14="http://schemas.microsoft.com/office/drawing/2010/main" val="0"/>
              </a:ext>
            </a:extLst>
          </a:blip>
          <a:srcRect l="27936" t="7484" r="28586" b="7484"/>
          <a:stretch/>
        </p:blipFill>
        <p:spPr bwMode="auto">
          <a:xfrm>
            <a:off x="5236163" y="238501"/>
            <a:ext cx="580030" cy="11097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pple Tablet PNG Transparent Image | PNG Arts">
            <a:extLst>
              <a:ext uri="{FF2B5EF4-FFF2-40B4-BE49-F238E27FC236}">
                <a16:creationId xmlns:a16="http://schemas.microsoft.com/office/drawing/2014/main" id="{6E5028CD-7A77-D1E9-7478-E52C3054C9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88" t="1327" r="12447" b="2355"/>
          <a:stretch/>
        </p:blipFill>
        <p:spPr bwMode="auto">
          <a:xfrm>
            <a:off x="3891508" y="1732798"/>
            <a:ext cx="1071441" cy="13766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omputer Notebook Laptop Png Image - Laptop Image Transparent Background,  Png Download - 1280x1119(#5704281) - PngFind">
            <a:extLst>
              <a:ext uri="{FF2B5EF4-FFF2-40B4-BE49-F238E27FC236}">
                <a16:creationId xmlns:a16="http://schemas.microsoft.com/office/drawing/2014/main" id="{3026DF0F-688D-066F-5C5A-05711229A3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48" b="91473" l="10000" r="96786">
                        <a14:foregroundMark x1="56190" y1="90181" x2="59405" y2="91860"/>
                        <a14:foregroundMark x1="69643" y1="70543" x2="80595" y2="64341"/>
                        <a14:foregroundMark x1="90714" y1="55943" x2="93571" y2="57235"/>
                        <a14:foregroundMark x1="96786" y1="55814" x2="96786" y2="55814"/>
                        <a14:foregroundMark x1="15238" y1="40568" x2="15476" y2="45995"/>
                        <a14:foregroundMark x1="15595" y1="49742" x2="17143" y2="53876"/>
                        <a14:foregroundMark x1="55833" y1="8915" x2="60714" y2="6848"/>
                        <a14:foregroundMark x1="31310" y1="62661" x2="50595" y2="54522"/>
                        <a14:foregroundMark x1="50595" y1="54522" x2="52381" y2="51550"/>
                        <a14:foregroundMark x1="30714" y1="66925" x2="32619" y2="67054"/>
                        <a14:backgroundMark x1="11190" y1="44574" x2="12381" y2="50904"/>
                        <a14:backgroundMark x1="13929" y1="50904" x2="14524" y2="53747"/>
                        <a14:backgroundMark x1="14524" y1="58140" x2="14643" y2="60336"/>
                        <a14:backgroundMark x1="19762" y1="70155" x2="19762" y2="70155"/>
                      </a14:backgroundRemoval>
                    </a14:imgEffect>
                  </a14:imgLayer>
                </a14:imgProps>
              </a:ext>
              <a:ext uri="{28A0092B-C50C-407E-A947-70E740481C1C}">
                <a14:useLocalDpi xmlns:a14="http://schemas.microsoft.com/office/drawing/2010/main" val="0"/>
              </a:ext>
            </a:extLst>
          </a:blip>
          <a:srcRect l="8922" t="4209" b="4209"/>
          <a:stretch/>
        </p:blipFill>
        <p:spPr bwMode="auto">
          <a:xfrm>
            <a:off x="4871901" y="3331707"/>
            <a:ext cx="1747945" cy="161963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737C9A3C-684A-5DEA-9A2D-A92848791C49}"/>
              </a:ext>
            </a:extLst>
          </p:cNvPr>
          <p:cNvCxnSpPr>
            <a:cxnSpLocks/>
          </p:cNvCxnSpPr>
          <p:nvPr/>
        </p:nvCxnSpPr>
        <p:spPr>
          <a:xfrm>
            <a:off x="5776865" y="729762"/>
            <a:ext cx="1263032" cy="107188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6CFADB-D649-00B9-055C-1C0747947306}"/>
              </a:ext>
            </a:extLst>
          </p:cNvPr>
          <p:cNvCxnSpPr>
            <a:cxnSpLocks/>
          </p:cNvCxnSpPr>
          <p:nvPr/>
        </p:nvCxnSpPr>
        <p:spPr>
          <a:xfrm>
            <a:off x="4945868" y="2421103"/>
            <a:ext cx="209402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7616F6-27E9-07EE-061B-366DB7C7F261}"/>
              </a:ext>
            </a:extLst>
          </p:cNvPr>
          <p:cNvCxnSpPr>
            <a:cxnSpLocks/>
          </p:cNvCxnSpPr>
          <p:nvPr/>
        </p:nvCxnSpPr>
        <p:spPr>
          <a:xfrm flipV="1">
            <a:off x="5992882" y="3028335"/>
            <a:ext cx="1047015" cy="102000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 descr="Ruộng Mù Cang Chải tiếp tục giành chiến thắng ở giải ảnh trên cao">
            <a:extLst>
              <a:ext uri="{FF2B5EF4-FFF2-40B4-BE49-F238E27FC236}">
                <a16:creationId xmlns:a16="http://schemas.microsoft.com/office/drawing/2014/main" id="{A6559825-DD7C-790D-C866-B0E3D71EB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317" y="2248882"/>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uộng Mù Cang Chải tiếp tục giành chiến thắng ở giải ảnh trên cao">
            <a:extLst>
              <a:ext uri="{FF2B5EF4-FFF2-40B4-BE49-F238E27FC236}">
                <a16:creationId xmlns:a16="http://schemas.microsoft.com/office/drawing/2014/main" id="{8FA9FECC-5694-44E6-FCC7-690EC8213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024" y="2247057"/>
            <a:ext cx="414621" cy="553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uộng Mù Cang Chải tiếp tục giành chiến thắng ở giải ảnh trên cao">
            <a:extLst>
              <a:ext uri="{FF2B5EF4-FFF2-40B4-BE49-F238E27FC236}">
                <a16:creationId xmlns:a16="http://schemas.microsoft.com/office/drawing/2014/main" id="{62C95D45-897C-495D-ADA4-1E82F4E4D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230" y="2245232"/>
            <a:ext cx="414621" cy="55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8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animEffect transition="in" filter="fade">
                                      <p:cBhvr>
                                        <p:cTn id="17" dur="500"/>
                                        <p:tgtEl>
                                          <p:spTgt spid="3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xEl>
                                              <p:pRg st="1" end="1"/>
                                            </p:txEl>
                                          </p:spTgt>
                                        </p:tgtEl>
                                        <p:attrNameLst>
                                          <p:attrName>style.visibility</p:attrName>
                                        </p:attrNameLst>
                                      </p:cBhvr>
                                      <p:to>
                                        <p:strVal val="visible"/>
                                      </p:to>
                                    </p:set>
                                    <p:animEffect transition="in" filter="fade">
                                      <p:cBhvr>
                                        <p:cTn id="22" dur="500"/>
                                        <p:tgtEl>
                                          <p:spTgt spid="3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repeatCount="indefinite"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repeatCount="indefinite"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repeatCount="indefinite"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6" presetClass="path" presetSubtype="0" accel="50000" decel="50000" fill="hold" nodeType="clickEffect">
                                  <p:stCondLst>
                                    <p:cond delay="0"/>
                                  </p:stCondLst>
                                  <p:childTnLst>
                                    <p:animMotion origin="layout" path="M 2.77778E-7 6.17284E-7 L -0.26632 -0.36451 " pathEditMode="relative" rAng="0" ptsTypes="AA">
                                      <p:cBhvr>
                                        <p:cTn id="66" dur="500" fill="hold"/>
                                        <p:tgtEl>
                                          <p:spTgt spid="22"/>
                                        </p:tgtEl>
                                        <p:attrNameLst>
                                          <p:attrName>ppt_x</p:attrName>
                                          <p:attrName>ppt_y</p:attrName>
                                        </p:attrNameLst>
                                      </p:cBhvr>
                                      <p:rCtr x="-13316" y="-18241"/>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56" presetClass="path" presetSubtype="0" accel="50000" decel="50000" fill="hold" nodeType="clickEffect">
                                  <p:stCondLst>
                                    <p:cond delay="0"/>
                                  </p:stCondLst>
                                  <p:childTnLst>
                                    <p:animMotion origin="layout" path="M -1.38889E-6 -2.09877E-6 L -0.3875 -0.00648 " pathEditMode="relative" rAng="0" ptsTypes="AA">
                                      <p:cBhvr>
                                        <p:cTn id="75" dur="500" fill="hold"/>
                                        <p:tgtEl>
                                          <p:spTgt spid="23"/>
                                        </p:tgtEl>
                                        <p:attrNameLst>
                                          <p:attrName>ppt_x</p:attrName>
                                          <p:attrName>ppt_y</p:attrName>
                                        </p:attrNameLst>
                                      </p:cBhvr>
                                      <p:rCtr x="-19375" y="-340"/>
                                    </p:animMotion>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56" presetClass="path" presetSubtype="0" accel="50000" decel="50000" fill="hold" nodeType="clickEffect">
                                  <p:stCondLst>
                                    <p:cond delay="0"/>
                                  </p:stCondLst>
                                  <p:childTnLst>
                                    <p:animMotion origin="layout" path="M 2.22222E-6 -3.45679E-6 L -0.27518 0.26266 " pathEditMode="relative" rAng="0" ptsTypes="AA">
                                      <p:cBhvr>
                                        <p:cTn id="84" dur="500" fill="hold"/>
                                        <p:tgtEl>
                                          <p:spTgt spid="24"/>
                                        </p:tgtEl>
                                        <p:attrNameLst>
                                          <p:attrName>ppt_x</p:attrName>
                                          <p:attrName>ppt_y</p:attrName>
                                        </p:attrNameLst>
                                      </p:cBhvr>
                                      <p:rCtr x="-13767" y="13117"/>
                                    </p:animMotion>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2" end="2"/>
                                            </p:txEl>
                                          </p:spTgt>
                                        </p:tgtEl>
                                        <p:attrNameLst>
                                          <p:attrName>style.visibility</p:attrName>
                                        </p:attrNameLst>
                                      </p:cBhvr>
                                      <p:to>
                                        <p:strVal val="visible"/>
                                      </p:to>
                                    </p:set>
                                    <p:animEffect transition="in" filter="fade">
                                      <p:cBhvr>
                                        <p:cTn id="8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heme/theme1.xml><?xml version="1.0" encoding="utf-8"?>
<a:theme xmlns:a="http://schemas.openxmlformats.org/drawingml/2006/main" name="Ecosystems by Slidesgo">
  <a:themeElements>
    <a:clrScheme name="Simple Light">
      <a:dk1>
        <a:srgbClr val="333333"/>
      </a:dk1>
      <a:lt1>
        <a:srgbClr val="F6F6F6"/>
      </a:lt1>
      <a:dk2>
        <a:srgbClr val="3E996D"/>
      </a:dk2>
      <a:lt2>
        <a:srgbClr val="FF86AF"/>
      </a:lt2>
      <a:accent1>
        <a:srgbClr val="A6D8FD"/>
      </a:accent1>
      <a:accent2>
        <a:srgbClr val="FC9C65"/>
      </a:accent2>
      <a:accent3>
        <a:srgbClr val="C57DE6"/>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3500</TotalTime>
  <Words>2144</Words>
  <Application>Microsoft Office PowerPoint</Application>
  <PresentationFormat>On-screen Show (16:9)</PresentationFormat>
  <Paragraphs>266</Paragraphs>
  <Slides>34</Slides>
  <Notes>14</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Open Sans</vt:lpstr>
      <vt:lpstr>Montserrat</vt:lpstr>
      <vt:lpstr>Albert Sans</vt:lpstr>
      <vt:lpstr>Wingdings</vt:lpstr>
      <vt:lpstr>Roboto</vt:lpstr>
      <vt:lpstr>Impact</vt:lpstr>
      <vt:lpstr>Arial</vt:lpstr>
      <vt:lpstr>Times New Roman</vt:lpstr>
      <vt:lpstr>Ecosystems by Slidesgo</vt:lpstr>
      <vt:lpstr>PowerPoint Presentation</vt:lpstr>
      <vt:lpstr>PowerPoint Presentation</vt:lpstr>
      <vt:lpstr>Mục tiêu</vt:lpstr>
      <vt:lpstr>Thông tin trong môi trường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79</cp:revision>
  <dcterms:modified xsi:type="dcterms:W3CDTF">2025-09-22T07:21:09Z</dcterms:modified>
</cp:coreProperties>
</file>