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8" r:id="rId3"/>
    <p:sldId id="366" r:id="rId4"/>
    <p:sldId id="362" r:id="rId5"/>
    <p:sldId id="381" r:id="rId6"/>
    <p:sldId id="377" r:id="rId7"/>
    <p:sldId id="382" r:id="rId8"/>
    <p:sldId id="297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F5758E-4E8F-E44D-8FC8-C51D22F18181}">
          <p14:sldIdLst>
            <p14:sldId id="256"/>
            <p14:sldId id="378"/>
            <p14:sldId id="366"/>
          </p14:sldIdLst>
        </p14:section>
        <p14:section name="Untitled Section" id="{DEFB93F3-E488-0947-BE22-3B19C33730E7}">
          <p14:sldIdLst>
            <p14:sldId id="362"/>
            <p14:sldId id="381"/>
            <p14:sldId id="377"/>
            <p14:sldId id="382"/>
            <p14:sldId id="297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3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94660"/>
  </p:normalViewPr>
  <p:slideViewPr>
    <p:cSldViewPr snapToGrid="0">
      <p:cViewPr varScale="1">
        <p:scale>
          <a:sx n="56" d="100"/>
          <a:sy n="56" d="100"/>
        </p:scale>
        <p:origin x="200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9/22/25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954219" y="90766"/>
            <a:ext cx="376312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3.2: Speaking &amp; Writing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178991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1: Free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90" r:id="rId13"/>
    <p:sldLayoutId id="214748369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3766" y="3147024"/>
            <a:ext cx="5420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1: Free Time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3.2: Speaking &amp; Writing</a:t>
            </a: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 13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B3C04-26C1-D970-D20F-073DA2DFC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767EDF-DACB-ADEE-C7D1-8723588A44EB}"/>
              </a:ext>
            </a:extLst>
          </p:cNvPr>
          <p:cNvSpPr txBox="1"/>
          <p:nvPr/>
        </p:nvSpPr>
        <p:spPr>
          <a:xfrm>
            <a:off x="937260" y="5373469"/>
            <a:ext cx="770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/>
              <a:t>https://www.canva.com/design/DAGyYSMVdrI/JqQubU55XIkVz44zWG1kAA/edit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01D974-F8C2-90A4-6217-D7D8BA448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838200"/>
            <a:ext cx="9318171" cy="408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8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031" y="578772"/>
            <a:ext cx="4932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Number the sentences (1–5)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1886" y="1049350"/>
            <a:ext cx="11888227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A. Later, I moved on to longer books with more difficult words . Now, I usually read a novel every week or two.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B. I have a lot of hobbies but my favorite hobby is reading books.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C. I think reading books is really fun and interesting.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D. I started reading books when I was five years old. At first, my parents gave me small storybooks with colorful pictures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E. When I finish one, my mom takes me to the library to get another.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5018" y="1437970"/>
            <a:ext cx="64698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45018" y="2172546"/>
            <a:ext cx="64698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45018" y="2907122"/>
            <a:ext cx="64698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45018" y="3682507"/>
            <a:ext cx="64698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45018" y="4457892"/>
            <a:ext cx="64698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803002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131" y="590686"/>
            <a:ext cx="8719896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Writing</a:t>
            </a:r>
            <a:r>
              <a:rPr lang="en-US" sz="3200" dirty="0">
                <a:solidFill>
                  <a:schemeClr val="bg1"/>
                </a:solidFill>
              </a:rPr>
              <a:t> a descriptive passage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131" y="1250435"/>
            <a:ext cx="12015869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>
                <a:solidFill>
                  <a:srgbClr val="0070C0"/>
                </a:solidFill>
              </a:rPr>
              <a:t>How many parts are there in a basic descriptive passage?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b) What is the function of each part?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highlight>
                  <a:srgbClr val="FFFF00"/>
                </a:highlight>
              </a:rPr>
              <a:t>I only have one hobby, and that is reading books</a:t>
            </a:r>
            <a:r>
              <a:rPr lang="en-US" sz="2800" dirty="0"/>
              <a:t>. I started reading books when I was five years old. At first, my parents gave me small storybooks with colorful pictures. Later, I moved on to longer books with more difficult words. Now, I usually read a novel every week or two, sometimes even faster if the story is exciting. When I finish one, my mom takes me to the library to get another. </a:t>
            </a:r>
            <a:r>
              <a:rPr lang="en-US" sz="2800" dirty="0">
                <a:highlight>
                  <a:srgbClr val="00FFFF"/>
                </a:highlight>
              </a:rPr>
              <a:t>Reading books is really fun, relaxing, and interesting for me.</a:t>
            </a:r>
            <a:endParaRPr lang="en-US" sz="2800" dirty="0">
              <a:solidFill>
                <a:srgbClr val="0070C0"/>
              </a:solidFill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70C0"/>
              </a:solidFill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buNone/>
            </a:pP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None/>
            </a:pPr>
            <a:endParaRPr lang="en-US" sz="32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8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ABEC9-DC73-2B7C-8ADD-D8CC6EDAE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DB7542-D23B-426F-958B-4EEEA7DBA33C}"/>
              </a:ext>
            </a:extLst>
          </p:cNvPr>
          <p:cNvSpPr/>
          <p:nvPr/>
        </p:nvSpPr>
        <p:spPr>
          <a:xfrm>
            <a:off x="176130" y="1346046"/>
            <a:ext cx="120158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>
                <a:solidFill>
                  <a:srgbClr val="0070C0"/>
                </a:solidFill>
              </a:rPr>
              <a:t>How many parts are there in a basic descriptive passage?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                                         There are 3 parts.</a:t>
            </a:r>
            <a:endParaRPr lang="en-US" sz="3200" dirty="0"/>
          </a:p>
          <a:p>
            <a:r>
              <a:rPr lang="en-US" sz="3200" dirty="0">
                <a:solidFill>
                  <a:srgbClr val="0070C0"/>
                </a:solidFill>
              </a:rPr>
              <a:t>b) What is the function of each part?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Part1:1 topic sentence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/>
              <a:t>tell the readers what your passage is about.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Part 2: 3-5 Supporting sentences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/>
              <a:t>explain the topic by answering questions </a:t>
            </a:r>
            <a:r>
              <a:rPr lang="en-US" sz="3200" i="1" dirty="0"/>
              <a:t>what</a:t>
            </a:r>
            <a:r>
              <a:rPr lang="en-US" sz="3200" i="1" dirty="0">
                <a:solidFill>
                  <a:srgbClr val="FF0000"/>
                </a:solidFill>
              </a:rPr>
              <a:t>, </a:t>
            </a:r>
            <a:r>
              <a:rPr lang="en-US" sz="3200" i="1" dirty="0"/>
              <a:t>when, where, who, how,</a:t>
            </a:r>
            <a:r>
              <a:rPr lang="en-US" sz="3200" dirty="0"/>
              <a:t> etc. about the topic.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Part 3: 1 concluding sentence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/>
              <a:t>say your main topic again in different words.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53580F-ADC2-D879-14DE-7B890A28A9C2}"/>
              </a:ext>
            </a:extLst>
          </p:cNvPr>
          <p:cNvSpPr/>
          <p:nvPr/>
        </p:nvSpPr>
        <p:spPr>
          <a:xfrm>
            <a:off x="718572" y="759449"/>
            <a:ext cx="8719896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Writing a descriptive passage</a:t>
            </a:r>
          </a:p>
        </p:txBody>
      </p:sp>
    </p:spTree>
    <p:extLst>
      <p:ext uri="{BB962C8B-B14F-4D97-AF65-F5344CB8AC3E}">
        <p14:creationId xmlns:p14="http://schemas.microsoft.com/office/powerpoint/2010/main" val="400283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E4542-A3C1-0C72-426F-B08B8C103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4833CC-A928-B804-6821-9A591DC8A5CB}"/>
              </a:ext>
            </a:extLst>
          </p:cNvPr>
          <p:cNvSpPr/>
          <p:nvPr/>
        </p:nvSpPr>
        <p:spPr>
          <a:xfrm>
            <a:off x="366532" y="449451"/>
            <a:ext cx="11257197" cy="60631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  <a:highlight>
                  <a:srgbClr val="FFFF00"/>
                </a:highlight>
              </a:rPr>
              <a:t>I.WRITING:</a:t>
            </a:r>
          </a:p>
          <a:p>
            <a:r>
              <a:rPr lang="en-US" sz="2400" b="1" dirty="0">
                <a:solidFill>
                  <a:schemeClr val="accent5"/>
                </a:solidFill>
              </a:rPr>
              <a:t> </a:t>
            </a:r>
            <a:r>
              <a:rPr lang="en-US" sz="2800" b="1" dirty="0">
                <a:solidFill>
                  <a:schemeClr val="accent5"/>
                </a:solidFill>
              </a:rPr>
              <a:t>Write a </a:t>
            </a: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descriptive passage </a:t>
            </a:r>
            <a:r>
              <a:rPr lang="vi-VN" sz="2800" b="1" dirty="0">
                <a:solidFill>
                  <a:schemeClr val="accent5"/>
                </a:solidFill>
              </a:rPr>
              <a:t>about 80-100 words</a:t>
            </a:r>
            <a:r>
              <a:rPr lang="en-US" sz="2800" b="1" dirty="0">
                <a:solidFill>
                  <a:schemeClr val="accent5"/>
                </a:solidFill>
              </a:rPr>
              <a:t> about your favorite hobby. The following questions below might help you.</a:t>
            </a:r>
            <a:endParaRPr lang="en-VN" sz="28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1.What is your favorite hobby?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2.When did you start it?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3.Who do you often do it with?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4.Where do you often do it?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5.When do you usually do it?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6.What do you think about that hobby?</a:t>
            </a:r>
            <a:endParaRPr lang="en-US" sz="2800" b="1" dirty="0">
              <a:solidFill>
                <a:schemeClr val="accent5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Begin as follows:</a:t>
            </a:r>
            <a:endParaRPr lang="en-US" sz="2800" b="1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 I have a lot of hobbies but my favorite hobby is………………………………………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149521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AC744-6699-8AEB-619F-D18FA142D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A37CBB-FD76-F70E-0353-6F2A6938745F}"/>
              </a:ext>
            </a:extLst>
          </p:cNvPr>
          <p:cNvSpPr/>
          <p:nvPr/>
        </p:nvSpPr>
        <p:spPr>
          <a:xfrm>
            <a:off x="467402" y="724620"/>
            <a:ext cx="11010032" cy="5262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II.SPEAKING: </a:t>
            </a:r>
            <a:r>
              <a:rPr lang="vi-VN" sz="2800" b="1" dirty="0">
                <a:solidFill>
                  <a:schemeClr val="accent5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Talk about your hobby</a:t>
            </a:r>
          </a:p>
          <a:p>
            <a:endParaRPr lang="en-US" sz="2800" b="1" dirty="0">
              <a:solidFill>
                <a:schemeClr val="accent5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917ACC-804C-134A-5AE7-C67CF0BB4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996671"/>
              </p:ext>
            </p:extLst>
          </p:nvPr>
        </p:nvGraphicFramePr>
        <p:xfrm>
          <a:off x="714566" y="1183849"/>
          <a:ext cx="10762869" cy="4490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2145">
                  <a:extLst>
                    <a:ext uri="{9D8B030D-6E8A-4147-A177-3AD203B41FA5}">
                      <a16:colId xmlns:a16="http://schemas.microsoft.com/office/drawing/2014/main" val="1693771127"/>
                    </a:ext>
                  </a:extLst>
                </a:gridCol>
                <a:gridCol w="1207497">
                  <a:extLst>
                    <a:ext uri="{9D8B030D-6E8A-4147-A177-3AD203B41FA5}">
                      <a16:colId xmlns:a16="http://schemas.microsoft.com/office/drawing/2014/main" val="3403470926"/>
                    </a:ext>
                  </a:extLst>
                </a:gridCol>
                <a:gridCol w="2246662">
                  <a:extLst>
                    <a:ext uri="{9D8B030D-6E8A-4147-A177-3AD203B41FA5}">
                      <a16:colId xmlns:a16="http://schemas.microsoft.com/office/drawing/2014/main" val="3728964491"/>
                    </a:ext>
                  </a:extLst>
                </a:gridCol>
                <a:gridCol w="2380392">
                  <a:extLst>
                    <a:ext uri="{9D8B030D-6E8A-4147-A177-3AD203B41FA5}">
                      <a16:colId xmlns:a16="http://schemas.microsoft.com/office/drawing/2014/main" val="1768760950"/>
                    </a:ext>
                  </a:extLst>
                </a:gridCol>
                <a:gridCol w="1456173">
                  <a:extLst>
                    <a:ext uri="{9D8B030D-6E8A-4147-A177-3AD203B41FA5}">
                      <a16:colId xmlns:a16="http://schemas.microsoft.com/office/drawing/2014/main" val="3940194093"/>
                    </a:ext>
                  </a:extLst>
                </a:gridCol>
              </a:tblGrid>
              <a:tr h="44767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Marks</a:t>
                      </a:r>
                      <a:endParaRPr lang="en-VN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Name: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0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864210"/>
                  </a:ext>
                </a:extLst>
              </a:tr>
              <a:tr h="555450">
                <a:tc>
                  <a:txBody>
                    <a:bodyPr/>
                    <a:lstStyle/>
                    <a:p>
                      <a:endParaRPr lang="en-VN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0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445972"/>
                  </a:ext>
                </a:extLst>
              </a:tr>
              <a:tr h="555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</a:t>
                      </a:r>
                      <a:r>
                        <a:rPr lang="en-VN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ontent(6ms)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0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766518"/>
                  </a:ext>
                </a:extLst>
              </a:tr>
              <a:tr h="70040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VN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ronunciation(1m)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0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802739"/>
                  </a:ext>
                </a:extLst>
              </a:tr>
              <a:tr h="55545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VN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ntonation(1m)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922518"/>
                  </a:ext>
                </a:extLst>
              </a:tr>
              <a:tr h="55545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</a:t>
                      </a:r>
                      <a:r>
                        <a:rPr lang="en-VN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luence(1m)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624151"/>
                  </a:ext>
                </a:extLst>
              </a:tr>
              <a:tr h="55545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Sefl-C</a:t>
                      </a:r>
                      <a:r>
                        <a:rPr lang="en-VN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onfidence(1m)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368907"/>
                  </a:ext>
                </a:extLst>
              </a:tr>
              <a:tr h="555450">
                <a:tc>
                  <a:txBody>
                    <a:bodyPr/>
                    <a:lstStyle/>
                    <a:p>
                      <a:r>
                        <a:rPr lang="en-VN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551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574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46189" y="3986039"/>
            <a:ext cx="792594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 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Talking about your favorite hobby.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6189" y="1924057"/>
            <a:ext cx="792594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Writing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Writing a basic descriptive passage about your favorite hobby. </a:t>
            </a:r>
          </a:p>
        </p:txBody>
      </p:sp>
    </p:spTree>
    <p:extLst>
      <p:ext uri="{BB962C8B-B14F-4D97-AF65-F5344CB8AC3E}">
        <p14:creationId xmlns:p14="http://schemas.microsoft.com/office/powerpoint/2010/main" val="3360431707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writing exercises on page 7 WB.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8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11.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(pages 14 &amp; 15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01058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{BB3636D1-8646-0447-967B-1A184A458D3F}tf16401378</Template>
  <TotalTime>1606</TotalTime>
  <Words>558</Words>
  <Application>Microsoft Macintosh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nguyễn thị tố nhân</cp:lastModifiedBy>
  <cp:revision>159</cp:revision>
  <dcterms:created xsi:type="dcterms:W3CDTF">2023-02-01T04:45:54Z</dcterms:created>
  <dcterms:modified xsi:type="dcterms:W3CDTF">2025-09-22T03:18:09Z</dcterms:modified>
</cp:coreProperties>
</file>