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31" r:id="rId2"/>
    <p:sldMasterId id="2147483755" r:id="rId3"/>
    <p:sldMasterId id="2147483767" r:id="rId4"/>
    <p:sldMasterId id="2147483791" r:id="rId5"/>
  </p:sldMasterIdLst>
  <p:notesMasterIdLst>
    <p:notesMasterId r:id="rId21"/>
  </p:notesMasterIdLst>
  <p:sldIdLst>
    <p:sldId id="296" r:id="rId6"/>
    <p:sldId id="1603" r:id="rId7"/>
    <p:sldId id="1590" r:id="rId8"/>
    <p:sldId id="336" r:id="rId9"/>
    <p:sldId id="1593" r:id="rId10"/>
    <p:sldId id="1594" r:id="rId11"/>
    <p:sldId id="1626" r:id="rId12"/>
    <p:sldId id="1595" r:id="rId13"/>
    <p:sldId id="1596" r:id="rId14"/>
    <p:sldId id="1540" r:id="rId15"/>
    <p:sldId id="1597" r:id="rId16"/>
    <p:sldId id="1601" r:id="rId17"/>
    <p:sldId id="1599" r:id="rId18"/>
    <p:sldId id="1600" r:id="rId19"/>
    <p:sldId id="1602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3E7"/>
    <a:srgbClr val="BBD2E5"/>
    <a:srgbClr val="BCD4E7"/>
    <a:srgbClr val="F1F3FF"/>
    <a:srgbClr val="FFFFFF"/>
    <a:srgbClr val="F1F4FD"/>
    <a:srgbClr val="FF3D12"/>
    <a:srgbClr val="0051CE"/>
    <a:srgbClr val="6D9CC1"/>
    <a:srgbClr val="BC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07164A-6551-4473-A497-DE80C20B677E}">
  <a:tblStyle styleId="{C807164A-6551-4473-A497-DE80C20B67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671AF0E-E460-4B1D-B816-BBE53E41E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9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5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2988bbd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2988bbd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2988bbd4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2988bbd4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2988bbd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2988bbd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2988bbd4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52988bbd4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329e7335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329e7335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1dd0cbc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1dd0cbc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15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82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41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2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48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00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16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941" t="1631" r="3928" b="463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04954"/>
            <a:ext cx="7704000" cy="3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089800" y="3884700"/>
            <a:ext cx="1297075" cy="1455850"/>
            <a:chOff x="8089800" y="3884700"/>
            <a:chExt cx="1297075" cy="1455850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89800" y="4050750"/>
              <a:ext cx="1289800" cy="128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4"/>
            <p:cNvCxnSpPr/>
            <p:nvPr/>
          </p:nvCxnSpPr>
          <p:spPr>
            <a:xfrm rot="10800000">
              <a:off x="8640175" y="3884700"/>
              <a:ext cx="746700" cy="1233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-105900" y="-60500"/>
            <a:ext cx="1308575" cy="2337250"/>
          </a:xfrm>
          <a:custGeom>
            <a:avLst/>
            <a:gdLst/>
            <a:ahLst/>
            <a:cxnLst/>
            <a:rect l="l" t="t" r="r" b="b"/>
            <a:pathLst>
              <a:path w="52343" h="93490" extrusionOk="0">
                <a:moveTo>
                  <a:pt x="52343" y="0"/>
                </a:moveTo>
                <a:lnTo>
                  <a:pt x="0" y="93490"/>
                </a:lnTo>
                <a:lnTo>
                  <a:pt x="0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780000" algn="bl" rotWithShape="0">
              <a:srgbClr val="000000">
                <a:alpha val="35000"/>
              </a:srgbClr>
            </a:outerShdw>
          </a:effectLst>
        </p:spPr>
      </p:sp>
      <p:sp>
        <p:nvSpPr>
          <p:cNvPr id="27" name="Google Shape;27;p5"/>
          <p:cNvSpPr/>
          <p:nvPr/>
        </p:nvSpPr>
        <p:spPr>
          <a:xfrm>
            <a:off x="6187325" y="3774425"/>
            <a:ext cx="3139050" cy="1452275"/>
          </a:xfrm>
          <a:custGeom>
            <a:avLst/>
            <a:gdLst/>
            <a:ahLst/>
            <a:cxnLst/>
            <a:rect l="l" t="t" r="r" b="b"/>
            <a:pathLst>
              <a:path w="125562" h="58091" extrusionOk="0">
                <a:moveTo>
                  <a:pt x="125562" y="0"/>
                </a:moveTo>
                <a:lnTo>
                  <a:pt x="0" y="56881"/>
                </a:lnTo>
                <a:lnTo>
                  <a:pt x="122234" y="580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28" name="Google Shape;28;p5"/>
          <p:cNvSpPr/>
          <p:nvPr/>
        </p:nvSpPr>
        <p:spPr>
          <a:xfrm>
            <a:off x="7972425" y="1467400"/>
            <a:ext cx="1520375" cy="3797125"/>
          </a:xfrm>
          <a:custGeom>
            <a:avLst/>
            <a:gdLst/>
            <a:ahLst/>
            <a:cxnLst/>
            <a:rect l="l" t="t" r="r" b="b"/>
            <a:pathLst>
              <a:path w="60815" h="151885" extrusionOk="0">
                <a:moveTo>
                  <a:pt x="55671" y="0"/>
                </a:moveTo>
                <a:lnTo>
                  <a:pt x="0" y="151885"/>
                </a:lnTo>
                <a:lnTo>
                  <a:pt x="60815" y="151885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230128" y="1877925"/>
            <a:ext cx="29277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230138" y="2397825"/>
            <a:ext cx="2927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986122" y="1877925"/>
            <a:ext cx="29277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86121" y="2397825"/>
            <a:ext cx="2927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97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11800" y="-83200"/>
            <a:ext cx="3456750" cy="1263175"/>
          </a:xfrm>
          <a:custGeom>
            <a:avLst/>
            <a:gdLst/>
            <a:ahLst/>
            <a:cxnLst/>
            <a:rect l="l" t="t" r="r" b="b"/>
            <a:pathLst>
              <a:path w="138270" h="50527" extrusionOk="0">
                <a:moveTo>
                  <a:pt x="0" y="0"/>
                </a:moveTo>
                <a:lnTo>
                  <a:pt x="138270" y="908"/>
                </a:lnTo>
                <a:lnTo>
                  <a:pt x="605" y="505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  <p:sp>
        <p:nvSpPr>
          <p:cNvPr id="40" name="Google Shape;40;p7"/>
          <p:cNvSpPr/>
          <p:nvPr/>
        </p:nvSpPr>
        <p:spPr>
          <a:xfrm>
            <a:off x="-181525" y="-37825"/>
            <a:ext cx="1535475" cy="2254075"/>
          </a:xfrm>
          <a:custGeom>
            <a:avLst/>
            <a:gdLst/>
            <a:ahLst/>
            <a:cxnLst/>
            <a:rect l="l" t="t" r="r" b="b"/>
            <a:pathLst>
              <a:path w="61419" h="90163" extrusionOk="0">
                <a:moveTo>
                  <a:pt x="61419" y="0"/>
                </a:moveTo>
                <a:lnTo>
                  <a:pt x="302" y="0"/>
                </a:lnTo>
                <a:lnTo>
                  <a:pt x="0" y="90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780000" algn="bl" rotWithShape="0">
              <a:srgbClr val="000000">
                <a:alpha val="35000"/>
              </a:srgbClr>
            </a:outerShdw>
          </a:effectLst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61800" y="1669350"/>
            <a:ext cx="361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961800" y="2242050"/>
            <a:ext cx="36102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 flipH="1">
            <a:off x="5287150" y="0"/>
            <a:ext cx="38568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24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081650"/>
            <a:ext cx="6367800" cy="29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-114625" y="-105375"/>
            <a:ext cx="1168450" cy="2104025"/>
          </a:xfrm>
          <a:custGeom>
            <a:avLst/>
            <a:gdLst/>
            <a:ahLst/>
            <a:cxnLst/>
            <a:rect l="l" t="t" r="r" b="b"/>
            <a:pathLst>
              <a:path w="46738" h="84161" extrusionOk="0">
                <a:moveTo>
                  <a:pt x="46738" y="0"/>
                </a:moveTo>
                <a:lnTo>
                  <a:pt x="0" y="490"/>
                </a:lnTo>
                <a:lnTo>
                  <a:pt x="1146" y="841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47" name="Google Shape;47;p8"/>
          <p:cNvSpPr/>
          <p:nvPr/>
        </p:nvSpPr>
        <p:spPr>
          <a:xfrm>
            <a:off x="6185175" y="3810000"/>
            <a:ext cx="3072325" cy="1426725"/>
          </a:xfrm>
          <a:custGeom>
            <a:avLst/>
            <a:gdLst/>
            <a:ahLst/>
            <a:cxnLst/>
            <a:rect l="l" t="t" r="r" b="b"/>
            <a:pathLst>
              <a:path w="122893" h="57069" extrusionOk="0">
                <a:moveTo>
                  <a:pt x="0" y="56745"/>
                </a:moveTo>
                <a:lnTo>
                  <a:pt x="121596" y="0"/>
                </a:lnTo>
                <a:lnTo>
                  <a:pt x="122893" y="570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1056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110600" y="-93125"/>
            <a:ext cx="3323925" cy="1289450"/>
          </a:xfrm>
          <a:custGeom>
            <a:avLst/>
            <a:gdLst/>
            <a:ahLst/>
            <a:cxnLst/>
            <a:rect l="l" t="t" r="r" b="b"/>
            <a:pathLst>
              <a:path w="132957" h="51578" extrusionOk="0">
                <a:moveTo>
                  <a:pt x="0" y="286"/>
                </a:moveTo>
                <a:lnTo>
                  <a:pt x="130378" y="0"/>
                </a:lnTo>
                <a:lnTo>
                  <a:pt x="132957" y="515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16375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716375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7743900" y="-93125"/>
            <a:ext cx="1583175" cy="2270875"/>
          </a:xfrm>
          <a:custGeom>
            <a:avLst/>
            <a:gdLst/>
            <a:ahLst/>
            <a:cxnLst/>
            <a:rect l="l" t="t" r="r" b="b"/>
            <a:pathLst>
              <a:path w="63327" h="90835" extrusionOk="0">
                <a:moveTo>
                  <a:pt x="0" y="286"/>
                </a:moveTo>
                <a:lnTo>
                  <a:pt x="4871" y="0"/>
                </a:lnTo>
                <a:lnTo>
                  <a:pt x="63327" y="860"/>
                </a:lnTo>
                <a:lnTo>
                  <a:pt x="61608" y="908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76200" dir="10860000" algn="bl" rotWithShape="0">
              <a:srgbClr val="000000">
                <a:alpha val="36000"/>
              </a:srgbClr>
            </a:outerShdw>
          </a:effectLst>
        </p:spPr>
      </p:sp>
      <p:sp>
        <p:nvSpPr>
          <p:cNvPr id="54" name="Google Shape;54;p9"/>
          <p:cNvSpPr/>
          <p:nvPr/>
        </p:nvSpPr>
        <p:spPr>
          <a:xfrm>
            <a:off x="-100300" y="2564575"/>
            <a:ext cx="1504375" cy="2664900"/>
          </a:xfrm>
          <a:custGeom>
            <a:avLst/>
            <a:gdLst/>
            <a:ahLst/>
            <a:cxnLst/>
            <a:rect l="l" t="t" r="r" b="b"/>
            <a:pathLst>
              <a:path w="60175" h="106596" extrusionOk="0">
                <a:moveTo>
                  <a:pt x="573" y="0"/>
                </a:moveTo>
                <a:lnTo>
                  <a:pt x="0" y="106309"/>
                </a:lnTo>
                <a:lnTo>
                  <a:pt x="60175" y="1065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07958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57" name="Google Shape;57;p10"/>
          <p:cNvSpPr/>
          <p:nvPr/>
        </p:nvSpPr>
        <p:spPr>
          <a:xfrm>
            <a:off x="-186250" y="3553175"/>
            <a:ext cx="2379800" cy="1688650"/>
          </a:xfrm>
          <a:custGeom>
            <a:avLst/>
            <a:gdLst/>
            <a:ahLst/>
            <a:cxnLst/>
            <a:rect l="l" t="t" r="r" b="b"/>
            <a:pathLst>
              <a:path w="95192" h="67546" extrusionOk="0">
                <a:moveTo>
                  <a:pt x="95192" y="65428"/>
                </a:moveTo>
                <a:lnTo>
                  <a:pt x="0" y="0"/>
                </a:lnTo>
                <a:lnTo>
                  <a:pt x="1096" y="675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50100" y="38891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82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945350" y="1807650"/>
            <a:ext cx="5253300" cy="11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945350" y="2914350"/>
            <a:ext cx="5253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flipH="1">
            <a:off x="7733707" y="1402400"/>
            <a:ext cx="1626250" cy="3854550"/>
          </a:xfrm>
          <a:custGeom>
            <a:avLst/>
            <a:gdLst/>
            <a:ahLst/>
            <a:cxnLst/>
            <a:rect l="l" t="t" r="r" b="b"/>
            <a:pathLst>
              <a:path w="65050" h="154182" extrusionOk="0">
                <a:moveTo>
                  <a:pt x="3457" y="0"/>
                </a:moveTo>
                <a:lnTo>
                  <a:pt x="0" y="154182"/>
                </a:lnTo>
                <a:lnTo>
                  <a:pt x="65050" y="154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3" name="Google Shape;63;p11"/>
          <p:cNvSpPr/>
          <p:nvPr/>
        </p:nvSpPr>
        <p:spPr>
          <a:xfrm flipH="1">
            <a:off x="7249636" y="3294816"/>
            <a:ext cx="2110321" cy="1954557"/>
          </a:xfrm>
          <a:custGeom>
            <a:avLst/>
            <a:gdLst/>
            <a:ahLst/>
            <a:cxnLst/>
            <a:rect l="l" t="t" r="r" b="b"/>
            <a:pathLst>
              <a:path w="81994" h="75942" extrusionOk="0">
                <a:moveTo>
                  <a:pt x="1816" y="0"/>
                </a:moveTo>
                <a:lnTo>
                  <a:pt x="0" y="75942"/>
                </a:lnTo>
                <a:lnTo>
                  <a:pt x="81994" y="75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4" name="Google Shape;64;p11"/>
          <p:cNvSpPr/>
          <p:nvPr/>
        </p:nvSpPr>
        <p:spPr>
          <a:xfrm flipH="1">
            <a:off x="-49724" y="-90775"/>
            <a:ext cx="3139480" cy="1951566"/>
          </a:xfrm>
          <a:custGeom>
            <a:avLst/>
            <a:gdLst/>
            <a:ahLst/>
            <a:cxnLst/>
            <a:rect l="l" t="t" r="r" b="b"/>
            <a:pathLst>
              <a:path w="123141" h="76547" extrusionOk="0">
                <a:moveTo>
                  <a:pt x="0" y="303"/>
                </a:moveTo>
                <a:lnTo>
                  <a:pt x="121628" y="0"/>
                </a:lnTo>
                <a:lnTo>
                  <a:pt x="123141" y="765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65" name="Google Shape;65;p11"/>
          <p:cNvSpPr/>
          <p:nvPr/>
        </p:nvSpPr>
        <p:spPr>
          <a:xfrm flipH="1">
            <a:off x="-215963" y="-90775"/>
            <a:ext cx="1762344" cy="3687139"/>
          </a:xfrm>
          <a:custGeom>
            <a:avLst/>
            <a:gdLst/>
            <a:ahLst/>
            <a:cxnLst/>
            <a:rect l="l" t="t" r="r" b="b"/>
            <a:pathLst>
              <a:path w="65655" h="137362" extrusionOk="0">
                <a:moveTo>
                  <a:pt x="0" y="605"/>
                </a:moveTo>
                <a:lnTo>
                  <a:pt x="65655" y="0"/>
                </a:lnTo>
                <a:lnTo>
                  <a:pt x="62327" y="1373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6414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14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8312800" y="-90775"/>
            <a:ext cx="1021125" cy="4319025"/>
          </a:xfrm>
          <a:custGeom>
            <a:avLst/>
            <a:gdLst/>
            <a:ahLst/>
            <a:cxnLst/>
            <a:rect l="l" t="t" r="r" b="b"/>
            <a:pathLst>
              <a:path w="40845" h="172761" extrusionOk="0">
                <a:moveTo>
                  <a:pt x="40845" y="0"/>
                </a:moveTo>
                <a:lnTo>
                  <a:pt x="0" y="303"/>
                </a:lnTo>
                <a:lnTo>
                  <a:pt x="35702" y="1727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108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6" name="Google Shape;86;p14"/>
          <p:cNvSpPr/>
          <p:nvPr/>
        </p:nvSpPr>
        <p:spPr>
          <a:xfrm>
            <a:off x="7828700" y="-60500"/>
            <a:ext cx="1397700" cy="1646000"/>
          </a:xfrm>
          <a:custGeom>
            <a:avLst/>
            <a:gdLst/>
            <a:ahLst/>
            <a:cxnLst/>
            <a:rect l="l" t="t" r="r" b="b"/>
            <a:pathLst>
              <a:path w="55908" h="65840" extrusionOk="0">
                <a:moveTo>
                  <a:pt x="55908" y="854"/>
                </a:moveTo>
                <a:lnTo>
                  <a:pt x="55908" y="658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dir="36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7" name="Google Shape;87;p14"/>
          <p:cNvSpPr/>
          <p:nvPr/>
        </p:nvSpPr>
        <p:spPr>
          <a:xfrm>
            <a:off x="-52950" y="2942375"/>
            <a:ext cx="1444725" cy="2269200"/>
          </a:xfrm>
          <a:custGeom>
            <a:avLst/>
            <a:gdLst/>
            <a:ahLst/>
            <a:cxnLst/>
            <a:rect l="l" t="t" r="r" b="b"/>
            <a:pathLst>
              <a:path w="57789" h="90768" extrusionOk="0">
                <a:moveTo>
                  <a:pt x="0" y="0"/>
                </a:moveTo>
                <a:lnTo>
                  <a:pt x="908" y="90768"/>
                </a:lnTo>
                <a:lnTo>
                  <a:pt x="57789" y="904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716381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"/>
          </p:nvPr>
        </p:nvSpPr>
        <p:spPr>
          <a:xfrm>
            <a:off x="716375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3481500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4"/>
          </p:nvPr>
        </p:nvSpPr>
        <p:spPr>
          <a:xfrm>
            <a:off x="3481500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6246619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6"/>
          </p:nvPr>
        </p:nvSpPr>
        <p:spPr>
          <a:xfrm>
            <a:off x="6246621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46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-264750" y="-90775"/>
            <a:ext cx="2874325" cy="1058975"/>
          </a:xfrm>
          <a:custGeom>
            <a:avLst/>
            <a:gdLst/>
            <a:ahLst/>
            <a:cxnLst/>
            <a:rect l="l" t="t" r="r" b="b"/>
            <a:pathLst>
              <a:path w="114973" h="42359" extrusionOk="0">
                <a:moveTo>
                  <a:pt x="114973" y="0"/>
                </a:moveTo>
                <a:lnTo>
                  <a:pt x="2118" y="605"/>
                </a:lnTo>
                <a:lnTo>
                  <a:pt x="0" y="423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7000"/>
              </a:srgbClr>
            </a:outerShdw>
          </a:effectLst>
        </p:spPr>
      </p:sp>
      <p:sp>
        <p:nvSpPr>
          <p:cNvPr id="97" name="Google Shape;97;p15"/>
          <p:cNvSpPr/>
          <p:nvPr/>
        </p:nvSpPr>
        <p:spPr>
          <a:xfrm>
            <a:off x="-83200" y="-68075"/>
            <a:ext cx="1149725" cy="2723025"/>
          </a:xfrm>
          <a:custGeom>
            <a:avLst/>
            <a:gdLst/>
            <a:ahLst/>
            <a:cxnLst/>
            <a:rect l="l" t="t" r="r" b="b"/>
            <a:pathLst>
              <a:path w="45989" h="108921" extrusionOk="0">
                <a:moveTo>
                  <a:pt x="45989" y="0"/>
                </a:moveTo>
                <a:lnTo>
                  <a:pt x="605" y="108921"/>
                </a:lnTo>
                <a:lnTo>
                  <a:pt x="0" y="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7000"/>
              </a:srgbClr>
            </a:outerShdw>
          </a:effectLst>
        </p:spPr>
      </p:sp>
      <p:sp>
        <p:nvSpPr>
          <p:cNvPr id="98" name="Google Shape;98;p15"/>
          <p:cNvSpPr/>
          <p:nvPr/>
        </p:nvSpPr>
        <p:spPr>
          <a:xfrm>
            <a:off x="8063200" y="2397775"/>
            <a:ext cx="1210225" cy="2828925"/>
          </a:xfrm>
          <a:custGeom>
            <a:avLst/>
            <a:gdLst/>
            <a:ahLst/>
            <a:cxnLst/>
            <a:rect l="l" t="t" r="r" b="b"/>
            <a:pathLst>
              <a:path w="48409" h="113157" extrusionOk="0">
                <a:moveTo>
                  <a:pt x="0" y="113157"/>
                </a:moveTo>
                <a:lnTo>
                  <a:pt x="48107" y="110434"/>
                </a:lnTo>
                <a:lnTo>
                  <a:pt x="484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5000"/>
              </a:srgbClr>
            </a:outerShdw>
          </a:effectLst>
        </p:spPr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015018" y="1225775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2"/>
          </p:nvPr>
        </p:nvSpPr>
        <p:spPr>
          <a:xfrm>
            <a:off x="1015013" y="174567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3"/>
          </p:nvPr>
        </p:nvSpPr>
        <p:spPr>
          <a:xfrm>
            <a:off x="4954985" y="1225775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4"/>
          </p:nvPr>
        </p:nvSpPr>
        <p:spPr>
          <a:xfrm>
            <a:off x="4954986" y="174567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5"/>
          </p:nvPr>
        </p:nvSpPr>
        <p:spPr>
          <a:xfrm>
            <a:off x="1015018" y="2851828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6"/>
          </p:nvPr>
        </p:nvSpPr>
        <p:spPr>
          <a:xfrm>
            <a:off x="1015014" y="337172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7"/>
          </p:nvPr>
        </p:nvSpPr>
        <p:spPr>
          <a:xfrm>
            <a:off x="4954985" y="2851828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8"/>
          </p:nvPr>
        </p:nvSpPr>
        <p:spPr>
          <a:xfrm>
            <a:off x="4954986" y="337172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801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5831825" y="4220700"/>
            <a:ext cx="3494550" cy="1036250"/>
          </a:xfrm>
          <a:custGeom>
            <a:avLst/>
            <a:gdLst/>
            <a:ahLst/>
            <a:cxnLst/>
            <a:rect l="l" t="t" r="r" b="b"/>
            <a:pathLst>
              <a:path w="139782" h="41450" extrusionOk="0">
                <a:moveTo>
                  <a:pt x="139177" y="0"/>
                </a:moveTo>
                <a:lnTo>
                  <a:pt x="139782" y="41450"/>
                </a:lnTo>
                <a:lnTo>
                  <a:pt x="0" y="399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110" name="Google Shape;110;p16"/>
          <p:cNvSpPr/>
          <p:nvPr/>
        </p:nvSpPr>
        <p:spPr>
          <a:xfrm>
            <a:off x="-75650" y="-45375"/>
            <a:ext cx="1081650" cy="2821350"/>
          </a:xfrm>
          <a:custGeom>
            <a:avLst/>
            <a:gdLst/>
            <a:ahLst/>
            <a:cxnLst/>
            <a:rect l="l" t="t" r="r" b="b"/>
            <a:pathLst>
              <a:path w="43266" h="112854" extrusionOk="0">
                <a:moveTo>
                  <a:pt x="43266" y="0"/>
                </a:moveTo>
                <a:lnTo>
                  <a:pt x="0" y="0"/>
                </a:lnTo>
                <a:lnTo>
                  <a:pt x="0" y="1128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>
            <a:off x="868773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"/>
          </p:nvPr>
        </p:nvSpPr>
        <p:spPr>
          <a:xfrm>
            <a:off x="868774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3"/>
          </p:nvPr>
        </p:nvSpPr>
        <p:spPr>
          <a:xfrm>
            <a:off x="3392549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4"/>
          </p:nvPr>
        </p:nvSpPr>
        <p:spPr>
          <a:xfrm>
            <a:off x="3392550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5916326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6"/>
          </p:nvPr>
        </p:nvSpPr>
        <p:spPr>
          <a:xfrm>
            <a:off x="5916327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7"/>
          </p:nvPr>
        </p:nvSpPr>
        <p:spPr>
          <a:xfrm>
            <a:off x="868773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868774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9"/>
          </p:nvPr>
        </p:nvSpPr>
        <p:spPr>
          <a:xfrm>
            <a:off x="3392549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3"/>
          </p:nvPr>
        </p:nvSpPr>
        <p:spPr>
          <a:xfrm>
            <a:off x="3392550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5916326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5"/>
          </p:nvPr>
        </p:nvSpPr>
        <p:spPr>
          <a:xfrm>
            <a:off x="5916327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39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5400675" y="3243950"/>
            <a:ext cx="3940911" cy="2013037"/>
          </a:xfrm>
          <a:custGeom>
            <a:avLst/>
            <a:gdLst/>
            <a:ahLst/>
            <a:cxnLst/>
            <a:rect l="l" t="t" r="r" b="b"/>
            <a:pathLst>
              <a:path w="154002" h="78665" extrusionOk="0">
                <a:moveTo>
                  <a:pt x="153397" y="0"/>
                </a:moveTo>
                <a:lnTo>
                  <a:pt x="154002" y="78665"/>
                </a:lnTo>
                <a:lnTo>
                  <a:pt x="0" y="777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1040000" algn="bl" rotWithShape="0">
              <a:srgbClr val="000000">
                <a:alpha val="35000"/>
              </a:srgbClr>
            </a:outerShdw>
          </a:effectLst>
        </p:spPr>
      </p:sp>
      <p:sp>
        <p:nvSpPr>
          <p:cNvPr id="133" name="Google Shape;133;p18"/>
          <p:cNvSpPr/>
          <p:nvPr/>
        </p:nvSpPr>
        <p:spPr>
          <a:xfrm>
            <a:off x="7609350" y="1263175"/>
            <a:ext cx="1830475" cy="4069425"/>
          </a:xfrm>
          <a:custGeom>
            <a:avLst/>
            <a:gdLst/>
            <a:ahLst/>
            <a:cxnLst/>
            <a:rect l="l" t="t" r="r" b="b"/>
            <a:pathLst>
              <a:path w="73219" h="162777" extrusionOk="0">
                <a:moveTo>
                  <a:pt x="63840" y="0"/>
                </a:moveTo>
                <a:lnTo>
                  <a:pt x="0" y="162777"/>
                </a:lnTo>
                <a:lnTo>
                  <a:pt x="73219" y="1627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7445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5931750" y="-105900"/>
            <a:ext cx="3356875" cy="907696"/>
          </a:xfrm>
          <a:custGeom>
            <a:avLst/>
            <a:gdLst/>
            <a:ahLst/>
            <a:cxnLst/>
            <a:rect l="l" t="t" r="r" b="b"/>
            <a:pathLst>
              <a:path w="129797" h="35097" extrusionOk="0">
                <a:moveTo>
                  <a:pt x="129495" y="35097"/>
                </a:moveTo>
                <a:lnTo>
                  <a:pt x="129797" y="0"/>
                </a:lnTo>
                <a:lnTo>
                  <a:pt x="0" y="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9378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-196675" y="1800225"/>
            <a:ext cx="1406900" cy="3434050"/>
          </a:xfrm>
          <a:custGeom>
            <a:avLst/>
            <a:gdLst/>
            <a:ahLst/>
            <a:cxnLst/>
            <a:rect l="l" t="t" r="r" b="b"/>
            <a:pathLst>
              <a:path w="56276" h="137362" extrusionOk="0">
                <a:moveTo>
                  <a:pt x="3934" y="12707"/>
                </a:moveTo>
                <a:lnTo>
                  <a:pt x="56276" y="137059"/>
                </a:lnTo>
                <a:lnTo>
                  <a:pt x="3934" y="1373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0" name="Google Shape;140;p20"/>
          <p:cNvSpPr/>
          <p:nvPr/>
        </p:nvSpPr>
        <p:spPr>
          <a:xfrm>
            <a:off x="8010250" y="-60500"/>
            <a:ext cx="1248050" cy="1656500"/>
          </a:xfrm>
          <a:custGeom>
            <a:avLst/>
            <a:gdLst/>
            <a:ahLst/>
            <a:cxnLst/>
            <a:rect l="l" t="t" r="r" b="b"/>
            <a:pathLst>
              <a:path w="49922" h="66260" extrusionOk="0">
                <a:moveTo>
                  <a:pt x="0" y="302"/>
                </a:moveTo>
                <a:lnTo>
                  <a:pt x="49317" y="0"/>
                </a:lnTo>
                <a:lnTo>
                  <a:pt x="49922" y="6626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40059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-37825" y="1217800"/>
            <a:ext cx="1762400" cy="4008900"/>
          </a:xfrm>
          <a:custGeom>
            <a:avLst/>
            <a:gdLst/>
            <a:ahLst/>
            <a:cxnLst/>
            <a:rect l="l" t="t" r="r" b="b"/>
            <a:pathLst>
              <a:path w="70496" h="160356" extrusionOk="0">
                <a:moveTo>
                  <a:pt x="303" y="0"/>
                </a:moveTo>
                <a:lnTo>
                  <a:pt x="0" y="160356"/>
                </a:lnTo>
                <a:lnTo>
                  <a:pt x="70496" y="1594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4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3" name="Google Shape;143;p21"/>
          <p:cNvSpPr/>
          <p:nvPr/>
        </p:nvSpPr>
        <p:spPr>
          <a:xfrm>
            <a:off x="5541639" y="-157875"/>
            <a:ext cx="3928495" cy="1277361"/>
          </a:xfrm>
          <a:custGeom>
            <a:avLst/>
            <a:gdLst/>
            <a:ahLst/>
            <a:cxnLst/>
            <a:rect l="l" t="t" r="r" b="b"/>
            <a:pathLst>
              <a:path w="147952" h="48107" extrusionOk="0">
                <a:moveTo>
                  <a:pt x="0" y="0"/>
                </a:moveTo>
                <a:lnTo>
                  <a:pt x="147649" y="1210"/>
                </a:lnTo>
                <a:lnTo>
                  <a:pt x="147952" y="48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4" name="Google Shape;144;p21"/>
          <p:cNvSpPr/>
          <p:nvPr/>
        </p:nvSpPr>
        <p:spPr>
          <a:xfrm>
            <a:off x="7616925" y="-37825"/>
            <a:ext cx="1648950" cy="2897000"/>
          </a:xfrm>
          <a:custGeom>
            <a:avLst/>
            <a:gdLst/>
            <a:ahLst/>
            <a:cxnLst/>
            <a:rect l="l" t="t" r="r" b="b"/>
            <a:pathLst>
              <a:path w="65958" h="115880" extrusionOk="0">
                <a:moveTo>
                  <a:pt x="0" y="0"/>
                </a:moveTo>
                <a:lnTo>
                  <a:pt x="65958" y="0"/>
                </a:lnTo>
                <a:lnTo>
                  <a:pt x="65050" y="1158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5" name="Google Shape;145;p21"/>
          <p:cNvSpPr txBox="1">
            <a:spLocks noGrp="1"/>
          </p:cNvSpPr>
          <p:nvPr>
            <p:ph type="title" hasCustomPrompt="1"/>
          </p:nvPr>
        </p:nvSpPr>
        <p:spPr>
          <a:xfrm>
            <a:off x="1838850" y="72777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1838850" y="137157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2" hasCustomPrompt="1"/>
          </p:nvPr>
        </p:nvSpPr>
        <p:spPr>
          <a:xfrm>
            <a:off x="1838850" y="2068350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3"/>
          </p:nvPr>
        </p:nvSpPr>
        <p:spPr>
          <a:xfrm>
            <a:off x="1838850" y="2712150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 idx="4" hasCustomPrompt="1"/>
          </p:nvPr>
        </p:nvSpPr>
        <p:spPr>
          <a:xfrm>
            <a:off x="1838850" y="340892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5"/>
          </p:nvPr>
        </p:nvSpPr>
        <p:spPr>
          <a:xfrm>
            <a:off x="1838850" y="405272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-136150" y="-157875"/>
            <a:ext cx="1425108" cy="2691851"/>
          </a:xfrm>
          <a:custGeom>
            <a:avLst/>
            <a:gdLst/>
            <a:ahLst/>
            <a:cxnLst/>
            <a:rect l="l" t="t" r="r" b="b"/>
            <a:pathLst>
              <a:path w="54461" h="102870" extrusionOk="0">
                <a:moveTo>
                  <a:pt x="54461" y="303"/>
                </a:moveTo>
                <a:lnTo>
                  <a:pt x="0" y="0"/>
                </a:lnTo>
                <a:lnTo>
                  <a:pt x="1815" y="1028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784091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-151275" y="-157775"/>
            <a:ext cx="3736547" cy="1216717"/>
          </a:xfrm>
          <a:custGeom>
            <a:avLst/>
            <a:gdLst/>
            <a:ahLst/>
            <a:cxnLst/>
            <a:rect l="l" t="t" r="r" b="b"/>
            <a:pathLst>
              <a:path w="144018" h="46896" extrusionOk="0">
                <a:moveTo>
                  <a:pt x="144018" y="2118"/>
                </a:moveTo>
                <a:lnTo>
                  <a:pt x="0" y="46896"/>
                </a:lnTo>
                <a:lnTo>
                  <a:pt x="9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4" name="Google Shape;154;p22"/>
          <p:cNvSpPr/>
          <p:nvPr/>
        </p:nvSpPr>
        <p:spPr>
          <a:xfrm>
            <a:off x="-98325" y="-68075"/>
            <a:ext cx="1535475" cy="3108800"/>
          </a:xfrm>
          <a:custGeom>
            <a:avLst/>
            <a:gdLst/>
            <a:ahLst/>
            <a:cxnLst/>
            <a:rect l="l" t="t" r="r" b="b"/>
            <a:pathLst>
              <a:path w="61419" h="124352" extrusionOk="0">
                <a:moveTo>
                  <a:pt x="61419" y="605"/>
                </a:moveTo>
                <a:lnTo>
                  <a:pt x="0" y="124352"/>
                </a:lnTo>
                <a:lnTo>
                  <a:pt x="121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5" name="Google Shape;155;p22"/>
          <p:cNvSpPr/>
          <p:nvPr/>
        </p:nvSpPr>
        <p:spPr>
          <a:xfrm>
            <a:off x="7284100" y="2004450"/>
            <a:ext cx="2045469" cy="3260218"/>
          </a:xfrm>
          <a:custGeom>
            <a:avLst/>
            <a:gdLst/>
            <a:ahLst/>
            <a:cxnLst/>
            <a:rect l="l" t="t" r="r" b="b"/>
            <a:pathLst>
              <a:path w="78968" h="125865" extrusionOk="0">
                <a:moveTo>
                  <a:pt x="77758" y="0"/>
                </a:moveTo>
                <a:lnTo>
                  <a:pt x="78968" y="125865"/>
                </a:lnTo>
                <a:lnTo>
                  <a:pt x="0" y="1243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2186250" y="639234"/>
            <a:ext cx="47715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2186250" y="1644541"/>
            <a:ext cx="47715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2056800" y="3990666"/>
            <a:ext cx="5030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2601530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-121550" y="-151950"/>
            <a:ext cx="1245975" cy="4322975"/>
          </a:xfrm>
          <a:custGeom>
            <a:avLst/>
            <a:gdLst/>
            <a:ahLst/>
            <a:cxnLst/>
            <a:rect l="l" t="t" r="r" b="b"/>
            <a:pathLst>
              <a:path w="49839" h="172919" extrusionOk="0">
                <a:moveTo>
                  <a:pt x="49839" y="0"/>
                </a:moveTo>
                <a:lnTo>
                  <a:pt x="304" y="172919"/>
                </a:lnTo>
                <a:lnTo>
                  <a:pt x="0" y="3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61" name="Google Shape;161;p23"/>
          <p:cNvSpPr/>
          <p:nvPr/>
        </p:nvSpPr>
        <p:spPr>
          <a:xfrm>
            <a:off x="5652525" y="4011475"/>
            <a:ext cx="3707575" cy="1276375"/>
          </a:xfrm>
          <a:custGeom>
            <a:avLst/>
            <a:gdLst/>
            <a:ahLst/>
            <a:cxnLst/>
            <a:rect l="l" t="t" r="r" b="b"/>
            <a:pathLst>
              <a:path w="148303" h="51055" extrusionOk="0">
                <a:moveTo>
                  <a:pt x="146176" y="0"/>
                </a:moveTo>
                <a:lnTo>
                  <a:pt x="148303" y="51055"/>
                </a:lnTo>
                <a:lnTo>
                  <a:pt x="0" y="483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6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346585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>
            <a:off x="6450275" y="-75975"/>
            <a:ext cx="2894625" cy="1489100"/>
          </a:xfrm>
          <a:custGeom>
            <a:avLst/>
            <a:gdLst/>
            <a:ahLst/>
            <a:cxnLst/>
            <a:rect l="l" t="t" r="r" b="b"/>
            <a:pathLst>
              <a:path w="115785" h="59564" extrusionOk="0">
                <a:moveTo>
                  <a:pt x="0" y="304"/>
                </a:moveTo>
                <a:lnTo>
                  <a:pt x="114266" y="0"/>
                </a:lnTo>
                <a:lnTo>
                  <a:pt x="115785" y="595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4" name="Google Shape;164;p24"/>
          <p:cNvSpPr/>
          <p:nvPr/>
        </p:nvSpPr>
        <p:spPr>
          <a:xfrm>
            <a:off x="8212875" y="-121575"/>
            <a:ext cx="1132025" cy="3206150"/>
          </a:xfrm>
          <a:custGeom>
            <a:avLst/>
            <a:gdLst/>
            <a:ahLst/>
            <a:cxnLst/>
            <a:rect l="l" t="t" r="r" b="b"/>
            <a:pathLst>
              <a:path w="45281" h="128246" extrusionOk="0">
                <a:moveTo>
                  <a:pt x="0" y="608"/>
                </a:moveTo>
                <a:lnTo>
                  <a:pt x="45281" y="0"/>
                </a:lnTo>
                <a:lnTo>
                  <a:pt x="42242" y="1282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5" name="Google Shape;165;p24"/>
          <p:cNvSpPr/>
          <p:nvPr/>
        </p:nvSpPr>
        <p:spPr>
          <a:xfrm>
            <a:off x="-68375" y="2013325"/>
            <a:ext cx="1755025" cy="3221350"/>
          </a:xfrm>
          <a:custGeom>
            <a:avLst/>
            <a:gdLst/>
            <a:ahLst/>
            <a:cxnLst/>
            <a:rect l="l" t="t" r="r" b="b"/>
            <a:pathLst>
              <a:path w="70201" h="128854" extrusionOk="0">
                <a:moveTo>
                  <a:pt x="912" y="0"/>
                </a:moveTo>
                <a:lnTo>
                  <a:pt x="0" y="128854"/>
                </a:lnTo>
                <a:lnTo>
                  <a:pt x="70201" y="12824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76200" dir="36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00769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46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70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4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08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183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0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67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41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87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0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250" y="1554675"/>
            <a:ext cx="6653400" cy="16248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45300" y="3179325"/>
            <a:ext cx="6653400" cy="4095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478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3" name="Google Shape;13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" name="Google Shape;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7962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73575" y="877700"/>
            <a:ext cx="1197000" cy="1126200"/>
          </a:xfrm>
          <a:prstGeom prst="rect">
            <a:avLst/>
          </a:prstGeom>
          <a:noFill/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1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21" name="Google Shape;2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2" name="Google Shape;2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8725" y="972075"/>
            <a:ext cx="8506500" cy="380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78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28" name="Google Shape;2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9" name="Google Shape;2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045400" y="3005287"/>
            <a:ext cx="34491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631120" y="3005287"/>
            <a:ext cx="34509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3"/>
          </p:nvPr>
        </p:nvSpPr>
        <p:spPr>
          <a:xfrm>
            <a:off x="1045400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"/>
          <p:cNvSpPr>
            <a:spLocks noGrp="1"/>
          </p:cNvSpPr>
          <p:nvPr>
            <p:ph type="pic" idx="4"/>
          </p:nvPr>
        </p:nvSpPr>
        <p:spPr>
          <a:xfrm>
            <a:off x="4649555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103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6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38" name="Google Shape;3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9" name="Google Shape;3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18742" y="262213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05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44" name="Google Shape;44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45" name="Google Shape;4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827200"/>
            <a:ext cx="2907600" cy="2607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0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51" name="Google Shape;51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2" name="Google Shape;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6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57" name="Google Shape;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8" name="Google Shape;58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391900" y="173877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391925" y="269132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280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-15450" y="-3200"/>
            <a:ext cx="915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720000" y="4075125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87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67" name="Google Shape;67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8" name="Google Shape;68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43150" y="1558475"/>
            <a:ext cx="5457600" cy="15111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43150" y="3069625"/>
            <a:ext cx="54576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60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99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75" name="Google Shape;75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11450" y="972075"/>
            <a:ext cx="8321100" cy="12609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0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2">
            <a:alphaModFix/>
          </a:blip>
          <a:srcRect l="4425" t="20157" r="20176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3"/>
          <p:cNvGrpSpPr/>
          <p:nvPr/>
        </p:nvGrpSpPr>
        <p:grpSpPr>
          <a:xfrm rot="-1261221">
            <a:off x="8101005" y="-321520"/>
            <a:ext cx="1086690" cy="2224761"/>
            <a:chOff x="132278" y="1922694"/>
            <a:chExt cx="1225385" cy="2508710"/>
          </a:xfrm>
        </p:grpSpPr>
        <p:pic>
          <p:nvPicPr>
            <p:cNvPr id="207" name="Google Shape;2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3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1" name="Google Shape;211;p23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11275" y="972075"/>
            <a:ext cx="8321400" cy="37011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983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89" name="Google Shape;89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90" name="Google Shape;9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3008022" y="972073"/>
            <a:ext cx="1314300" cy="2888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6728000" y="972073"/>
            <a:ext cx="1314300" cy="2885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1101710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5"/>
          <p:cNvSpPr>
            <a:spLocks noGrp="1"/>
          </p:cNvSpPr>
          <p:nvPr>
            <p:ph type="pic" idx="4"/>
          </p:nvPr>
        </p:nvSpPr>
        <p:spPr>
          <a:xfrm>
            <a:off x="4821688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579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99" name="Google Shape;9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0" name="Google Shape;100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996738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2"/>
          </p:nvPr>
        </p:nvSpPr>
        <p:spPr>
          <a:xfrm>
            <a:off x="3467531" y="2801775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3"/>
          </p:nvPr>
        </p:nvSpPr>
        <p:spPr>
          <a:xfrm>
            <a:off x="5938347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>
            <a:spLocks noGrp="1"/>
          </p:cNvSpPr>
          <p:nvPr>
            <p:ph type="pic" idx="4"/>
          </p:nvPr>
        </p:nvSpPr>
        <p:spPr>
          <a:xfrm>
            <a:off x="996738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6"/>
          <p:cNvSpPr>
            <a:spLocks noGrp="1"/>
          </p:cNvSpPr>
          <p:nvPr>
            <p:ph type="pic" idx="5"/>
          </p:nvPr>
        </p:nvSpPr>
        <p:spPr>
          <a:xfrm>
            <a:off x="3467540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6"/>
          <p:cNvSpPr>
            <a:spLocks noGrp="1"/>
          </p:cNvSpPr>
          <p:nvPr>
            <p:ph type="pic" idx="6"/>
          </p:nvPr>
        </p:nvSpPr>
        <p:spPr>
          <a:xfrm>
            <a:off x="5938366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4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11" name="Google Shape;11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007225" y="3568625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3495763" y="3568639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5984275" y="3568657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>
            <a:spLocks noGrp="1"/>
          </p:cNvSpPr>
          <p:nvPr>
            <p:ph type="pic" idx="4"/>
          </p:nvPr>
        </p:nvSpPr>
        <p:spPr>
          <a:xfrm>
            <a:off x="100721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7"/>
          <p:cNvSpPr>
            <a:spLocks noGrp="1"/>
          </p:cNvSpPr>
          <p:nvPr>
            <p:ph type="pic" idx="5"/>
          </p:nvPr>
        </p:nvSpPr>
        <p:spPr>
          <a:xfrm>
            <a:off x="3495750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7"/>
          <p:cNvSpPr>
            <a:spLocks noGrp="1"/>
          </p:cNvSpPr>
          <p:nvPr>
            <p:ph type="pic" idx="6"/>
          </p:nvPr>
        </p:nvSpPr>
        <p:spPr>
          <a:xfrm>
            <a:off x="598426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610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8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23" name="Google Shape;12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24" name="Google Shape;124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205150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2"/>
          </p:nvPr>
        </p:nvSpPr>
        <p:spPr>
          <a:xfrm>
            <a:off x="466758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3"/>
          </p:nvPr>
        </p:nvSpPr>
        <p:spPr>
          <a:xfrm>
            <a:off x="205150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4"/>
          </p:nvPr>
        </p:nvSpPr>
        <p:spPr>
          <a:xfrm>
            <a:off x="466758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>
            <a:spLocks noGrp="1"/>
          </p:cNvSpPr>
          <p:nvPr>
            <p:ph type="pic" idx="5"/>
          </p:nvPr>
        </p:nvSpPr>
        <p:spPr>
          <a:xfrm>
            <a:off x="2051510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8"/>
          <p:cNvSpPr>
            <a:spLocks noGrp="1"/>
          </p:cNvSpPr>
          <p:nvPr>
            <p:ph type="pic" idx="6"/>
          </p:nvPr>
        </p:nvSpPr>
        <p:spPr>
          <a:xfrm>
            <a:off x="2051500" y="972075"/>
            <a:ext cx="2424900" cy="1103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8"/>
          <p:cNvSpPr>
            <a:spLocks noGrp="1"/>
          </p:cNvSpPr>
          <p:nvPr>
            <p:ph type="pic" idx="7"/>
          </p:nvPr>
        </p:nvSpPr>
        <p:spPr>
          <a:xfrm>
            <a:off x="4667574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8"/>
          <p:cNvSpPr>
            <a:spLocks noGrp="1"/>
          </p:cNvSpPr>
          <p:nvPr>
            <p:ph type="pic" idx="8"/>
          </p:nvPr>
        </p:nvSpPr>
        <p:spPr>
          <a:xfrm>
            <a:off x="4667574" y="972075"/>
            <a:ext cx="2424900" cy="1103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374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43643">
            <a:off x="-997558" y="2646421"/>
            <a:ext cx="2632570" cy="3892824"/>
          </a:xfrm>
          <a:prstGeom prst="rect">
            <a:avLst/>
          </a:prstGeom>
          <a:noFill/>
          <a:ln>
            <a:noFill/>
          </a:ln>
          <a:effectLst>
            <a:outerShdw blurRad="57150" dist="47625" dir="30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6" y="457200"/>
            <a:ext cx="7531469" cy="4229099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2099104" y="947016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7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>
            <a:off x="2099104" y="1943871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175200" y="3611950"/>
            <a:ext cx="4793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b="1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315989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9" name="Google Shape;1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82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2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153" name="Google Shape;153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4" name="Google Shape;154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663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23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58" name="Google Shape;158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9" name="Google Shape;15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34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4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163" name="Google Shape;163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64" name="Google Shape;16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15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0350" y="1022750"/>
            <a:ext cx="4392900" cy="25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500" b="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70350" y="3682150"/>
            <a:ext cx="43929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4" name="Google Shape;14;p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21" name="Google Shape;21;p2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736736" y="2864125"/>
            <a:ext cx="306550" cy="246616"/>
            <a:chOff x="8736736" y="2864125"/>
            <a:chExt cx="306550" cy="246616"/>
          </a:xfrm>
        </p:grpSpPr>
        <p:sp>
          <p:nvSpPr>
            <p:cNvPr id="30" name="Google Shape;30;p2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77886" y="1354125"/>
            <a:ext cx="306550" cy="246616"/>
            <a:chOff x="177886" y="1277925"/>
            <a:chExt cx="306550" cy="246616"/>
          </a:xfrm>
        </p:grpSpPr>
        <p:sp>
          <p:nvSpPr>
            <p:cNvPr id="34" name="Google Shape;34;p2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38" name="Google Shape;38;p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-138062" y="4058558"/>
            <a:ext cx="1313568" cy="1474703"/>
            <a:chOff x="-138062" y="3249908"/>
            <a:chExt cx="1313568" cy="1474703"/>
          </a:xfrm>
        </p:grpSpPr>
        <p:sp>
          <p:nvSpPr>
            <p:cNvPr id="48" name="Google Shape;48;p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3760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2049221">
            <a:off x="-1114373" y="4022650"/>
            <a:ext cx="3726026" cy="1477123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4572012" y="2339485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044075"/>
            <a:ext cx="13293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572000" y="3252225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>
            <a:off x="8141966" y="4340861"/>
            <a:ext cx="853744" cy="1055150"/>
            <a:chOff x="8141966" y="4340861"/>
            <a:chExt cx="853744" cy="1055150"/>
          </a:xfrm>
        </p:grpSpPr>
        <p:sp>
          <p:nvSpPr>
            <p:cNvPr id="68" name="Google Shape;68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8357299" y="3605079"/>
            <a:ext cx="1004220" cy="894684"/>
            <a:chOff x="8306286" y="4189629"/>
            <a:chExt cx="1004220" cy="894684"/>
          </a:xfrm>
        </p:grpSpPr>
        <p:sp>
          <p:nvSpPr>
            <p:cNvPr id="79" name="Google Shape;79;p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612379" y="-509926"/>
            <a:ext cx="1084855" cy="1192287"/>
            <a:chOff x="-98921" y="-213901"/>
            <a:chExt cx="1084855" cy="1192287"/>
          </a:xfrm>
        </p:grpSpPr>
        <p:sp>
          <p:nvSpPr>
            <p:cNvPr id="88" name="Google Shape;88;p3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 rot="4642715">
            <a:off x="-471840" y="-82062"/>
            <a:ext cx="1336325" cy="1473895"/>
            <a:chOff x="-350454" y="1005313"/>
            <a:chExt cx="1336373" cy="1473949"/>
          </a:xfrm>
        </p:grpSpPr>
        <p:sp>
          <p:nvSpPr>
            <p:cNvPr id="101" name="Google Shape;101;p3"/>
            <p:cNvSpPr/>
            <p:nvPr/>
          </p:nvSpPr>
          <p:spPr>
            <a:xfrm rot="1284187">
              <a:off x="-27581" y="1186964"/>
              <a:ext cx="204607" cy="532371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1284187">
              <a:off x="-87332" y="1811175"/>
              <a:ext cx="496413" cy="259163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1284187">
              <a:off x="-223283" y="1547799"/>
              <a:ext cx="708497" cy="830838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1284187">
              <a:off x="685513" y="1491584"/>
              <a:ext cx="239062" cy="260275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1284187">
              <a:off x="646837" y="1646334"/>
              <a:ext cx="326159" cy="132461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rot="1284187">
              <a:off x="594941" y="1734436"/>
              <a:ext cx="244013" cy="251484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1284187">
              <a:off x="553980" y="1622034"/>
              <a:ext cx="153481" cy="121650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rot="1284187">
              <a:off x="92900" y="1330838"/>
              <a:ext cx="141861" cy="605321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rot="1284187">
              <a:off x="293520" y="1028609"/>
              <a:ext cx="187936" cy="318877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rot="1284187">
              <a:off x="394131" y="1163367"/>
              <a:ext cx="259068" cy="248251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rot="1284187">
              <a:off x="349885" y="1344851"/>
              <a:ext cx="330403" cy="137816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rot="1284187">
              <a:off x="313209" y="1283566"/>
              <a:ext cx="95686" cy="168936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1950186" y="242288"/>
            <a:ext cx="306550" cy="246616"/>
            <a:chOff x="780261" y="1027988"/>
            <a:chExt cx="306550" cy="246616"/>
          </a:xfrm>
        </p:grpSpPr>
        <p:sp>
          <p:nvSpPr>
            <p:cNvPr id="114" name="Google Shape;114;p3"/>
            <p:cNvSpPr/>
            <p:nvPr/>
          </p:nvSpPr>
          <p:spPr>
            <a:xfrm>
              <a:off x="780261" y="108959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9680" y="102798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81764" y="1192770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3"/>
          <p:cNvSpPr/>
          <p:nvPr/>
        </p:nvSpPr>
        <p:spPr>
          <a:xfrm rot="10737425">
            <a:off x="7889734" y="475204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737425">
            <a:off x="7721465" y="4816729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737425">
            <a:off x="7784712" y="4652237"/>
            <a:ext cx="138801" cy="81835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3"/>
          <p:cNvGrpSpPr/>
          <p:nvPr/>
        </p:nvGrpSpPr>
        <p:grpSpPr>
          <a:xfrm>
            <a:off x="8440798" y="-85238"/>
            <a:ext cx="802107" cy="720546"/>
            <a:chOff x="8440798" y="-85238"/>
            <a:chExt cx="802107" cy="720546"/>
          </a:xfrm>
        </p:grpSpPr>
        <p:sp>
          <p:nvSpPr>
            <p:cNvPr id="121" name="Google Shape;121;p3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 flipH="1">
            <a:off x="133610" y="3673263"/>
            <a:ext cx="762950" cy="1927407"/>
            <a:chOff x="8361510" y="3452088"/>
            <a:chExt cx="762950" cy="1927407"/>
          </a:xfrm>
        </p:grpSpPr>
        <p:sp>
          <p:nvSpPr>
            <p:cNvPr id="129" name="Google Shape;129;p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3"/>
          <p:cNvGrpSpPr/>
          <p:nvPr/>
        </p:nvGrpSpPr>
        <p:grpSpPr>
          <a:xfrm rot="2700000">
            <a:off x="7653928" y="-495848"/>
            <a:ext cx="1087220" cy="1218368"/>
            <a:chOff x="-146778" y="-163348"/>
            <a:chExt cx="1087231" cy="1218380"/>
          </a:xfrm>
        </p:grpSpPr>
        <p:sp>
          <p:nvSpPr>
            <p:cNvPr id="142" name="Google Shape;142;p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7327086" y="110375"/>
            <a:ext cx="306550" cy="246616"/>
            <a:chOff x="366411" y="1167375"/>
            <a:chExt cx="306550" cy="246616"/>
          </a:xfrm>
        </p:grpSpPr>
        <p:sp>
          <p:nvSpPr>
            <p:cNvPr id="147" name="Google Shape;147;p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8706124" y="878025"/>
            <a:ext cx="306550" cy="246616"/>
            <a:chOff x="8757949" y="3645550"/>
            <a:chExt cx="306550" cy="246616"/>
          </a:xfrm>
        </p:grpSpPr>
        <p:sp>
          <p:nvSpPr>
            <p:cNvPr id="151" name="Google Shape;151;p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5168114">
            <a:off x="421960" y="4406989"/>
            <a:ext cx="853722" cy="1055122"/>
            <a:chOff x="8141966" y="4340861"/>
            <a:chExt cx="853744" cy="1055150"/>
          </a:xfrm>
        </p:grpSpPr>
        <p:sp>
          <p:nvSpPr>
            <p:cNvPr id="155" name="Google Shape;155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1643624" y="4676700"/>
            <a:ext cx="306550" cy="233991"/>
            <a:chOff x="281699" y="4701425"/>
            <a:chExt cx="306550" cy="233991"/>
          </a:xfrm>
        </p:grpSpPr>
        <p:sp>
          <p:nvSpPr>
            <p:cNvPr id="166" name="Google Shape;166;p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4978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712350" y="429768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subTitle" idx="1"/>
          </p:nvPr>
        </p:nvSpPr>
        <p:spPr>
          <a:xfrm>
            <a:off x="709875" y="12113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/>
          <p:nvPr/>
        </p:nvSpPr>
        <p:spPr>
          <a:xfrm flipH="1">
            <a:off x="-1044553" y="378162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4"/>
          <p:cNvGrpSpPr/>
          <p:nvPr/>
        </p:nvGrpSpPr>
        <p:grpSpPr>
          <a:xfrm rot="-1973635">
            <a:off x="412028" y="-213839"/>
            <a:ext cx="911085" cy="1119311"/>
            <a:chOff x="556167" y="-402644"/>
            <a:chExt cx="911061" cy="1119281"/>
          </a:xfrm>
        </p:grpSpPr>
        <p:sp>
          <p:nvSpPr>
            <p:cNvPr id="175" name="Google Shape;175;p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4"/>
          <p:cNvGrpSpPr/>
          <p:nvPr/>
        </p:nvGrpSpPr>
        <p:grpSpPr>
          <a:xfrm rot="-6233504">
            <a:off x="8318346" y="4554611"/>
            <a:ext cx="849012" cy="760137"/>
            <a:chOff x="-44590" y="-31162"/>
            <a:chExt cx="848969" cy="760098"/>
          </a:xfrm>
        </p:grpSpPr>
        <p:sp>
          <p:nvSpPr>
            <p:cNvPr id="185" name="Google Shape;185;p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5400000">
            <a:off x="-131627" y="-98863"/>
            <a:ext cx="802107" cy="720546"/>
            <a:chOff x="8440798" y="-85238"/>
            <a:chExt cx="802107" cy="720546"/>
          </a:xfrm>
        </p:grpSpPr>
        <p:sp>
          <p:nvSpPr>
            <p:cNvPr id="192" name="Google Shape;192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4"/>
          <p:cNvGrpSpPr/>
          <p:nvPr/>
        </p:nvGrpSpPr>
        <p:grpSpPr>
          <a:xfrm rot="-1282168">
            <a:off x="8649282" y="293768"/>
            <a:ext cx="802150" cy="720585"/>
            <a:chOff x="8440798" y="-85238"/>
            <a:chExt cx="802107" cy="720546"/>
          </a:xfrm>
        </p:grpSpPr>
        <p:sp>
          <p:nvSpPr>
            <p:cNvPr id="200" name="Google Shape;200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4"/>
          <p:cNvGrpSpPr/>
          <p:nvPr/>
        </p:nvGrpSpPr>
        <p:grpSpPr>
          <a:xfrm rot="-1018253">
            <a:off x="8708741" y="3986265"/>
            <a:ext cx="574027" cy="1003481"/>
            <a:chOff x="8185349" y="4299471"/>
            <a:chExt cx="573999" cy="1003431"/>
          </a:xfrm>
        </p:grpSpPr>
        <p:sp>
          <p:nvSpPr>
            <p:cNvPr id="208" name="Google Shape;208;p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4"/>
          <p:cNvGrpSpPr/>
          <p:nvPr/>
        </p:nvGrpSpPr>
        <p:grpSpPr>
          <a:xfrm flipH="1">
            <a:off x="-46290" y="3942426"/>
            <a:ext cx="762950" cy="1927407"/>
            <a:chOff x="8361510" y="3452088"/>
            <a:chExt cx="762950" cy="1927407"/>
          </a:xfrm>
        </p:grpSpPr>
        <p:sp>
          <p:nvSpPr>
            <p:cNvPr id="220" name="Google Shape;220;p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8037427" y="-172970"/>
            <a:ext cx="1232356" cy="951123"/>
            <a:chOff x="670952" y="-197670"/>
            <a:chExt cx="1232356" cy="951123"/>
          </a:xfrm>
        </p:grpSpPr>
        <p:sp>
          <p:nvSpPr>
            <p:cNvPr id="233" name="Google Shape;233;p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4"/>
          <p:cNvGrpSpPr/>
          <p:nvPr/>
        </p:nvGrpSpPr>
        <p:grpSpPr>
          <a:xfrm>
            <a:off x="100211" y="662475"/>
            <a:ext cx="306550" cy="246616"/>
            <a:chOff x="366411" y="1167375"/>
            <a:chExt cx="306550" cy="246616"/>
          </a:xfrm>
        </p:grpSpPr>
        <p:sp>
          <p:nvSpPr>
            <p:cNvPr id="242" name="Google Shape;242;p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4"/>
          <p:cNvGrpSpPr/>
          <p:nvPr/>
        </p:nvGrpSpPr>
        <p:grpSpPr>
          <a:xfrm>
            <a:off x="595299" y="4817688"/>
            <a:ext cx="306550" cy="233991"/>
            <a:chOff x="281699" y="4701425"/>
            <a:chExt cx="306550" cy="233991"/>
          </a:xfrm>
        </p:grpSpPr>
        <p:sp>
          <p:nvSpPr>
            <p:cNvPr id="246" name="Google Shape;246;p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016599" y="4782825"/>
            <a:ext cx="306550" cy="246616"/>
            <a:chOff x="8757949" y="3645550"/>
            <a:chExt cx="306550" cy="246616"/>
          </a:xfrm>
        </p:grpSpPr>
        <p:sp>
          <p:nvSpPr>
            <p:cNvPr id="250" name="Google Shape;250;p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4"/>
          <p:cNvSpPr/>
          <p:nvPr/>
        </p:nvSpPr>
        <p:spPr>
          <a:xfrm>
            <a:off x="9363234" y="2287708"/>
            <a:ext cx="42165" cy="25850"/>
          </a:xfrm>
          <a:custGeom>
            <a:avLst/>
            <a:gdLst/>
            <a:ahLst/>
            <a:cxnLst/>
            <a:rect l="l" t="t" r="r" b="b"/>
            <a:pathLst>
              <a:path w="367" h="225" extrusionOk="0">
                <a:moveTo>
                  <a:pt x="105" y="0"/>
                </a:moveTo>
                <a:cubicBezTo>
                  <a:pt x="63" y="0"/>
                  <a:pt x="31" y="14"/>
                  <a:pt x="23" y="38"/>
                </a:cubicBezTo>
                <a:cubicBezTo>
                  <a:pt x="1" y="83"/>
                  <a:pt x="53" y="150"/>
                  <a:pt x="143" y="195"/>
                </a:cubicBezTo>
                <a:cubicBezTo>
                  <a:pt x="184" y="215"/>
                  <a:pt x="225" y="225"/>
                  <a:pt x="259" y="225"/>
                </a:cubicBezTo>
                <a:cubicBezTo>
                  <a:pt x="300" y="225"/>
                  <a:pt x="332" y="211"/>
                  <a:pt x="344" y="187"/>
                </a:cubicBezTo>
                <a:cubicBezTo>
                  <a:pt x="367" y="142"/>
                  <a:pt x="314" y="68"/>
                  <a:pt x="225" y="30"/>
                </a:cubicBezTo>
                <a:cubicBezTo>
                  <a:pt x="184" y="10"/>
                  <a:pt x="141" y="0"/>
                  <a:pt x="1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57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1"/>
          </p:nvPr>
        </p:nvSpPr>
        <p:spPr>
          <a:xfrm>
            <a:off x="7132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2"/>
          </p:nvPr>
        </p:nvSpPr>
        <p:spPr>
          <a:xfrm>
            <a:off x="61693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3"/>
          </p:nvPr>
        </p:nvSpPr>
        <p:spPr>
          <a:xfrm>
            <a:off x="7132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61693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5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263" name="Google Shape;263;p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5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270" name="Google Shape;270;p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5"/>
          <p:cNvGrpSpPr/>
          <p:nvPr/>
        </p:nvGrpSpPr>
        <p:grpSpPr>
          <a:xfrm flipH="1">
            <a:off x="8049310" y="3892788"/>
            <a:ext cx="762950" cy="1927407"/>
            <a:chOff x="8361510" y="3452088"/>
            <a:chExt cx="762950" cy="1927407"/>
          </a:xfrm>
        </p:grpSpPr>
        <p:sp>
          <p:nvSpPr>
            <p:cNvPr id="280" name="Google Shape;280;p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366411" y="786375"/>
            <a:ext cx="306550" cy="246616"/>
            <a:chOff x="366411" y="1167375"/>
            <a:chExt cx="306550" cy="246616"/>
          </a:xfrm>
        </p:grpSpPr>
        <p:sp>
          <p:nvSpPr>
            <p:cNvPr id="293" name="Google Shape;293;p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>
            <a:off x="8617899" y="945600"/>
            <a:ext cx="306550" cy="246616"/>
            <a:chOff x="8757949" y="3645550"/>
            <a:chExt cx="306550" cy="246616"/>
          </a:xfrm>
        </p:grpSpPr>
        <p:sp>
          <p:nvSpPr>
            <p:cNvPr id="297" name="Google Shape;297;p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>
            <a:off x="8651299" y="4785900"/>
            <a:ext cx="306550" cy="233991"/>
            <a:chOff x="281699" y="4701425"/>
            <a:chExt cx="306550" cy="233991"/>
          </a:xfrm>
        </p:grpSpPr>
        <p:sp>
          <p:nvSpPr>
            <p:cNvPr id="301" name="Google Shape;301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248724" y="4658200"/>
            <a:ext cx="306550" cy="233991"/>
            <a:chOff x="281699" y="4701425"/>
            <a:chExt cx="306550" cy="233991"/>
          </a:xfrm>
        </p:grpSpPr>
        <p:sp>
          <p:nvSpPr>
            <p:cNvPr id="305" name="Google Shape;305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5"/>
          <p:cNvGrpSpPr/>
          <p:nvPr/>
        </p:nvGrpSpPr>
        <p:grpSpPr>
          <a:xfrm rot="5011388">
            <a:off x="247751" y="4496065"/>
            <a:ext cx="1004202" cy="894668"/>
            <a:chOff x="8306286" y="4189629"/>
            <a:chExt cx="1004220" cy="894684"/>
          </a:xfrm>
        </p:grpSpPr>
        <p:sp>
          <p:nvSpPr>
            <p:cNvPr id="309" name="Google Shape;309;p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5"/>
          <p:cNvGrpSpPr/>
          <p:nvPr/>
        </p:nvGrpSpPr>
        <p:grpSpPr>
          <a:xfrm rot="9389442">
            <a:off x="-239596" y="3935283"/>
            <a:ext cx="802111" cy="720550"/>
            <a:chOff x="8440798" y="-85238"/>
            <a:chExt cx="802107" cy="720546"/>
          </a:xfrm>
        </p:grpSpPr>
        <p:sp>
          <p:nvSpPr>
            <p:cNvPr id="318" name="Google Shape;318;p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3371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ctrTitle"/>
          </p:nvPr>
        </p:nvSpPr>
        <p:spPr>
          <a:xfrm>
            <a:off x="714850" y="429768"/>
            <a:ext cx="7714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7" name="Google Shape;327;p6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 rot="-4281840">
            <a:off x="-80870" y="-379757"/>
            <a:ext cx="1264433" cy="1553415"/>
            <a:chOff x="556167" y="-402644"/>
            <a:chExt cx="911061" cy="1119281"/>
          </a:xfrm>
        </p:grpSpPr>
        <p:sp>
          <p:nvSpPr>
            <p:cNvPr id="330" name="Google Shape;330;p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8167185" y="4075438"/>
            <a:ext cx="762950" cy="1927407"/>
            <a:chOff x="8361510" y="3452088"/>
            <a:chExt cx="762950" cy="1927407"/>
          </a:xfrm>
        </p:grpSpPr>
        <p:sp>
          <p:nvSpPr>
            <p:cNvPr id="340" name="Google Shape;340;p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6"/>
          <p:cNvGrpSpPr/>
          <p:nvPr/>
        </p:nvGrpSpPr>
        <p:grpSpPr>
          <a:xfrm rot="-761871">
            <a:off x="8447022" y="-119753"/>
            <a:ext cx="802072" cy="720514"/>
            <a:chOff x="8440798" y="-85238"/>
            <a:chExt cx="802107" cy="720546"/>
          </a:xfrm>
        </p:grpSpPr>
        <p:sp>
          <p:nvSpPr>
            <p:cNvPr id="353" name="Google Shape;353;p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334211" y="928475"/>
            <a:ext cx="306550" cy="246616"/>
            <a:chOff x="366411" y="1167375"/>
            <a:chExt cx="306550" cy="246616"/>
          </a:xfrm>
        </p:grpSpPr>
        <p:sp>
          <p:nvSpPr>
            <p:cNvPr id="361" name="Google Shape;361;p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6"/>
          <p:cNvGrpSpPr/>
          <p:nvPr/>
        </p:nvGrpSpPr>
        <p:grpSpPr>
          <a:xfrm>
            <a:off x="8605549" y="3645550"/>
            <a:ext cx="306550" cy="246616"/>
            <a:chOff x="8757949" y="3645550"/>
            <a:chExt cx="306550" cy="246616"/>
          </a:xfrm>
        </p:grpSpPr>
        <p:sp>
          <p:nvSpPr>
            <p:cNvPr id="365" name="Google Shape;365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8729124" y="727350"/>
            <a:ext cx="306550" cy="246616"/>
            <a:chOff x="8757949" y="3645550"/>
            <a:chExt cx="306550" cy="246616"/>
          </a:xfrm>
        </p:grpSpPr>
        <p:sp>
          <p:nvSpPr>
            <p:cNvPr id="369" name="Google Shape;369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137524" y="4779700"/>
            <a:ext cx="306550" cy="233991"/>
            <a:chOff x="281699" y="4701425"/>
            <a:chExt cx="306550" cy="233991"/>
          </a:xfrm>
        </p:grpSpPr>
        <p:sp>
          <p:nvSpPr>
            <p:cNvPr id="373" name="Google Shape;373;p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995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700075" y="448020"/>
            <a:ext cx="773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body" idx="1"/>
          </p:nvPr>
        </p:nvSpPr>
        <p:spPr>
          <a:xfrm>
            <a:off x="1018000" y="1487050"/>
            <a:ext cx="35541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/>
          <p:nvPr/>
        </p:nvSpPr>
        <p:spPr>
          <a:xfrm rot="9003160">
            <a:off x="-903860" y="-142294"/>
            <a:ext cx="2492309" cy="1037458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7"/>
          <p:cNvSpPr/>
          <p:nvPr/>
        </p:nvSpPr>
        <p:spPr>
          <a:xfrm>
            <a:off x="8736736" y="3916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8906155" y="3854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8838239" y="4019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/>
          <p:nvPr/>
        </p:nvSpPr>
        <p:spPr>
          <a:xfrm>
            <a:off x="177886" y="882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"/>
          <p:cNvSpPr/>
          <p:nvPr/>
        </p:nvSpPr>
        <p:spPr>
          <a:xfrm>
            <a:off x="347305" y="820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7"/>
          <p:cNvSpPr/>
          <p:nvPr/>
        </p:nvSpPr>
        <p:spPr>
          <a:xfrm>
            <a:off x="279389" y="985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7855424" y="3837125"/>
            <a:ext cx="702348" cy="1475540"/>
            <a:chOff x="7855424" y="3837125"/>
            <a:chExt cx="702348" cy="1475540"/>
          </a:xfrm>
        </p:grpSpPr>
        <p:sp>
          <p:nvSpPr>
            <p:cNvPr id="387" name="Google Shape;387;p7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7"/>
          <p:cNvSpPr/>
          <p:nvPr/>
        </p:nvSpPr>
        <p:spPr>
          <a:xfrm rot="-953983">
            <a:off x="7160175" y="4307847"/>
            <a:ext cx="2492301" cy="103745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7"/>
          <p:cNvSpPr/>
          <p:nvPr/>
        </p:nvSpPr>
        <p:spPr>
          <a:xfrm rot="-8449463" flipH="1">
            <a:off x="6965209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"/>
          <p:cNvSpPr/>
          <p:nvPr/>
        </p:nvSpPr>
        <p:spPr>
          <a:xfrm rot="1937252" flipH="1">
            <a:off x="-862548" y="3758030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7"/>
          <p:cNvGrpSpPr/>
          <p:nvPr/>
        </p:nvGrpSpPr>
        <p:grpSpPr>
          <a:xfrm flipH="1">
            <a:off x="8288000" y="-55462"/>
            <a:ext cx="848969" cy="760098"/>
            <a:chOff x="-44590" y="-31162"/>
            <a:chExt cx="848969" cy="760098"/>
          </a:xfrm>
        </p:grpSpPr>
        <p:sp>
          <p:nvSpPr>
            <p:cNvPr id="399" name="Google Shape;399;p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7"/>
          <p:cNvGrpSpPr/>
          <p:nvPr/>
        </p:nvGrpSpPr>
        <p:grpSpPr>
          <a:xfrm flipH="1">
            <a:off x="96981" y="3862863"/>
            <a:ext cx="762950" cy="1927407"/>
            <a:chOff x="8361510" y="3452088"/>
            <a:chExt cx="762950" cy="1927407"/>
          </a:xfrm>
        </p:grpSpPr>
        <p:sp>
          <p:nvSpPr>
            <p:cNvPr id="406" name="Google Shape;406;p7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7"/>
          <p:cNvGrpSpPr/>
          <p:nvPr/>
        </p:nvGrpSpPr>
        <p:grpSpPr>
          <a:xfrm flipH="1">
            <a:off x="7855418" y="138375"/>
            <a:ext cx="306550" cy="246616"/>
            <a:chOff x="366411" y="1167375"/>
            <a:chExt cx="306550" cy="246616"/>
          </a:xfrm>
        </p:grpSpPr>
        <p:sp>
          <p:nvSpPr>
            <p:cNvPr id="419" name="Google Shape;419;p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698970" y="4755975"/>
            <a:ext cx="306550" cy="233991"/>
            <a:chOff x="281699" y="4701425"/>
            <a:chExt cx="306550" cy="233991"/>
          </a:xfrm>
        </p:grpSpPr>
        <p:sp>
          <p:nvSpPr>
            <p:cNvPr id="423" name="Google Shape;423;p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9661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>
            <a:spLocks noGrp="1"/>
          </p:cNvSpPr>
          <p:nvPr>
            <p:ph type="title"/>
          </p:nvPr>
        </p:nvSpPr>
        <p:spPr>
          <a:xfrm>
            <a:off x="2192850" y="1341400"/>
            <a:ext cx="47583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8" name="Google Shape;428;p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8"/>
          <p:cNvGrpSpPr/>
          <p:nvPr/>
        </p:nvGrpSpPr>
        <p:grpSpPr>
          <a:xfrm>
            <a:off x="-8" y="-123181"/>
            <a:ext cx="911061" cy="1119281"/>
            <a:chOff x="556167" y="-402644"/>
            <a:chExt cx="911061" cy="1119281"/>
          </a:xfrm>
        </p:grpSpPr>
        <p:sp>
          <p:nvSpPr>
            <p:cNvPr id="430" name="Google Shape;430;p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8"/>
          <p:cNvGrpSpPr/>
          <p:nvPr/>
        </p:nvGrpSpPr>
        <p:grpSpPr>
          <a:xfrm rot="-5912067">
            <a:off x="8424851" y="-207249"/>
            <a:ext cx="853721" cy="1055121"/>
            <a:chOff x="8141966" y="4340861"/>
            <a:chExt cx="853744" cy="1055150"/>
          </a:xfrm>
        </p:grpSpPr>
        <p:sp>
          <p:nvSpPr>
            <p:cNvPr id="440" name="Google Shape;440;p8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 rot="5011388">
            <a:off x="-138624" y="4313153"/>
            <a:ext cx="1004202" cy="894668"/>
            <a:chOff x="8306286" y="4189629"/>
            <a:chExt cx="1004220" cy="894684"/>
          </a:xfrm>
        </p:grpSpPr>
        <p:sp>
          <p:nvSpPr>
            <p:cNvPr id="451" name="Google Shape;451;p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8"/>
          <p:cNvGrpSpPr/>
          <p:nvPr/>
        </p:nvGrpSpPr>
        <p:grpSpPr>
          <a:xfrm rot="-5400000">
            <a:off x="539748" y="-139338"/>
            <a:ext cx="802107" cy="720546"/>
            <a:chOff x="8440798" y="-85238"/>
            <a:chExt cx="802107" cy="720546"/>
          </a:xfrm>
        </p:grpSpPr>
        <p:sp>
          <p:nvSpPr>
            <p:cNvPr id="460" name="Google Shape;460;p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32761" y="973975"/>
            <a:ext cx="306550" cy="246616"/>
            <a:chOff x="366411" y="1167375"/>
            <a:chExt cx="306550" cy="246616"/>
          </a:xfrm>
        </p:grpSpPr>
        <p:sp>
          <p:nvSpPr>
            <p:cNvPr id="468" name="Google Shape;468;p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8"/>
          <p:cNvGrpSpPr/>
          <p:nvPr/>
        </p:nvGrpSpPr>
        <p:grpSpPr>
          <a:xfrm>
            <a:off x="677099" y="4866175"/>
            <a:ext cx="306550" cy="233991"/>
            <a:chOff x="281699" y="4701425"/>
            <a:chExt cx="306550" cy="233991"/>
          </a:xfrm>
        </p:grpSpPr>
        <p:sp>
          <p:nvSpPr>
            <p:cNvPr id="472" name="Google Shape;472;p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8551999" y="877650"/>
            <a:ext cx="306550" cy="246616"/>
            <a:chOff x="8757949" y="3645550"/>
            <a:chExt cx="306550" cy="246616"/>
          </a:xfrm>
        </p:grpSpPr>
        <p:sp>
          <p:nvSpPr>
            <p:cNvPr id="476" name="Google Shape;476;p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8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>
            <a:off x="8323797" y="4139963"/>
            <a:ext cx="762950" cy="1927407"/>
            <a:chOff x="8361510" y="3452088"/>
            <a:chExt cx="762950" cy="1927407"/>
          </a:xfrm>
        </p:grpSpPr>
        <p:sp>
          <p:nvSpPr>
            <p:cNvPr id="481" name="Google Shape;481;p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1636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>
            <a:spLocks noGrp="1"/>
          </p:cNvSpPr>
          <p:nvPr>
            <p:ph type="ctrTitle"/>
          </p:nvPr>
        </p:nvSpPr>
        <p:spPr>
          <a:xfrm flipH="1">
            <a:off x="1254475" y="843700"/>
            <a:ext cx="4121400" cy="21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"/>
          <p:cNvSpPr txBox="1">
            <a:spLocks noGrp="1"/>
          </p:cNvSpPr>
          <p:nvPr>
            <p:ph type="subTitle" idx="1"/>
          </p:nvPr>
        </p:nvSpPr>
        <p:spPr>
          <a:xfrm flipH="1">
            <a:off x="1245200" y="2973300"/>
            <a:ext cx="41214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/>
          <p:nvPr/>
        </p:nvSpPr>
        <p:spPr>
          <a:xfrm>
            <a:off x="7534911" y="27638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9"/>
          <p:cNvSpPr/>
          <p:nvPr/>
        </p:nvSpPr>
        <p:spPr>
          <a:xfrm>
            <a:off x="7704330" y="21477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9"/>
          <p:cNvSpPr/>
          <p:nvPr/>
        </p:nvSpPr>
        <p:spPr>
          <a:xfrm>
            <a:off x="7636414" y="37955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9"/>
          <p:cNvGrpSpPr/>
          <p:nvPr/>
        </p:nvGrpSpPr>
        <p:grpSpPr>
          <a:xfrm>
            <a:off x="8076977" y="-105220"/>
            <a:ext cx="1232356" cy="951123"/>
            <a:chOff x="8076977" y="-105220"/>
            <a:chExt cx="1232356" cy="951123"/>
          </a:xfrm>
        </p:grpSpPr>
        <p:sp>
          <p:nvSpPr>
            <p:cNvPr id="501" name="Google Shape;501;p9"/>
            <p:cNvSpPr/>
            <p:nvPr/>
          </p:nvSpPr>
          <p:spPr>
            <a:xfrm>
              <a:off x="8370221" y="-10522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8658725" y="-2613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076977" y="27668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26945" y="51872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523231" y="48935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19828" y="47699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542035" y="18075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572792" y="17905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9"/>
          <p:cNvSpPr/>
          <p:nvPr/>
        </p:nvSpPr>
        <p:spPr>
          <a:xfrm>
            <a:off x="8641136" y="48199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9"/>
          <p:cNvSpPr/>
          <p:nvPr/>
        </p:nvSpPr>
        <p:spPr>
          <a:xfrm>
            <a:off x="8810555" y="47583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"/>
          <p:cNvSpPr/>
          <p:nvPr/>
        </p:nvSpPr>
        <p:spPr>
          <a:xfrm>
            <a:off x="8742639" y="49231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9"/>
          <p:cNvGrpSpPr/>
          <p:nvPr/>
        </p:nvGrpSpPr>
        <p:grpSpPr>
          <a:xfrm>
            <a:off x="959511" y="4782575"/>
            <a:ext cx="306550" cy="242416"/>
            <a:chOff x="959511" y="4782575"/>
            <a:chExt cx="306550" cy="242416"/>
          </a:xfrm>
        </p:grpSpPr>
        <p:sp>
          <p:nvSpPr>
            <p:cNvPr id="514" name="Google Shape;514;p9"/>
            <p:cNvSpPr/>
            <p:nvPr/>
          </p:nvSpPr>
          <p:spPr>
            <a:xfrm>
              <a:off x="959511" y="4839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28930" y="47825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061014" y="4943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9"/>
          <p:cNvGrpSpPr/>
          <p:nvPr/>
        </p:nvGrpSpPr>
        <p:grpSpPr>
          <a:xfrm>
            <a:off x="-8190" y="4439113"/>
            <a:ext cx="848969" cy="760098"/>
            <a:chOff x="-8190" y="4439113"/>
            <a:chExt cx="848969" cy="760098"/>
          </a:xfrm>
        </p:grpSpPr>
        <p:sp>
          <p:nvSpPr>
            <p:cNvPr id="518" name="Google Shape;518;p9"/>
            <p:cNvSpPr/>
            <p:nvPr/>
          </p:nvSpPr>
          <p:spPr>
            <a:xfrm>
              <a:off x="284641" y="4947188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5469" y="4482801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386803" y="4439113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-8190" y="4603045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35856" y="4604745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51" y="4934308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9"/>
          <p:cNvGrpSpPr/>
          <p:nvPr/>
        </p:nvGrpSpPr>
        <p:grpSpPr>
          <a:xfrm rot="936323">
            <a:off x="-5349" y="3249759"/>
            <a:ext cx="800202" cy="945080"/>
            <a:chOff x="70940" y="3249908"/>
            <a:chExt cx="800233" cy="945117"/>
          </a:xfrm>
        </p:grpSpPr>
        <p:sp>
          <p:nvSpPr>
            <p:cNvPr id="525" name="Google Shape;525;p9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1259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>
            <a:spLocks noGrp="1"/>
          </p:cNvSpPr>
          <p:nvPr>
            <p:ph type="title"/>
          </p:nvPr>
        </p:nvSpPr>
        <p:spPr>
          <a:xfrm>
            <a:off x="4009425" y="3003475"/>
            <a:ext cx="44697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4" name="Google Shape;534;p10"/>
          <p:cNvGrpSpPr/>
          <p:nvPr/>
        </p:nvGrpSpPr>
        <p:grpSpPr>
          <a:xfrm>
            <a:off x="-265637" y="0"/>
            <a:ext cx="1718925" cy="809372"/>
            <a:chOff x="-44600" y="2477850"/>
            <a:chExt cx="1718925" cy="809372"/>
          </a:xfrm>
        </p:grpSpPr>
        <p:sp>
          <p:nvSpPr>
            <p:cNvPr id="535" name="Google Shape;535;p10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10"/>
          <p:cNvGrpSpPr/>
          <p:nvPr/>
        </p:nvGrpSpPr>
        <p:grpSpPr>
          <a:xfrm rot="-7688932">
            <a:off x="-86198" y="923739"/>
            <a:ext cx="802098" cy="720538"/>
            <a:chOff x="8440798" y="-85238"/>
            <a:chExt cx="802107" cy="720546"/>
          </a:xfrm>
        </p:grpSpPr>
        <p:sp>
          <p:nvSpPr>
            <p:cNvPr id="544" name="Google Shape;544;p1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0"/>
          <p:cNvGrpSpPr/>
          <p:nvPr/>
        </p:nvGrpSpPr>
        <p:grpSpPr>
          <a:xfrm>
            <a:off x="239424" y="562750"/>
            <a:ext cx="306550" cy="246616"/>
            <a:chOff x="8757949" y="3645550"/>
            <a:chExt cx="306550" cy="246616"/>
          </a:xfrm>
        </p:grpSpPr>
        <p:sp>
          <p:nvSpPr>
            <p:cNvPr id="552" name="Google Shape;552;p1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0"/>
          <p:cNvSpPr/>
          <p:nvPr/>
        </p:nvSpPr>
        <p:spPr>
          <a:xfrm rot="-8862748" flipH="1">
            <a:off x="7207425" y="-85857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0"/>
          <p:cNvGrpSpPr/>
          <p:nvPr/>
        </p:nvGrpSpPr>
        <p:grpSpPr>
          <a:xfrm rot="10800000" flipH="1">
            <a:off x="8354574" y="-356249"/>
            <a:ext cx="702348" cy="1475540"/>
            <a:chOff x="7855424" y="3837125"/>
            <a:chExt cx="702348" cy="1475540"/>
          </a:xfrm>
        </p:grpSpPr>
        <p:sp>
          <p:nvSpPr>
            <p:cNvPr id="557" name="Google Shape;557;p1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0"/>
          <p:cNvGrpSpPr/>
          <p:nvPr/>
        </p:nvGrpSpPr>
        <p:grpSpPr>
          <a:xfrm rot="10800000" flipH="1">
            <a:off x="8442841" y="1119281"/>
            <a:ext cx="853744" cy="1055150"/>
            <a:chOff x="8141966" y="4340861"/>
            <a:chExt cx="853744" cy="1055150"/>
          </a:xfrm>
        </p:grpSpPr>
        <p:sp>
          <p:nvSpPr>
            <p:cNvPr id="566" name="Google Shape;566;p1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10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577" name="Google Shape;577;p1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9671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1858275" y="2662825"/>
            <a:ext cx="54879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subTitle" idx="1"/>
          </p:nvPr>
        </p:nvSpPr>
        <p:spPr>
          <a:xfrm>
            <a:off x="1858275" y="4086825"/>
            <a:ext cx="54879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1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1"/>
          <p:cNvGrpSpPr/>
          <p:nvPr/>
        </p:nvGrpSpPr>
        <p:grpSpPr>
          <a:xfrm>
            <a:off x="7486049" y="4402571"/>
            <a:ext cx="573999" cy="1003431"/>
            <a:chOff x="8185349" y="4299471"/>
            <a:chExt cx="573999" cy="1003431"/>
          </a:xfrm>
        </p:grpSpPr>
        <p:sp>
          <p:nvSpPr>
            <p:cNvPr id="586" name="Google Shape;586;p1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11"/>
          <p:cNvGrpSpPr/>
          <p:nvPr/>
        </p:nvGrpSpPr>
        <p:grpSpPr>
          <a:xfrm>
            <a:off x="8258535" y="3940576"/>
            <a:ext cx="762950" cy="1927407"/>
            <a:chOff x="8361510" y="3452088"/>
            <a:chExt cx="762950" cy="1927407"/>
          </a:xfrm>
        </p:grpSpPr>
        <p:sp>
          <p:nvSpPr>
            <p:cNvPr id="598" name="Google Shape;598;p1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11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611" name="Google Shape;611;p1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-2285012">
            <a:off x="-197863" y="873643"/>
            <a:ext cx="911047" cy="1119263"/>
            <a:chOff x="556167" y="-402644"/>
            <a:chExt cx="911061" cy="1119281"/>
          </a:xfrm>
        </p:grpSpPr>
        <p:sp>
          <p:nvSpPr>
            <p:cNvPr id="618" name="Google Shape;618;p1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11"/>
          <p:cNvGrpSpPr/>
          <p:nvPr/>
        </p:nvGrpSpPr>
        <p:grpSpPr>
          <a:xfrm>
            <a:off x="226624" y="817250"/>
            <a:ext cx="306550" cy="246616"/>
            <a:chOff x="366411" y="1167375"/>
            <a:chExt cx="306550" cy="246616"/>
          </a:xfrm>
        </p:grpSpPr>
        <p:sp>
          <p:nvSpPr>
            <p:cNvPr id="628" name="Google Shape;628;p1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32" name="Google Shape;632;p1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1"/>
          <p:cNvGrpSpPr/>
          <p:nvPr/>
        </p:nvGrpSpPr>
        <p:grpSpPr>
          <a:xfrm>
            <a:off x="8580849" y="189775"/>
            <a:ext cx="306550" cy="246616"/>
            <a:chOff x="8757949" y="3645550"/>
            <a:chExt cx="306550" cy="246616"/>
          </a:xfrm>
        </p:grpSpPr>
        <p:sp>
          <p:nvSpPr>
            <p:cNvPr id="636" name="Google Shape;636;p1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389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65650" y="-166400"/>
            <a:ext cx="1822900" cy="5468750"/>
          </a:xfrm>
          <a:custGeom>
            <a:avLst/>
            <a:gdLst/>
            <a:ahLst/>
            <a:cxnLst/>
            <a:rect l="l" t="t" r="r" b="b"/>
            <a:pathLst>
              <a:path w="72916" h="218750" extrusionOk="0">
                <a:moveTo>
                  <a:pt x="68680" y="0"/>
                </a:moveTo>
                <a:lnTo>
                  <a:pt x="72916" y="218750"/>
                </a:lnTo>
                <a:lnTo>
                  <a:pt x="0" y="2178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108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0" name="Google Shape;10;p2"/>
          <p:cNvSpPr/>
          <p:nvPr/>
        </p:nvSpPr>
        <p:spPr>
          <a:xfrm>
            <a:off x="-234475" y="-90775"/>
            <a:ext cx="2133025" cy="5325050"/>
          </a:xfrm>
          <a:custGeom>
            <a:avLst/>
            <a:gdLst/>
            <a:ahLst/>
            <a:cxnLst/>
            <a:rect l="l" t="t" r="r" b="b"/>
            <a:pathLst>
              <a:path w="85321" h="213002" extrusionOk="0">
                <a:moveTo>
                  <a:pt x="85321" y="0"/>
                </a:moveTo>
                <a:lnTo>
                  <a:pt x="25717" y="213002"/>
                </a:lnTo>
                <a:lnTo>
                  <a:pt x="0" y="21300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1" name="Google Shape;11;p2"/>
          <p:cNvSpPr/>
          <p:nvPr/>
        </p:nvSpPr>
        <p:spPr>
          <a:xfrm>
            <a:off x="-83200" y="-45375"/>
            <a:ext cx="2314575" cy="1974200"/>
          </a:xfrm>
          <a:custGeom>
            <a:avLst/>
            <a:gdLst/>
            <a:ahLst/>
            <a:cxnLst/>
            <a:rect l="l" t="t" r="r" b="b"/>
            <a:pathLst>
              <a:path w="92583" h="78968" extrusionOk="0">
                <a:moveTo>
                  <a:pt x="0" y="302"/>
                </a:moveTo>
                <a:lnTo>
                  <a:pt x="0" y="78968"/>
                </a:lnTo>
                <a:lnTo>
                  <a:pt x="9258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36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2" name="Google Shape;12;p2"/>
          <p:cNvSpPr/>
          <p:nvPr/>
        </p:nvSpPr>
        <p:spPr>
          <a:xfrm>
            <a:off x="7102575" y="3585325"/>
            <a:ext cx="2352400" cy="1656500"/>
          </a:xfrm>
          <a:custGeom>
            <a:avLst/>
            <a:gdLst/>
            <a:ahLst/>
            <a:cxnLst/>
            <a:rect l="l" t="t" r="r" b="b"/>
            <a:pathLst>
              <a:path w="94096" h="66260" extrusionOk="0">
                <a:moveTo>
                  <a:pt x="0" y="64142"/>
                </a:moveTo>
                <a:lnTo>
                  <a:pt x="91373" y="0"/>
                </a:lnTo>
                <a:lnTo>
                  <a:pt x="94096" y="662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dir="1086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250" y="721388"/>
            <a:ext cx="4771500" cy="27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79250" y="3631050"/>
            <a:ext cx="27855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890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94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ctrTitle"/>
          </p:nvPr>
        </p:nvSpPr>
        <p:spPr>
          <a:xfrm flipH="1">
            <a:off x="1505523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 flipH="1">
            <a:off x="150560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974" y="1525100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13"/>
          <p:cNvSpPr txBox="1">
            <a:spLocks noGrp="1"/>
          </p:cNvSpPr>
          <p:nvPr>
            <p:ph type="ctrTitle" idx="3"/>
          </p:nvPr>
        </p:nvSpPr>
        <p:spPr>
          <a:xfrm flipH="1">
            <a:off x="5596337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4"/>
          </p:nvPr>
        </p:nvSpPr>
        <p:spPr>
          <a:xfrm flipH="1">
            <a:off x="559635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7484251" y="1525850"/>
            <a:ext cx="9429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8" name="Google Shape;648;p13"/>
          <p:cNvSpPr txBox="1">
            <a:spLocks noGrp="1"/>
          </p:cNvSpPr>
          <p:nvPr>
            <p:ph type="ctrTitle" idx="6"/>
          </p:nvPr>
        </p:nvSpPr>
        <p:spPr>
          <a:xfrm flipH="1">
            <a:off x="1505525" y="2952752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7"/>
          </p:nvPr>
        </p:nvSpPr>
        <p:spPr>
          <a:xfrm flipH="1">
            <a:off x="1505499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18375" y="2920025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13"/>
          <p:cNvSpPr txBox="1">
            <a:spLocks noGrp="1"/>
          </p:cNvSpPr>
          <p:nvPr>
            <p:ph type="ctrTitle" idx="9"/>
          </p:nvPr>
        </p:nvSpPr>
        <p:spPr>
          <a:xfrm flipH="1">
            <a:off x="5596325" y="2952750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13"/>
          </p:nvPr>
        </p:nvSpPr>
        <p:spPr>
          <a:xfrm flipH="1">
            <a:off x="5596324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487850" y="2920024"/>
            <a:ext cx="9429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ctrTitle" idx="15"/>
          </p:nvPr>
        </p:nvSpPr>
        <p:spPr>
          <a:xfrm>
            <a:off x="713250" y="431300"/>
            <a:ext cx="7717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5" name="Google Shape;655;p1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8398152" y="3892164"/>
            <a:ext cx="972124" cy="1438523"/>
            <a:chOff x="8398152" y="3892164"/>
            <a:chExt cx="972124" cy="1438523"/>
          </a:xfrm>
        </p:grpSpPr>
        <p:sp>
          <p:nvSpPr>
            <p:cNvPr id="657" name="Google Shape;657;p13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3"/>
          <p:cNvGrpSpPr/>
          <p:nvPr/>
        </p:nvGrpSpPr>
        <p:grpSpPr>
          <a:xfrm>
            <a:off x="-146778" y="-163348"/>
            <a:ext cx="1087231" cy="1218380"/>
            <a:chOff x="-146778" y="-163348"/>
            <a:chExt cx="1087231" cy="1218380"/>
          </a:xfrm>
        </p:grpSpPr>
        <p:sp>
          <p:nvSpPr>
            <p:cNvPr id="665" name="Google Shape;665;p1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366411" y="1167375"/>
            <a:ext cx="306550" cy="246616"/>
            <a:chOff x="366411" y="1167375"/>
            <a:chExt cx="306550" cy="246616"/>
          </a:xfrm>
        </p:grpSpPr>
        <p:sp>
          <p:nvSpPr>
            <p:cNvPr id="670" name="Google Shape;670;p1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3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74" name="Google Shape;674;p1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3"/>
          <p:cNvGrpSpPr/>
          <p:nvPr/>
        </p:nvGrpSpPr>
        <p:grpSpPr>
          <a:xfrm>
            <a:off x="556167" y="-402644"/>
            <a:ext cx="911061" cy="1119281"/>
            <a:chOff x="556167" y="-402644"/>
            <a:chExt cx="911061" cy="1119281"/>
          </a:xfrm>
        </p:grpSpPr>
        <p:sp>
          <p:nvSpPr>
            <p:cNvPr id="678" name="Google Shape;678;p1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688" name="Google Shape;688;p1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9516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"/>
          <p:cNvSpPr txBox="1">
            <a:spLocks noGrp="1"/>
          </p:cNvSpPr>
          <p:nvPr>
            <p:ph type="title"/>
          </p:nvPr>
        </p:nvSpPr>
        <p:spPr>
          <a:xfrm>
            <a:off x="4644275" y="3357308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4"/>
          <p:cNvSpPr txBox="1">
            <a:spLocks noGrp="1"/>
          </p:cNvSpPr>
          <p:nvPr>
            <p:ph type="subTitle" idx="1"/>
          </p:nvPr>
        </p:nvSpPr>
        <p:spPr>
          <a:xfrm>
            <a:off x="3920375" y="1212838"/>
            <a:ext cx="4100400" cy="20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4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14"/>
          <p:cNvGrpSpPr/>
          <p:nvPr/>
        </p:nvGrpSpPr>
        <p:grpSpPr>
          <a:xfrm>
            <a:off x="4" y="-123176"/>
            <a:ext cx="1084855" cy="1192287"/>
            <a:chOff x="-98921" y="-213901"/>
            <a:chExt cx="1084855" cy="1192287"/>
          </a:xfrm>
        </p:grpSpPr>
        <p:sp>
          <p:nvSpPr>
            <p:cNvPr id="699" name="Google Shape;699;p1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14"/>
          <p:cNvGrpSpPr/>
          <p:nvPr/>
        </p:nvGrpSpPr>
        <p:grpSpPr>
          <a:xfrm rot="-5400000">
            <a:off x="585048" y="-238338"/>
            <a:ext cx="802107" cy="720546"/>
            <a:chOff x="8440798" y="-85238"/>
            <a:chExt cx="802107" cy="720546"/>
          </a:xfrm>
        </p:grpSpPr>
        <p:sp>
          <p:nvSpPr>
            <p:cNvPr id="712" name="Google Shape;712;p1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14"/>
          <p:cNvGrpSpPr/>
          <p:nvPr/>
        </p:nvGrpSpPr>
        <p:grpSpPr>
          <a:xfrm rot="8100000">
            <a:off x="8212245" y="4060818"/>
            <a:ext cx="1264470" cy="1553460"/>
            <a:chOff x="556167" y="-402644"/>
            <a:chExt cx="911061" cy="1119281"/>
          </a:xfrm>
        </p:grpSpPr>
        <p:sp>
          <p:nvSpPr>
            <p:cNvPr id="720" name="Google Shape;720;p1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14"/>
          <p:cNvGrpSpPr/>
          <p:nvPr/>
        </p:nvGrpSpPr>
        <p:grpSpPr>
          <a:xfrm rot="-6389541">
            <a:off x="-105591" y="4228326"/>
            <a:ext cx="1087279" cy="1218434"/>
            <a:chOff x="-146778" y="-163348"/>
            <a:chExt cx="1087231" cy="1218380"/>
          </a:xfrm>
        </p:grpSpPr>
        <p:sp>
          <p:nvSpPr>
            <p:cNvPr id="730" name="Google Shape;730;p1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14"/>
          <p:cNvGrpSpPr/>
          <p:nvPr/>
        </p:nvGrpSpPr>
        <p:grpSpPr>
          <a:xfrm>
            <a:off x="205786" y="681350"/>
            <a:ext cx="306550" cy="246616"/>
            <a:chOff x="366411" y="1167375"/>
            <a:chExt cx="306550" cy="246616"/>
          </a:xfrm>
        </p:grpSpPr>
        <p:sp>
          <p:nvSpPr>
            <p:cNvPr id="735" name="Google Shape;735;p1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14"/>
          <p:cNvGrpSpPr/>
          <p:nvPr/>
        </p:nvGrpSpPr>
        <p:grpSpPr>
          <a:xfrm>
            <a:off x="134474" y="4213725"/>
            <a:ext cx="306550" cy="233991"/>
            <a:chOff x="281699" y="4701425"/>
            <a:chExt cx="306550" cy="233991"/>
          </a:xfrm>
        </p:grpSpPr>
        <p:sp>
          <p:nvSpPr>
            <p:cNvPr id="739" name="Google Shape;739;p1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4"/>
          <p:cNvGrpSpPr/>
          <p:nvPr/>
        </p:nvGrpSpPr>
        <p:grpSpPr>
          <a:xfrm>
            <a:off x="8691211" y="3967100"/>
            <a:ext cx="306550" cy="246616"/>
            <a:chOff x="8757949" y="3645550"/>
            <a:chExt cx="306550" cy="246616"/>
          </a:xfrm>
        </p:grpSpPr>
        <p:sp>
          <p:nvSpPr>
            <p:cNvPr id="743" name="Google Shape;743;p1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481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15"/>
          <p:cNvSpPr/>
          <p:nvPr/>
        </p:nvSpPr>
        <p:spPr>
          <a:xfrm rot="2905830" flipH="1">
            <a:off x="787262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5"/>
          <p:cNvSpPr/>
          <p:nvPr/>
        </p:nvSpPr>
        <p:spPr>
          <a:xfrm rot="8100000">
            <a:off x="-101406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15"/>
          <p:cNvGrpSpPr/>
          <p:nvPr/>
        </p:nvGrpSpPr>
        <p:grpSpPr>
          <a:xfrm rot="3333252">
            <a:off x="7896896" y="-294571"/>
            <a:ext cx="1264408" cy="1553384"/>
            <a:chOff x="556167" y="-402644"/>
            <a:chExt cx="911061" cy="1119281"/>
          </a:xfrm>
        </p:grpSpPr>
        <p:sp>
          <p:nvSpPr>
            <p:cNvPr id="751" name="Google Shape;75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rot="1882352">
            <a:off x="8410046" y="4161244"/>
            <a:ext cx="1004219" cy="894683"/>
            <a:chOff x="8306286" y="4189629"/>
            <a:chExt cx="1004220" cy="894684"/>
          </a:xfrm>
        </p:grpSpPr>
        <p:sp>
          <p:nvSpPr>
            <p:cNvPr id="761" name="Google Shape;761;p1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15"/>
          <p:cNvGrpSpPr/>
          <p:nvPr/>
        </p:nvGrpSpPr>
        <p:grpSpPr>
          <a:xfrm flipH="1">
            <a:off x="129185" y="3690963"/>
            <a:ext cx="762950" cy="1927407"/>
            <a:chOff x="8361510" y="3452088"/>
            <a:chExt cx="762950" cy="1927407"/>
          </a:xfrm>
        </p:grpSpPr>
        <p:sp>
          <p:nvSpPr>
            <p:cNvPr id="770" name="Google Shape;770;p1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15"/>
          <p:cNvGrpSpPr/>
          <p:nvPr/>
        </p:nvGrpSpPr>
        <p:grpSpPr>
          <a:xfrm rot="-5400000">
            <a:off x="452573" y="-221838"/>
            <a:ext cx="802107" cy="720546"/>
            <a:chOff x="8440798" y="-85238"/>
            <a:chExt cx="802107" cy="720546"/>
          </a:xfrm>
        </p:grpSpPr>
        <p:sp>
          <p:nvSpPr>
            <p:cNvPr id="783" name="Google Shape;783;p1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15"/>
          <p:cNvGrpSpPr/>
          <p:nvPr/>
        </p:nvGrpSpPr>
        <p:grpSpPr>
          <a:xfrm rot="-1414813">
            <a:off x="-248602" y="-181658"/>
            <a:ext cx="1264450" cy="1553435"/>
            <a:chOff x="556167" y="-402644"/>
            <a:chExt cx="911061" cy="1119281"/>
          </a:xfrm>
        </p:grpSpPr>
        <p:sp>
          <p:nvSpPr>
            <p:cNvPr id="791" name="Google Shape;79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15"/>
          <p:cNvGrpSpPr/>
          <p:nvPr/>
        </p:nvGrpSpPr>
        <p:grpSpPr>
          <a:xfrm>
            <a:off x="8780711" y="759150"/>
            <a:ext cx="306550" cy="246616"/>
            <a:chOff x="366411" y="1167375"/>
            <a:chExt cx="306550" cy="246616"/>
          </a:xfrm>
        </p:grpSpPr>
        <p:sp>
          <p:nvSpPr>
            <p:cNvPr id="801" name="Google Shape;801;p1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5"/>
          <p:cNvGrpSpPr/>
          <p:nvPr/>
        </p:nvGrpSpPr>
        <p:grpSpPr>
          <a:xfrm>
            <a:off x="493349" y="4820875"/>
            <a:ext cx="306550" cy="233991"/>
            <a:chOff x="281699" y="4701425"/>
            <a:chExt cx="306550" cy="233991"/>
          </a:xfrm>
        </p:grpSpPr>
        <p:sp>
          <p:nvSpPr>
            <p:cNvPr id="805" name="Google Shape;805;p1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15"/>
          <p:cNvGrpSpPr/>
          <p:nvPr/>
        </p:nvGrpSpPr>
        <p:grpSpPr>
          <a:xfrm>
            <a:off x="8152474" y="4695113"/>
            <a:ext cx="306550" cy="246616"/>
            <a:chOff x="8757949" y="3645550"/>
            <a:chExt cx="306550" cy="246616"/>
          </a:xfrm>
        </p:grpSpPr>
        <p:sp>
          <p:nvSpPr>
            <p:cNvPr id="809" name="Google Shape;809;p1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55110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16"/>
          <p:cNvGrpSpPr/>
          <p:nvPr/>
        </p:nvGrpSpPr>
        <p:grpSpPr>
          <a:xfrm rot="-5400000">
            <a:off x="7729563" y="4486525"/>
            <a:ext cx="1718925" cy="809372"/>
            <a:chOff x="-44600" y="2477850"/>
            <a:chExt cx="1718925" cy="809372"/>
          </a:xfrm>
        </p:grpSpPr>
        <p:sp>
          <p:nvSpPr>
            <p:cNvPr id="817" name="Google Shape;817;p1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6"/>
          <p:cNvGrpSpPr/>
          <p:nvPr/>
        </p:nvGrpSpPr>
        <p:grpSpPr>
          <a:xfrm>
            <a:off x="211124" y="4235333"/>
            <a:ext cx="573999" cy="1003431"/>
            <a:chOff x="8185349" y="4299471"/>
            <a:chExt cx="573999" cy="1003431"/>
          </a:xfrm>
        </p:grpSpPr>
        <p:sp>
          <p:nvSpPr>
            <p:cNvPr id="826" name="Google Shape;826;p1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16"/>
          <p:cNvGrpSpPr/>
          <p:nvPr/>
        </p:nvGrpSpPr>
        <p:grpSpPr>
          <a:xfrm rot="4915403">
            <a:off x="-123497" y="-311105"/>
            <a:ext cx="1313594" cy="1474731"/>
            <a:chOff x="-138062" y="3249908"/>
            <a:chExt cx="1313568" cy="1474703"/>
          </a:xfrm>
        </p:grpSpPr>
        <p:sp>
          <p:nvSpPr>
            <p:cNvPr id="838" name="Google Shape;838;p16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6"/>
          <p:cNvGrpSpPr/>
          <p:nvPr/>
        </p:nvGrpSpPr>
        <p:grpSpPr>
          <a:xfrm>
            <a:off x="189311" y="1064400"/>
            <a:ext cx="306550" cy="246616"/>
            <a:chOff x="366411" y="1167375"/>
            <a:chExt cx="306550" cy="246616"/>
          </a:xfrm>
        </p:grpSpPr>
        <p:sp>
          <p:nvSpPr>
            <p:cNvPr id="851" name="Google Shape;851;p1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6"/>
          <p:cNvGrpSpPr/>
          <p:nvPr/>
        </p:nvGrpSpPr>
        <p:grpSpPr>
          <a:xfrm>
            <a:off x="59849" y="4833225"/>
            <a:ext cx="306550" cy="233991"/>
            <a:chOff x="281699" y="4701425"/>
            <a:chExt cx="306550" cy="233991"/>
          </a:xfrm>
        </p:grpSpPr>
        <p:sp>
          <p:nvSpPr>
            <p:cNvPr id="855" name="Google Shape;855;p1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16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859" name="Google Shape;859;p1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6"/>
          <p:cNvGrpSpPr/>
          <p:nvPr/>
        </p:nvGrpSpPr>
        <p:grpSpPr>
          <a:xfrm rot="5650501">
            <a:off x="8287884" y="159383"/>
            <a:ext cx="1087180" cy="1218323"/>
            <a:chOff x="-146778" y="-163348"/>
            <a:chExt cx="1087231" cy="1218380"/>
          </a:xfrm>
        </p:grpSpPr>
        <p:sp>
          <p:nvSpPr>
            <p:cNvPr id="863" name="Google Shape;863;p1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1495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7"/>
          <p:cNvSpPr txBox="1">
            <a:spLocks noGrp="1"/>
          </p:cNvSpPr>
          <p:nvPr>
            <p:ph type="ctrTitle"/>
          </p:nvPr>
        </p:nvSpPr>
        <p:spPr>
          <a:xfrm>
            <a:off x="814025" y="433556"/>
            <a:ext cx="7515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17"/>
          <p:cNvSpPr/>
          <p:nvPr/>
        </p:nvSpPr>
        <p:spPr>
          <a:xfrm rot="8449463">
            <a:off x="-1380657" y="3866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7"/>
          <p:cNvSpPr/>
          <p:nvPr/>
        </p:nvSpPr>
        <p:spPr>
          <a:xfrm rot="-1937252">
            <a:off x="6855000" y="4225943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17"/>
          <p:cNvGrpSpPr/>
          <p:nvPr/>
        </p:nvGrpSpPr>
        <p:grpSpPr>
          <a:xfrm rot="-6331980">
            <a:off x="7929856" y="4486108"/>
            <a:ext cx="848990" cy="760117"/>
            <a:chOff x="-44590" y="-31162"/>
            <a:chExt cx="848969" cy="760098"/>
          </a:xfrm>
        </p:grpSpPr>
        <p:sp>
          <p:nvSpPr>
            <p:cNvPr id="872" name="Google Shape;872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17"/>
          <p:cNvGrpSpPr/>
          <p:nvPr/>
        </p:nvGrpSpPr>
        <p:grpSpPr>
          <a:xfrm rot="7376878">
            <a:off x="8642511" y="4544039"/>
            <a:ext cx="802141" cy="720576"/>
            <a:chOff x="8440798" y="-85238"/>
            <a:chExt cx="802107" cy="720546"/>
          </a:xfrm>
        </p:grpSpPr>
        <p:sp>
          <p:nvSpPr>
            <p:cNvPr id="879" name="Google Shape;879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17"/>
          <p:cNvGrpSpPr/>
          <p:nvPr/>
        </p:nvGrpSpPr>
        <p:grpSpPr>
          <a:xfrm rot="3909266">
            <a:off x="-64589" y="-95101"/>
            <a:ext cx="849022" cy="760146"/>
            <a:chOff x="-44590" y="-31162"/>
            <a:chExt cx="848969" cy="760098"/>
          </a:xfrm>
        </p:grpSpPr>
        <p:sp>
          <p:nvSpPr>
            <p:cNvPr id="887" name="Google Shape;887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-458046" y="93974"/>
            <a:ext cx="1084855" cy="1192287"/>
            <a:chOff x="-98921" y="-213901"/>
            <a:chExt cx="1084855" cy="1192287"/>
          </a:xfrm>
        </p:grpSpPr>
        <p:sp>
          <p:nvSpPr>
            <p:cNvPr id="894" name="Google Shape;894;p17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7"/>
          <p:cNvGrpSpPr/>
          <p:nvPr/>
        </p:nvGrpSpPr>
        <p:grpSpPr>
          <a:xfrm rot="-1274443">
            <a:off x="8482563" y="-34657"/>
            <a:ext cx="802136" cy="720572"/>
            <a:chOff x="8440798" y="-85238"/>
            <a:chExt cx="802107" cy="720546"/>
          </a:xfrm>
        </p:grpSpPr>
        <p:sp>
          <p:nvSpPr>
            <p:cNvPr id="907" name="Google Shape;907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17"/>
          <p:cNvGrpSpPr/>
          <p:nvPr/>
        </p:nvGrpSpPr>
        <p:grpSpPr>
          <a:xfrm>
            <a:off x="8379286" y="93975"/>
            <a:ext cx="306550" cy="246616"/>
            <a:chOff x="366411" y="1167375"/>
            <a:chExt cx="306550" cy="246616"/>
          </a:xfrm>
        </p:grpSpPr>
        <p:sp>
          <p:nvSpPr>
            <p:cNvPr id="915" name="Google Shape;915;p1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17"/>
          <p:cNvGrpSpPr/>
          <p:nvPr/>
        </p:nvGrpSpPr>
        <p:grpSpPr>
          <a:xfrm>
            <a:off x="79874" y="1352750"/>
            <a:ext cx="306550" cy="233991"/>
            <a:chOff x="281699" y="4701425"/>
            <a:chExt cx="306550" cy="233991"/>
          </a:xfrm>
        </p:grpSpPr>
        <p:sp>
          <p:nvSpPr>
            <p:cNvPr id="919" name="Google Shape;919;p1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7"/>
          <p:cNvGrpSpPr/>
          <p:nvPr/>
        </p:nvGrpSpPr>
        <p:grpSpPr>
          <a:xfrm>
            <a:off x="8580824" y="4251025"/>
            <a:ext cx="306550" cy="246616"/>
            <a:chOff x="8757949" y="3645550"/>
            <a:chExt cx="306550" cy="246616"/>
          </a:xfrm>
        </p:grpSpPr>
        <p:sp>
          <p:nvSpPr>
            <p:cNvPr id="923" name="Google Shape;923;p1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7"/>
          <p:cNvGrpSpPr/>
          <p:nvPr/>
        </p:nvGrpSpPr>
        <p:grpSpPr>
          <a:xfrm>
            <a:off x="-296874" y="4210433"/>
            <a:ext cx="1313568" cy="1474703"/>
            <a:chOff x="-138062" y="3249908"/>
            <a:chExt cx="1313568" cy="1474703"/>
          </a:xfrm>
        </p:grpSpPr>
        <p:sp>
          <p:nvSpPr>
            <p:cNvPr id="927" name="Google Shape;927;p17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667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8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8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18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943" name="Google Shape;943;p1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18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955" name="Google Shape;955;p1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8"/>
          <p:cNvGrpSpPr/>
          <p:nvPr/>
        </p:nvGrpSpPr>
        <p:grpSpPr>
          <a:xfrm>
            <a:off x="7320123" y="-122988"/>
            <a:ext cx="802107" cy="720546"/>
            <a:chOff x="8440798" y="-85238"/>
            <a:chExt cx="802107" cy="720546"/>
          </a:xfrm>
        </p:grpSpPr>
        <p:sp>
          <p:nvSpPr>
            <p:cNvPr id="965" name="Google Shape;965;p1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8"/>
          <p:cNvGrpSpPr/>
          <p:nvPr/>
        </p:nvGrpSpPr>
        <p:grpSpPr>
          <a:xfrm>
            <a:off x="-557687" y="134812"/>
            <a:ext cx="1718925" cy="809372"/>
            <a:chOff x="-44600" y="2477850"/>
            <a:chExt cx="1718925" cy="809372"/>
          </a:xfrm>
        </p:grpSpPr>
        <p:sp>
          <p:nvSpPr>
            <p:cNvPr id="973" name="Google Shape;973;p18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65736" y="829625"/>
            <a:ext cx="306550" cy="246616"/>
            <a:chOff x="366411" y="1167375"/>
            <a:chExt cx="306550" cy="246616"/>
          </a:xfrm>
        </p:grpSpPr>
        <p:sp>
          <p:nvSpPr>
            <p:cNvPr id="982" name="Google Shape;982;p1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8"/>
          <p:cNvGrpSpPr/>
          <p:nvPr/>
        </p:nvGrpSpPr>
        <p:grpSpPr>
          <a:xfrm>
            <a:off x="8741474" y="4189250"/>
            <a:ext cx="306550" cy="246616"/>
            <a:chOff x="8757949" y="3645550"/>
            <a:chExt cx="306550" cy="246616"/>
          </a:xfrm>
        </p:grpSpPr>
        <p:sp>
          <p:nvSpPr>
            <p:cNvPr id="986" name="Google Shape;986;p1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8"/>
          <p:cNvGrpSpPr/>
          <p:nvPr/>
        </p:nvGrpSpPr>
        <p:grpSpPr>
          <a:xfrm flipH="1">
            <a:off x="65735" y="4189251"/>
            <a:ext cx="762950" cy="1927407"/>
            <a:chOff x="8361510" y="3452088"/>
            <a:chExt cx="762950" cy="1927407"/>
          </a:xfrm>
        </p:grpSpPr>
        <p:sp>
          <p:nvSpPr>
            <p:cNvPr id="990" name="Google Shape;990;p1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18"/>
          <p:cNvGrpSpPr/>
          <p:nvPr/>
        </p:nvGrpSpPr>
        <p:grpSpPr>
          <a:xfrm>
            <a:off x="676849" y="4348850"/>
            <a:ext cx="306550" cy="233991"/>
            <a:chOff x="281699" y="4701425"/>
            <a:chExt cx="306550" cy="233991"/>
          </a:xfrm>
        </p:grpSpPr>
        <p:sp>
          <p:nvSpPr>
            <p:cNvPr id="1003" name="Google Shape;1003;p1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" name="Google Shape;1006;p18"/>
          <p:cNvSpPr txBox="1">
            <a:spLocks noGrp="1"/>
          </p:cNvSpPr>
          <p:nvPr>
            <p:ph type="title"/>
          </p:nvPr>
        </p:nvSpPr>
        <p:spPr>
          <a:xfrm flipH="1">
            <a:off x="1425600" y="23126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7" name="Google Shape;10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94812" y="101720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8" name="Google Shape;1008;p18"/>
          <p:cNvSpPr txBox="1">
            <a:spLocks noGrp="1"/>
          </p:cNvSpPr>
          <p:nvPr>
            <p:ph type="subTitle" idx="1"/>
          </p:nvPr>
        </p:nvSpPr>
        <p:spPr>
          <a:xfrm flipH="1">
            <a:off x="1425612" y="32253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687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9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9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013" name="Google Shape;1013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1020" name="Google Shape;1020;p1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19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029" name="Google Shape;1029;p1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19"/>
          <p:cNvGrpSpPr/>
          <p:nvPr/>
        </p:nvGrpSpPr>
        <p:grpSpPr>
          <a:xfrm>
            <a:off x="7990327" y="4017851"/>
            <a:ext cx="972124" cy="1438523"/>
            <a:chOff x="8398152" y="3892164"/>
            <a:chExt cx="972124" cy="1438523"/>
          </a:xfrm>
        </p:grpSpPr>
        <p:sp>
          <p:nvSpPr>
            <p:cNvPr id="1039" name="Google Shape;1039;p19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19"/>
          <p:cNvGrpSpPr/>
          <p:nvPr/>
        </p:nvGrpSpPr>
        <p:grpSpPr>
          <a:xfrm rot="-4282054">
            <a:off x="8584533" y="4357052"/>
            <a:ext cx="848980" cy="760108"/>
            <a:chOff x="-44590" y="-31162"/>
            <a:chExt cx="848969" cy="760098"/>
          </a:xfrm>
        </p:grpSpPr>
        <p:sp>
          <p:nvSpPr>
            <p:cNvPr id="1047" name="Google Shape;1047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11336" y="916125"/>
            <a:ext cx="306550" cy="246616"/>
            <a:chOff x="366411" y="1167375"/>
            <a:chExt cx="306550" cy="246616"/>
          </a:xfrm>
        </p:grpSpPr>
        <p:sp>
          <p:nvSpPr>
            <p:cNvPr id="1054" name="Google Shape;1054;p1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19"/>
          <p:cNvGrpSpPr/>
          <p:nvPr/>
        </p:nvGrpSpPr>
        <p:grpSpPr>
          <a:xfrm>
            <a:off x="8626124" y="1001200"/>
            <a:ext cx="306550" cy="246616"/>
            <a:chOff x="8757949" y="3645550"/>
            <a:chExt cx="306550" cy="246616"/>
          </a:xfrm>
        </p:grpSpPr>
        <p:sp>
          <p:nvSpPr>
            <p:cNvPr id="1058" name="Google Shape;1058;p1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9"/>
          <p:cNvGrpSpPr/>
          <p:nvPr/>
        </p:nvGrpSpPr>
        <p:grpSpPr>
          <a:xfrm rot="9426862">
            <a:off x="-3993" y="4440906"/>
            <a:ext cx="802122" cy="720559"/>
            <a:chOff x="8440798" y="-85238"/>
            <a:chExt cx="802107" cy="720546"/>
          </a:xfrm>
        </p:grpSpPr>
        <p:sp>
          <p:nvSpPr>
            <p:cNvPr id="1062" name="Google Shape;1062;p19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19"/>
          <p:cNvGrpSpPr/>
          <p:nvPr/>
        </p:nvGrpSpPr>
        <p:grpSpPr>
          <a:xfrm>
            <a:off x="559949" y="4874425"/>
            <a:ext cx="306550" cy="233991"/>
            <a:chOff x="281699" y="4701425"/>
            <a:chExt cx="306550" cy="233991"/>
          </a:xfrm>
        </p:grpSpPr>
        <p:sp>
          <p:nvSpPr>
            <p:cNvPr id="1070" name="Google Shape;1070;p1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19"/>
          <p:cNvSpPr txBox="1">
            <a:spLocks noGrp="1"/>
          </p:cNvSpPr>
          <p:nvPr>
            <p:ph type="title"/>
          </p:nvPr>
        </p:nvSpPr>
        <p:spPr>
          <a:xfrm>
            <a:off x="3847375" y="279616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4" name="Google Shape;1074;p19"/>
          <p:cNvSpPr txBox="1">
            <a:spLocks noGrp="1"/>
          </p:cNvSpPr>
          <p:nvPr>
            <p:ph type="title" idx="2" hasCustomPrompt="1"/>
          </p:nvPr>
        </p:nvSpPr>
        <p:spPr>
          <a:xfrm>
            <a:off x="2302638" y="287235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5" name="Google Shape;1075;p19"/>
          <p:cNvSpPr txBox="1">
            <a:spLocks noGrp="1"/>
          </p:cNvSpPr>
          <p:nvPr>
            <p:ph type="subTitle" idx="1"/>
          </p:nvPr>
        </p:nvSpPr>
        <p:spPr>
          <a:xfrm>
            <a:off x="3847363" y="370890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271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0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9" name="Google Shape;1079;p20"/>
          <p:cNvGrpSpPr/>
          <p:nvPr/>
        </p:nvGrpSpPr>
        <p:grpSpPr>
          <a:xfrm rot="9235308">
            <a:off x="8489985" y="227368"/>
            <a:ext cx="848974" cy="760103"/>
            <a:chOff x="-44590" y="-31162"/>
            <a:chExt cx="848969" cy="760098"/>
          </a:xfrm>
        </p:grpSpPr>
        <p:sp>
          <p:nvSpPr>
            <p:cNvPr id="1080" name="Google Shape;1080;p2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20"/>
          <p:cNvGrpSpPr/>
          <p:nvPr/>
        </p:nvGrpSpPr>
        <p:grpSpPr>
          <a:xfrm flipH="1">
            <a:off x="-300066" y="3815325"/>
            <a:ext cx="972124" cy="1438523"/>
            <a:chOff x="8398152" y="3892164"/>
            <a:chExt cx="972124" cy="1438523"/>
          </a:xfrm>
        </p:grpSpPr>
        <p:sp>
          <p:nvSpPr>
            <p:cNvPr id="1087" name="Google Shape;1087;p20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20"/>
          <p:cNvGrpSpPr/>
          <p:nvPr/>
        </p:nvGrpSpPr>
        <p:grpSpPr>
          <a:xfrm rot="1935009" flipH="1">
            <a:off x="525653" y="4013233"/>
            <a:ext cx="702326" cy="1475494"/>
            <a:chOff x="7855424" y="3837125"/>
            <a:chExt cx="702348" cy="1475540"/>
          </a:xfrm>
        </p:grpSpPr>
        <p:sp>
          <p:nvSpPr>
            <p:cNvPr id="1095" name="Google Shape;1095;p2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20"/>
          <p:cNvGrpSpPr/>
          <p:nvPr/>
        </p:nvGrpSpPr>
        <p:grpSpPr>
          <a:xfrm rot="6543710">
            <a:off x="7947759" y="-360542"/>
            <a:ext cx="1084894" cy="1192329"/>
            <a:chOff x="-98921" y="-213901"/>
            <a:chExt cx="1084855" cy="1192287"/>
          </a:xfrm>
        </p:grpSpPr>
        <p:sp>
          <p:nvSpPr>
            <p:cNvPr id="1104" name="Google Shape;1104;p2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20"/>
          <p:cNvGrpSpPr/>
          <p:nvPr/>
        </p:nvGrpSpPr>
        <p:grpSpPr>
          <a:xfrm rot="-254298">
            <a:off x="8444795" y="4373061"/>
            <a:ext cx="853688" cy="1055081"/>
            <a:chOff x="8141966" y="4340861"/>
            <a:chExt cx="853744" cy="1055150"/>
          </a:xfrm>
        </p:grpSpPr>
        <p:sp>
          <p:nvSpPr>
            <p:cNvPr id="1117" name="Google Shape;1117;p2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0"/>
          <p:cNvGrpSpPr/>
          <p:nvPr/>
        </p:nvGrpSpPr>
        <p:grpSpPr>
          <a:xfrm rot="-5400000">
            <a:off x="210248" y="-61788"/>
            <a:ext cx="802107" cy="720546"/>
            <a:chOff x="8440798" y="-85238"/>
            <a:chExt cx="802107" cy="720546"/>
          </a:xfrm>
        </p:grpSpPr>
        <p:sp>
          <p:nvSpPr>
            <p:cNvPr id="1128" name="Google Shape;1128;p2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102811" y="416188"/>
            <a:ext cx="306550" cy="246616"/>
            <a:chOff x="366411" y="1167375"/>
            <a:chExt cx="306550" cy="246616"/>
          </a:xfrm>
        </p:grpSpPr>
        <p:sp>
          <p:nvSpPr>
            <p:cNvPr id="1136" name="Google Shape;1136;p2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8033024" y="943025"/>
            <a:ext cx="306550" cy="233991"/>
            <a:chOff x="281699" y="4701425"/>
            <a:chExt cx="306550" cy="233991"/>
          </a:xfrm>
        </p:grpSpPr>
        <p:sp>
          <p:nvSpPr>
            <p:cNvPr id="1140" name="Google Shape;1140;p2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0"/>
          <p:cNvGrpSpPr/>
          <p:nvPr/>
        </p:nvGrpSpPr>
        <p:grpSpPr>
          <a:xfrm>
            <a:off x="8033024" y="4777288"/>
            <a:ext cx="306550" cy="246616"/>
            <a:chOff x="8757949" y="3645550"/>
            <a:chExt cx="306550" cy="246616"/>
          </a:xfrm>
        </p:grpSpPr>
        <p:sp>
          <p:nvSpPr>
            <p:cNvPr id="1144" name="Google Shape;1144;p2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7" name="Google Shape;1147;p20"/>
          <p:cNvSpPr txBox="1">
            <a:spLocks noGrp="1"/>
          </p:cNvSpPr>
          <p:nvPr>
            <p:ph type="title"/>
          </p:nvPr>
        </p:nvSpPr>
        <p:spPr>
          <a:xfrm>
            <a:off x="3904137" y="6908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title" idx="2" hasCustomPrompt="1"/>
          </p:nvPr>
        </p:nvSpPr>
        <p:spPr>
          <a:xfrm>
            <a:off x="2093463" y="690800"/>
            <a:ext cx="15909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9" name="Google Shape;1149;p20"/>
          <p:cNvSpPr txBox="1">
            <a:spLocks noGrp="1"/>
          </p:cNvSpPr>
          <p:nvPr>
            <p:ph type="subTitle" idx="1"/>
          </p:nvPr>
        </p:nvSpPr>
        <p:spPr>
          <a:xfrm>
            <a:off x="3904125" y="16035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401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1"/>
          <p:cNvSpPr txBox="1">
            <a:spLocks noGrp="1"/>
          </p:cNvSpPr>
          <p:nvPr>
            <p:ph type="title"/>
          </p:nvPr>
        </p:nvSpPr>
        <p:spPr>
          <a:xfrm>
            <a:off x="4154100" y="1141575"/>
            <a:ext cx="37158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2" name="Google Shape;1152;p21"/>
          <p:cNvSpPr txBox="1">
            <a:spLocks noGrp="1"/>
          </p:cNvSpPr>
          <p:nvPr>
            <p:ph type="subTitle" idx="1"/>
          </p:nvPr>
        </p:nvSpPr>
        <p:spPr>
          <a:xfrm>
            <a:off x="4154100" y="2715825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 rot="9397335" flipH="1">
            <a:off x="-313136" y="3545632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21"/>
          <p:cNvSpPr/>
          <p:nvPr/>
        </p:nvSpPr>
        <p:spPr>
          <a:xfrm rot="10800000" flipH="1">
            <a:off x="7913875" y="-140264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21"/>
          <p:cNvGrpSpPr/>
          <p:nvPr/>
        </p:nvGrpSpPr>
        <p:grpSpPr>
          <a:xfrm flipH="1">
            <a:off x="407639" y="4299471"/>
            <a:ext cx="573999" cy="1003431"/>
            <a:chOff x="8185349" y="4299471"/>
            <a:chExt cx="573999" cy="1003431"/>
          </a:xfrm>
        </p:grpSpPr>
        <p:sp>
          <p:nvSpPr>
            <p:cNvPr id="1156" name="Google Shape;1156;p2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21"/>
          <p:cNvGrpSpPr/>
          <p:nvPr/>
        </p:nvGrpSpPr>
        <p:grpSpPr>
          <a:xfrm flipH="1">
            <a:off x="42528" y="3452088"/>
            <a:ext cx="762950" cy="1927407"/>
            <a:chOff x="8361510" y="3452088"/>
            <a:chExt cx="762950" cy="1927407"/>
          </a:xfrm>
        </p:grpSpPr>
        <p:sp>
          <p:nvSpPr>
            <p:cNvPr id="1168" name="Google Shape;1168;p2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1"/>
          <p:cNvGrpSpPr/>
          <p:nvPr/>
        </p:nvGrpSpPr>
        <p:grpSpPr>
          <a:xfrm flipH="1">
            <a:off x="8362609" y="-31162"/>
            <a:ext cx="848969" cy="760098"/>
            <a:chOff x="-44590" y="-31162"/>
            <a:chExt cx="848969" cy="760098"/>
          </a:xfrm>
        </p:grpSpPr>
        <p:sp>
          <p:nvSpPr>
            <p:cNvPr id="1181" name="Google Shape;1181;p2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21"/>
          <p:cNvGrpSpPr/>
          <p:nvPr/>
        </p:nvGrpSpPr>
        <p:grpSpPr>
          <a:xfrm flipH="1">
            <a:off x="7263680" y="-197670"/>
            <a:ext cx="1232356" cy="951123"/>
            <a:chOff x="670952" y="-197670"/>
            <a:chExt cx="1232356" cy="951123"/>
          </a:xfrm>
        </p:grpSpPr>
        <p:sp>
          <p:nvSpPr>
            <p:cNvPr id="1188" name="Google Shape;1188;p2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21"/>
          <p:cNvGrpSpPr/>
          <p:nvPr/>
        </p:nvGrpSpPr>
        <p:grpSpPr>
          <a:xfrm flipH="1">
            <a:off x="123702" y="2864125"/>
            <a:ext cx="306550" cy="246616"/>
            <a:chOff x="8736736" y="2864125"/>
            <a:chExt cx="306550" cy="246616"/>
          </a:xfrm>
        </p:grpSpPr>
        <p:sp>
          <p:nvSpPr>
            <p:cNvPr id="1197" name="Google Shape;1197;p21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21"/>
          <p:cNvGrpSpPr/>
          <p:nvPr/>
        </p:nvGrpSpPr>
        <p:grpSpPr>
          <a:xfrm flipH="1">
            <a:off x="8682552" y="1354125"/>
            <a:ext cx="306550" cy="246616"/>
            <a:chOff x="177886" y="1277925"/>
            <a:chExt cx="306550" cy="246616"/>
          </a:xfrm>
        </p:grpSpPr>
        <p:sp>
          <p:nvSpPr>
            <p:cNvPr id="1201" name="Google Shape;1201;p21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1"/>
          <p:cNvGrpSpPr/>
          <p:nvPr/>
        </p:nvGrpSpPr>
        <p:grpSpPr>
          <a:xfrm rot="-3333252" flipH="1">
            <a:off x="-13366" y="-298771"/>
            <a:ext cx="1264408" cy="1553384"/>
            <a:chOff x="556167" y="-402644"/>
            <a:chExt cx="911061" cy="1119281"/>
          </a:xfrm>
        </p:grpSpPr>
        <p:sp>
          <p:nvSpPr>
            <p:cNvPr id="1205" name="Google Shape;1205;p2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21"/>
          <p:cNvGrpSpPr/>
          <p:nvPr/>
        </p:nvGrpSpPr>
        <p:grpSpPr>
          <a:xfrm flipH="1">
            <a:off x="7991481" y="4058558"/>
            <a:ext cx="1313568" cy="1474703"/>
            <a:chOff x="-138062" y="3249908"/>
            <a:chExt cx="1313568" cy="1474703"/>
          </a:xfrm>
        </p:grpSpPr>
        <p:sp>
          <p:nvSpPr>
            <p:cNvPr id="1215" name="Google Shape;1215;p2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902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288911" y="537275"/>
            <a:ext cx="1952934" cy="4704425"/>
          </a:xfrm>
          <a:custGeom>
            <a:avLst/>
            <a:gdLst/>
            <a:ahLst/>
            <a:cxnLst/>
            <a:rect l="l" t="t" r="r" b="b"/>
            <a:pathLst>
              <a:path w="74732" h="180022" extrusionOk="0">
                <a:moveTo>
                  <a:pt x="6051" y="49317"/>
                </a:moveTo>
                <a:lnTo>
                  <a:pt x="0" y="180022"/>
                </a:lnTo>
                <a:lnTo>
                  <a:pt x="74732" y="180022"/>
                </a:lnTo>
                <a:lnTo>
                  <a:pt x="66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68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7" name="Google Shape;17;p3"/>
          <p:cNvSpPr/>
          <p:nvPr/>
        </p:nvSpPr>
        <p:spPr>
          <a:xfrm>
            <a:off x="4659400" y="-166400"/>
            <a:ext cx="4689675" cy="2019575"/>
          </a:xfrm>
          <a:custGeom>
            <a:avLst/>
            <a:gdLst/>
            <a:ahLst/>
            <a:cxnLst/>
            <a:rect l="l" t="t" r="r" b="b"/>
            <a:pathLst>
              <a:path w="187587" h="80783" extrusionOk="0">
                <a:moveTo>
                  <a:pt x="0" y="3328"/>
                </a:moveTo>
                <a:lnTo>
                  <a:pt x="187587" y="80783"/>
                </a:lnTo>
                <a:lnTo>
                  <a:pt x="1857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76200" dir="39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8" name="Google Shape;18;p3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9" name="Google Shape;19;p3"/>
          <p:cNvSpPr/>
          <p:nvPr/>
        </p:nvSpPr>
        <p:spPr>
          <a:xfrm flipH="1">
            <a:off x="-158850" y="3585325"/>
            <a:ext cx="2352400" cy="1656500"/>
          </a:xfrm>
          <a:custGeom>
            <a:avLst/>
            <a:gdLst/>
            <a:ahLst/>
            <a:cxnLst/>
            <a:rect l="l" t="t" r="r" b="b"/>
            <a:pathLst>
              <a:path w="94096" h="66260" extrusionOk="0">
                <a:moveTo>
                  <a:pt x="0" y="64142"/>
                </a:moveTo>
                <a:lnTo>
                  <a:pt x="91373" y="0"/>
                </a:lnTo>
                <a:lnTo>
                  <a:pt x="94096" y="662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95050" y="2571750"/>
            <a:ext cx="43539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9600" y="172995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636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"/>
          <p:cNvSpPr txBox="1">
            <a:spLocks noGrp="1"/>
          </p:cNvSpPr>
          <p:nvPr>
            <p:ph type="ctrTitle"/>
          </p:nvPr>
        </p:nvSpPr>
        <p:spPr>
          <a:xfrm>
            <a:off x="713225" y="784838"/>
            <a:ext cx="40464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22"/>
          <p:cNvSpPr txBox="1">
            <a:spLocks noGrp="1"/>
          </p:cNvSpPr>
          <p:nvPr>
            <p:ph type="subTitle" idx="1"/>
          </p:nvPr>
        </p:nvSpPr>
        <p:spPr>
          <a:xfrm>
            <a:off x="713225" y="3001463"/>
            <a:ext cx="3504900" cy="12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2"/>
          <p:cNvSpPr/>
          <p:nvPr/>
        </p:nvSpPr>
        <p:spPr>
          <a:xfrm>
            <a:off x="7896894" y="40392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2" name="Google Shape;1232;p22"/>
          <p:cNvGrpSpPr/>
          <p:nvPr/>
        </p:nvGrpSpPr>
        <p:grpSpPr>
          <a:xfrm rot="-3367822">
            <a:off x="8238834" y="-60824"/>
            <a:ext cx="1004210" cy="894675"/>
            <a:chOff x="8306286" y="4189629"/>
            <a:chExt cx="1004220" cy="894684"/>
          </a:xfrm>
        </p:grpSpPr>
        <p:sp>
          <p:nvSpPr>
            <p:cNvPr id="1233" name="Google Shape;1233;p22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2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2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2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2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2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2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2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22"/>
          <p:cNvGrpSpPr/>
          <p:nvPr/>
        </p:nvGrpSpPr>
        <p:grpSpPr>
          <a:xfrm rot="1818207" flipH="1">
            <a:off x="7773959" y="4016139"/>
            <a:ext cx="1313621" cy="1474763"/>
            <a:chOff x="-138062" y="3249908"/>
            <a:chExt cx="1313568" cy="1474703"/>
          </a:xfrm>
        </p:grpSpPr>
        <p:sp>
          <p:nvSpPr>
            <p:cNvPr id="1242" name="Google Shape;1242;p2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2"/>
          <p:cNvGrpSpPr/>
          <p:nvPr/>
        </p:nvGrpSpPr>
        <p:grpSpPr>
          <a:xfrm rot="-5400000">
            <a:off x="-131627" y="40787"/>
            <a:ext cx="802107" cy="720546"/>
            <a:chOff x="8440798" y="-85238"/>
            <a:chExt cx="802107" cy="720546"/>
          </a:xfrm>
        </p:grpSpPr>
        <p:sp>
          <p:nvSpPr>
            <p:cNvPr id="1255" name="Google Shape;1255;p2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22"/>
          <p:cNvGrpSpPr/>
          <p:nvPr/>
        </p:nvGrpSpPr>
        <p:grpSpPr>
          <a:xfrm flipH="1">
            <a:off x="8129681" y="3785475"/>
            <a:ext cx="306550" cy="233991"/>
            <a:chOff x="281699" y="4701425"/>
            <a:chExt cx="306550" cy="233991"/>
          </a:xfrm>
        </p:grpSpPr>
        <p:sp>
          <p:nvSpPr>
            <p:cNvPr id="1263" name="Google Shape;1263;p2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22"/>
          <p:cNvGrpSpPr/>
          <p:nvPr/>
        </p:nvGrpSpPr>
        <p:grpSpPr>
          <a:xfrm>
            <a:off x="8622024" y="802125"/>
            <a:ext cx="306550" cy="246616"/>
            <a:chOff x="8757949" y="3645550"/>
            <a:chExt cx="306550" cy="246616"/>
          </a:xfrm>
        </p:grpSpPr>
        <p:sp>
          <p:nvSpPr>
            <p:cNvPr id="1267" name="Google Shape;1267;p2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2"/>
          <p:cNvGrpSpPr/>
          <p:nvPr/>
        </p:nvGrpSpPr>
        <p:grpSpPr>
          <a:xfrm>
            <a:off x="116161" y="4738950"/>
            <a:ext cx="306550" cy="246616"/>
            <a:chOff x="366411" y="1167375"/>
            <a:chExt cx="306550" cy="246616"/>
          </a:xfrm>
        </p:grpSpPr>
        <p:sp>
          <p:nvSpPr>
            <p:cNvPr id="1271" name="Google Shape;1271;p2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323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"/>
          <p:cNvSpPr txBox="1">
            <a:spLocks noGrp="1"/>
          </p:cNvSpPr>
          <p:nvPr>
            <p:ph type="ctrTitle"/>
          </p:nvPr>
        </p:nvSpPr>
        <p:spPr>
          <a:xfrm>
            <a:off x="1218250" y="1179125"/>
            <a:ext cx="21174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p23"/>
          <p:cNvSpPr txBox="1">
            <a:spLocks noGrp="1"/>
          </p:cNvSpPr>
          <p:nvPr>
            <p:ph type="subTitle" idx="1"/>
          </p:nvPr>
        </p:nvSpPr>
        <p:spPr>
          <a:xfrm>
            <a:off x="841650" y="2437950"/>
            <a:ext cx="2870700" cy="1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3"/>
          <p:cNvSpPr/>
          <p:nvPr/>
        </p:nvSpPr>
        <p:spPr>
          <a:xfrm rot="2905830" flipH="1">
            <a:off x="7873271" y="390341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3"/>
          <p:cNvSpPr/>
          <p:nvPr/>
        </p:nvSpPr>
        <p:spPr>
          <a:xfrm rot="8100000">
            <a:off x="-1013412" y="-27781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-44590" y="-12012"/>
            <a:ext cx="848969" cy="760098"/>
            <a:chOff x="-44590" y="-31162"/>
            <a:chExt cx="848969" cy="760098"/>
          </a:xfrm>
        </p:grpSpPr>
        <p:sp>
          <p:nvSpPr>
            <p:cNvPr id="1280" name="Google Shape;1280;p23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23"/>
          <p:cNvGrpSpPr/>
          <p:nvPr/>
        </p:nvGrpSpPr>
        <p:grpSpPr>
          <a:xfrm>
            <a:off x="8139786" y="4328129"/>
            <a:ext cx="1004220" cy="894684"/>
            <a:chOff x="8306286" y="4189629"/>
            <a:chExt cx="1004220" cy="894684"/>
          </a:xfrm>
        </p:grpSpPr>
        <p:sp>
          <p:nvSpPr>
            <p:cNvPr id="1287" name="Google Shape;1287;p2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23"/>
          <p:cNvGrpSpPr/>
          <p:nvPr/>
        </p:nvGrpSpPr>
        <p:grpSpPr>
          <a:xfrm flipH="1">
            <a:off x="59860" y="4047863"/>
            <a:ext cx="762950" cy="1927407"/>
            <a:chOff x="8361510" y="3452088"/>
            <a:chExt cx="762950" cy="1927407"/>
          </a:xfrm>
        </p:grpSpPr>
        <p:sp>
          <p:nvSpPr>
            <p:cNvPr id="1296" name="Google Shape;1296;p2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23"/>
          <p:cNvGrpSpPr/>
          <p:nvPr/>
        </p:nvGrpSpPr>
        <p:grpSpPr>
          <a:xfrm>
            <a:off x="1006074" y="4401558"/>
            <a:ext cx="573999" cy="1003431"/>
            <a:chOff x="8185349" y="4299471"/>
            <a:chExt cx="573999" cy="1003431"/>
          </a:xfrm>
        </p:grpSpPr>
        <p:sp>
          <p:nvSpPr>
            <p:cNvPr id="1309" name="Google Shape;1309;p23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23"/>
          <p:cNvGrpSpPr/>
          <p:nvPr/>
        </p:nvGrpSpPr>
        <p:grpSpPr>
          <a:xfrm>
            <a:off x="59861" y="748075"/>
            <a:ext cx="306550" cy="246616"/>
            <a:chOff x="366411" y="1167375"/>
            <a:chExt cx="306550" cy="246616"/>
          </a:xfrm>
        </p:grpSpPr>
        <p:sp>
          <p:nvSpPr>
            <p:cNvPr id="1321" name="Google Shape;1321;p2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3"/>
          <p:cNvGrpSpPr/>
          <p:nvPr/>
        </p:nvGrpSpPr>
        <p:grpSpPr>
          <a:xfrm>
            <a:off x="681799" y="4167550"/>
            <a:ext cx="306550" cy="233991"/>
            <a:chOff x="281699" y="4701425"/>
            <a:chExt cx="306550" cy="233991"/>
          </a:xfrm>
        </p:grpSpPr>
        <p:sp>
          <p:nvSpPr>
            <p:cNvPr id="1325" name="Google Shape;1325;p2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23"/>
          <p:cNvGrpSpPr/>
          <p:nvPr/>
        </p:nvGrpSpPr>
        <p:grpSpPr>
          <a:xfrm>
            <a:off x="8729124" y="973975"/>
            <a:ext cx="306550" cy="246616"/>
            <a:chOff x="8757949" y="3645550"/>
            <a:chExt cx="306550" cy="246616"/>
          </a:xfrm>
        </p:grpSpPr>
        <p:sp>
          <p:nvSpPr>
            <p:cNvPr id="1329" name="Google Shape;1329;p2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23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333" name="Google Shape;1333;p2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90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"/>
          <p:cNvSpPr txBox="1">
            <a:spLocks noGrp="1"/>
          </p:cNvSpPr>
          <p:nvPr>
            <p:ph type="ctrTitle"/>
          </p:nvPr>
        </p:nvSpPr>
        <p:spPr>
          <a:xfrm>
            <a:off x="5966150" y="1634650"/>
            <a:ext cx="1801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1"/>
          </p:nvPr>
        </p:nvSpPr>
        <p:spPr>
          <a:xfrm>
            <a:off x="5431050" y="2355077"/>
            <a:ext cx="2871300" cy="14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/>
          <p:nvPr/>
        </p:nvSpPr>
        <p:spPr>
          <a:xfrm flipH="1">
            <a:off x="-840878" y="35184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24"/>
          <p:cNvGrpSpPr/>
          <p:nvPr/>
        </p:nvGrpSpPr>
        <p:grpSpPr>
          <a:xfrm rot="3333252">
            <a:off x="8103496" y="-501834"/>
            <a:ext cx="1264408" cy="1553384"/>
            <a:chOff x="556167" y="-402644"/>
            <a:chExt cx="911061" cy="1119281"/>
          </a:xfrm>
        </p:grpSpPr>
        <p:sp>
          <p:nvSpPr>
            <p:cNvPr id="1348" name="Google Shape;1348;p2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357;p24"/>
          <p:cNvGrpSpPr/>
          <p:nvPr/>
        </p:nvGrpSpPr>
        <p:grpSpPr>
          <a:xfrm>
            <a:off x="8270127" y="3901914"/>
            <a:ext cx="972124" cy="1438523"/>
            <a:chOff x="8398152" y="3892164"/>
            <a:chExt cx="972124" cy="1438523"/>
          </a:xfrm>
        </p:grpSpPr>
        <p:sp>
          <p:nvSpPr>
            <p:cNvPr id="1358" name="Google Shape;1358;p24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4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24"/>
          <p:cNvGrpSpPr/>
          <p:nvPr/>
        </p:nvGrpSpPr>
        <p:grpSpPr>
          <a:xfrm>
            <a:off x="-234846" y="-308676"/>
            <a:ext cx="1084855" cy="1192287"/>
            <a:chOff x="-98921" y="-213901"/>
            <a:chExt cx="1084855" cy="1192287"/>
          </a:xfrm>
        </p:grpSpPr>
        <p:sp>
          <p:nvSpPr>
            <p:cNvPr id="1366" name="Google Shape;1366;p2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24"/>
          <p:cNvGrpSpPr/>
          <p:nvPr/>
        </p:nvGrpSpPr>
        <p:grpSpPr>
          <a:xfrm rot="-2133260">
            <a:off x="-211377" y="3893522"/>
            <a:ext cx="849006" cy="760131"/>
            <a:chOff x="-44590" y="-31162"/>
            <a:chExt cx="848969" cy="760098"/>
          </a:xfrm>
        </p:grpSpPr>
        <p:sp>
          <p:nvSpPr>
            <p:cNvPr id="1379" name="Google Shape;1379;p2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24"/>
          <p:cNvGrpSpPr/>
          <p:nvPr/>
        </p:nvGrpSpPr>
        <p:grpSpPr>
          <a:xfrm rot="9426862">
            <a:off x="405807" y="4558181"/>
            <a:ext cx="802122" cy="720559"/>
            <a:chOff x="8440798" y="-85238"/>
            <a:chExt cx="802107" cy="720546"/>
          </a:xfrm>
        </p:grpSpPr>
        <p:sp>
          <p:nvSpPr>
            <p:cNvPr id="1386" name="Google Shape;1386;p2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4"/>
          <p:cNvGrpSpPr/>
          <p:nvPr/>
        </p:nvGrpSpPr>
        <p:grpSpPr>
          <a:xfrm>
            <a:off x="59861" y="673350"/>
            <a:ext cx="306550" cy="246616"/>
            <a:chOff x="366411" y="1167375"/>
            <a:chExt cx="306550" cy="246616"/>
          </a:xfrm>
        </p:grpSpPr>
        <p:sp>
          <p:nvSpPr>
            <p:cNvPr id="1394" name="Google Shape;1394;p2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4"/>
          <p:cNvGrpSpPr/>
          <p:nvPr/>
        </p:nvGrpSpPr>
        <p:grpSpPr>
          <a:xfrm>
            <a:off x="8799124" y="4304575"/>
            <a:ext cx="306550" cy="246616"/>
            <a:chOff x="8757949" y="3645550"/>
            <a:chExt cx="306550" cy="246616"/>
          </a:xfrm>
        </p:grpSpPr>
        <p:sp>
          <p:nvSpPr>
            <p:cNvPr id="1398" name="Google Shape;1398;p2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24"/>
          <p:cNvGrpSpPr/>
          <p:nvPr/>
        </p:nvGrpSpPr>
        <p:grpSpPr>
          <a:xfrm>
            <a:off x="8639574" y="837875"/>
            <a:ext cx="306550" cy="233991"/>
            <a:chOff x="281699" y="4701425"/>
            <a:chExt cx="306550" cy="233991"/>
          </a:xfrm>
        </p:grpSpPr>
        <p:sp>
          <p:nvSpPr>
            <p:cNvPr id="1402" name="Google Shape;1402;p2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231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5"/>
          <p:cNvSpPr txBox="1">
            <a:spLocks noGrp="1"/>
          </p:cNvSpPr>
          <p:nvPr>
            <p:ph type="subTitle" idx="1"/>
          </p:nvPr>
        </p:nvSpPr>
        <p:spPr>
          <a:xfrm>
            <a:off x="714850" y="2091577"/>
            <a:ext cx="38694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08" name="Google Shape;1408;p25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9" name="Google Shape;1409;p25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0" name="Google Shape;1410;p2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2" name="Google Shape;1412;p25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13" name="Google Shape;1413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25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20" name="Google Shape;1420;p2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5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429" name="Google Shape;1429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5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437" name="Google Shape;1437;p2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25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446" name="Google Shape;1446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25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454" name="Google Shape;1454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25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461" name="Google Shape;1461;p2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5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465" name="Google Shape;1465;p2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25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469" name="Google Shape;1469;p2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25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473" name="Google Shape;1473;p2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88630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6"/>
          <p:cNvSpPr txBox="1">
            <a:spLocks noGrp="1"/>
          </p:cNvSpPr>
          <p:nvPr>
            <p:ph type="subTitle" idx="1"/>
          </p:nvPr>
        </p:nvSpPr>
        <p:spPr>
          <a:xfrm>
            <a:off x="714850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7" name="Google Shape;1487;p26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8" name="Google Shape;1488;p26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9" name="Google Shape;1489;p2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6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92" name="Google Shape;1492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6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99" name="Google Shape;1499;p2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26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508" name="Google Shape;1508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6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516" name="Google Shape;1516;p2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525" name="Google Shape;1525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26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533" name="Google Shape;1533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26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540" name="Google Shape;1540;p2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6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544" name="Google Shape;1544;p2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26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548" name="Google Shape;1548;p2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6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552" name="Google Shape;1552;p2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3" name="Google Shape;1563;p26"/>
          <p:cNvSpPr txBox="1">
            <a:spLocks noGrp="1"/>
          </p:cNvSpPr>
          <p:nvPr>
            <p:ph type="subTitle" idx="4"/>
          </p:nvPr>
        </p:nvSpPr>
        <p:spPr>
          <a:xfrm>
            <a:off x="4559625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64" name="Google Shape;1564;p26"/>
          <p:cNvSpPr txBox="1">
            <a:spLocks noGrp="1"/>
          </p:cNvSpPr>
          <p:nvPr>
            <p:ph type="subTitle" idx="5"/>
          </p:nvPr>
        </p:nvSpPr>
        <p:spPr>
          <a:xfrm>
            <a:off x="4559625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902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7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7" name="Google Shape;1567;p27"/>
          <p:cNvSpPr txBox="1">
            <a:spLocks noGrp="1"/>
          </p:cNvSpPr>
          <p:nvPr>
            <p:ph type="subTitle" idx="1"/>
          </p:nvPr>
        </p:nvSpPr>
        <p:spPr>
          <a:xfrm>
            <a:off x="771100" y="3153917"/>
            <a:ext cx="23247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8" name="Google Shape;1568;p27"/>
          <p:cNvSpPr txBox="1">
            <a:spLocks noGrp="1"/>
          </p:cNvSpPr>
          <p:nvPr>
            <p:ph type="subTitle" idx="2"/>
          </p:nvPr>
        </p:nvSpPr>
        <p:spPr>
          <a:xfrm>
            <a:off x="3403438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9" name="Google Shape;1569;p27"/>
          <p:cNvSpPr txBox="1">
            <a:spLocks noGrp="1"/>
          </p:cNvSpPr>
          <p:nvPr>
            <p:ph type="ctrTitle" idx="3"/>
          </p:nvPr>
        </p:nvSpPr>
        <p:spPr>
          <a:xfrm>
            <a:off x="769201" y="2667849"/>
            <a:ext cx="2328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0" name="Google Shape;1570;p27"/>
          <p:cNvSpPr txBox="1">
            <a:spLocks noGrp="1"/>
          </p:cNvSpPr>
          <p:nvPr>
            <p:ph type="ctrTitle" idx="4"/>
          </p:nvPr>
        </p:nvSpPr>
        <p:spPr>
          <a:xfrm>
            <a:off x="3403438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1" name="Google Shape;1571;p27"/>
          <p:cNvSpPr txBox="1">
            <a:spLocks noGrp="1"/>
          </p:cNvSpPr>
          <p:nvPr>
            <p:ph type="subTitle" idx="5"/>
          </p:nvPr>
        </p:nvSpPr>
        <p:spPr>
          <a:xfrm>
            <a:off x="6041601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2" name="Google Shape;1572;p27"/>
          <p:cNvSpPr txBox="1">
            <a:spLocks noGrp="1"/>
          </p:cNvSpPr>
          <p:nvPr>
            <p:ph type="ctrTitle" idx="6"/>
          </p:nvPr>
        </p:nvSpPr>
        <p:spPr>
          <a:xfrm>
            <a:off x="6039675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3" name="Google Shape;1573;p27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27"/>
          <p:cNvGrpSpPr/>
          <p:nvPr/>
        </p:nvGrpSpPr>
        <p:grpSpPr>
          <a:xfrm>
            <a:off x="-422753" y="-209273"/>
            <a:ext cx="1087231" cy="1218380"/>
            <a:chOff x="-146778" y="-163348"/>
            <a:chExt cx="1087231" cy="1218380"/>
          </a:xfrm>
        </p:grpSpPr>
        <p:sp>
          <p:nvSpPr>
            <p:cNvPr id="1575" name="Google Shape;1575;p27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27"/>
          <p:cNvGrpSpPr/>
          <p:nvPr/>
        </p:nvGrpSpPr>
        <p:grpSpPr>
          <a:xfrm rot="-5400000">
            <a:off x="8403866" y="-245139"/>
            <a:ext cx="853744" cy="1055150"/>
            <a:chOff x="8141966" y="4340861"/>
            <a:chExt cx="853744" cy="1055150"/>
          </a:xfrm>
        </p:grpSpPr>
        <p:sp>
          <p:nvSpPr>
            <p:cNvPr id="1580" name="Google Shape;1580;p27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27"/>
          <p:cNvGrpSpPr/>
          <p:nvPr/>
        </p:nvGrpSpPr>
        <p:grpSpPr>
          <a:xfrm>
            <a:off x="465261" y="159125"/>
            <a:ext cx="306550" cy="246616"/>
            <a:chOff x="366411" y="1167375"/>
            <a:chExt cx="306550" cy="246616"/>
          </a:xfrm>
        </p:grpSpPr>
        <p:sp>
          <p:nvSpPr>
            <p:cNvPr id="1591" name="Google Shape;1591;p2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27"/>
          <p:cNvGrpSpPr/>
          <p:nvPr/>
        </p:nvGrpSpPr>
        <p:grpSpPr>
          <a:xfrm>
            <a:off x="8597299" y="813175"/>
            <a:ext cx="306550" cy="233991"/>
            <a:chOff x="281699" y="4701425"/>
            <a:chExt cx="306550" cy="233991"/>
          </a:xfrm>
        </p:grpSpPr>
        <p:sp>
          <p:nvSpPr>
            <p:cNvPr id="1595" name="Google Shape;1595;p2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27"/>
          <p:cNvGrpSpPr/>
          <p:nvPr/>
        </p:nvGrpSpPr>
        <p:grpSpPr>
          <a:xfrm>
            <a:off x="8597299" y="4769100"/>
            <a:ext cx="306550" cy="246616"/>
            <a:chOff x="8757949" y="3645550"/>
            <a:chExt cx="306550" cy="246616"/>
          </a:xfrm>
        </p:grpSpPr>
        <p:sp>
          <p:nvSpPr>
            <p:cNvPr id="1599" name="Google Shape;1599;p2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2" name="Google Shape;1602;p27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3" name="Google Shape;1603;p27"/>
          <p:cNvGrpSpPr/>
          <p:nvPr/>
        </p:nvGrpSpPr>
        <p:grpSpPr>
          <a:xfrm rot="-3259387">
            <a:off x="-712521" y="4487733"/>
            <a:ext cx="1718885" cy="809353"/>
            <a:chOff x="-44600" y="2477850"/>
            <a:chExt cx="1718925" cy="809372"/>
          </a:xfrm>
        </p:grpSpPr>
        <p:sp>
          <p:nvSpPr>
            <p:cNvPr id="1604" name="Google Shape;1604;p27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8983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8"/>
          <p:cNvSpPr txBox="1">
            <a:spLocks noGrp="1"/>
          </p:cNvSpPr>
          <p:nvPr>
            <p:ph type="subTitle" idx="1"/>
          </p:nvPr>
        </p:nvSpPr>
        <p:spPr>
          <a:xfrm>
            <a:off x="3043857" y="4003725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4" name="Google Shape;1614;p28"/>
          <p:cNvSpPr txBox="1">
            <a:spLocks noGrp="1"/>
          </p:cNvSpPr>
          <p:nvPr>
            <p:ph type="subTitle" idx="2"/>
          </p:nvPr>
        </p:nvSpPr>
        <p:spPr>
          <a:xfrm>
            <a:off x="3043857" y="169150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5" name="Google Shape;1615;p28"/>
          <p:cNvSpPr txBox="1">
            <a:spLocks noGrp="1"/>
          </p:cNvSpPr>
          <p:nvPr>
            <p:ph type="ctrTitle"/>
          </p:nvPr>
        </p:nvSpPr>
        <p:spPr>
          <a:xfrm>
            <a:off x="3043857" y="355785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6" name="Google Shape;1616;p28"/>
          <p:cNvSpPr txBox="1">
            <a:spLocks noGrp="1"/>
          </p:cNvSpPr>
          <p:nvPr>
            <p:ph type="ctrTitle" idx="3"/>
          </p:nvPr>
        </p:nvSpPr>
        <p:spPr>
          <a:xfrm>
            <a:off x="3043857" y="124610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7" name="Google Shape;1617;p28"/>
          <p:cNvSpPr txBox="1">
            <a:spLocks noGrp="1"/>
          </p:cNvSpPr>
          <p:nvPr>
            <p:ph type="subTitle" idx="4"/>
          </p:nvPr>
        </p:nvSpPr>
        <p:spPr>
          <a:xfrm>
            <a:off x="3043857" y="284785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8" name="Google Shape;1618;p28"/>
          <p:cNvSpPr txBox="1">
            <a:spLocks noGrp="1"/>
          </p:cNvSpPr>
          <p:nvPr>
            <p:ph type="ctrTitle" idx="5"/>
          </p:nvPr>
        </p:nvSpPr>
        <p:spPr>
          <a:xfrm>
            <a:off x="3043857" y="2401975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ctrTitle" idx="6"/>
          </p:nvPr>
        </p:nvSpPr>
        <p:spPr>
          <a:xfrm>
            <a:off x="713250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0" name="Google Shape;1620;p2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28"/>
          <p:cNvGrpSpPr/>
          <p:nvPr/>
        </p:nvGrpSpPr>
        <p:grpSpPr>
          <a:xfrm rot="-3879131">
            <a:off x="8325172" y="-108543"/>
            <a:ext cx="1004191" cy="894658"/>
            <a:chOff x="8306286" y="4189629"/>
            <a:chExt cx="1004220" cy="894684"/>
          </a:xfrm>
        </p:grpSpPr>
        <p:sp>
          <p:nvSpPr>
            <p:cNvPr id="1622" name="Google Shape;1622;p2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28"/>
          <p:cNvGrpSpPr/>
          <p:nvPr/>
        </p:nvGrpSpPr>
        <p:grpSpPr>
          <a:xfrm>
            <a:off x="8400462" y="4206533"/>
            <a:ext cx="573999" cy="1003431"/>
            <a:chOff x="8185349" y="4299471"/>
            <a:chExt cx="573999" cy="1003431"/>
          </a:xfrm>
        </p:grpSpPr>
        <p:sp>
          <p:nvSpPr>
            <p:cNvPr id="1631" name="Google Shape;1631;p2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28"/>
          <p:cNvGrpSpPr/>
          <p:nvPr/>
        </p:nvGrpSpPr>
        <p:grpSpPr>
          <a:xfrm rot="3975584">
            <a:off x="-103349" y="-144951"/>
            <a:ext cx="848988" cy="760115"/>
            <a:chOff x="-44590" y="-31162"/>
            <a:chExt cx="848969" cy="760098"/>
          </a:xfrm>
        </p:grpSpPr>
        <p:sp>
          <p:nvSpPr>
            <p:cNvPr id="1643" name="Google Shape;1643;p28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8"/>
          <p:cNvGrpSpPr/>
          <p:nvPr/>
        </p:nvGrpSpPr>
        <p:grpSpPr>
          <a:xfrm rot="5603280">
            <a:off x="7980668" y="4671698"/>
            <a:ext cx="802145" cy="720581"/>
            <a:chOff x="8440798" y="-85238"/>
            <a:chExt cx="802107" cy="720546"/>
          </a:xfrm>
        </p:grpSpPr>
        <p:sp>
          <p:nvSpPr>
            <p:cNvPr id="1650" name="Google Shape;1650;p2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28"/>
          <p:cNvGrpSpPr/>
          <p:nvPr/>
        </p:nvGrpSpPr>
        <p:grpSpPr>
          <a:xfrm>
            <a:off x="167886" y="594463"/>
            <a:ext cx="306550" cy="246616"/>
            <a:chOff x="366411" y="1167375"/>
            <a:chExt cx="306550" cy="246616"/>
          </a:xfrm>
        </p:grpSpPr>
        <p:sp>
          <p:nvSpPr>
            <p:cNvPr id="1658" name="Google Shape;1658;p2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1" name="Google Shape;1661;p28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1662" name="Google Shape;1662;p2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28"/>
          <p:cNvGrpSpPr/>
          <p:nvPr/>
        </p:nvGrpSpPr>
        <p:grpSpPr>
          <a:xfrm>
            <a:off x="8669574" y="618125"/>
            <a:ext cx="306550" cy="246616"/>
            <a:chOff x="8757949" y="3645550"/>
            <a:chExt cx="306550" cy="246616"/>
          </a:xfrm>
        </p:grpSpPr>
        <p:sp>
          <p:nvSpPr>
            <p:cNvPr id="1666" name="Google Shape;1666;p2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6599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1" name="Google Shape;1671;p29"/>
          <p:cNvSpPr txBox="1">
            <a:spLocks noGrp="1"/>
          </p:cNvSpPr>
          <p:nvPr>
            <p:ph type="subTitle" idx="1"/>
          </p:nvPr>
        </p:nvSpPr>
        <p:spPr>
          <a:xfrm>
            <a:off x="102125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2" name="Google Shape;1672;p29"/>
          <p:cNvSpPr txBox="1">
            <a:spLocks noGrp="1"/>
          </p:cNvSpPr>
          <p:nvPr>
            <p:ph type="subTitle" idx="2"/>
          </p:nvPr>
        </p:nvSpPr>
        <p:spPr>
          <a:xfrm>
            <a:off x="3436862" y="3794875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3" name="Google Shape;1673;p29"/>
          <p:cNvSpPr txBox="1">
            <a:spLocks noGrp="1"/>
          </p:cNvSpPr>
          <p:nvPr>
            <p:ph type="ctrTitle" idx="3"/>
          </p:nvPr>
        </p:nvSpPr>
        <p:spPr>
          <a:xfrm>
            <a:off x="102125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4" name="Google Shape;1674;p29"/>
          <p:cNvSpPr txBox="1">
            <a:spLocks noGrp="1"/>
          </p:cNvSpPr>
          <p:nvPr>
            <p:ph type="ctrTitle" idx="4"/>
          </p:nvPr>
        </p:nvSpPr>
        <p:spPr>
          <a:xfrm>
            <a:off x="3436787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5" name="Google Shape;1675;p29"/>
          <p:cNvSpPr txBox="1">
            <a:spLocks noGrp="1"/>
          </p:cNvSpPr>
          <p:nvPr>
            <p:ph type="subTitle" idx="5"/>
          </p:nvPr>
        </p:nvSpPr>
        <p:spPr>
          <a:xfrm>
            <a:off x="585840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6" name="Google Shape;1676;p29"/>
          <p:cNvSpPr txBox="1">
            <a:spLocks noGrp="1"/>
          </p:cNvSpPr>
          <p:nvPr>
            <p:ph type="ctrTitle" idx="6"/>
          </p:nvPr>
        </p:nvSpPr>
        <p:spPr>
          <a:xfrm>
            <a:off x="585840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7" name="Google Shape;1677;p29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9"/>
          <p:cNvSpPr/>
          <p:nvPr/>
        </p:nvSpPr>
        <p:spPr>
          <a:xfrm>
            <a:off x="7938600" y="390127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9" name="Google Shape;1679;p29"/>
          <p:cNvGrpSpPr/>
          <p:nvPr/>
        </p:nvGrpSpPr>
        <p:grpSpPr>
          <a:xfrm>
            <a:off x="8178314" y="5"/>
            <a:ext cx="1232356" cy="951123"/>
            <a:chOff x="670952" y="-197670"/>
            <a:chExt cx="1232356" cy="951123"/>
          </a:xfrm>
        </p:grpSpPr>
        <p:sp>
          <p:nvSpPr>
            <p:cNvPr id="1680" name="Google Shape;1680;p2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9"/>
          <p:cNvGrpSpPr/>
          <p:nvPr/>
        </p:nvGrpSpPr>
        <p:grpSpPr>
          <a:xfrm rot="-2984728">
            <a:off x="408150" y="-284065"/>
            <a:ext cx="911083" cy="1119308"/>
            <a:chOff x="556167" y="-402644"/>
            <a:chExt cx="911061" cy="1119281"/>
          </a:xfrm>
        </p:grpSpPr>
        <p:sp>
          <p:nvSpPr>
            <p:cNvPr id="1689" name="Google Shape;1689;p2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29"/>
          <p:cNvGrpSpPr/>
          <p:nvPr/>
        </p:nvGrpSpPr>
        <p:grpSpPr>
          <a:xfrm>
            <a:off x="-333702" y="21595"/>
            <a:ext cx="1468460" cy="1613879"/>
            <a:chOff x="-98921" y="-213901"/>
            <a:chExt cx="1084855" cy="1192287"/>
          </a:xfrm>
        </p:grpSpPr>
        <p:sp>
          <p:nvSpPr>
            <p:cNvPr id="1699" name="Google Shape;1699;p29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29"/>
          <p:cNvGrpSpPr/>
          <p:nvPr/>
        </p:nvGrpSpPr>
        <p:grpSpPr>
          <a:xfrm rot="-4282054">
            <a:off x="8394721" y="4472377"/>
            <a:ext cx="848980" cy="760108"/>
            <a:chOff x="-44590" y="-31162"/>
            <a:chExt cx="848969" cy="760098"/>
          </a:xfrm>
        </p:grpSpPr>
        <p:sp>
          <p:nvSpPr>
            <p:cNvPr id="1712" name="Google Shape;1712;p2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29"/>
          <p:cNvGrpSpPr/>
          <p:nvPr/>
        </p:nvGrpSpPr>
        <p:grpSpPr>
          <a:xfrm>
            <a:off x="209886" y="248875"/>
            <a:ext cx="306550" cy="246616"/>
            <a:chOff x="366411" y="1167375"/>
            <a:chExt cx="306550" cy="246616"/>
          </a:xfrm>
        </p:grpSpPr>
        <p:sp>
          <p:nvSpPr>
            <p:cNvPr id="1719" name="Google Shape;1719;p2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>
            <a:off x="164524" y="4779900"/>
            <a:ext cx="306550" cy="233991"/>
            <a:chOff x="281699" y="4701425"/>
            <a:chExt cx="306550" cy="233991"/>
          </a:xfrm>
        </p:grpSpPr>
        <p:sp>
          <p:nvSpPr>
            <p:cNvPr id="1723" name="Google Shape;1723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29"/>
          <p:cNvGrpSpPr/>
          <p:nvPr/>
        </p:nvGrpSpPr>
        <p:grpSpPr>
          <a:xfrm>
            <a:off x="8550649" y="1142900"/>
            <a:ext cx="306550" cy="233991"/>
            <a:chOff x="281699" y="4701425"/>
            <a:chExt cx="306550" cy="233991"/>
          </a:xfrm>
        </p:grpSpPr>
        <p:sp>
          <p:nvSpPr>
            <p:cNvPr id="1727" name="Google Shape;1727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29"/>
          <p:cNvGrpSpPr/>
          <p:nvPr/>
        </p:nvGrpSpPr>
        <p:grpSpPr>
          <a:xfrm>
            <a:off x="8040199" y="4835925"/>
            <a:ext cx="306550" cy="246616"/>
            <a:chOff x="8757949" y="3645550"/>
            <a:chExt cx="306550" cy="246616"/>
          </a:xfrm>
        </p:grpSpPr>
        <p:sp>
          <p:nvSpPr>
            <p:cNvPr id="1731" name="Google Shape;1731;p2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1941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0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0"/>
          <p:cNvSpPr txBox="1">
            <a:spLocks noGrp="1"/>
          </p:cNvSpPr>
          <p:nvPr>
            <p:ph type="subTitle" idx="1"/>
          </p:nvPr>
        </p:nvSpPr>
        <p:spPr>
          <a:xfrm>
            <a:off x="724225" y="3252518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30"/>
          <p:cNvSpPr txBox="1">
            <a:spLocks noGrp="1"/>
          </p:cNvSpPr>
          <p:nvPr>
            <p:ph type="subTitle" idx="2"/>
          </p:nvPr>
        </p:nvSpPr>
        <p:spPr>
          <a:xfrm>
            <a:off x="2679824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30"/>
          <p:cNvSpPr txBox="1">
            <a:spLocks noGrp="1"/>
          </p:cNvSpPr>
          <p:nvPr>
            <p:ph type="subTitle" idx="3"/>
          </p:nvPr>
        </p:nvSpPr>
        <p:spPr>
          <a:xfrm>
            <a:off x="4635408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0"/>
          <p:cNvSpPr txBox="1">
            <a:spLocks noGrp="1"/>
          </p:cNvSpPr>
          <p:nvPr>
            <p:ph type="subTitle" idx="4"/>
          </p:nvPr>
        </p:nvSpPr>
        <p:spPr>
          <a:xfrm>
            <a:off x="724217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0" name="Google Shape;1740;p30"/>
          <p:cNvSpPr txBox="1">
            <a:spLocks noGrp="1"/>
          </p:cNvSpPr>
          <p:nvPr>
            <p:ph type="subTitle" idx="5"/>
          </p:nvPr>
        </p:nvSpPr>
        <p:spPr>
          <a:xfrm>
            <a:off x="2679808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0"/>
          <p:cNvSpPr txBox="1">
            <a:spLocks noGrp="1"/>
          </p:cNvSpPr>
          <p:nvPr>
            <p:ph type="subTitle" idx="6"/>
          </p:nvPr>
        </p:nvSpPr>
        <p:spPr>
          <a:xfrm>
            <a:off x="4635395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2" name="Google Shape;1742;p30"/>
          <p:cNvSpPr txBox="1">
            <a:spLocks noGrp="1"/>
          </p:cNvSpPr>
          <p:nvPr>
            <p:ph type="subTitle" idx="7"/>
          </p:nvPr>
        </p:nvSpPr>
        <p:spPr>
          <a:xfrm>
            <a:off x="6590991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0"/>
          <p:cNvSpPr txBox="1">
            <a:spLocks noGrp="1"/>
          </p:cNvSpPr>
          <p:nvPr>
            <p:ph type="subTitle" idx="8"/>
          </p:nvPr>
        </p:nvSpPr>
        <p:spPr>
          <a:xfrm>
            <a:off x="6590983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4" name="Google Shape;1744;p30"/>
          <p:cNvSpPr/>
          <p:nvPr/>
        </p:nvSpPr>
        <p:spPr>
          <a:xfrm>
            <a:off x="8154175" y="3622489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30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6" name="Google Shape;1746;p30"/>
          <p:cNvGrpSpPr/>
          <p:nvPr/>
        </p:nvGrpSpPr>
        <p:grpSpPr>
          <a:xfrm>
            <a:off x="-407854" y="-481608"/>
            <a:ext cx="1420727" cy="1561419"/>
            <a:chOff x="-98921" y="-213901"/>
            <a:chExt cx="1084855" cy="1192287"/>
          </a:xfrm>
        </p:grpSpPr>
        <p:sp>
          <p:nvSpPr>
            <p:cNvPr id="1747" name="Google Shape;1747;p3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9" name="Google Shape;1759;p30"/>
          <p:cNvGrpSpPr/>
          <p:nvPr/>
        </p:nvGrpSpPr>
        <p:grpSpPr>
          <a:xfrm>
            <a:off x="8429048" y="-77688"/>
            <a:ext cx="802107" cy="720546"/>
            <a:chOff x="8440798" y="-85238"/>
            <a:chExt cx="802107" cy="720546"/>
          </a:xfrm>
        </p:grpSpPr>
        <p:sp>
          <p:nvSpPr>
            <p:cNvPr id="1760" name="Google Shape;1760;p3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7" name="Google Shape;1767;p30"/>
          <p:cNvGrpSpPr/>
          <p:nvPr/>
        </p:nvGrpSpPr>
        <p:grpSpPr>
          <a:xfrm rot="-7269852">
            <a:off x="8378005" y="3712069"/>
            <a:ext cx="1313587" cy="1474724"/>
            <a:chOff x="-138062" y="3249908"/>
            <a:chExt cx="1313568" cy="1474703"/>
          </a:xfrm>
        </p:grpSpPr>
        <p:sp>
          <p:nvSpPr>
            <p:cNvPr id="1768" name="Google Shape;1768;p30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0"/>
          <p:cNvGrpSpPr/>
          <p:nvPr/>
        </p:nvGrpSpPr>
        <p:grpSpPr>
          <a:xfrm>
            <a:off x="57486" y="850663"/>
            <a:ext cx="306550" cy="246616"/>
            <a:chOff x="366411" y="1167375"/>
            <a:chExt cx="306550" cy="246616"/>
          </a:xfrm>
        </p:grpSpPr>
        <p:sp>
          <p:nvSpPr>
            <p:cNvPr id="1781" name="Google Shape;1781;p3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30"/>
          <p:cNvGrpSpPr/>
          <p:nvPr/>
        </p:nvGrpSpPr>
        <p:grpSpPr>
          <a:xfrm>
            <a:off x="8641211" y="642850"/>
            <a:ext cx="306550" cy="246616"/>
            <a:chOff x="8757949" y="3645550"/>
            <a:chExt cx="306550" cy="246616"/>
          </a:xfrm>
        </p:grpSpPr>
        <p:sp>
          <p:nvSpPr>
            <p:cNvPr id="1785" name="Google Shape;1785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30"/>
          <p:cNvGrpSpPr/>
          <p:nvPr/>
        </p:nvGrpSpPr>
        <p:grpSpPr>
          <a:xfrm>
            <a:off x="7998661" y="4819450"/>
            <a:ext cx="306550" cy="246616"/>
            <a:chOff x="8757949" y="3645550"/>
            <a:chExt cx="306550" cy="246616"/>
          </a:xfrm>
        </p:grpSpPr>
        <p:sp>
          <p:nvSpPr>
            <p:cNvPr id="1789" name="Google Shape;1789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30"/>
          <p:cNvGrpSpPr/>
          <p:nvPr/>
        </p:nvGrpSpPr>
        <p:grpSpPr>
          <a:xfrm>
            <a:off x="88124" y="4717900"/>
            <a:ext cx="306550" cy="233991"/>
            <a:chOff x="281699" y="4701425"/>
            <a:chExt cx="306550" cy="233991"/>
          </a:xfrm>
        </p:grpSpPr>
        <p:sp>
          <p:nvSpPr>
            <p:cNvPr id="1793" name="Google Shape;1793;p3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30"/>
          <p:cNvGrpSpPr/>
          <p:nvPr/>
        </p:nvGrpSpPr>
        <p:grpSpPr>
          <a:xfrm rot="-1120120">
            <a:off x="129305" y="4493493"/>
            <a:ext cx="848982" cy="760110"/>
            <a:chOff x="-44590" y="-31162"/>
            <a:chExt cx="848969" cy="760098"/>
          </a:xfrm>
        </p:grpSpPr>
        <p:sp>
          <p:nvSpPr>
            <p:cNvPr id="1797" name="Google Shape;1797;p3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3728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31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31"/>
          <p:cNvSpPr txBox="1">
            <a:spLocks noGrp="1"/>
          </p:cNvSpPr>
          <p:nvPr>
            <p:ph type="subTitle" idx="1"/>
          </p:nvPr>
        </p:nvSpPr>
        <p:spPr>
          <a:xfrm>
            <a:off x="1098300" y="2166394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31"/>
          <p:cNvSpPr txBox="1">
            <a:spLocks noGrp="1"/>
          </p:cNvSpPr>
          <p:nvPr>
            <p:ph type="subTitle" idx="2"/>
          </p:nvPr>
        </p:nvSpPr>
        <p:spPr>
          <a:xfrm>
            <a:off x="1100100" y="16556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7" name="Google Shape;1807;p31"/>
          <p:cNvSpPr txBox="1">
            <a:spLocks noGrp="1"/>
          </p:cNvSpPr>
          <p:nvPr>
            <p:ph type="subTitle" idx="3"/>
          </p:nvPr>
        </p:nvSpPr>
        <p:spPr>
          <a:xfrm>
            <a:off x="3520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4"/>
          </p:nvPr>
        </p:nvSpPr>
        <p:spPr>
          <a:xfrm>
            <a:off x="3522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9" name="Google Shape;1809;p31"/>
          <p:cNvSpPr txBox="1">
            <a:spLocks noGrp="1"/>
          </p:cNvSpPr>
          <p:nvPr>
            <p:ph type="subTitle" idx="5"/>
          </p:nvPr>
        </p:nvSpPr>
        <p:spPr>
          <a:xfrm>
            <a:off x="5942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31"/>
          <p:cNvSpPr txBox="1">
            <a:spLocks noGrp="1"/>
          </p:cNvSpPr>
          <p:nvPr>
            <p:ph type="subTitle" idx="6"/>
          </p:nvPr>
        </p:nvSpPr>
        <p:spPr>
          <a:xfrm>
            <a:off x="5944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1" name="Google Shape;1811;p31"/>
          <p:cNvSpPr txBox="1">
            <a:spLocks noGrp="1"/>
          </p:cNvSpPr>
          <p:nvPr>
            <p:ph type="subTitle" idx="7"/>
          </p:nvPr>
        </p:nvSpPr>
        <p:spPr>
          <a:xfrm>
            <a:off x="1098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1"/>
          <p:cNvSpPr txBox="1">
            <a:spLocks noGrp="1"/>
          </p:cNvSpPr>
          <p:nvPr>
            <p:ph type="subTitle" idx="8"/>
          </p:nvPr>
        </p:nvSpPr>
        <p:spPr>
          <a:xfrm>
            <a:off x="1100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3" name="Google Shape;1813;p31"/>
          <p:cNvSpPr txBox="1">
            <a:spLocks noGrp="1"/>
          </p:cNvSpPr>
          <p:nvPr>
            <p:ph type="subTitle" idx="9"/>
          </p:nvPr>
        </p:nvSpPr>
        <p:spPr>
          <a:xfrm>
            <a:off x="3520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31"/>
          <p:cNvSpPr txBox="1">
            <a:spLocks noGrp="1"/>
          </p:cNvSpPr>
          <p:nvPr>
            <p:ph type="subTitle" idx="13"/>
          </p:nvPr>
        </p:nvSpPr>
        <p:spPr>
          <a:xfrm>
            <a:off x="3522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5" name="Google Shape;1815;p31"/>
          <p:cNvSpPr txBox="1">
            <a:spLocks noGrp="1"/>
          </p:cNvSpPr>
          <p:nvPr>
            <p:ph type="subTitle" idx="14"/>
          </p:nvPr>
        </p:nvSpPr>
        <p:spPr>
          <a:xfrm>
            <a:off x="5942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31"/>
          <p:cNvSpPr txBox="1">
            <a:spLocks noGrp="1"/>
          </p:cNvSpPr>
          <p:nvPr>
            <p:ph type="subTitle" idx="15"/>
          </p:nvPr>
        </p:nvSpPr>
        <p:spPr>
          <a:xfrm>
            <a:off x="5944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7" name="Google Shape;1817;p31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1"/>
          <p:cNvSpPr/>
          <p:nvPr/>
        </p:nvSpPr>
        <p:spPr>
          <a:xfrm rot="-1402665" flipH="1">
            <a:off x="7778829" y="-70415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9" name="Google Shape;1819;p31"/>
          <p:cNvGrpSpPr/>
          <p:nvPr/>
        </p:nvGrpSpPr>
        <p:grpSpPr>
          <a:xfrm rot="9400818">
            <a:off x="8437802" y="-106719"/>
            <a:ext cx="849052" cy="760173"/>
            <a:chOff x="-44590" y="-31162"/>
            <a:chExt cx="848969" cy="760098"/>
          </a:xfrm>
        </p:grpSpPr>
        <p:sp>
          <p:nvSpPr>
            <p:cNvPr id="1820" name="Google Shape;1820;p3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31"/>
          <p:cNvGrpSpPr/>
          <p:nvPr/>
        </p:nvGrpSpPr>
        <p:grpSpPr>
          <a:xfrm rot="-1994610">
            <a:off x="113677" y="-468653"/>
            <a:ext cx="1264387" cy="1553359"/>
            <a:chOff x="556167" y="-402644"/>
            <a:chExt cx="911061" cy="1119281"/>
          </a:xfrm>
        </p:grpSpPr>
        <p:sp>
          <p:nvSpPr>
            <p:cNvPr id="1827" name="Google Shape;1827;p3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31"/>
          <p:cNvGrpSpPr/>
          <p:nvPr/>
        </p:nvGrpSpPr>
        <p:grpSpPr>
          <a:xfrm rot="-2700000">
            <a:off x="-424268" y="3595452"/>
            <a:ext cx="1313556" cy="1474689"/>
            <a:chOff x="-138062" y="3249908"/>
            <a:chExt cx="1313568" cy="1474703"/>
          </a:xfrm>
        </p:grpSpPr>
        <p:sp>
          <p:nvSpPr>
            <p:cNvPr id="1837" name="Google Shape;1837;p3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1"/>
          <p:cNvGrpSpPr/>
          <p:nvPr/>
        </p:nvGrpSpPr>
        <p:grpSpPr>
          <a:xfrm>
            <a:off x="193436" y="681350"/>
            <a:ext cx="306550" cy="246616"/>
            <a:chOff x="366411" y="1167375"/>
            <a:chExt cx="306550" cy="246616"/>
          </a:xfrm>
        </p:grpSpPr>
        <p:sp>
          <p:nvSpPr>
            <p:cNvPr id="1850" name="Google Shape;1850;p3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3" name="Google Shape;1853;p31"/>
          <p:cNvGrpSpPr/>
          <p:nvPr/>
        </p:nvGrpSpPr>
        <p:grpSpPr>
          <a:xfrm>
            <a:off x="434099" y="4805150"/>
            <a:ext cx="306550" cy="233991"/>
            <a:chOff x="281699" y="4701425"/>
            <a:chExt cx="306550" cy="233991"/>
          </a:xfrm>
        </p:grpSpPr>
        <p:sp>
          <p:nvSpPr>
            <p:cNvPr id="1854" name="Google Shape;1854;p3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31"/>
          <p:cNvGrpSpPr/>
          <p:nvPr/>
        </p:nvGrpSpPr>
        <p:grpSpPr>
          <a:xfrm>
            <a:off x="8194249" y="292888"/>
            <a:ext cx="306550" cy="246616"/>
            <a:chOff x="8757949" y="3645550"/>
            <a:chExt cx="306550" cy="246616"/>
          </a:xfrm>
        </p:grpSpPr>
        <p:sp>
          <p:nvSpPr>
            <p:cNvPr id="1858" name="Google Shape;1858;p3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1" name="Google Shape;1861;p31"/>
          <p:cNvGrpSpPr/>
          <p:nvPr/>
        </p:nvGrpSpPr>
        <p:grpSpPr>
          <a:xfrm rot="4791795">
            <a:off x="8282429" y="4377639"/>
            <a:ext cx="1232368" cy="951132"/>
            <a:chOff x="670952" y="-197670"/>
            <a:chExt cx="1232356" cy="951123"/>
          </a:xfrm>
        </p:grpSpPr>
        <p:sp>
          <p:nvSpPr>
            <p:cNvPr id="1862" name="Google Shape;1862;p3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597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88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2"/>
          <p:cNvSpPr txBox="1">
            <a:spLocks noGrp="1"/>
          </p:cNvSpPr>
          <p:nvPr>
            <p:ph type="subTitle" idx="1"/>
          </p:nvPr>
        </p:nvSpPr>
        <p:spPr>
          <a:xfrm>
            <a:off x="1981463" y="144167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2"/>
          <p:cNvSpPr txBox="1">
            <a:spLocks noGrp="1"/>
          </p:cNvSpPr>
          <p:nvPr>
            <p:ph type="title" hasCustomPrompt="1"/>
          </p:nvPr>
        </p:nvSpPr>
        <p:spPr>
          <a:xfrm>
            <a:off x="1981538" y="617150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3" name="Google Shape;1873;p32"/>
          <p:cNvSpPr txBox="1">
            <a:spLocks noGrp="1"/>
          </p:cNvSpPr>
          <p:nvPr>
            <p:ph type="subTitle" idx="2"/>
          </p:nvPr>
        </p:nvSpPr>
        <p:spPr>
          <a:xfrm>
            <a:off x="1981463" y="2717797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2"/>
          <p:cNvSpPr txBox="1">
            <a:spLocks noGrp="1"/>
          </p:cNvSpPr>
          <p:nvPr>
            <p:ph type="title" idx="3" hasCustomPrompt="1"/>
          </p:nvPr>
        </p:nvSpPr>
        <p:spPr>
          <a:xfrm>
            <a:off x="1981538" y="1893273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5" name="Google Shape;1875;p32"/>
          <p:cNvSpPr txBox="1">
            <a:spLocks noGrp="1"/>
          </p:cNvSpPr>
          <p:nvPr>
            <p:ph type="subTitle" idx="4"/>
          </p:nvPr>
        </p:nvSpPr>
        <p:spPr>
          <a:xfrm>
            <a:off x="1981463" y="399932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32"/>
          <p:cNvSpPr txBox="1">
            <a:spLocks noGrp="1"/>
          </p:cNvSpPr>
          <p:nvPr>
            <p:ph type="title" idx="5" hasCustomPrompt="1"/>
          </p:nvPr>
        </p:nvSpPr>
        <p:spPr>
          <a:xfrm>
            <a:off x="1981538" y="3166199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7" name="Google Shape;1877;p32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3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32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880" name="Google Shape;1880;p3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32"/>
          <p:cNvGrpSpPr/>
          <p:nvPr/>
        </p:nvGrpSpPr>
        <p:grpSpPr>
          <a:xfrm rot="2007388">
            <a:off x="-155039" y="4106870"/>
            <a:ext cx="573996" cy="1003426"/>
            <a:chOff x="8185349" y="4299471"/>
            <a:chExt cx="573999" cy="1003431"/>
          </a:xfrm>
        </p:grpSpPr>
        <p:sp>
          <p:nvSpPr>
            <p:cNvPr id="1890" name="Google Shape;1890;p32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2"/>
          <p:cNvGrpSpPr/>
          <p:nvPr/>
        </p:nvGrpSpPr>
        <p:grpSpPr>
          <a:xfrm rot="-6583392">
            <a:off x="7896209" y="3825535"/>
            <a:ext cx="1313660" cy="1474807"/>
            <a:chOff x="-138062" y="3249908"/>
            <a:chExt cx="1313568" cy="1474703"/>
          </a:xfrm>
        </p:grpSpPr>
        <p:sp>
          <p:nvSpPr>
            <p:cNvPr id="1902" name="Google Shape;1902;p3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32"/>
          <p:cNvGrpSpPr/>
          <p:nvPr/>
        </p:nvGrpSpPr>
        <p:grpSpPr>
          <a:xfrm rot="-2294782">
            <a:off x="394546" y="4488873"/>
            <a:ext cx="848909" cy="760044"/>
            <a:chOff x="-44590" y="-31162"/>
            <a:chExt cx="848969" cy="760098"/>
          </a:xfrm>
        </p:grpSpPr>
        <p:sp>
          <p:nvSpPr>
            <p:cNvPr id="1915" name="Google Shape;1915;p3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32"/>
          <p:cNvGrpSpPr/>
          <p:nvPr/>
        </p:nvGrpSpPr>
        <p:grpSpPr>
          <a:xfrm rot="-5400000">
            <a:off x="24873" y="-78288"/>
            <a:ext cx="802107" cy="720546"/>
            <a:chOff x="8440798" y="-85238"/>
            <a:chExt cx="802107" cy="720546"/>
          </a:xfrm>
        </p:grpSpPr>
        <p:sp>
          <p:nvSpPr>
            <p:cNvPr id="1922" name="Google Shape;1922;p3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32"/>
          <p:cNvGrpSpPr/>
          <p:nvPr/>
        </p:nvGrpSpPr>
        <p:grpSpPr>
          <a:xfrm>
            <a:off x="549322" y="-224723"/>
            <a:ext cx="1087231" cy="1218380"/>
            <a:chOff x="-146778" y="-163348"/>
            <a:chExt cx="1087231" cy="1218380"/>
          </a:xfrm>
        </p:grpSpPr>
        <p:sp>
          <p:nvSpPr>
            <p:cNvPr id="1930" name="Google Shape;1930;p32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193411" y="710175"/>
            <a:ext cx="306550" cy="246616"/>
            <a:chOff x="366411" y="1167375"/>
            <a:chExt cx="306550" cy="246616"/>
          </a:xfrm>
        </p:grpSpPr>
        <p:sp>
          <p:nvSpPr>
            <p:cNvPr id="1935" name="Google Shape;1935;p3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32"/>
          <p:cNvGrpSpPr/>
          <p:nvPr/>
        </p:nvGrpSpPr>
        <p:grpSpPr>
          <a:xfrm>
            <a:off x="7778124" y="84125"/>
            <a:ext cx="306550" cy="233991"/>
            <a:chOff x="281699" y="4701425"/>
            <a:chExt cx="306550" cy="233991"/>
          </a:xfrm>
        </p:grpSpPr>
        <p:sp>
          <p:nvSpPr>
            <p:cNvPr id="1939" name="Google Shape;1939;p3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2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1943" name="Google Shape;1943;p3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64078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3"/>
          <p:cNvSpPr txBox="1">
            <a:spLocks noGrp="1"/>
          </p:cNvSpPr>
          <p:nvPr>
            <p:ph type="subTitle" idx="1"/>
          </p:nvPr>
        </p:nvSpPr>
        <p:spPr>
          <a:xfrm>
            <a:off x="1114725" y="382639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33"/>
          <p:cNvSpPr txBox="1">
            <a:spLocks noGrp="1"/>
          </p:cNvSpPr>
          <p:nvPr>
            <p:ph type="title" hasCustomPrompt="1"/>
          </p:nvPr>
        </p:nvSpPr>
        <p:spPr>
          <a:xfrm>
            <a:off x="1114725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49" name="Google Shape;1949;p33"/>
          <p:cNvSpPr txBox="1">
            <a:spLocks noGrp="1"/>
          </p:cNvSpPr>
          <p:nvPr>
            <p:ph type="subTitle" idx="2"/>
          </p:nvPr>
        </p:nvSpPr>
        <p:spPr>
          <a:xfrm>
            <a:off x="3432188" y="382637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33"/>
          <p:cNvSpPr txBox="1">
            <a:spLocks noGrp="1"/>
          </p:cNvSpPr>
          <p:nvPr>
            <p:ph type="title" idx="3" hasCustomPrompt="1"/>
          </p:nvPr>
        </p:nvSpPr>
        <p:spPr>
          <a:xfrm>
            <a:off x="3432188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1" name="Google Shape;1951;p33"/>
          <p:cNvSpPr txBox="1">
            <a:spLocks noGrp="1"/>
          </p:cNvSpPr>
          <p:nvPr>
            <p:ph type="subTitle" idx="4"/>
          </p:nvPr>
        </p:nvSpPr>
        <p:spPr>
          <a:xfrm>
            <a:off x="5749575" y="3826380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3"/>
          <p:cNvSpPr txBox="1">
            <a:spLocks noGrp="1"/>
          </p:cNvSpPr>
          <p:nvPr>
            <p:ph type="title" idx="5" hasCustomPrompt="1"/>
          </p:nvPr>
        </p:nvSpPr>
        <p:spPr>
          <a:xfrm>
            <a:off x="5749576" y="2992500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3" name="Google Shape;1953;p33"/>
          <p:cNvSpPr txBox="1">
            <a:spLocks noGrp="1"/>
          </p:cNvSpPr>
          <p:nvPr>
            <p:ph type="subTitle" idx="6"/>
          </p:nvPr>
        </p:nvSpPr>
        <p:spPr>
          <a:xfrm>
            <a:off x="1204725" y="14839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4" name="Google Shape;1954;p33"/>
          <p:cNvSpPr txBox="1">
            <a:spLocks noGrp="1"/>
          </p:cNvSpPr>
          <p:nvPr>
            <p:ph type="subTitle" idx="7"/>
          </p:nvPr>
        </p:nvSpPr>
        <p:spPr>
          <a:xfrm>
            <a:off x="3522189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5" name="Google Shape;1955;p33"/>
          <p:cNvSpPr txBox="1">
            <a:spLocks noGrp="1"/>
          </p:cNvSpPr>
          <p:nvPr>
            <p:ph type="subTitle" idx="8"/>
          </p:nvPr>
        </p:nvSpPr>
        <p:spPr>
          <a:xfrm>
            <a:off x="5839652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6" name="Google Shape;1956;p33"/>
          <p:cNvSpPr txBox="1">
            <a:spLocks noGrp="1"/>
          </p:cNvSpPr>
          <p:nvPr>
            <p:ph type="title" idx="9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3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9" name="Google Shape;1959;p33"/>
          <p:cNvGrpSpPr/>
          <p:nvPr/>
        </p:nvGrpSpPr>
        <p:grpSpPr>
          <a:xfrm>
            <a:off x="7744810" y="4131938"/>
            <a:ext cx="762950" cy="1927407"/>
            <a:chOff x="8361510" y="3452088"/>
            <a:chExt cx="762950" cy="1927407"/>
          </a:xfrm>
        </p:grpSpPr>
        <p:sp>
          <p:nvSpPr>
            <p:cNvPr id="1960" name="Google Shape;1960;p3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3"/>
          <p:cNvGrpSpPr/>
          <p:nvPr/>
        </p:nvGrpSpPr>
        <p:grpSpPr>
          <a:xfrm>
            <a:off x="8056772" y="-101148"/>
            <a:ext cx="1087231" cy="1218380"/>
            <a:chOff x="-146778" y="-163348"/>
            <a:chExt cx="1087231" cy="1218380"/>
          </a:xfrm>
        </p:grpSpPr>
        <p:sp>
          <p:nvSpPr>
            <p:cNvPr id="1973" name="Google Shape;1973;p3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3"/>
          <p:cNvGrpSpPr/>
          <p:nvPr/>
        </p:nvGrpSpPr>
        <p:grpSpPr>
          <a:xfrm rot="5400000">
            <a:off x="8131708" y="4432292"/>
            <a:ext cx="1004320" cy="894773"/>
            <a:chOff x="8306286" y="4189629"/>
            <a:chExt cx="1004220" cy="894684"/>
          </a:xfrm>
        </p:grpSpPr>
        <p:sp>
          <p:nvSpPr>
            <p:cNvPr id="1978" name="Google Shape;1978;p3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33"/>
          <p:cNvGrpSpPr/>
          <p:nvPr/>
        </p:nvGrpSpPr>
        <p:grpSpPr>
          <a:xfrm rot="-1414813">
            <a:off x="-145002" y="-428783"/>
            <a:ext cx="1264450" cy="1553435"/>
            <a:chOff x="556167" y="-402644"/>
            <a:chExt cx="911061" cy="1119281"/>
          </a:xfrm>
        </p:grpSpPr>
        <p:sp>
          <p:nvSpPr>
            <p:cNvPr id="1987" name="Google Shape;1987;p3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3"/>
          <p:cNvGrpSpPr/>
          <p:nvPr/>
        </p:nvGrpSpPr>
        <p:grpSpPr>
          <a:xfrm>
            <a:off x="86311" y="928475"/>
            <a:ext cx="306550" cy="246616"/>
            <a:chOff x="366411" y="1167375"/>
            <a:chExt cx="306550" cy="246616"/>
          </a:xfrm>
        </p:grpSpPr>
        <p:sp>
          <p:nvSpPr>
            <p:cNvPr id="1997" name="Google Shape;1997;p3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33"/>
          <p:cNvGrpSpPr/>
          <p:nvPr/>
        </p:nvGrpSpPr>
        <p:grpSpPr>
          <a:xfrm>
            <a:off x="8753824" y="132125"/>
            <a:ext cx="306550" cy="246616"/>
            <a:chOff x="8757949" y="3645550"/>
            <a:chExt cx="306550" cy="246616"/>
          </a:xfrm>
        </p:grpSpPr>
        <p:sp>
          <p:nvSpPr>
            <p:cNvPr id="2001" name="Google Shape;2001;p3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33"/>
          <p:cNvGrpSpPr/>
          <p:nvPr/>
        </p:nvGrpSpPr>
        <p:grpSpPr>
          <a:xfrm rot="5168114">
            <a:off x="12023" y="4392852"/>
            <a:ext cx="853722" cy="1055122"/>
            <a:chOff x="8141966" y="4340861"/>
            <a:chExt cx="853744" cy="1055150"/>
          </a:xfrm>
        </p:grpSpPr>
        <p:sp>
          <p:nvSpPr>
            <p:cNvPr id="2005" name="Google Shape;2005;p3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33"/>
          <p:cNvGrpSpPr/>
          <p:nvPr/>
        </p:nvGrpSpPr>
        <p:grpSpPr>
          <a:xfrm>
            <a:off x="948974" y="4878525"/>
            <a:ext cx="306550" cy="233991"/>
            <a:chOff x="281699" y="4701425"/>
            <a:chExt cx="306550" cy="233991"/>
          </a:xfrm>
        </p:grpSpPr>
        <p:sp>
          <p:nvSpPr>
            <p:cNvPr id="2016" name="Google Shape;2016;p3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7570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4"/>
          <p:cNvSpPr txBox="1">
            <a:spLocks noGrp="1"/>
          </p:cNvSpPr>
          <p:nvPr>
            <p:ph type="title"/>
          </p:nvPr>
        </p:nvSpPr>
        <p:spPr>
          <a:xfrm>
            <a:off x="1018025" y="818175"/>
            <a:ext cx="43119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021" name="Google Shape;2021;p34"/>
          <p:cNvSpPr txBox="1">
            <a:spLocks noGrp="1"/>
          </p:cNvSpPr>
          <p:nvPr>
            <p:ph type="subTitle" idx="1"/>
          </p:nvPr>
        </p:nvSpPr>
        <p:spPr>
          <a:xfrm>
            <a:off x="968525" y="1987800"/>
            <a:ext cx="31830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4"/>
          <p:cNvGrpSpPr/>
          <p:nvPr/>
        </p:nvGrpSpPr>
        <p:grpSpPr>
          <a:xfrm rot="3280567">
            <a:off x="8367014" y="-287387"/>
            <a:ext cx="1087235" cy="1218385"/>
            <a:chOff x="-146778" y="-163348"/>
            <a:chExt cx="1087231" cy="1218380"/>
          </a:xfrm>
        </p:grpSpPr>
        <p:sp>
          <p:nvSpPr>
            <p:cNvPr id="2024" name="Google Shape;2024;p3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34"/>
          <p:cNvGrpSpPr/>
          <p:nvPr/>
        </p:nvGrpSpPr>
        <p:grpSpPr>
          <a:xfrm rot="1295572">
            <a:off x="7805154" y="-300423"/>
            <a:ext cx="911039" cy="1119254"/>
            <a:chOff x="556167" y="-402644"/>
            <a:chExt cx="911061" cy="1119281"/>
          </a:xfrm>
        </p:grpSpPr>
        <p:sp>
          <p:nvSpPr>
            <p:cNvPr id="2029" name="Google Shape;2029;p3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34"/>
          <p:cNvGrpSpPr/>
          <p:nvPr/>
        </p:nvGrpSpPr>
        <p:grpSpPr>
          <a:xfrm>
            <a:off x="7631166" y="4238373"/>
            <a:ext cx="853744" cy="1055150"/>
            <a:chOff x="8141966" y="4340861"/>
            <a:chExt cx="853744" cy="1055150"/>
          </a:xfrm>
        </p:grpSpPr>
        <p:sp>
          <p:nvSpPr>
            <p:cNvPr id="2039" name="Google Shape;2039;p34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4"/>
          <p:cNvGrpSpPr/>
          <p:nvPr/>
        </p:nvGrpSpPr>
        <p:grpSpPr>
          <a:xfrm rot="-4282054">
            <a:off x="8288008" y="4352902"/>
            <a:ext cx="848980" cy="760108"/>
            <a:chOff x="-44590" y="-31162"/>
            <a:chExt cx="848969" cy="760098"/>
          </a:xfrm>
        </p:grpSpPr>
        <p:sp>
          <p:nvSpPr>
            <p:cNvPr id="2050" name="Google Shape;2050;p3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34"/>
          <p:cNvGrpSpPr/>
          <p:nvPr/>
        </p:nvGrpSpPr>
        <p:grpSpPr>
          <a:xfrm>
            <a:off x="92811" y="947200"/>
            <a:ext cx="306550" cy="246616"/>
            <a:chOff x="366411" y="1167375"/>
            <a:chExt cx="306550" cy="246616"/>
          </a:xfrm>
        </p:grpSpPr>
        <p:sp>
          <p:nvSpPr>
            <p:cNvPr id="2057" name="Google Shape;2057;p3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4"/>
          <p:cNvGrpSpPr/>
          <p:nvPr/>
        </p:nvGrpSpPr>
        <p:grpSpPr>
          <a:xfrm>
            <a:off x="8153524" y="856975"/>
            <a:ext cx="306550" cy="233991"/>
            <a:chOff x="281699" y="4701425"/>
            <a:chExt cx="306550" cy="233991"/>
          </a:xfrm>
        </p:grpSpPr>
        <p:sp>
          <p:nvSpPr>
            <p:cNvPr id="2061" name="Google Shape;2061;p3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4"/>
          <p:cNvGrpSpPr/>
          <p:nvPr/>
        </p:nvGrpSpPr>
        <p:grpSpPr>
          <a:xfrm>
            <a:off x="8729099" y="4061550"/>
            <a:ext cx="306550" cy="246616"/>
            <a:chOff x="8757949" y="3645550"/>
            <a:chExt cx="306550" cy="246616"/>
          </a:xfrm>
        </p:grpSpPr>
        <p:sp>
          <p:nvSpPr>
            <p:cNvPr id="2065" name="Google Shape;2065;p3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34"/>
          <p:cNvGrpSpPr/>
          <p:nvPr/>
        </p:nvGrpSpPr>
        <p:grpSpPr>
          <a:xfrm rot="-6989598">
            <a:off x="-332258" y="-216354"/>
            <a:ext cx="1232375" cy="951137"/>
            <a:chOff x="670952" y="-197670"/>
            <a:chExt cx="1232356" cy="951123"/>
          </a:xfrm>
        </p:grpSpPr>
        <p:sp>
          <p:nvSpPr>
            <p:cNvPr id="2069" name="Google Shape;2069;p3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4"/>
          <p:cNvGrpSpPr/>
          <p:nvPr/>
        </p:nvGrpSpPr>
        <p:grpSpPr>
          <a:xfrm flipH="1">
            <a:off x="736885" y="4536696"/>
            <a:ext cx="573999" cy="1003431"/>
            <a:chOff x="8185349" y="4299471"/>
            <a:chExt cx="573999" cy="1003431"/>
          </a:xfrm>
        </p:grpSpPr>
        <p:sp>
          <p:nvSpPr>
            <p:cNvPr id="2078" name="Google Shape;2078;p3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34"/>
          <p:cNvGrpSpPr/>
          <p:nvPr/>
        </p:nvGrpSpPr>
        <p:grpSpPr>
          <a:xfrm flipH="1">
            <a:off x="105999" y="3690963"/>
            <a:ext cx="762950" cy="1927407"/>
            <a:chOff x="8361510" y="3452088"/>
            <a:chExt cx="762950" cy="1927407"/>
          </a:xfrm>
        </p:grpSpPr>
        <p:sp>
          <p:nvSpPr>
            <p:cNvPr id="2090" name="Google Shape;2090;p3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2" name="Google Shape;2102;p34"/>
          <p:cNvSpPr txBox="1"/>
          <p:nvPr/>
        </p:nvSpPr>
        <p:spPr>
          <a:xfrm>
            <a:off x="984425" y="3124725"/>
            <a:ext cx="36168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345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"/>
          <p:cNvSpPr/>
          <p:nvPr/>
        </p:nvSpPr>
        <p:spPr>
          <a:xfrm rot="1402665">
            <a:off x="-280186" y="-6049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35"/>
          <p:cNvSpPr/>
          <p:nvPr/>
        </p:nvSpPr>
        <p:spPr>
          <a:xfrm>
            <a:off x="7835625" y="40129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6" name="Google Shape;2106;p35"/>
          <p:cNvGrpSpPr/>
          <p:nvPr/>
        </p:nvGrpSpPr>
        <p:grpSpPr>
          <a:xfrm rot="2700000">
            <a:off x="-37136" y="-113563"/>
            <a:ext cx="848961" cy="760091"/>
            <a:chOff x="-44590" y="-31162"/>
            <a:chExt cx="848969" cy="760098"/>
          </a:xfrm>
        </p:grpSpPr>
        <p:sp>
          <p:nvSpPr>
            <p:cNvPr id="2107" name="Google Shape;2107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35"/>
          <p:cNvGrpSpPr/>
          <p:nvPr/>
        </p:nvGrpSpPr>
        <p:grpSpPr>
          <a:xfrm rot="-5994584">
            <a:off x="7896668" y="4228073"/>
            <a:ext cx="1718960" cy="809388"/>
            <a:chOff x="-44600" y="2477850"/>
            <a:chExt cx="1718925" cy="809372"/>
          </a:xfrm>
        </p:grpSpPr>
        <p:sp>
          <p:nvSpPr>
            <p:cNvPr id="2114" name="Google Shape;2114;p3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5"/>
          <p:cNvGrpSpPr/>
          <p:nvPr/>
        </p:nvGrpSpPr>
        <p:grpSpPr>
          <a:xfrm>
            <a:off x="200474" y="4148896"/>
            <a:ext cx="573999" cy="1003431"/>
            <a:chOff x="8185349" y="4299471"/>
            <a:chExt cx="573999" cy="1003431"/>
          </a:xfrm>
        </p:grpSpPr>
        <p:sp>
          <p:nvSpPr>
            <p:cNvPr id="2123" name="Google Shape;2123;p3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35"/>
          <p:cNvGrpSpPr/>
          <p:nvPr/>
        </p:nvGrpSpPr>
        <p:grpSpPr>
          <a:xfrm rot="8100000">
            <a:off x="8444522" y="56850"/>
            <a:ext cx="848961" cy="760091"/>
            <a:chOff x="-44590" y="-31162"/>
            <a:chExt cx="848969" cy="760098"/>
          </a:xfrm>
        </p:grpSpPr>
        <p:sp>
          <p:nvSpPr>
            <p:cNvPr id="2135" name="Google Shape;2135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5"/>
          <p:cNvGrpSpPr/>
          <p:nvPr/>
        </p:nvGrpSpPr>
        <p:grpSpPr>
          <a:xfrm>
            <a:off x="1013086" y="112950"/>
            <a:ext cx="306550" cy="246616"/>
            <a:chOff x="366411" y="1167375"/>
            <a:chExt cx="306550" cy="246616"/>
          </a:xfrm>
        </p:grpSpPr>
        <p:sp>
          <p:nvSpPr>
            <p:cNvPr id="2142" name="Google Shape;2142;p3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5" name="Google Shape;2145;p35"/>
          <p:cNvGrpSpPr/>
          <p:nvPr/>
        </p:nvGrpSpPr>
        <p:grpSpPr>
          <a:xfrm>
            <a:off x="841874" y="4808500"/>
            <a:ext cx="306550" cy="233991"/>
            <a:chOff x="281699" y="4701425"/>
            <a:chExt cx="306550" cy="233991"/>
          </a:xfrm>
        </p:grpSpPr>
        <p:sp>
          <p:nvSpPr>
            <p:cNvPr id="2146" name="Google Shape;2146;p3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35"/>
          <p:cNvGrpSpPr/>
          <p:nvPr/>
        </p:nvGrpSpPr>
        <p:grpSpPr>
          <a:xfrm>
            <a:off x="8329924" y="511050"/>
            <a:ext cx="306550" cy="246616"/>
            <a:chOff x="8757949" y="3645550"/>
            <a:chExt cx="306550" cy="246616"/>
          </a:xfrm>
        </p:grpSpPr>
        <p:sp>
          <p:nvSpPr>
            <p:cNvPr id="2150" name="Google Shape;2150;p3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00786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6"/>
          <p:cNvSpPr/>
          <p:nvPr/>
        </p:nvSpPr>
        <p:spPr>
          <a:xfrm rot="8449463">
            <a:off x="-857132" y="-398383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6" name="Google Shape;2156;p36"/>
          <p:cNvGrpSpPr/>
          <p:nvPr/>
        </p:nvGrpSpPr>
        <p:grpSpPr>
          <a:xfrm rot="3333252">
            <a:off x="8111746" y="-350434"/>
            <a:ext cx="1264408" cy="1553384"/>
            <a:chOff x="556167" y="-402644"/>
            <a:chExt cx="911061" cy="1119281"/>
          </a:xfrm>
        </p:grpSpPr>
        <p:sp>
          <p:nvSpPr>
            <p:cNvPr id="2157" name="Google Shape;2157;p3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6"/>
          <p:cNvGrpSpPr/>
          <p:nvPr/>
        </p:nvGrpSpPr>
        <p:grpSpPr>
          <a:xfrm rot="-9107380">
            <a:off x="437672" y="-104894"/>
            <a:ext cx="1004199" cy="894665"/>
            <a:chOff x="8306286" y="4189629"/>
            <a:chExt cx="1004220" cy="894684"/>
          </a:xfrm>
        </p:grpSpPr>
        <p:sp>
          <p:nvSpPr>
            <p:cNvPr id="2167" name="Google Shape;2167;p3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36"/>
          <p:cNvGrpSpPr/>
          <p:nvPr/>
        </p:nvGrpSpPr>
        <p:grpSpPr>
          <a:xfrm flipH="1">
            <a:off x="8381060" y="3946338"/>
            <a:ext cx="762950" cy="1927407"/>
            <a:chOff x="8361510" y="3452088"/>
            <a:chExt cx="762950" cy="1927407"/>
          </a:xfrm>
        </p:grpSpPr>
        <p:sp>
          <p:nvSpPr>
            <p:cNvPr id="2176" name="Google Shape;2176;p3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36"/>
          <p:cNvGrpSpPr/>
          <p:nvPr/>
        </p:nvGrpSpPr>
        <p:grpSpPr>
          <a:xfrm rot="-4972968">
            <a:off x="-196673" y="65966"/>
            <a:ext cx="802111" cy="720550"/>
            <a:chOff x="8440798" y="-85238"/>
            <a:chExt cx="802107" cy="720546"/>
          </a:xfrm>
        </p:grpSpPr>
        <p:sp>
          <p:nvSpPr>
            <p:cNvPr id="2189" name="Google Shape;2189;p3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36"/>
          <p:cNvGrpSpPr/>
          <p:nvPr/>
        </p:nvGrpSpPr>
        <p:grpSpPr>
          <a:xfrm rot="-7684529">
            <a:off x="-195976" y="4251427"/>
            <a:ext cx="1087232" cy="1218381"/>
            <a:chOff x="-146778" y="-163348"/>
            <a:chExt cx="1087231" cy="1218380"/>
          </a:xfrm>
        </p:grpSpPr>
        <p:sp>
          <p:nvSpPr>
            <p:cNvPr id="2197" name="Google Shape;2197;p3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36"/>
          <p:cNvGrpSpPr/>
          <p:nvPr/>
        </p:nvGrpSpPr>
        <p:grpSpPr>
          <a:xfrm>
            <a:off x="102811" y="898225"/>
            <a:ext cx="306550" cy="246616"/>
            <a:chOff x="366411" y="1167375"/>
            <a:chExt cx="306550" cy="246616"/>
          </a:xfrm>
        </p:grpSpPr>
        <p:sp>
          <p:nvSpPr>
            <p:cNvPr id="2202" name="Google Shape;2202;p3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5" name="Google Shape;2205;p36"/>
          <p:cNvGrpSpPr/>
          <p:nvPr/>
        </p:nvGrpSpPr>
        <p:grpSpPr>
          <a:xfrm>
            <a:off x="922774" y="4833225"/>
            <a:ext cx="306550" cy="233991"/>
            <a:chOff x="281699" y="4701425"/>
            <a:chExt cx="306550" cy="233991"/>
          </a:xfrm>
        </p:grpSpPr>
        <p:sp>
          <p:nvSpPr>
            <p:cNvPr id="2206" name="Google Shape;2206;p3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36"/>
          <p:cNvGrpSpPr/>
          <p:nvPr/>
        </p:nvGrpSpPr>
        <p:grpSpPr>
          <a:xfrm>
            <a:off x="8706124" y="898225"/>
            <a:ext cx="306550" cy="246616"/>
            <a:chOff x="8757949" y="3645550"/>
            <a:chExt cx="306550" cy="246616"/>
          </a:xfrm>
        </p:grpSpPr>
        <p:sp>
          <p:nvSpPr>
            <p:cNvPr id="2210" name="Google Shape;2210;p3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285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8" r:id="rId4"/>
    <p:sldLayoutId id="214748366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"/>
              <a:buChar char="●"/>
              <a:defRPr sz="1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750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4" r:id="rId11"/>
    <p:sldLayoutId id="2147483745" r:id="rId12"/>
    <p:sldLayoutId id="2147483746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6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975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7" r:id="rId19"/>
    <p:sldLayoutId id="2147483788" r:id="rId20"/>
    <p:sldLayoutId id="2147483789" r:id="rId21"/>
    <p:sldLayoutId id="214748379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67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1074"/>
            <a:ext cx="7717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140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Yt2NA-nFVqU&amp;t=13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youtu.be/KxoXjjQgOBo" TargetMode="External"/><Relationship Id="rId5" Type="http://schemas.openxmlformats.org/officeDocument/2006/relationships/hyperlink" Target="https://youtu.be/K4IbSM7kptQ?si=H2ZPxvetnBezs11o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youtu.be/C6gdhm7ghW0?si=iX3kSdxb2njBtMN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youtu.be/YdLgpz6J_DQ?si=EbCG_eVqLChyqziD" TargetMode="External"/><Relationship Id="rId5" Type="http://schemas.openxmlformats.org/officeDocument/2006/relationships/hyperlink" Target="https://youtu.be/ZRpDPNXpKaM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youtube.com/watch?v=rLvv1f_jWEg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youtu.be/YwQs58MLkvs?si=i3qMzuRSVuMuXpSE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youtu.be/YdLgpz6J_DQ?si=EbCG_eVqLChyqziD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5A8B3C42-6A84-782D-BAF7-7381EAD430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29" y="1036343"/>
            <a:ext cx="3967842" cy="369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29EDB-CE46-2AD6-7A39-188D5EBAA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7" t="22381" r="37232" b="7302"/>
          <a:stretch/>
        </p:blipFill>
        <p:spPr>
          <a:xfrm>
            <a:off x="0" y="0"/>
            <a:ext cx="4710794" cy="5143501"/>
          </a:xfrm>
          <a:prstGeom prst="rect">
            <a:avLst/>
          </a:prstGeom>
        </p:spPr>
      </p:pic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004035E1-E03F-8D05-4FC9-CBA7E998A3E6}"/>
              </a:ext>
            </a:extLst>
          </p:cNvPr>
          <p:cNvSpPr txBox="1">
            <a:spLocks/>
          </p:cNvSpPr>
          <p:nvPr/>
        </p:nvSpPr>
        <p:spPr>
          <a:xfrm rot="-360">
            <a:off x="4776010" y="10"/>
            <a:ext cx="4368031" cy="51434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1</a:t>
            </a:r>
            <a: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/>
            </a:r>
            <a:b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</a:t>
            </a:r>
            <a:r>
              <a:rPr lang="en-US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LỚN</a:t>
            </a:r>
          </a:p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GV: PHAN THỊ KIM CẨN</a:t>
            </a:r>
            <a:endParaRPr lang="vi-VN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13E3D-9FC0-ED7A-3D86-E135138C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64" y="0"/>
            <a:ext cx="1518036" cy="1518036"/>
          </a:xfrm>
          <a:prstGeom prst="rect">
            <a:avLst/>
          </a:prstGeom>
        </p:spPr>
      </p:pic>
      <p:pic>
        <p:nvPicPr>
          <p:cNvPr id="10" name="Google Shape;611;p48">
            <a:extLst>
              <a:ext uri="{FF2B5EF4-FFF2-40B4-BE49-F238E27FC236}">
                <a16:creationId xmlns:a16="http://schemas.microsoft.com/office/drawing/2014/main" id="{30C1683E-3547-1077-7AAD-C33D03CA04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905" y="-66463"/>
            <a:ext cx="1059389" cy="1102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pic>
        <p:nvPicPr>
          <p:cNvPr id="21508" name="Picture 4" descr="A group of people are standing on a hilltop with their arms in the air They are all looking at the sunset">
            <a:extLst>
              <a:ext uri="{FF2B5EF4-FFF2-40B4-BE49-F238E27FC236}">
                <a16:creationId xmlns:a16="http://schemas.microsoft.com/office/drawing/2014/main" id="{0569BE7F-F9E3-909A-5E60-32D488D6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"/>
            <a:ext cx="9144000" cy="51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FF0F013E-F21A-2989-CD28-BB45C2BAA308}"/>
              </a:ext>
            </a:extLst>
          </p:cNvPr>
          <p:cNvSpPr txBox="1">
            <a:spLocks/>
          </p:cNvSpPr>
          <p:nvPr/>
        </p:nvSpPr>
        <p:spPr>
          <a:xfrm rot="21599640">
            <a:off x="1625591" y="842046"/>
            <a:ext cx="5721900" cy="154147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NỘI DUNG 2 – ÔN BÀI HÁT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LỚN</a:t>
            </a:r>
          </a:p>
        </p:txBody>
      </p:sp>
    </p:spTree>
    <p:extLst>
      <p:ext uri="{BB962C8B-B14F-4D97-AF65-F5344CB8AC3E}">
        <p14:creationId xmlns:p14="http://schemas.microsoft.com/office/powerpoint/2010/main" val="663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FDB79669-6531-F198-A867-5D5D7CBB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2" y="2169721"/>
            <a:ext cx="6809508" cy="130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hlinkClick r:id="rId4"/>
            <a:extLst>
              <a:ext uri="{FF2B5EF4-FFF2-40B4-BE49-F238E27FC236}">
                <a16:creationId xmlns:a16="http://schemas.microsoft.com/office/drawing/2014/main" id="{07C13A1F-C788-002C-49CC-A39E0C5CAD86}"/>
              </a:ext>
            </a:extLst>
          </p:cNvPr>
          <p:cNvSpPr txBox="1"/>
          <p:nvPr/>
        </p:nvSpPr>
        <p:spPr>
          <a:xfrm>
            <a:off x="2152918" y="3786687"/>
            <a:ext cx="5416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Yt2NA-nFVqU&amp;t</a:t>
            </a:r>
            <a:r>
              <a:rPr lang="en-GB" dirty="0"/>
              <a:t>=</a:t>
            </a:r>
            <a:r>
              <a:rPr lang="en-GB" dirty="0" err="1"/>
              <a:t>13s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6FBEC-7DB7-BDA0-A1EA-AC96F3763770}"/>
              </a:ext>
            </a:extLst>
          </p:cNvPr>
          <p:cNvSpPr txBox="1"/>
          <p:nvPr/>
        </p:nvSpPr>
        <p:spPr>
          <a:xfrm>
            <a:off x="2766751" y="1561705"/>
            <a:ext cx="4188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 b="1" dirty="0" err="1">
                <a:solidFill>
                  <a:srgbClr val="263857"/>
                </a:solidFill>
              </a:rPr>
              <a:t>Khởi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động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giọng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mẫu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âm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sau</a:t>
            </a:r>
            <a:endParaRPr lang="en-GB" sz="1800" b="1" dirty="0">
              <a:solidFill>
                <a:srgbClr val="263857"/>
              </a:solidFill>
            </a:endParaRPr>
          </a:p>
        </p:txBody>
      </p:sp>
      <p:sp>
        <p:nvSpPr>
          <p:cNvPr id="16" name="Google Shape;16443;p46">
            <a:extLst>
              <a:ext uri="{FF2B5EF4-FFF2-40B4-BE49-F238E27FC236}">
                <a16:creationId xmlns:a16="http://schemas.microsoft.com/office/drawing/2014/main" id="{75DD5BA4-1061-41BD-3FA2-973954865D4D}"/>
              </a:ext>
            </a:extLst>
          </p:cNvPr>
          <p:cNvSpPr txBox="1">
            <a:spLocks/>
          </p:cNvSpPr>
          <p:nvPr/>
        </p:nvSpPr>
        <p:spPr>
          <a:xfrm>
            <a:off x="3942618" y="725063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6443;p46">
            <a:extLst>
              <a:ext uri="{FF2B5EF4-FFF2-40B4-BE49-F238E27FC236}">
                <a16:creationId xmlns:a16="http://schemas.microsoft.com/office/drawing/2014/main" id="{32EA09F3-483D-FA0B-B532-1D09CBBFAB20}"/>
              </a:ext>
            </a:extLst>
          </p:cNvPr>
          <p:cNvSpPr txBox="1">
            <a:spLocks/>
          </p:cNvSpPr>
          <p:nvPr/>
        </p:nvSpPr>
        <p:spPr>
          <a:xfrm>
            <a:off x="3936102" y="287998"/>
            <a:ext cx="161866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  <a:endParaRPr kumimoji="0" lang="en-GB" sz="28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F9866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E36B2-E18B-8308-8B5A-0ACDCE9F6336}"/>
              </a:ext>
            </a:extLst>
          </p:cNvPr>
          <p:cNvSpPr txBox="1"/>
          <p:nvPr/>
        </p:nvSpPr>
        <p:spPr>
          <a:xfrm>
            <a:off x="2242060" y="1037901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Nghe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lại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hát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Nối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vòng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tay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lớn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5B98B9-E87B-C4C0-586B-FBD7F5CAEF1D}"/>
              </a:ext>
            </a:extLst>
          </p:cNvPr>
          <p:cNvGrpSpPr/>
          <p:nvPr/>
        </p:nvGrpSpPr>
        <p:grpSpPr>
          <a:xfrm>
            <a:off x="511129" y="1401510"/>
            <a:ext cx="8595904" cy="3059396"/>
            <a:chOff x="19195" y="1109423"/>
            <a:chExt cx="9128675" cy="3497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F23D42-7425-7E83-CC05-C90E9906C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0" t="19397" r="38928" b="38877"/>
            <a:stretch/>
          </p:blipFill>
          <p:spPr>
            <a:xfrm>
              <a:off x="19195" y="1446320"/>
              <a:ext cx="4857221" cy="31605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0B4359-B3BC-9DD4-AE57-15B06A683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0" t="60746" r="38928" b="9524"/>
            <a:stretch/>
          </p:blipFill>
          <p:spPr>
            <a:xfrm>
              <a:off x="4714109" y="1737592"/>
              <a:ext cx="4433761" cy="216493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1504CC-A5A8-0AED-7D93-AF55E7A8C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09" r="76250" b="90924"/>
            <a:stretch/>
          </p:blipFill>
          <p:spPr>
            <a:xfrm>
              <a:off x="906235" y="1109423"/>
              <a:ext cx="644979" cy="466808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9FB73C3E-5934-4EEB-BA02-7818823716D1}"/>
              </a:ext>
            </a:extLst>
          </p:cNvPr>
          <p:cNvSpPr txBox="1"/>
          <p:nvPr/>
        </p:nvSpPr>
        <p:spPr>
          <a:xfrm>
            <a:off x="2655996" y="446118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K4IbSM7kptQ?si</a:t>
            </a:r>
            <a:r>
              <a:rPr lang="en-GB" dirty="0"/>
              <a:t>=</a:t>
            </a:r>
            <a:r>
              <a:rPr lang="en-GB" dirty="0" err="1"/>
              <a:t>H2ZPxvetnBezs11o</a:t>
            </a:r>
            <a:endParaRPr lang="en-GB" dirty="0"/>
          </a:p>
        </p:txBody>
      </p:sp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598EDDA4-88D4-EF4C-82F3-7175627E2028}"/>
              </a:ext>
            </a:extLst>
          </p:cNvPr>
          <p:cNvSpPr txBox="1"/>
          <p:nvPr/>
        </p:nvSpPr>
        <p:spPr>
          <a:xfrm>
            <a:off x="3646079" y="4741212"/>
            <a:ext cx="2571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KxoXjjQgOBo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2E5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08EB123-4616-E1D6-4297-E6D56D4A0A1F}"/>
              </a:ext>
            </a:extLst>
          </p:cNvPr>
          <p:cNvSpPr txBox="1"/>
          <p:nvPr/>
        </p:nvSpPr>
        <p:spPr>
          <a:xfrm>
            <a:off x="1538243" y="627152"/>
            <a:ext cx="5757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err="1">
                <a:solidFill>
                  <a:srgbClr val="263857"/>
                </a:solidFill>
              </a:rPr>
              <a:t>Ôn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tập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lại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bài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hát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hình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thức</a:t>
            </a:r>
            <a:r>
              <a:rPr lang="en-US" sz="1800" b="1" dirty="0">
                <a:solidFill>
                  <a:srgbClr val="263857"/>
                </a:solidFill>
              </a:rPr>
              <a:t>:</a:t>
            </a:r>
          </a:p>
          <a:p>
            <a:pPr marL="285750" lvl="0" indent="-285750" algn="ctr">
              <a:buFontTx/>
              <a:buChar char="-"/>
            </a:pPr>
            <a:r>
              <a:rPr lang="en-US" sz="1800" b="1" dirty="0" err="1">
                <a:solidFill>
                  <a:srgbClr val="263857"/>
                </a:solidFill>
              </a:rPr>
              <a:t>Lĩnh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xướng</a:t>
            </a:r>
            <a:r>
              <a:rPr lang="en-US" sz="1800" b="1" dirty="0">
                <a:solidFill>
                  <a:srgbClr val="263857"/>
                </a:solidFill>
              </a:rPr>
              <a:t>, </a:t>
            </a:r>
            <a:r>
              <a:rPr lang="en-US" sz="1800" b="1" dirty="0" err="1">
                <a:solidFill>
                  <a:srgbClr val="263857"/>
                </a:solidFill>
              </a:rPr>
              <a:t>hòa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giọng</a:t>
            </a:r>
            <a:r>
              <a:rPr lang="en-US" sz="1800" b="1" dirty="0">
                <a:solidFill>
                  <a:srgbClr val="263857"/>
                </a:solidFill>
              </a:rPr>
              <a:t>.</a:t>
            </a:r>
          </a:p>
          <a:p>
            <a:pPr marL="285750" lvl="0" indent="-285750" algn="ctr">
              <a:buFontTx/>
              <a:buChar char="-"/>
            </a:pPr>
            <a:r>
              <a:rPr lang="en-GB" sz="1800" b="1" dirty="0" err="1">
                <a:solidFill>
                  <a:srgbClr val="263857"/>
                </a:solidFill>
              </a:rPr>
              <a:t>Hát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kết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hợp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phụ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họa</a:t>
            </a:r>
            <a:r>
              <a:rPr lang="en-GB" sz="1800" b="1" dirty="0">
                <a:solidFill>
                  <a:srgbClr val="263857"/>
                </a:solidFill>
              </a:rPr>
              <a:t>,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cơ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thể</a:t>
            </a:r>
            <a:r>
              <a:rPr lang="en-GB" sz="1800" b="1" dirty="0">
                <a:solidFill>
                  <a:srgbClr val="263857"/>
                </a:solidFill>
              </a:rPr>
              <a:t>.</a:t>
            </a:r>
          </a:p>
        </p:txBody>
      </p:sp>
      <p:pic>
        <p:nvPicPr>
          <p:cNvPr id="21" name="Picture 20" descr="A group of people singing into microphones&#10;&#10;Description automatically generated">
            <a:extLst>
              <a:ext uri="{FF2B5EF4-FFF2-40B4-BE49-F238E27FC236}">
                <a16:creationId xmlns:a16="http://schemas.microsoft.com/office/drawing/2014/main" id="{AE559314-EA40-2A71-F06A-24FF341D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590" y="1452641"/>
            <a:ext cx="3884820" cy="38926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1F2F5485-9C80-9A22-0A29-94754CC9E846}"/>
              </a:ext>
            </a:extLst>
          </p:cNvPr>
          <p:cNvSpPr txBox="1"/>
          <p:nvPr/>
        </p:nvSpPr>
        <p:spPr>
          <a:xfrm>
            <a:off x="2243138" y="1550482"/>
            <a:ext cx="4772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C6gdhm7ghW0?si</a:t>
            </a:r>
            <a:r>
              <a:rPr lang="en-GB" dirty="0"/>
              <a:t>=</a:t>
            </a:r>
            <a:r>
              <a:rPr lang="en-GB" dirty="0" err="1"/>
              <a:t>iX3kSdxb2njBtMNm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6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6443;p46">
            <a:extLst>
              <a:ext uri="{FF2B5EF4-FFF2-40B4-BE49-F238E27FC236}">
                <a16:creationId xmlns:a16="http://schemas.microsoft.com/office/drawing/2014/main" id="{B89FDFA7-5961-8D9F-7009-10AEA7666B0E}"/>
              </a:ext>
            </a:extLst>
          </p:cNvPr>
          <p:cNvSpPr txBox="1">
            <a:spLocks/>
          </p:cNvSpPr>
          <p:nvPr/>
        </p:nvSpPr>
        <p:spPr>
          <a:xfrm>
            <a:off x="3936102" y="287998"/>
            <a:ext cx="161866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VẬN DỤNG</a:t>
            </a:r>
            <a:endParaRPr kumimoji="0" lang="en-GB" sz="28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F9866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A23EF-4E73-5E73-08FF-D9832DD98DAB}"/>
              </a:ext>
            </a:extLst>
          </p:cNvPr>
          <p:cNvSpPr txBox="1"/>
          <p:nvPr/>
        </p:nvSpPr>
        <p:spPr>
          <a:xfrm>
            <a:off x="1149410" y="1050169"/>
            <a:ext cx="7353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00" b="1" dirty="0" err="1">
                <a:solidFill>
                  <a:srgbClr val="263857"/>
                </a:solidFill>
              </a:rPr>
              <a:t>Cá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nhân</a:t>
            </a:r>
            <a:r>
              <a:rPr lang="en-US" sz="1700" b="1" dirty="0">
                <a:solidFill>
                  <a:srgbClr val="263857"/>
                </a:solidFill>
              </a:rPr>
              <a:t>/</a:t>
            </a:r>
            <a:r>
              <a:rPr lang="en-US" sz="1700" b="1" dirty="0" err="1">
                <a:solidFill>
                  <a:srgbClr val="263857"/>
                </a:solidFill>
              </a:rPr>
              <a:t>nhóm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sáng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tạo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một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số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hình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thức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biểu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diễn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phù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hợp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với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nhịp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điệu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. </a:t>
            </a:r>
            <a:r>
              <a:rPr lang="en-US" sz="1700" b="1" dirty="0" err="1">
                <a:solidFill>
                  <a:srgbClr val="263857"/>
                </a:solidFill>
              </a:rPr>
              <a:t>Biểu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diễn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trong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các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buổi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sinh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hoạt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ngoại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khóa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của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trường</a:t>
            </a:r>
            <a:r>
              <a:rPr lang="en-US" sz="1700" b="1" dirty="0">
                <a:solidFill>
                  <a:srgbClr val="263857"/>
                </a:solidFill>
              </a:rPr>
              <a:t>, </a:t>
            </a:r>
            <a:r>
              <a:rPr lang="en-US" sz="1700" b="1" dirty="0" err="1">
                <a:solidFill>
                  <a:srgbClr val="263857"/>
                </a:solidFill>
              </a:rPr>
              <a:t>lớp</a:t>
            </a:r>
            <a:r>
              <a:rPr lang="en-US" sz="1700" b="1" dirty="0">
                <a:solidFill>
                  <a:srgbClr val="263857"/>
                </a:solidFill>
              </a:rPr>
              <a:t>,…</a:t>
            </a:r>
            <a:endParaRPr lang="en-GB" sz="1700" b="1" dirty="0">
              <a:solidFill>
                <a:srgbClr val="263857"/>
              </a:solidFill>
            </a:endParaRPr>
          </a:p>
          <a:p>
            <a:endParaRPr lang="en-GB" sz="1700" b="1" dirty="0">
              <a:solidFill>
                <a:srgbClr val="263857"/>
              </a:solidFill>
            </a:endParaRPr>
          </a:p>
        </p:txBody>
      </p:sp>
      <p:pic>
        <p:nvPicPr>
          <p:cNvPr id="28" name="Picture 27" descr="A group of people singing and singing&#10;&#10;Description automatically generated">
            <a:extLst>
              <a:ext uri="{FF2B5EF4-FFF2-40B4-BE49-F238E27FC236}">
                <a16:creationId xmlns:a16="http://schemas.microsoft.com/office/drawing/2014/main" id="{D71EEE62-72E8-D111-9FC8-8E28A9CE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35" y="1816691"/>
            <a:ext cx="3426865" cy="34268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A6C8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" name="Google Shape;331;p38"/>
          <p:cNvGraphicFramePr/>
          <p:nvPr>
            <p:extLst>
              <p:ext uri="{D42A27DB-BD31-4B8C-83A1-F6EECF244321}">
                <p14:modId xmlns:p14="http://schemas.microsoft.com/office/powerpoint/2010/main" val="1261281872"/>
              </p:ext>
            </p:extLst>
          </p:nvPr>
        </p:nvGraphicFramePr>
        <p:xfrm>
          <a:off x="1624134" y="1346315"/>
          <a:ext cx="5695149" cy="23283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95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 i="0" u="none" strike="noStrike" cap="none" dirty="0">
                          <a:solidFill>
                            <a:srgbClr val="263857"/>
                          </a:solidFill>
                          <a:latin typeface="Arial"/>
                          <a:ea typeface="Caladea"/>
                          <a:cs typeface="Arial"/>
                          <a:sym typeface="Caladea"/>
                        </a:rPr>
                        <a:t>Notes</a:t>
                      </a:r>
                      <a:endParaRPr sz="1700" b="1" i="0" u="none" strike="noStrike" cap="none" dirty="0">
                        <a:solidFill>
                          <a:srgbClr val="263857"/>
                        </a:solidFill>
                        <a:latin typeface="Arial"/>
                        <a:ea typeface="Caladea"/>
                        <a:cs typeface="Arial"/>
                        <a:sym typeface="Caladea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7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35" name="Google Shape;335;p38"/>
          <p:cNvGrpSpPr/>
          <p:nvPr/>
        </p:nvGrpSpPr>
        <p:grpSpPr>
          <a:xfrm>
            <a:off x="178648" y="1054305"/>
            <a:ext cx="9214078" cy="4727815"/>
            <a:chOff x="178648" y="1054305"/>
            <a:chExt cx="9214078" cy="4727815"/>
          </a:xfrm>
        </p:grpSpPr>
        <p:pic>
          <p:nvPicPr>
            <p:cNvPr id="336" name="Google Shape;33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33378">
              <a:off x="355804" y="1620350"/>
              <a:ext cx="511650" cy="6234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7" name="Google Shape;33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25045">
              <a:off x="8186063" y="3459914"/>
              <a:ext cx="846727" cy="757641"/>
            </a:xfrm>
            <a:prstGeom prst="rect">
              <a:avLst/>
            </a:prstGeom>
            <a:noFill/>
            <a:ln>
              <a:noFill/>
            </a:ln>
            <a:effectLst>
              <a:outerShdw blurRad="71438" dist="19050" dir="30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8" name="Google Shape;338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558540">
              <a:off x="-577917" y="4418012"/>
              <a:ext cx="2575734" cy="223475"/>
            </a:xfrm>
            <a:prstGeom prst="rect">
              <a:avLst/>
            </a:prstGeom>
            <a:noFill/>
            <a:ln>
              <a:noFill/>
            </a:ln>
            <a:effectLst>
              <a:outerShdw blurRad="71438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9" name="Google Shape;339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74561">
              <a:off x="7560843" y="2164011"/>
              <a:ext cx="2528864" cy="1984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624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68A47CEC-F2EA-9201-E3A9-1DFD5F0F74B5}"/>
              </a:ext>
            </a:extLst>
          </p:cNvPr>
          <p:cNvSpPr txBox="1">
            <a:spLocks/>
          </p:cNvSpPr>
          <p:nvPr/>
        </p:nvSpPr>
        <p:spPr>
          <a:xfrm rot="21599640">
            <a:off x="2323455" y="556206"/>
            <a:ext cx="4260171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8C0DB-C6A1-872D-9184-860660B8FB62}"/>
              </a:ext>
            </a:extLst>
          </p:cNvPr>
          <p:cNvSpPr txBox="1"/>
          <p:nvPr/>
        </p:nvSpPr>
        <p:spPr>
          <a:xfrm>
            <a:off x="1018943" y="1973849"/>
            <a:ext cx="6259604" cy="66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>
              <a:lnSpc>
                <a:spcPct val="115000"/>
              </a:lnSpc>
              <a:tabLst>
                <a:tab pos="368300" algn="l"/>
              </a:tabLst>
            </a:pPr>
            <a:r>
              <a:rPr lang="en-GB" sz="1700" b="1" dirty="0">
                <a:solidFill>
                  <a:srgbClr val="263857"/>
                </a:solidFill>
              </a:rPr>
              <a:t>- </a:t>
            </a:r>
            <a:r>
              <a:rPr lang="en-GB" sz="1700" b="1" dirty="0" err="1">
                <a:solidFill>
                  <a:srgbClr val="263857"/>
                </a:solidFill>
              </a:rPr>
              <a:t>Tìm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hiểu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trước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nội</a:t>
            </a:r>
            <a:r>
              <a:rPr lang="en-GB" sz="1700" b="1" dirty="0">
                <a:solidFill>
                  <a:srgbClr val="263857"/>
                </a:solidFill>
              </a:rPr>
              <a:t> dung </a:t>
            </a:r>
            <a:r>
              <a:rPr lang="en-GB" sz="1700" b="1" dirty="0" err="1">
                <a:solidFill>
                  <a:srgbClr val="263857"/>
                </a:solidFill>
              </a:rPr>
              <a:t>lí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thuyết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âm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nhạc</a:t>
            </a:r>
            <a:r>
              <a:rPr lang="en-GB" sz="1700" b="1" dirty="0">
                <a:solidFill>
                  <a:srgbClr val="263857"/>
                </a:solidFill>
              </a:rPr>
              <a:t>: </a:t>
            </a:r>
            <a:r>
              <a:rPr lang="en-GB" sz="1700" b="1" dirty="0" err="1">
                <a:solidFill>
                  <a:srgbClr val="263857"/>
                </a:solidFill>
              </a:rPr>
              <a:t>Sơ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lược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về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quãng</a:t>
            </a:r>
            <a:r>
              <a:rPr lang="en-GB" sz="1700" b="1" dirty="0">
                <a:solidFill>
                  <a:srgbClr val="263857"/>
                </a:solidFill>
              </a:rPr>
              <a:t>, </a:t>
            </a:r>
            <a:r>
              <a:rPr lang="en-GB" sz="1700" b="1" dirty="0" err="1">
                <a:solidFill>
                  <a:srgbClr val="263857"/>
                </a:solidFill>
              </a:rPr>
              <a:t>cách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xác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định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gọi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tên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quãng</a:t>
            </a:r>
            <a:r>
              <a:rPr lang="en-GB" sz="1700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51E33-7826-BE64-87D5-62C3BAFF5561}"/>
              </a:ext>
            </a:extLst>
          </p:cNvPr>
          <p:cNvSpPr txBox="1"/>
          <p:nvPr/>
        </p:nvSpPr>
        <p:spPr>
          <a:xfrm>
            <a:off x="1017762" y="2792727"/>
            <a:ext cx="6367692" cy="66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>
              <a:lnSpc>
                <a:spcPct val="115000"/>
              </a:lnSpc>
              <a:tabLst>
                <a:tab pos="368300" algn="l"/>
              </a:tabLst>
            </a:pPr>
            <a:r>
              <a:rPr lang="en-GB" sz="1700" b="1" dirty="0">
                <a:solidFill>
                  <a:srgbClr val="263857"/>
                </a:solidFill>
              </a:rPr>
              <a:t>- </a:t>
            </a:r>
            <a:r>
              <a:rPr lang="en-GB" sz="1700" b="1" dirty="0" err="1">
                <a:solidFill>
                  <a:srgbClr val="263857"/>
                </a:solidFill>
              </a:rPr>
              <a:t>Sưu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tầm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tư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liệu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về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nhạc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sĩ</a:t>
            </a:r>
            <a:r>
              <a:rPr lang="en-GB" sz="1700" b="1" dirty="0">
                <a:solidFill>
                  <a:srgbClr val="263857"/>
                </a:solidFill>
              </a:rPr>
              <a:t> Huy Du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bài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hát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i="1" dirty="0" err="1">
                <a:solidFill>
                  <a:srgbClr val="263857"/>
                </a:solidFill>
              </a:rPr>
              <a:t>Đường</a:t>
            </a:r>
            <a:r>
              <a:rPr lang="en-GB" sz="1700" b="1" i="1" dirty="0">
                <a:solidFill>
                  <a:srgbClr val="263857"/>
                </a:solidFill>
              </a:rPr>
              <a:t> </a:t>
            </a:r>
            <a:r>
              <a:rPr lang="en-GB" sz="1700" b="1" i="1" dirty="0" err="1">
                <a:solidFill>
                  <a:srgbClr val="263857"/>
                </a:solidFill>
              </a:rPr>
              <a:t>chúng</a:t>
            </a:r>
            <a:r>
              <a:rPr lang="en-GB" sz="1700" b="1" i="1" dirty="0">
                <a:solidFill>
                  <a:srgbClr val="263857"/>
                </a:solidFill>
              </a:rPr>
              <a:t> ta </a:t>
            </a:r>
            <a:r>
              <a:rPr lang="en-GB" sz="1700" b="1" i="1" dirty="0" err="1">
                <a:solidFill>
                  <a:srgbClr val="263857"/>
                </a:solidFill>
              </a:rPr>
              <a:t>đi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để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thuyết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trình</a:t>
            </a:r>
            <a:r>
              <a:rPr lang="en-GB" sz="1700" b="1" dirty="0">
                <a:solidFill>
                  <a:srgbClr val="263857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00;p38">
            <a:extLst>
              <a:ext uri="{FF2B5EF4-FFF2-40B4-BE49-F238E27FC236}">
                <a16:creationId xmlns:a16="http://schemas.microsoft.com/office/drawing/2014/main" id="{F35D4CD7-3AC4-A949-3016-3B8B0EFFD240}"/>
              </a:ext>
            </a:extLst>
          </p:cNvPr>
          <p:cNvSpPr txBox="1">
            <a:spLocks/>
          </p:cNvSpPr>
          <p:nvPr/>
        </p:nvSpPr>
        <p:spPr>
          <a:xfrm rot="21599640">
            <a:off x="1711049" y="1311881"/>
            <a:ext cx="5721900" cy="23429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BÀI 1 – TIẾT 2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- ĐỌC NHẠC: BÀI ĐỌC NHẠC SỐ 1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 - ÔN BÀI HÁT: NỐI VÒNG TAY LỚN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et of musical notes&#10;&#10;Description automatically generated">
            <a:extLst>
              <a:ext uri="{FF2B5EF4-FFF2-40B4-BE49-F238E27FC236}">
                <a16:creationId xmlns:a16="http://schemas.microsoft.com/office/drawing/2014/main" id="{B6B17CA6-6EF7-9570-EA4F-9DB14656D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3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5F0A31-E3B6-6942-B854-7C97DB12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542" y="-292788"/>
            <a:ext cx="735199" cy="963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E4045B-C53A-33D8-D420-1C8BBAB6B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652" y="-235264"/>
            <a:ext cx="735199" cy="963204"/>
          </a:xfrm>
          <a:prstGeom prst="rect">
            <a:avLst/>
          </a:prstGeom>
        </p:spPr>
      </p:pic>
      <p:grpSp>
        <p:nvGrpSpPr>
          <p:cNvPr id="16" name="Google Shape;232;p28">
            <a:extLst>
              <a:ext uri="{FF2B5EF4-FFF2-40B4-BE49-F238E27FC236}">
                <a16:creationId xmlns:a16="http://schemas.microsoft.com/office/drawing/2014/main" id="{8848D491-50FE-E2E2-7CED-524C7D96FC3E}"/>
              </a:ext>
            </a:extLst>
          </p:cNvPr>
          <p:cNvGrpSpPr/>
          <p:nvPr/>
        </p:nvGrpSpPr>
        <p:grpSpPr>
          <a:xfrm>
            <a:off x="0" y="-235264"/>
            <a:ext cx="808922" cy="1055970"/>
            <a:chOff x="33691" y="2452825"/>
            <a:chExt cx="1869709" cy="2638000"/>
          </a:xfrm>
        </p:grpSpPr>
        <p:pic>
          <p:nvPicPr>
            <p:cNvPr id="17" name="Google Shape;233;p28">
              <a:extLst>
                <a:ext uri="{FF2B5EF4-FFF2-40B4-BE49-F238E27FC236}">
                  <a16:creationId xmlns:a16="http://schemas.microsoft.com/office/drawing/2014/main" id="{0DF5B443-35D5-E42A-689E-7D74B2B937F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4;p28">
              <a:extLst>
                <a:ext uri="{FF2B5EF4-FFF2-40B4-BE49-F238E27FC236}">
                  <a16:creationId xmlns:a16="http://schemas.microsoft.com/office/drawing/2014/main" id="{75CA6746-31F7-F720-63E6-D658AE50594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235;p28">
              <a:extLst>
                <a:ext uri="{FF2B5EF4-FFF2-40B4-BE49-F238E27FC236}">
                  <a16:creationId xmlns:a16="http://schemas.microsoft.com/office/drawing/2014/main" id="{91FCD91A-EEB1-F81F-D2EF-9B1E4702789D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0" name="Google Shape;236;p28">
                <a:extLst>
                  <a:ext uri="{FF2B5EF4-FFF2-40B4-BE49-F238E27FC236}">
                    <a16:creationId xmlns:a16="http://schemas.microsoft.com/office/drawing/2014/main" id="{AE29F43E-FF7B-17E2-7B45-2452B4EB988A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" name="Google Shape;237;p28">
                <a:extLst>
                  <a:ext uri="{FF2B5EF4-FFF2-40B4-BE49-F238E27FC236}">
                    <a16:creationId xmlns:a16="http://schemas.microsoft.com/office/drawing/2014/main" id="{C6DD3C36-015A-9EEA-311C-431A0E8E291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4" name="Google Shape;238;p28">
                <a:extLst>
                  <a:ext uri="{FF2B5EF4-FFF2-40B4-BE49-F238E27FC236}">
                    <a16:creationId xmlns:a16="http://schemas.microsoft.com/office/drawing/2014/main" id="{631E9228-57B6-2757-476F-BD6015F5C165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" name="Google Shape;232;p28">
            <a:extLst>
              <a:ext uri="{FF2B5EF4-FFF2-40B4-BE49-F238E27FC236}">
                <a16:creationId xmlns:a16="http://schemas.microsoft.com/office/drawing/2014/main" id="{01330ADC-C4B8-9707-E237-ED3C2838D756}"/>
              </a:ext>
            </a:extLst>
          </p:cNvPr>
          <p:cNvGrpSpPr/>
          <p:nvPr/>
        </p:nvGrpSpPr>
        <p:grpSpPr>
          <a:xfrm>
            <a:off x="8548007" y="4309299"/>
            <a:ext cx="595993" cy="734786"/>
            <a:chOff x="33691" y="2452825"/>
            <a:chExt cx="1869709" cy="2638000"/>
          </a:xfrm>
        </p:grpSpPr>
        <p:pic>
          <p:nvPicPr>
            <p:cNvPr id="33" name="Google Shape;233;p28">
              <a:extLst>
                <a:ext uri="{FF2B5EF4-FFF2-40B4-BE49-F238E27FC236}">
                  <a16:creationId xmlns:a16="http://schemas.microsoft.com/office/drawing/2014/main" id="{7C1DC06F-F76E-A764-1374-6075BB013E5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4;p28">
              <a:extLst>
                <a:ext uri="{FF2B5EF4-FFF2-40B4-BE49-F238E27FC236}">
                  <a16:creationId xmlns:a16="http://schemas.microsoft.com/office/drawing/2014/main" id="{971B0DC2-8045-2E3F-0F85-22F41C94810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235;p28">
              <a:extLst>
                <a:ext uri="{FF2B5EF4-FFF2-40B4-BE49-F238E27FC236}">
                  <a16:creationId xmlns:a16="http://schemas.microsoft.com/office/drawing/2014/main" id="{E0E3E62A-9B34-6CE3-F2A6-AD2AF990D852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36" name="Google Shape;236;p28">
                <a:extLst>
                  <a:ext uri="{FF2B5EF4-FFF2-40B4-BE49-F238E27FC236}">
                    <a16:creationId xmlns:a16="http://schemas.microsoft.com/office/drawing/2014/main" id="{E4EA97C9-AE03-99B5-2C44-61473785C415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237;p28">
                <a:extLst>
                  <a:ext uri="{FF2B5EF4-FFF2-40B4-BE49-F238E27FC236}">
                    <a16:creationId xmlns:a16="http://schemas.microsoft.com/office/drawing/2014/main" id="{DF774CD6-A911-80F1-F03F-7EA6AE7E1ABD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38" name="Google Shape;238;p28">
                <a:extLst>
                  <a:ext uri="{FF2B5EF4-FFF2-40B4-BE49-F238E27FC236}">
                    <a16:creationId xmlns:a16="http://schemas.microsoft.com/office/drawing/2014/main" id="{6CBA43F8-031C-3AA2-7323-EAFAEA2EF0BB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" name="Google Shape;400;p38">
            <a:extLst>
              <a:ext uri="{FF2B5EF4-FFF2-40B4-BE49-F238E27FC236}">
                <a16:creationId xmlns:a16="http://schemas.microsoft.com/office/drawing/2014/main" id="{77BB9495-2EB8-1978-29F6-7D53C2DF8CB3}"/>
              </a:ext>
            </a:extLst>
          </p:cNvPr>
          <p:cNvSpPr txBox="1">
            <a:spLocks/>
          </p:cNvSpPr>
          <p:nvPr/>
        </p:nvSpPr>
        <p:spPr>
          <a:xfrm rot="21599640">
            <a:off x="1916805" y="1729739"/>
            <a:ext cx="5721900" cy="154147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NỘI DUNG 1 - ĐỌC NHẠC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BÀI ĐỌC NHẠC SỐ 1 </a:t>
            </a:r>
          </a:p>
        </p:txBody>
      </p:sp>
    </p:spTree>
    <p:extLst>
      <p:ext uri="{BB962C8B-B14F-4D97-AF65-F5344CB8AC3E}">
        <p14:creationId xmlns:p14="http://schemas.microsoft.com/office/powerpoint/2010/main" val="7014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0" name="Google Shape;16443;p46">
            <a:extLst>
              <a:ext uri="{FF2B5EF4-FFF2-40B4-BE49-F238E27FC236}">
                <a16:creationId xmlns:a16="http://schemas.microsoft.com/office/drawing/2014/main" id="{C61BCA93-E0ED-A4A0-900D-CCF6EB021569}"/>
              </a:ext>
            </a:extLst>
          </p:cNvPr>
          <p:cNvSpPr txBox="1">
            <a:spLocks/>
          </p:cNvSpPr>
          <p:nvPr/>
        </p:nvSpPr>
        <p:spPr>
          <a:xfrm>
            <a:off x="3791881" y="180271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2068626" y="658471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Nghe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và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cảm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nhận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đọc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nhạc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sym typeface="Montserrat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3F95B-FDAC-8CA3-976A-A33AD78AB5B2}"/>
              </a:ext>
            </a:extLst>
          </p:cNvPr>
          <p:cNvGrpSpPr/>
          <p:nvPr/>
        </p:nvGrpSpPr>
        <p:grpSpPr>
          <a:xfrm>
            <a:off x="1159413" y="1039962"/>
            <a:ext cx="6572081" cy="3732236"/>
            <a:chOff x="1555389" y="1423588"/>
            <a:chExt cx="5706004" cy="3458572"/>
          </a:xfrm>
        </p:grpSpPr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57A9FB9-28D5-C2BB-3383-15CF7EEF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6" name="Picture 5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8426D3CD-B286-2123-F0D8-79B74B06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4C2C2F1D-A177-331C-7292-E89FA104274D}"/>
              </a:ext>
            </a:extLst>
          </p:cNvPr>
          <p:cNvSpPr txBox="1"/>
          <p:nvPr/>
        </p:nvSpPr>
        <p:spPr>
          <a:xfrm>
            <a:off x="5646270" y="4789996"/>
            <a:ext cx="2837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ZRpDPNXpKaM</a:t>
            </a:r>
            <a:endParaRPr lang="en-GB" dirty="0"/>
          </a:p>
        </p:txBody>
      </p:sp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383282AE-44F5-7867-C529-C01EDB448340}"/>
              </a:ext>
            </a:extLst>
          </p:cNvPr>
          <p:cNvSpPr txBox="1"/>
          <p:nvPr/>
        </p:nvSpPr>
        <p:spPr>
          <a:xfrm>
            <a:off x="1098984" y="4789995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YdLgpz6J_DQ?si</a:t>
            </a:r>
            <a:r>
              <a:rPr lang="en-GB" dirty="0"/>
              <a:t>=</a:t>
            </a:r>
            <a:r>
              <a:rPr lang="en-GB" dirty="0" err="1"/>
              <a:t>EbCG_eVqLChyqziD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6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0" name="Google Shape;16443;p46">
            <a:extLst>
              <a:ext uri="{FF2B5EF4-FFF2-40B4-BE49-F238E27FC236}">
                <a16:creationId xmlns:a16="http://schemas.microsoft.com/office/drawing/2014/main" id="{C61BCA93-E0ED-A4A0-900D-CCF6EB021569}"/>
              </a:ext>
            </a:extLst>
          </p:cNvPr>
          <p:cNvSpPr txBox="1">
            <a:spLocks/>
          </p:cNvSpPr>
          <p:nvPr/>
        </p:nvSpPr>
        <p:spPr>
          <a:xfrm>
            <a:off x="2879952" y="256586"/>
            <a:ext cx="5006748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HÌNH THÀNH KIẾN THỨC MỚI</a:t>
            </a:r>
          </a:p>
        </p:txBody>
      </p: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1988687" y="895967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Tìm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hiểu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đọc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nhạc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2BB7FC-29A5-7F6F-C379-6FDAC5443762}"/>
              </a:ext>
            </a:extLst>
          </p:cNvPr>
          <p:cNvGrpSpPr/>
          <p:nvPr/>
        </p:nvGrpSpPr>
        <p:grpSpPr>
          <a:xfrm>
            <a:off x="80846" y="1501114"/>
            <a:ext cx="588365" cy="571470"/>
            <a:chOff x="1170947" y="1376930"/>
            <a:chExt cx="3617192" cy="3624439"/>
          </a:xfrm>
        </p:grpSpPr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ADA3CBBF-F1B9-6538-0F13-97D33846C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947" y="1376930"/>
              <a:ext cx="3617192" cy="36244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3E8998-1D84-F0B3-C64E-32AA3B047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48" t="87652" r="50000" b="2763"/>
            <a:stretch/>
          </p:blipFill>
          <p:spPr>
            <a:xfrm>
              <a:off x="2629685" y="3371354"/>
              <a:ext cx="1012012" cy="39100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132AF9-AE81-6015-199C-9826AC1DE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678"/>
          <a:stretch/>
        </p:blipFill>
        <p:spPr>
          <a:xfrm>
            <a:off x="-174103" y="2921655"/>
            <a:ext cx="896062" cy="894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35166-88A8-704D-7C96-BE362DDE6A08}"/>
              </a:ext>
            </a:extLst>
          </p:cNvPr>
          <p:cNvSpPr txBox="1"/>
          <p:nvPr/>
        </p:nvSpPr>
        <p:spPr>
          <a:xfrm>
            <a:off x="400427" y="1628180"/>
            <a:ext cx="409163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/>
            <a:r>
              <a:rPr lang="en-GB" b="1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Bài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đọc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nhạc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viết</a:t>
            </a:r>
            <a:r>
              <a:rPr lang="en-GB" sz="1600" dirty="0">
                <a:solidFill>
                  <a:prstClr val="black"/>
                </a:solidFill>
              </a:rPr>
              <a:t> ở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gì</a:t>
            </a:r>
            <a:r>
              <a:rPr lang="en-GB" sz="1600" dirty="0">
                <a:solidFill>
                  <a:prstClr val="black"/>
                </a:solidFill>
              </a:rPr>
              <a:t>? </a:t>
            </a:r>
            <a:r>
              <a:rPr lang="en-GB" sz="1600" dirty="0" err="1">
                <a:solidFill>
                  <a:prstClr val="black"/>
                </a:solidFill>
              </a:rPr>
              <a:t>Nhắc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lại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khái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niệm</a:t>
            </a:r>
            <a:r>
              <a:rPr lang="en-GB" sz="1600" dirty="0">
                <a:solidFill>
                  <a:prstClr val="black"/>
                </a:solidFill>
              </a:rPr>
              <a:t>?</a:t>
            </a:r>
          </a:p>
          <a:p>
            <a:pPr marL="114300" algn="just"/>
            <a:r>
              <a:rPr lang="en-GB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Kể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tên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các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cao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và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trường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có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trong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bài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đọc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nhạc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  <a:p>
            <a:pPr marL="12700" algn="just"/>
            <a:r>
              <a:rPr lang="en-GB" sz="1400" dirty="0">
                <a:effectLst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B18F3-56B9-2FEA-6C7E-0926697138D3}"/>
              </a:ext>
            </a:extLst>
          </p:cNvPr>
          <p:cNvSpPr txBox="1"/>
          <p:nvPr/>
        </p:nvSpPr>
        <p:spPr>
          <a:xfrm>
            <a:off x="400537" y="3047908"/>
            <a:ext cx="4171463" cy="144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/>
            <a:r>
              <a:rPr lang="en-GB" sz="1600" b="1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 2/4  </a:t>
            </a:r>
            <a:r>
              <a:rPr lang="en-GB" sz="1600" dirty="0" err="1">
                <a:solidFill>
                  <a:prstClr val="black"/>
                </a:solidFill>
              </a:rPr>
              <a:t>có</a:t>
            </a:r>
            <a:r>
              <a:rPr lang="en-GB" sz="1600" dirty="0">
                <a:solidFill>
                  <a:prstClr val="black"/>
                </a:solidFill>
              </a:rPr>
              <a:t> 2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trong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một</a:t>
            </a:r>
            <a:r>
              <a:rPr lang="en-GB" sz="1600" dirty="0">
                <a:solidFill>
                  <a:prstClr val="black"/>
                </a:solidFill>
              </a:rPr>
              <a:t> ô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Giá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trị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mỗi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bằng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một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nốt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1 </a:t>
            </a:r>
            <a:r>
              <a:rPr lang="en-GB" sz="1600" dirty="0" err="1">
                <a:solidFill>
                  <a:prstClr val="black"/>
                </a:solidFill>
              </a:rPr>
              <a:t>mạnh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2 </a:t>
            </a:r>
            <a:r>
              <a:rPr lang="en-GB" sz="1600" dirty="0" err="1">
                <a:solidFill>
                  <a:prstClr val="black"/>
                </a:solidFill>
              </a:rPr>
              <a:t>nhẹ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  <a:p>
            <a:pPr algn="l">
              <a:lnSpc>
                <a:spcPct val="122000"/>
              </a:lnSpc>
              <a:spcAft>
                <a:spcPts val="300"/>
              </a:spcAft>
            </a:pPr>
            <a:r>
              <a:rPr lang="en-GB" sz="1600" dirty="0">
                <a:solidFill>
                  <a:prstClr val="black"/>
                </a:solidFill>
              </a:rPr>
              <a:t>  - Cao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: C, D, E, F, G, A, B.</a:t>
            </a:r>
          </a:p>
          <a:p>
            <a:pPr algn="l">
              <a:lnSpc>
                <a:spcPct val="122000"/>
              </a:lnSpc>
              <a:spcAft>
                <a:spcPts val="300"/>
              </a:spcAft>
            </a:pPr>
            <a:r>
              <a:rPr lang="en-GB" sz="1600" dirty="0">
                <a:solidFill>
                  <a:prstClr val="black"/>
                </a:solidFill>
              </a:rPr>
              <a:t>  - </a:t>
            </a:r>
            <a:r>
              <a:rPr lang="en-GB" sz="1600" dirty="0" err="1">
                <a:solidFill>
                  <a:prstClr val="black"/>
                </a:solidFill>
              </a:rPr>
              <a:t>Trường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đơn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chấm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dôi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7C6B8E-8455-DF59-51CA-6A6E150FAE5F}"/>
              </a:ext>
            </a:extLst>
          </p:cNvPr>
          <p:cNvGrpSpPr/>
          <p:nvPr/>
        </p:nvGrpSpPr>
        <p:grpSpPr>
          <a:xfrm>
            <a:off x="4704323" y="1441184"/>
            <a:ext cx="4104443" cy="2503685"/>
            <a:chOff x="1555389" y="1423588"/>
            <a:chExt cx="5706004" cy="3458572"/>
          </a:xfrm>
        </p:grpSpPr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AA9496A-B368-3182-469F-29A2B1D02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14" name="Picture 13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7D5E1699-D884-D619-0298-BC753F99B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1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027976F-696F-14FD-F9DE-20E38E52C45B}"/>
              </a:ext>
            </a:extLst>
          </p:cNvPr>
          <p:cNvSpPr txBox="1"/>
          <p:nvPr/>
        </p:nvSpPr>
        <p:spPr>
          <a:xfrm>
            <a:off x="1413068" y="814729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1700" b="1" dirty="0" err="1">
                <a:solidFill>
                  <a:srgbClr val="263857"/>
                </a:solidFill>
              </a:rPr>
              <a:t>Đọc</a:t>
            </a:r>
            <a:r>
              <a:rPr lang="en-GB" sz="1700" b="1" dirty="0">
                <a:solidFill>
                  <a:srgbClr val="263857"/>
                </a:solidFill>
              </a:rPr>
              <a:t> gam </a:t>
            </a:r>
            <a:r>
              <a:rPr lang="en-GB" sz="1700" b="1" dirty="0" err="1">
                <a:solidFill>
                  <a:srgbClr val="263857"/>
                </a:solidFill>
              </a:rPr>
              <a:t>Đô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trưởng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trục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của</a:t>
            </a:r>
            <a:r>
              <a:rPr lang="en-GB" sz="1700" b="1" dirty="0">
                <a:solidFill>
                  <a:srgbClr val="263857"/>
                </a:solidFill>
              </a:rPr>
              <a:t> gam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B049C-2AB7-EA4D-C12B-74F3A978FD0E}"/>
              </a:ext>
            </a:extLst>
          </p:cNvPr>
          <p:cNvSpPr txBox="1"/>
          <p:nvPr/>
        </p:nvSpPr>
        <p:spPr>
          <a:xfrm>
            <a:off x="1413068" y="2571750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1700" b="1" dirty="0" err="1">
                <a:solidFill>
                  <a:srgbClr val="263857"/>
                </a:solidFill>
              </a:rPr>
              <a:t>Luyện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tiết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tấu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gõ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theo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phách</a:t>
            </a:r>
            <a:endParaRPr lang="en-GB" sz="1700" b="1" dirty="0">
              <a:solidFill>
                <a:srgbClr val="263857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6CC71-A271-4FCC-5D4D-BD703991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4" t="45963" r="30834" b="43290"/>
          <a:stretch/>
        </p:blipFill>
        <p:spPr>
          <a:xfrm>
            <a:off x="1413068" y="1265551"/>
            <a:ext cx="6654081" cy="930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C560F-59A6-EB5F-4EBA-7D7D8712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0" t="60842" r="25952" b="21071"/>
          <a:stretch/>
        </p:blipFill>
        <p:spPr>
          <a:xfrm>
            <a:off x="1413068" y="3223068"/>
            <a:ext cx="5659931" cy="930319"/>
          </a:xfrm>
          <a:prstGeom prst="rect">
            <a:avLst/>
          </a:prstGeom>
        </p:spPr>
      </p:pic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38EDFD14-654D-173D-EA55-65874FDF0869}"/>
              </a:ext>
            </a:extLst>
          </p:cNvPr>
          <p:cNvSpPr txBox="1"/>
          <p:nvPr/>
        </p:nvSpPr>
        <p:spPr>
          <a:xfrm>
            <a:off x="1413068" y="2067558"/>
            <a:ext cx="4605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www.youtube.com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watch?v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rLvv1f_jWEg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B049C-2AB7-EA4D-C12B-74F3A978FD0E}"/>
              </a:ext>
            </a:extLst>
          </p:cNvPr>
          <p:cNvSpPr txBox="1"/>
          <p:nvPr/>
        </p:nvSpPr>
        <p:spPr>
          <a:xfrm>
            <a:off x="2752011" y="318407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525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Luyện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tấu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gõ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phách</a:t>
            </a:r>
            <a:endParaRPr kumimoji="0" lang="en-GB" sz="1700" b="1" i="0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ĐỌC VÀ GÕ TIẾT TẤU">
            <a:hlinkClick r:id="" action="ppaction://media"/>
            <a:extLst>
              <a:ext uri="{FF2B5EF4-FFF2-40B4-BE49-F238E27FC236}">
                <a16:creationId xmlns:a16="http://schemas.microsoft.com/office/drawing/2014/main" id="{8EDCF08F-E385-B5BC-66DF-778A47D08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20" y="771346"/>
            <a:ext cx="7206660" cy="40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2068626" y="105852"/>
            <a:ext cx="5006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Tập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đọc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từng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nét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nhạc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2259" name="Group 2258">
            <a:extLst>
              <a:ext uri="{FF2B5EF4-FFF2-40B4-BE49-F238E27FC236}">
                <a16:creationId xmlns:a16="http://schemas.microsoft.com/office/drawing/2014/main" id="{B880DA94-224F-A324-67DD-57C22AB8190F}"/>
              </a:ext>
            </a:extLst>
          </p:cNvPr>
          <p:cNvGrpSpPr/>
          <p:nvPr/>
        </p:nvGrpSpPr>
        <p:grpSpPr>
          <a:xfrm>
            <a:off x="1028425" y="462776"/>
            <a:ext cx="7007399" cy="4301258"/>
            <a:chOff x="1555389" y="1423588"/>
            <a:chExt cx="5706004" cy="3458572"/>
          </a:xfrm>
        </p:grpSpPr>
        <p:pic>
          <p:nvPicPr>
            <p:cNvPr id="2256" name="Picture 225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AEE998-F75B-8460-4E89-DCFA10C8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2258" name="Picture 2257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D444203F-BCB3-1939-BDA0-7410EC1F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2AF64FA8-15AF-A9D6-867C-D296A8BA3F08}"/>
              </a:ext>
            </a:extLst>
          </p:cNvPr>
          <p:cNvSpPr txBox="1"/>
          <p:nvPr/>
        </p:nvSpPr>
        <p:spPr>
          <a:xfrm>
            <a:off x="2357437" y="4683704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YwQs58MLkvs?si</a:t>
            </a:r>
            <a:r>
              <a:rPr lang="en-GB" dirty="0"/>
              <a:t>=</a:t>
            </a:r>
            <a:r>
              <a:rPr lang="en-GB" dirty="0" err="1"/>
              <a:t>i3qMzuRSVuMuXpSE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3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9" name="Group 2258">
            <a:extLst>
              <a:ext uri="{FF2B5EF4-FFF2-40B4-BE49-F238E27FC236}">
                <a16:creationId xmlns:a16="http://schemas.microsoft.com/office/drawing/2014/main" id="{B880DA94-224F-A324-67DD-57C22AB8190F}"/>
              </a:ext>
            </a:extLst>
          </p:cNvPr>
          <p:cNvGrpSpPr/>
          <p:nvPr/>
        </p:nvGrpSpPr>
        <p:grpSpPr>
          <a:xfrm>
            <a:off x="1485248" y="1536452"/>
            <a:ext cx="5815868" cy="3157985"/>
            <a:chOff x="1555389" y="1423588"/>
            <a:chExt cx="5706004" cy="3458572"/>
          </a:xfrm>
        </p:grpSpPr>
        <p:pic>
          <p:nvPicPr>
            <p:cNvPr id="2256" name="Picture 225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AEE998-F75B-8460-4E89-DCFA10C8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2258" name="Picture 2257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D444203F-BCB3-1939-BDA0-7410EC1F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50072F-D7BF-AA44-892E-6DCCA873DF8E}"/>
              </a:ext>
            </a:extLst>
          </p:cNvPr>
          <p:cNvSpPr txBox="1"/>
          <p:nvPr/>
        </p:nvSpPr>
        <p:spPr>
          <a:xfrm>
            <a:off x="2177914" y="613122"/>
            <a:ext cx="5123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 b="1" dirty="0">
                <a:solidFill>
                  <a:srgbClr val="263857"/>
                </a:solidFill>
              </a:rPr>
              <a:t>Chia </a:t>
            </a:r>
            <a:r>
              <a:rPr lang="en-US" sz="1800" b="1" dirty="0" err="1">
                <a:solidFill>
                  <a:srgbClr val="263857"/>
                </a:solidFill>
              </a:rPr>
              <a:t>nhóm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luyện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tập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các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hình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thức</a:t>
            </a:r>
            <a:r>
              <a:rPr lang="en-US" sz="1800" b="1" dirty="0">
                <a:solidFill>
                  <a:srgbClr val="263857"/>
                </a:solidFill>
              </a:rPr>
              <a:t>:</a:t>
            </a:r>
            <a:endParaRPr lang="en-GB" sz="1800" b="1" dirty="0">
              <a:solidFill>
                <a:srgbClr val="263857"/>
              </a:solidFill>
            </a:endParaRPr>
          </a:p>
          <a:p>
            <a:pPr marL="111125" algn="just"/>
            <a:r>
              <a:rPr lang="en-US" sz="1800" b="1" dirty="0">
                <a:solidFill>
                  <a:srgbClr val="263857"/>
                </a:solidFill>
              </a:rPr>
              <a:t>- </a:t>
            </a:r>
            <a:r>
              <a:rPr lang="en-US" sz="1800" b="1" dirty="0" err="1">
                <a:solidFill>
                  <a:srgbClr val="263857"/>
                </a:solidFill>
              </a:rPr>
              <a:t>Đọc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kết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hợp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gõ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đệm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phách</a:t>
            </a:r>
            <a:endParaRPr lang="en-GB" sz="1800" b="1" dirty="0">
              <a:solidFill>
                <a:srgbClr val="263857"/>
              </a:solidFill>
            </a:endParaRPr>
          </a:p>
          <a:p>
            <a:pPr marL="111125" algn="just"/>
            <a:r>
              <a:rPr lang="en-US" sz="1800" b="1" dirty="0">
                <a:solidFill>
                  <a:srgbClr val="263857"/>
                </a:solidFill>
              </a:rPr>
              <a:t>- </a:t>
            </a:r>
            <a:r>
              <a:rPr lang="en-US" sz="1800" b="1" dirty="0" err="1">
                <a:solidFill>
                  <a:srgbClr val="263857"/>
                </a:solidFill>
              </a:rPr>
              <a:t>Đọc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kết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hợp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đánh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nhịp</a:t>
            </a:r>
            <a:r>
              <a:rPr lang="en-US" sz="1800" b="1" dirty="0">
                <a:solidFill>
                  <a:srgbClr val="263857"/>
                </a:solidFill>
              </a:rPr>
              <a:t> 2/4</a:t>
            </a:r>
            <a:endParaRPr lang="en-GB" sz="1800" b="1" dirty="0">
              <a:solidFill>
                <a:srgbClr val="263857"/>
              </a:solidFill>
            </a:endParaRPr>
          </a:p>
        </p:txBody>
      </p:sp>
      <p:sp>
        <p:nvSpPr>
          <p:cNvPr id="5" name="Google Shape;16443;p46">
            <a:extLst>
              <a:ext uri="{FF2B5EF4-FFF2-40B4-BE49-F238E27FC236}">
                <a16:creationId xmlns:a16="http://schemas.microsoft.com/office/drawing/2014/main" id="{26AEB414-E7FA-EFF2-E7CC-69DE49893589}"/>
              </a:ext>
            </a:extLst>
          </p:cNvPr>
          <p:cNvSpPr txBox="1">
            <a:spLocks/>
          </p:cNvSpPr>
          <p:nvPr/>
        </p:nvSpPr>
        <p:spPr>
          <a:xfrm>
            <a:off x="3797340" y="125495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AD0C27D5-472E-3A61-F7AE-1A92123C0136}"/>
              </a:ext>
            </a:extLst>
          </p:cNvPr>
          <p:cNvSpPr txBox="1"/>
          <p:nvPr/>
        </p:nvSpPr>
        <p:spPr>
          <a:xfrm>
            <a:off x="2245408" y="4698947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YdLgpz6J_DQ?si</a:t>
            </a:r>
            <a:r>
              <a:rPr lang="en-GB" dirty="0"/>
              <a:t>=</a:t>
            </a:r>
            <a:r>
              <a:rPr lang="en-GB" dirty="0" err="1"/>
              <a:t>EbCG_eVqLChyqziD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 Papercut Style Marketing Plan by Slidesgo">
  <a:themeElements>
    <a:clrScheme name="Simple Light">
      <a:dk1>
        <a:srgbClr val="000000"/>
      </a:dk1>
      <a:lt1>
        <a:srgbClr val="F3E9E8"/>
      </a:lt1>
      <a:dk2>
        <a:srgbClr val="D7D2CC"/>
      </a:dk2>
      <a:lt2>
        <a:srgbClr val="F5E2E1"/>
      </a:lt2>
      <a:accent1>
        <a:srgbClr val="EADCD9"/>
      </a:accent1>
      <a:accent2>
        <a:srgbClr val="E3D0C9"/>
      </a:accent2>
      <a:accent3>
        <a:srgbClr val="D5D2CB"/>
      </a:accent3>
      <a:accent4>
        <a:srgbClr val="CCD1CA"/>
      </a:accent4>
      <a:accent5>
        <a:srgbClr val="B1CCC3"/>
      </a:accent5>
      <a:accent6>
        <a:srgbClr val="9CC5B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oft Notes Social Media Planner by Slidesgo">
  <a:themeElements>
    <a:clrScheme name="Custom 186">
      <a:dk1>
        <a:srgbClr val="3E2D1D"/>
      </a:dk1>
      <a:lt1>
        <a:srgbClr val="D9C7B3"/>
      </a:lt1>
      <a:dk2>
        <a:srgbClr val="FFFFFF"/>
      </a:dk2>
      <a:lt2>
        <a:srgbClr val="FFFFFF"/>
      </a:lt2>
      <a:accent1>
        <a:srgbClr val="F2EEEB"/>
      </a:accent1>
      <a:accent2>
        <a:srgbClr val="FFFFFF"/>
      </a:accent2>
      <a:accent3>
        <a:srgbClr val="5E442D"/>
      </a:accent3>
      <a:accent4>
        <a:srgbClr val="1A1A1A"/>
      </a:accent4>
      <a:accent5>
        <a:srgbClr val="026828"/>
      </a:accent5>
      <a:accent6>
        <a:srgbClr val="FDBB38"/>
      </a:accent6>
      <a:hlink>
        <a:srgbClr val="3E2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iology Subject for Pre-K: Flowers and Pollination by Slidesgo">
  <a:themeElements>
    <a:clrScheme name="Simple Light">
      <a:dk1>
        <a:srgbClr val="472439"/>
      </a:dk1>
      <a:lt1>
        <a:srgbClr val="F7CACF"/>
      </a:lt1>
      <a:dk2>
        <a:srgbClr val="FCE9E8"/>
      </a:dk2>
      <a:lt2>
        <a:srgbClr val="FFFFFF"/>
      </a:lt2>
      <a:accent1>
        <a:srgbClr val="7891E2"/>
      </a:accent1>
      <a:accent2>
        <a:srgbClr val="A5D2CF"/>
      </a:accent2>
      <a:accent3>
        <a:srgbClr val="FCCB7E"/>
      </a:accent3>
      <a:accent4>
        <a:srgbClr val="ED7852"/>
      </a:accent4>
      <a:accent5>
        <a:srgbClr val="FF9180"/>
      </a:accent5>
      <a:accent6>
        <a:srgbClr val="FFFFFF"/>
      </a:accent6>
      <a:hlink>
        <a:srgbClr val="4724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7487</TotalTime>
  <Words>376</Words>
  <Application>Microsoft Office PowerPoint</Application>
  <PresentationFormat>On-screen Show (16:9)</PresentationFormat>
  <Paragraphs>50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44" baseType="lpstr">
      <vt:lpstr>宋体</vt:lpstr>
      <vt:lpstr>Aboreto</vt:lpstr>
      <vt:lpstr>Advent Pro</vt:lpstr>
      <vt:lpstr>Advent Pro Medium</vt:lpstr>
      <vt:lpstr>Albert Sans</vt:lpstr>
      <vt:lpstr>Arial</vt:lpstr>
      <vt:lpstr>Bahnschrift Condensed</vt:lpstr>
      <vt:lpstr>Barlow</vt:lpstr>
      <vt:lpstr>Bebas Neue</vt:lpstr>
      <vt:lpstr>Caladea</vt:lpstr>
      <vt:lpstr>Calibri</vt:lpstr>
      <vt:lpstr>Chewy</vt:lpstr>
      <vt:lpstr>Comfortaa</vt:lpstr>
      <vt:lpstr>Dancing Script</vt:lpstr>
      <vt:lpstr>Fira Sans Condensed Medium</vt:lpstr>
      <vt:lpstr>Fira Sans Extra Condensed Medium</vt:lpstr>
      <vt:lpstr>Montserrat Medium</vt:lpstr>
      <vt:lpstr>Nunito</vt:lpstr>
      <vt:lpstr>Nunito Light</vt:lpstr>
      <vt:lpstr>Open Sans</vt:lpstr>
      <vt:lpstr>Poppins</vt:lpstr>
      <vt:lpstr>Roboto Condensed Light</vt:lpstr>
      <vt:lpstr>Sue Ellen Francisco</vt:lpstr>
      <vt:lpstr>Times New Roman</vt:lpstr>
      <vt:lpstr>Blue Aesthetic Portfolio by Slidesgo</vt:lpstr>
      <vt:lpstr>Geometric Papercut Style Marketing Plan by Slidesgo</vt:lpstr>
      <vt:lpstr>Office 主题</vt:lpstr>
      <vt:lpstr>1_Soft Notes Social Media Planner by Slidesgo</vt:lpstr>
      <vt:lpstr>Biology Subject for Pre-K: Flowers and Pollination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Khoa</dc:creator>
  <cp:lastModifiedBy>Admin</cp:lastModifiedBy>
  <cp:revision>32</cp:revision>
  <dcterms:modified xsi:type="dcterms:W3CDTF">2025-09-15T02:51:10Z</dcterms:modified>
</cp:coreProperties>
</file>