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MỘT SỐ 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III.Nét </a:t>
            </a:r>
            <a:r>
              <a:rPr lang="en-US" sz="2800" b="1">
                <a:latin typeface="Times New Roman" panose="02020603050405020304" pitchFamily="18" charset="0"/>
                <a:cs typeface="Times New Roman" panose="02020603050405020304" pitchFamily="18" charset="0"/>
              </a:rPr>
              <a:t>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00011" y="802877"/>
            <a:ext cx="9919559" cy="6093976"/>
          </a:xfrm>
          <a:prstGeom prst="rect">
            <a:avLst/>
          </a:prstGeom>
        </p:spPr>
        <p:txBody>
          <a:bodyPr wrap="square">
            <a:spAutoFit/>
          </a:bodyPr>
          <a:lstStyle/>
          <a:p>
            <a:r>
              <a:rPr lang="en-US" sz="3000" b="1">
                <a:latin typeface="Times New Roman" panose="02020603050405020304" pitchFamily="18" charset="0"/>
                <a:cs typeface="Times New Roman" panose="02020603050405020304" pitchFamily="18" charset="0"/>
              </a:rPr>
              <a:t>IV.Kích thước</a:t>
            </a:r>
          </a:p>
          <a:p>
            <a:r>
              <a:rPr lang="en-US" sz="3000">
                <a:latin typeface="Times New Roman" panose="02020603050405020304" pitchFamily="18" charset="0"/>
                <a:cs typeface="Times New Roman" panose="02020603050405020304" pitchFamily="18" charset="0"/>
              </a:rPr>
              <a:t>- Các quy định về kích thước được trình bày trong TCVN 7583-1:2006</a:t>
            </a:r>
          </a:p>
          <a:p>
            <a:r>
              <a:rPr lang="en-US" sz="30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30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30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30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30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a:t>
            </a:r>
            <a:r>
              <a:rPr lang="vi-VN" sz="2800" b="1" smtClean="0">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a:t>
            </a:r>
            <a:r>
              <a:rPr lang="vi-VN" sz="2800" b="1" smtClean="0">
                <a:solidFill>
                  <a:srgbClr val="FF0000"/>
                </a:solidFill>
                <a:latin typeface="Times New Roman" panose="02020603050405020304" pitchFamily="18" charset="0"/>
                <a:cs typeface="Times New Roman" panose="02020603050405020304" pitchFamily="18" charset="0"/>
              </a:rPr>
              <a:t>Hình.a </a:t>
            </a:r>
            <a:r>
              <a:rPr lang="vi-VN" sz="2800" b="1">
                <a:solidFill>
                  <a:srgbClr val="FF0000"/>
                </a:solidFill>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a:t>
            </a:r>
            <a:r>
              <a:rPr lang="vi-VN" sz="2800" b="1" smtClean="0">
                <a:solidFill>
                  <a:srgbClr val="FF0000"/>
                </a:solidFill>
                <a:latin typeface="Times New Roman" panose="02020603050405020304" pitchFamily="18" charset="0"/>
                <a:cs typeface="Times New Roman" panose="02020603050405020304" pitchFamily="18" charset="0"/>
              </a:rPr>
              <a:t>b </a:t>
            </a:r>
            <a:r>
              <a:rPr lang="vi-VN" sz="2800" b="1">
                <a:solidFill>
                  <a:srgbClr val="FF0000"/>
                </a:solidFill>
                <a:latin typeface="Times New Roman" panose="02020603050405020304" pitchFamily="18" charset="0"/>
                <a:cs typeface="Times New Roman" panose="02020603050405020304" pitchFamily="18" charset="0"/>
              </a:rPr>
              <a:t>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1775</Words>
  <Application>Microsoft Office PowerPoint</Application>
  <PresentationFormat>Custom</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16</cp:revision>
  <dcterms:created xsi:type="dcterms:W3CDTF">2023-06-21T22:05:51Z</dcterms:created>
  <dcterms:modified xsi:type="dcterms:W3CDTF">2025-09-12T02:04:55Z</dcterms:modified>
</cp:coreProperties>
</file>