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2"/>
  </p:notesMasterIdLst>
  <p:sldIdLst>
    <p:sldId id="307" r:id="rId3"/>
    <p:sldId id="335" r:id="rId4"/>
    <p:sldId id="334" r:id="rId5"/>
    <p:sldId id="394" r:id="rId6"/>
    <p:sldId id="442" r:id="rId7"/>
    <p:sldId id="443" r:id="rId8"/>
    <p:sldId id="441" r:id="rId9"/>
    <p:sldId id="440" r:id="rId10"/>
    <p:sldId id="32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FF00FF"/>
    <a:srgbClr val="0000FF"/>
    <a:srgbClr val="0000CC"/>
    <a:srgbClr val="FF0000"/>
    <a:srgbClr val="FF6600"/>
    <a:srgbClr val="00CC00"/>
    <a:srgbClr val="9C0C24"/>
    <a:srgbClr val="A8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98" autoAdjust="0"/>
    <p:restoredTop sz="98566" autoAdjust="0"/>
  </p:normalViewPr>
  <p:slideViewPr>
    <p:cSldViewPr snapToGrid="0">
      <p:cViewPr varScale="1">
        <p:scale>
          <a:sx n="77" d="100"/>
          <a:sy n="77" d="100"/>
        </p:scale>
        <p:origin x="104" y="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7BCDB4-68F1-4CF5-B86E-7ECC8F61CF4F}" type="datetimeFigureOut">
              <a:rPr lang="en-US" smtClean="0"/>
              <a:pPr/>
              <a:t>24/03/2025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19BF97-CCE8-4556-AECF-D3B0ACA3D1B9}" type="slidenum">
              <a:rPr lang="en-US" smtClean="0"/>
              <a:pPr/>
              <a:t>‹#›</a:t>
            </a:fld>
            <a:endParaRPr lang="en-US"/>
          </a:p>
        </p:txBody>
      </p:sp>
    </p:spTree>
    <p:extLst>
      <p:ext uri="{BB962C8B-B14F-4D97-AF65-F5344CB8AC3E}">
        <p14:creationId xmlns:p14="http://schemas.microsoft.com/office/powerpoint/2010/main" val="2409274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8191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03423-AC26-81A6-D911-CC9E4035B7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429A722-DED6-E4C0-713C-06AAA68E7C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5A308FB-1498-7B9A-946F-62E1B0251D58}"/>
              </a:ext>
            </a:extLst>
          </p:cNvPr>
          <p:cNvSpPr>
            <a:spLocks noGrp="1"/>
          </p:cNvSpPr>
          <p:nvPr>
            <p:ph type="dt" sz="half" idx="10"/>
          </p:nvPr>
        </p:nvSpPr>
        <p:spPr/>
        <p:txBody>
          <a:bodyPr/>
          <a:lstStyle/>
          <a:p>
            <a:fld id="{5C547B41-D574-4D99-8733-CDF2B4333776}" type="datetimeFigureOut">
              <a:rPr lang="en-US" smtClean="0"/>
              <a:pPr/>
              <a:t>24/03/2025</a:t>
            </a:fld>
            <a:endParaRPr lang="en-US"/>
          </a:p>
        </p:txBody>
      </p:sp>
      <p:sp>
        <p:nvSpPr>
          <p:cNvPr id="5" name="Footer Placeholder 4">
            <a:extLst>
              <a:ext uri="{FF2B5EF4-FFF2-40B4-BE49-F238E27FC236}">
                <a16:creationId xmlns:a16="http://schemas.microsoft.com/office/drawing/2014/main" id="{AE3CFA85-9F4C-191C-F201-193CD17CA9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AB831E-DA43-063D-18A1-DB90E8D6AD93}"/>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4290917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6AB99-42D0-CE95-4922-976A7F2DF90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1F6EB7F-1B14-FDAC-D9F6-7677633F1B9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129353-18A1-E62E-F0E7-0D1DB37C746D}"/>
              </a:ext>
            </a:extLst>
          </p:cNvPr>
          <p:cNvSpPr>
            <a:spLocks noGrp="1"/>
          </p:cNvSpPr>
          <p:nvPr>
            <p:ph type="dt" sz="half" idx="10"/>
          </p:nvPr>
        </p:nvSpPr>
        <p:spPr/>
        <p:txBody>
          <a:bodyPr/>
          <a:lstStyle/>
          <a:p>
            <a:fld id="{5C547B41-D574-4D99-8733-CDF2B4333776}" type="datetimeFigureOut">
              <a:rPr lang="en-US" smtClean="0"/>
              <a:pPr/>
              <a:t>24/03/2025</a:t>
            </a:fld>
            <a:endParaRPr lang="en-US"/>
          </a:p>
        </p:txBody>
      </p:sp>
      <p:sp>
        <p:nvSpPr>
          <p:cNvPr id="5" name="Footer Placeholder 4">
            <a:extLst>
              <a:ext uri="{FF2B5EF4-FFF2-40B4-BE49-F238E27FC236}">
                <a16:creationId xmlns:a16="http://schemas.microsoft.com/office/drawing/2014/main" id="{ECCFBAF1-8F12-554D-5626-6E222607EE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A51114-B29E-9DB5-1161-02C36CE1D3EA}"/>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242198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84FAE5C-66BA-BDC3-EED8-AB2E7FDBE5D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9B6C9E6-16C6-6AEE-AEA6-FD466789C72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68DFEF-F563-6ADA-AE7D-EA7B9CBD9BA3}"/>
              </a:ext>
            </a:extLst>
          </p:cNvPr>
          <p:cNvSpPr>
            <a:spLocks noGrp="1"/>
          </p:cNvSpPr>
          <p:nvPr>
            <p:ph type="dt" sz="half" idx="10"/>
          </p:nvPr>
        </p:nvSpPr>
        <p:spPr/>
        <p:txBody>
          <a:bodyPr/>
          <a:lstStyle/>
          <a:p>
            <a:fld id="{5C547B41-D574-4D99-8733-CDF2B4333776}" type="datetimeFigureOut">
              <a:rPr lang="en-US" smtClean="0"/>
              <a:pPr/>
              <a:t>24/03/2025</a:t>
            </a:fld>
            <a:endParaRPr lang="en-US"/>
          </a:p>
        </p:txBody>
      </p:sp>
      <p:sp>
        <p:nvSpPr>
          <p:cNvPr id="5" name="Footer Placeholder 4">
            <a:extLst>
              <a:ext uri="{FF2B5EF4-FFF2-40B4-BE49-F238E27FC236}">
                <a16:creationId xmlns:a16="http://schemas.microsoft.com/office/drawing/2014/main" id="{A1B8784B-C865-9894-5752-1B48F7CB77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68AD1F-F136-ABB3-FCE9-BBCDA401D4DA}"/>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10733690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CDB076-6E25-40C7-A8B5-1BC85630D5C5}" type="datetime1">
              <a:rPr lang="en-US" smtClean="0"/>
              <a:t>24/03/2025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CCC7E0-6154-4403-BEDD-E3EBC2364569}" type="slidenum">
              <a:rPr lang="en-US" smtClean="0"/>
              <a:t>‹#›</a:t>
            </a:fld>
            <a:endParaRPr lang="en-US"/>
          </a:p>
        </p:txBody>
      </p:sp>
    </p:spTree>
    <p:extLst>
      <p:ext uri="{BB962C8B-B14F-4D97-AF65-F5344CB8AC3E}">
        <p14:creationId xmlns:p14="http://schemas.microsoft.com/office/powerpoint/2010/main" val="4651405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03B77D-52AE-4923-90FA-DCA0190479D3}" type="datetime1">
              <a:rPr lang="en-US" smtClean="0"/>
              <a:t>24/03/2025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CCC7E0-6154-4403-BEDD-E3EBC2364569}" type="slidenum">
              <a:rPr lang="en-US" smtClean="0"/>
              <a:t>‹#›</a:t>
            </a:fld>
            <a:endParaRPr lang="en-US"/>
          </a:p>
        </p:txBody>
      </p:sp>
    </p:spTree>
    <p:extLst>
      <p:ext uri="{BB962C8B-B14F-4D97-AF65-F5344CB8AC3E}">
        <p14:creationId xmlns:p14="http://schemas.microsoft.com/office/powerpoint/2010/main" val="24209448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231A01-4FD3-44B2-ABA3-7B250848C315}" type="datetime1">
              <a:rPr lang="en-US" smtClean="0"/>
              <a:t>24/03/2025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CCC7E0-6154-4403-BEDD-E3EBC2364569}" type="slidenum">
              <a:rPr lang="en-US" smtClean="0"/>
              <a:t>‹#›</a:t>
            </a:fld>
            <a:endParaRPr lang="en-US"/>
          </a:p>
        </p:txBody>
      </p:sp>
    </p:spTree>
    <p:extLst>
      <p:ext uri="{BB962C8B-B14F-4D97-AF65-F5344CB8AC3E}">
        <p14:creationId xmlns:p14="http://schemas.microsoft.com/office/powerpoint/2010/main" val="35304344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1E95EC8-3EDE-43FC-BF36-30FAAC1FEDAB}" type="datetime1">
              <a:rPr lang="en-US" smtClean="0"/>
              <a:t>24/03/2025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CCC7E0-6154-4403-BEDD-E3EBC2364569}" type="slidenum">
              <a:rPr lang="en-US" smtClean="0"/>
              <a:t>‹#›</a:t>
            </a:fld>
            <a:endParaRPr lang="en-US"/>
          </a:p>
        </p:txBody>
      </p:sp>
    </p:spTree>
    <p:extLst>
      <p:ext uri="{BB962C8B-B14F-4D97-AF65-F5344CB8AC3E}">
        <p14:creationId xmlns:p14="http://schemas.microsoft.com/office/powerpoint/2010/main" val="20392086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04B1769-12E0-48E7-B71E-0AEFF7DC7432}" type="datetime1">
              <a:rPr lang="en-US" smtClean="0"/>
              <a:t>24/03/2025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CCC7E0-6154-4403-BEDD-E3EBC2364569}" type="slidenum">
              <a:rPr lang="en-US" smtClean="0"/>
              <a:t>‹#›</a:t>
            </a:fld>
            <a:endParaRPr lang="en-US"/>
          </a:p>
        </p:txBody>
      </p:sp>
    </p:spTree>
    <p:extLst>
      <p:ext uri="{BB962C8B-B14F-4D97-AF65-F5344CB8AC3E}">
        <p14:creationId xmlns:p14="http://schemas.microsoft.com/office/powerpoint/2010/main" val="36150736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78E4E68-D2F3-4856-B6CA-563C3A36DACC}" type="datetime1">
              <a:rPr lang="en-US" smtClean="0"/>
              <a:t>24/03/2025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CCC7E0-6154-4403-BEDD-E3EBC2364569}" type="slidenum">
              <a:rPr lang="en-US" smtClean="0"/>
              <a:t>‹#›</a:t>
            </a:fld>
            <a:endParaRPr lang="en-US"/>
          </a:p>
        </p:txBody>
      </p:sp>
    </p:spTree>
    <p:extLst>
      <p:ext uri="{BB962C8B-B14F-4D97-AF65-F5344CB8AC3E}">
        <p14:creationId xmlns:p14="http://schemas.microsoft.com/office/powerpoint/2010/main" val="14750067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68219C-0050-48DB-BCF8-581ACC6705C8}" type="datetime1">
              <a:rPr lang="en-US" smtClean="0"/>
              <a:t>24/03/2025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CCC7E0-6154-4403-BEDD-E3EBC2364569}" type="slidenum">
              <a:rPr lang="en-US" smtClean="0"/>
              <a:t>‹#›</a:t>
            </a:fld>
            <a:endParaRPr lang="en-US"/>
          </a:p>
        </p:txBody>
      </p:sp>
    </p:spTree>
    <p:extLst>
      <p:ext uri="{BB962C8B-B14F-4D97-AF65-F5344CB8AC3E}">
        <p14:creationId xmlns:p14="http://schemas.microsoft.com/office/powerpoint/2010/main" val="30317124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C57D4F1-841C-48D0-8BA5-F171CA3109FD}" type="datetime1">
              <a:rPr lang="en-US" smtClean="0"/>
              <a:t>24/03/2025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CCC7E0-6154-4403-BEDD-E3EBC2364569}" type="slidenum">
              <a:rPr lang="en-US" smtClean="0"/>
              <a:t>‹#›</a:t>
            </a:fld>
            <a:endParaRPr lang="en-US"/>
          </a:p>
        </p:txBody>
      </p:sp>
    </p:spTree>
    <p:extLst>
      <p:ext uri="{BB962C8B-B14F-4D97-AF65-F5344CB8AC3E}">
        <p14:creationId xmlns:p14="http://schemas.microsoft.com/office/powerpoint/2010/main" val="450834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6424F-6FF3-581E-D9F7-CC3699FF31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20A5D7-9373-D28C-F89A-7376169690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FFF51C-A686-C9EF-6705-2D21B90A814C}"/>
              </a:ext>
            </a:extLst>
          </p:cNvPr>
          <p:cNvSpPr>
            <a:spLocks noGrp="1"/>
          </p:cNvSpPr>
          <p:nvPr>
            <p:ph type="dt" sz="half" idx="10"/>
          </p:nvPr>
        </p:nvSpPr>
        <p:spPr/>
        <p:txBody>
          <a:bodyPr/>
          <a:lstStyle/>
          <a:p>
            <a:fld id="{5C547B41-D574-4D99-8733-CDF2B4333776}" type="datetimeFigureOut">
              <a:rPr lang="en-US" smtClean="0"/>
              <a:pPr/>
              <a:t>24/03/2025</a:t>
            </a:fld>
            <a:endParaRPr lang="en-US"/>
          </a:p>
        </p:txBody>
      </p:sp>
      <p:sp>
        <p:nvSpPr>
          <p:cNvPr id="5" name="Footer Placeholder 4">
            <a:extLst>
              <a:ext uri="{FF2B5EF4-FFF2-40B4-BE49-F238E27FC236}">
                <a16:creationId xmlns:a16="http://schemas.microsoft.com/office/drawing/2014/main" id="{D40D90C3-869F-C288-4F55-A252885B32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73D1F9-89D8-9F64-B07C-D123DEE88145}"/>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0269620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319B04B-702B-4548-9466-452C16512EEA}" type="datetime1">
              <a:rPr lang="en-US" smtClean="0"/>
              <a:t>24/03/2025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CCC7E0-6154-4403-BEDD-E3EBC2364569}" type="slidenum">
              <a:rPr lang="en-US" smtClean="0"/>
              <a:t>‹#›</a:t>
            </a:fld>
            <a:endParaRPr lang="en-US"/>
          </a:p>
        </p:txBody>
      </p:sp>
    </p:spTree>
    <p:extLst>
      <p:ext uri="{BB962C8B-B14F-4D97-AF65-F5344CB8AC3E}">
        <p14:creationId xmlns:p14="http://schemas.microsoft.com/office/powerpoint/2010/main" val="40155978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45419D-71E5-4CFB-9119-EF7DF7046DB3}" type="datetime1">
              <a:rPr lang="en-US" smtClean="0"/>
              <a:t>24/03/2025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CCC7E0-6154-4403-BEDD-E3EBC2364569}" type="slidenum">
              <a:rPr lang="en-US" smtClean="0"/>
              <a:t>‹#›</a:t>
            </a:fld>
            <a:endParaRPr lang="en-US"/>
          </a:p>
        </p:txBody>
      </p:sp>
    </p:spTree>
    <p:extLst>
      <p:ext uri="{BB962C8B-B14F-4D97-AF65-F5344CB8AC3E}">
        <p14:creationId xmlns:p14="http://schemas.microsoft.com/office/powerpoint/2010/main" val="31645405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EB7CDBB-30C1-450B-AC14-1B8AB2D4E8DD}" type="datetime1">
              <a:rPr lang="en-US" smtClean="0"/>
              <a:t>24/03/2025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CCC7E0-6154-4403-BEDD-E3EBC2364569}" type="slidenum">
              <a:rPr lang="en-US" smtClean="0"/>
              <a:t>‹#›</a:t>
            </a:fld>
            <a:endParaRPr lang="en-US"/>
          </a:p>
        </p:txBody>
      </p:sp>
    </p:spTree>
    <p:extLst>
      <p:ext uri="{BB962C8B-B14F-4D97-AF65-F5344CB8AC3E}">
        <p14:creationId xmlns:p14="http://schemas.microsoft.com/office/powerpoint/2010/main" val="10809338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329"/>
        <p:cNvGrpSpPr/>
        <p:nvPr/>
      </p:nvGrpSpPr>
      <p:grpSpPr>
        <a:xfrm>
          <a:off x="0" y="0"/>
          <a:ext cx="0" cy="0"/>
          <a:chOff x="0" y="0"/>
          <a:chExt cx="0" cy="0"/>
        </a:xfrm>
      </p:grpSpPr>
      <p:sp>
        <p:nvSpPr>
          <p:cNvPr id="2" name="Google Shape;332;p4">
            <a:extLst>
              <a:ext uri="{FF2B5EF4-FFF2-40B4-BE49-F238E27FC236}">
                <a16:creationId xmlns:a16="http://schemas.microsoft.com/office/drawing/2014/main" id="{54AD412A-E952-A9CD-655D-054CDC35EFB5}"/>
              </a:ext>
            </a:extLst>
          </p:cNvPr>
          <p:cNvSpPr txBox="1">
            <a:spLocks noChangeArrowheads="1"/>
          </p:cNvSpPr>
          <p:nvPr/>
        </p:nvSpPr>
        <p:spPr bwMode="auto">
          <a:xfrm>
            <a:off x="11296650" y="7031038"/>
            <a:ext cx="731838" cy="523875"/>
          </a:xfrm>
          <a:prstGeom prst="rect">
            <a:avLst/>
          </a:prstGeom>
          <a:noFill/>
          <a:ln>
            <a:noFill/>
          </a:ln>
        </p:spPr>
        <p:txBody>
          <a:bodyPr lIns="121900" tIns="121900" rIns="121900" bIns="1219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fld id="{DB5FE4FD-1319-4885-9E42-4FC35026D419}" type="slidenum">
              <a:rPr lang="en-US" altLang="en-US" sz="2400"/>
              <a:pPr eaLnBrk="1" hangingPunct="1"/>
              <a:t>‹#›</a:t>
            </a:fld>
            <a:endParaRPr lang="en-US" altLang="en-US" sz="2400">
              <a:solidFill>
                <a:srgbClr val="000000"/>
              </a:solidFill>
            </a:endParaRPr>
          </a:p>
        </p:txBody>
      </p:sp>
      <p:grpSp>
        <p:nvGrpSpPr>
          <p:cNvPr id="3" name="Google Shape;333;p4">
            <a:extLst>
              <a:ext uri="{FF2B5EF4-FFF2-40B4-BE49-F238E27FC236}">
                <a16:creationId xmlns:a16="http://schemas.microsoft.com/office/drawing/2014/main" id="{FCA27FA2-891B-08D7-2380-CB6DA6AA6C51}"/>
              </a:ext>
            </a:extLst>
          </p:cNvPr>
          <p:cNvGrpSpPr>
            <a:grpSpLocks/>
          </p:cNvGrpSpPr>
          <p:nvPr/>
        </p:nvGrpSpPr>
        <p:grpSpPr bwMode="auto">
          <a:xfrm flipH="1">
            <a:off x="6273800" y="4841875"/>
            <a:ext cx="7853363" cy="3541713"/>
            <a:chOff x="5619200" y="4458200"/>
            <a:chExt cx="1647150" cy="742900"/>
          </a:xfrm>
        </p:grpSpPr>
        <p:sp>
          <p:nvSpPr>
            <p:cNvPr id="4" name="Google Shape;334;p4">
              <a:extLst>
                <a:ext uri="{FF2B5EF4-FFF2-40B4-BE49-F238E27FC236}">
                  <a16:creationId xmlns:a16="http://schemas.microsoft.com/office/drawing/2014/main" id="{E0C81D19-63A7-103A-6BBA-1A7436A6E4D4}"/>
                </a:ext>
              </a:extLst>
            </p:cNvPr>
            <p:cNvSpPr>
              <a:spLocks/>
            </p:cNvSpPr>
            <p:nvPr/>
          </p:nvSpPr>
          <p:spPr bwMode="auto">
            <a:xfrm>
              <a:off x="5619200" y="4458200"/>
              <a:ext cx="1647150" cy="690850"/>
            </a:xfrm>
            <a:custGeom>
              <a:avLst/>
              <a:gdLst>
                <a:gd name="T0" fmla="*/ 2147483646 w 65886"/>
                <a:gd name="T1" fmla="*/ 2147483646 h 27634"/>
                <a:gd name="T2" fmla="*/ 2147483646 w 65886"/>
                <a:gd name="T3" fmla="*/ 2147483646 h 27634"/>
                <a:gd name="T4" fmla="*/ 2147483646 w 65886"/>
                <a:gd name="T5" fmla="*/ 2147483646 h 27634"/>
                <a:gd name="T6" fmla="*/ 2147483646 w 65886"/>
                <a:gd name="T7" fmla="*/ 2147483646 h 27634"/>
                <a:gd name="T8" fmla="*/ 0 w 65886"/>
                <a:gd name="T9" fmla="*/ 2147483646 h 27634"/>
                <a:gd name="T10" fmla="*/ 2147483646 w 65886"/>
                <a:gd name="T11" fmla="*/ 2147483646 h 27634"/>
                <a:gd name="T12" fmla="*/ 2147483646 w 65886"/>
                <a:gd name="T13" fmla="*/ 2147483646 h 27634"/>
                <a:gd name="T14" fmla="*/ 2147483646 w 65886"/>
                <a:gd name="T15" fmla="*/ 2147483646 h 27634"/>
                <a:gd name="T16" fmla="*/ 2147483646 w 65886"/>
                <a:gd name="T17" fmla="*/ 2147483646 h 27634"/>
                <a:gd name="T18" fmla="*/ 2147483646 w 65886"/>
                <a:gd name="T19" fmla="*/ 2147483646 h 27634"/>
                <a:gd name="T20" fmla="*/ 2147483646 w 65886"/>
                <a:gd name="T21" fmla="*/ 2147483646 h 27634"/>
                <a:gd name="T22" fmla="*/ 2147483646 w 65886"/>
                <a:gd name="T23" fmla="*/ 2147483646 h 27634"/>
                <a:gd name="T24" fmla="*/ 2147483646 w 65886"/>
                <a:gd name="T25" fmla="*/ 2147483646 h 27634"/>
                <a:gd name="T26" fmla="*/ 2147483646 w 65886"/>
                <a:gd name="T27" fmla="*/ 2147483646 h 27634"/>
                <a:gd name="T28" fmla="*/ 2147483646 w 65886"/>
                <a:gd name="T29" fmla="*/ 2147483646 h 27634"/>
                <a:gd name="T30" fmla="*/ 2147483646 w 65886"/>
                <a:gd name="T31" fmla="*/ 2147483646 h 2763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5886" h="27634" extrusionOk="0">
                  <a:moveTo>
                    <a:pt x="22214" y="1"/>
                  </a:moveTo>
                  <a:cubicBezTo>
                    <a:pt x="20532" y="1"/>
                    <a:pt x="18847" y="281"/>
                    <a:pt x="17278" y="833"/>
                  </a:cubicBezTo>
                  <a:cubicBezTo>
                    <a:pt x="12222" y="2632"/>
                    <a:pt x="8251" y="6758"/>
                    <a:pt x="5677" y="11442"/>
                  </a:cubicBezTo>
                  <a:cubicBezTo>
                    <a:pt x="3071" y="16126"/>
                    <a:pt x="1706" y="21399"/>
                    <a:pt x="465" y="26610"/>
                  </a:cubicBezTo>
                  <a:lnTo>
                    <a:pt x="0" y="26951"/>
                  </a:lnTo>
                  <a:cubicBezTo>
                    <a:pt x="5568" y="25612"/>
                    <a:pt x="11272" y="25199"/>
                    <a:pt x="17004" y="25199"/>
                  </a:cubicBezTo>
                  <a:cubicBezTo>
                    <a:pt x="21491" y="25199"/>
                    <a:pt x="25994" y="25452"/>
                    <a:pt x="30461" y="25711"/>
                  </a:cubicBezTo>
                  <a:lnTo>
                    <a:pt x="65079" y="27634"/>
                  </a:lnTo>
                  <a:cubicBezTo>
                    <a:pt x="65513" y="23291"/>
                    <a:pt x="65885" y="18762"/>
                    <a:pt x="64179" y="14730"/>
                  </a:cubicBezTo>
                  <a:cubicBezTo>
                    <a:pt x="62763" y="11347"/>
                    <a:pt x="59330" y="8541"/>
                    <a:pt x="55791" y="8541"/>
                  </a:cubicBezTo>
                  <a:cubicBezTo>
                    <a:pt x="55143" y="8541"/>
                    <a:pt x="54492" y="8635"/>
                    <a:pt x="53850" y="8836"/>
                  </a:cubicBezTo>
                  <a:cubicBezTo>
                    <a:pt x="50810" y="9798"/>
                    <a:pt x="48793" y="12807"/>
                    <a:pt x="45847" y="14016"/>
                  </a:cubicBezTo>
                  <a:cubicBezTo>
                    <a:pt x="44931" y="14378"/>
                    <a:pt x="43968" y="14557"/>
                    <a:pt x="43010" y="14557"/>
                  </a:cubicBezTo>
                  <a:cubicBezTo>
                    <a:pt x="41501" y="14557"/>
                    <a:pt x="40002" y="14113"/>
                    <a:pt x="38712" y="13241"/>
                  </a:cubicBezTo>
                  <a:cubicBezTo>
                    <a:pt x="35579" y="11131"/>
                    <a:pt x="34525" y="7006"/>
                    <a:pt x="32043" y="4152"/>
                  </a:cubicBezTo>
                  <a:cubicBezTo>
                    <a:pt x="29611" y="1358"/>
                    <a:pt x="25918" y="1"/>
                    <a:pt x="22214" y="1"/>
                  </a:cubicBezTo>
                  <a:close/>
                </a:path>
              </a:pathLst>
            </a:custGeom>
            <a:solidFill>
              <a:srgbClr val="FAD3D4"/>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5" name="Google Shape;335;p4">
              <a:extLst>
                <a:ext uri="{FF2B5EF4-FFF2-40B4-BE49-F238E27FC236}">
                  <a16:creationId xmlns:a16="http://schemas.microsoft.com/office/drawing/2014/main" id="{52D601FF-872E-F2DE-293E-C386E6E42C42}"/>
                </a:ext>
              </a:extLst>
            </p:cNvPr>
            <p:cNvSpPr>
              <a:spLocks/>
            </p:cNvSpPr>
            <p:nvPr/>
          </p:nvSpPr>
          <p:spPr bwMode="auto">
            <a:xfrm>
              <a:off x="5706150" y="4536325"/>
              <a:ext cx="1477225" cy="645250"/>
            </a:xfrm>
            <a:custGeom>
              <a:avLst/>
              <a:gdLst>
                <a:gd name="T0" fmla="*/ 2147483646 w 59089"/>
                <a:gd name="T1" fmla="*/ 2147483646 h 25810"/>
                <a:gd name="T2" fmla="*/ 2147483646 w 59089"/>
                <a:gd name="T3" fmla="*/ 2147483646 h 25810"/>
                <a:gd name="T4" fmla="*/ 2147483646 w 59089"/>
                <a:gd name="T5" fmla="*/ 2147483646 h 25810"/>
                <a:gd name="T6" fmla="*/ 2147483646 w 59089"/>
                <a:gd name="T7" fmla="*/ 2147483646 h 25810"/>
                <a:gd name="T8" fmla="*/ 2147483646 w 59089"/>
                <a:gd name="T9" fmla="*/ 2147483646 h 25810"/>
                <a:gd name="T10" fmla="*/ 2147483646 w 59089"/>
                <a:gd name="T11" fmla="*/ 2147483646 h 25810"/>
                <a:gd name="T12" fmla="*/ 2147483646 w 59089"/>
                <a:gd name="T13" fmla="*/ 2147483646 h 25810"/>
                <a:gd name="T14" fmla="*/ 2147483646 w 59089"/>
                <a:gd name="T15" fmla="*/ 2147483646 h 25810"/>
                <a:gd name="T16" fmla="*/ 2147483646 w 59089"/>
                <a:gd name="T17" fmla="*/ 2147483646 h 25810"/>
                <a:gd name="T18" fmla="*/ 2147483646 w 59089"/>
                <a:gd name="T19" fmla="*/ 2147483646 h 25810"/>
                <a:gd name="T20" fmla="*/ 2147483646 w 59089"/>
                <a:gd name="T21" fmla="*/ 2147483646 h 25810"/>
                <a:gd name="T22" fmla="*/ 2147483646 w 59089"/>
                <a:gd name="T23" fmla="*/ 2147483646 h 25810"/>
                <a:gd name="T24" fmla="*/ 2147483646 w 59089"/>
                <a:gd name="T25" fmla="*/ 2147483646 h 25810"/>
                <a:gd name="T26" fmla="*/ 2147483646 w 59089"/>
                <a:gd name="T27" fmla="*/ 2147483646 h 25810"/>
                <a:gd name="T28" fmla="*/ 2147483646 w 59089"/>
                <a:gd name="T29" fmla="*/ 2147483646 h 25810"/>
                <a:gd name="T30" fmla="*/ 2147483646 w 59089"/>
                <a:gd name="T31" fmla="*/ 2147483646 h 25810"/>
                <a:gd name="T32" fmla="*/ 2147483646 w 59089"/>
                <a:gd name="T33" fmla="*/ 2147483646 h 25810"/>
                <a:gd name="T34" fmla="*/ 2147483646 w 59089"/>
                <a:gd name="T35" fmla="*/ 2147483646 h 25810"/>
                <a:gd name="T36" fmla="*/ 2147483646 w 59089"/>
                <a:gd name="T37" fmla="*/ 2147483646 h 25810"/>
                <a:gd name="T38" fmla="*/ 2147483646 w 59089"/>
                <a:gd name="T39" fmla="*/ 2147483646 h 25810"/>
                <a:gd name="T40" fmla="*/ 2147483646 w 59089"/>
                <a:gd name="T41" fmla="*/ 2147483646 h 25810"/>
                <a:gd name="T42" fmla="*/ 2147483646 w 59089"/>
                <a:gd name="T43" fmla="*/ 2147483646 h 25810"/>
                <a:gd name="T44" fmla="*/ 2147483646 w 59089"/>
                <a:gd name="T45" fmla="*/ 2147483646 h 25810"/>
                <a:gd name="T46" fmla="*/ 2147483646 w 59089"/>
                <a:gd name="T47" fmla="*/ 2147483646 h 258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59089" h="25810" extrusionOk="0">
                  <a:moveTo>
                    <a:pt x="17943" y="1"/>
                  </a:moveTo>
                  <a:cubicBezTo>
                    <a:pt x="14845" y="1"/>
                    <a:pt x="11730" y="1372"/>
                    <a:pt x="9457" y="3416"/>
                  </a:cubicBezTo>
                  <a:cubicBezTo>
                    <a:pt x="3905" y="8441"/>
                    <a:pt x="1454" y="16847"/>
                    <a:pt x="27" y="23919"/>
                  </a:cubicBezTo>
                  <a:cubicBezTo>
                    <a:pt x="0" y="24028"/>
                    <a:pt x="98" y="24077"/>
                    <a:pt x="219" y="24077"/>
                  </a:cubicBezTo>
                  <a:cubicBezTo>
                    <a:pt x="375" y="24077"/>
                    <a:pt x="568" y="23997"/>
                    <a:pt x="586" y="23857"/>
                  </a:cubicBezTo>
                  <a:lnTo>
                    <a:pt x="586" y="23888"/>
                  </a:lnTo>
                  <a:cubicBezTo>
                    <a:pt x="1857" y="17684"/>
                    <a:pt x="3874" y="10891"/>
                    <a:pt x="7875" y="5804"/>
                  </a:cubicBezTo>
                  <a:cubicBezTo>
                    <a:pt x="10223" y="2806"/>
                    <a:pt x="14226" y="397"/>
                    <a:pt x="18067" y="397"/>
                  </a:cubicBezTo>
                  <a:cubicBezTo>
                    <a:pt x="20265" y="397"/>
                    <a:pt x="22410" y="1186"/>
                    <a:pt x="24160" y="3105"/>
                  </a:cubicBezTo>
                  <a:cubicBezTo>
                    <a:pt x="27014" y="6238"/>
                    <a:pt x="27293" y="11574"/>
                    <a:pt x="31388" y="13652"/>
                  </a:cubicBezTo>
                  <a:cubicBezTo>
                    <a:pt x="32890" y="14422"/>
                    <a:pt x="34450" y="14733"/>
                    <a:pt x="36021" y="14733"/>
                  </a:cubicBezTo>
                  <a:cubicBezTo>
                    <a:pt x="39447" y="14733"/>
                    <a:pt x="42926" y="13256"/>
                    <a:pt x="45967" y="11853"/>
                  </a:cubicBezTo>
                  <a:cubicBezTo>
                    <a:pt x="47522" y="11132"/>
                    <a:pt x="49125" y="10690"/>
                    <a:pt x="50634" y="10690"/>
                  </a:cubicBezTo>
                  <a:cubicBezTo>
                    <a:pt x="52827" y="10690"/>
                    <a:pt x="54825" y="11623"/>
                    <a:pt x="56203" y="13993"/>
                  </a:cubicBezTo>
                  <a:cubicBezTo>
                    <a:pt x="58251" y="17591"/>
                    <a:pt x="57537" y="21810"/>
                    <a:pt x="56855" y="25625"/>
                  </a:cubicBezTo>
                  <a:cubicBezTo>
                    <a:pt x="56826" y="25753"/>
                    <a:pt x="56934" y="25809"/>
                    <a:pt x="57062" y="25809"/>
                  </a:cubicBezTo>
                  <a:cubicBezTo>
                    <a:pt x="57214" y="25809"/>
                    <a:pt x="57396" y="25729"/>
                    <a:pt x="57413" y="25594"/>
                  </a:cubicBezTo>
                  <a:cubicBezTo>
                    <a:pt x="58344" y="20445"/>
                    <a:pt x="59088" y="12039"/>
                    <a:pt x="52419" y="10302"/>
                  </a:cubicBezTo>
                  <a:cubicBezTo>
                    <a:pt x="51875" y="10154"/>
                    <a:pt x="51331" y="10089"/>
                    <a:pt x="50790" y="10089"/>
                  </a:cubicBezTo>
                  <a:cubicBezTo>
                    <a:pt x="48831" y="10089"/>
                    <a:pt x="46904" y="10940"/>
                    <a:pt x="45129" y="11791"/>
                  </a:cubicBezTo>
                  <a:cubicBezTo>
                    <a:pt x="42363" y="13107"/>
                    <a:pt x="39371" y="14279"/>
                    <a:pt x="36316" y="14279"/>
                  </a:cubicBezTo>
                  <a:cubicBezTo>
                    <a:pt x="35125" y="14279"/>
                    <a:pt x="33923" y="14101"/>
                    <a:pt x="32722" y="13683"/>
                  </a:cubicBezTo>
                  <a:cubicBezTo>
                    <a:pt x="26983" y="11729"/>
                    <a:pt x="27572" y="3757"/>
                    <a:pt x="22361" y="1058"/>
                  </a:cubicBezTo>
                  <a:cubicBezTo>
                    <a:pt x="20959" y="326"/>
                    <a:pt x="19453" y="1"/>
                    <a:pt x="17943" y="1"/>
                  </a:cubicBezTo>
                  <a:close/>
                </a:path>
              </a:pathLst>
            </a:custGeom>
            <a:noFill/>
            <a:ln w="9525" cap="flat" cmpd="sng">
              <a:solidFill>
                <a:srgbClr val="FFFFFF"/>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en-US"/>
            </a:p>
          </p:txBody>
        </p:sp>
        <p:sp>
          <p:nvSpPr>
            <p:cNvPr id="6" name="Google Shape;336;p4">
              <a:extLst>
                <a:ext uri="{FF2B5EF4-FFF2-40B4-BE49-F238E27FC236}">
                  <a16:creationId xmlns:a16="http://schemas.microsoft.com/office/drawing/2014/main" id="{C03700A1-38E3-A7AF-F3B3-B68F91CEB329}"/>
                </a:ext>
              </a:extLst>
            </p:cNvPr>
            <p:cNvSpPr>
              <a:spLocks/>
            </p:cNvSpPr>
            <p:nvPr/>
          </p:nvSpPr>
          <p:spPr bwMode="auto">
            <a:xfrm>
              <a:off x="5813125" y="4656950"/>
              <a:ext cx="1320600" cy="525400"/>
            </a:xfrm>
            <a:custGeom>
              <a:avLst/>
              <a:gdLst>
                <a:gd name="T0" fmla="*/ 2147483646 w 52824"/>
                <a:gd name="T1" fmla="*/ 0 h 21016"/>
                <a:gd name="T2" fmla="*/ 2147483646 w 52824"/>
                <a:gd name="T3" fmla="*/ 2147483646 h 21016"/>
                <a:gd name="T4" fmla="*/ 2147483646 w 52824"/>
                <a:gd name="T5" fmla="*/ 2147483646 h 21016"/>
                <a:gd name="T6" fmla="*/ 2147483646 w 52824"/>
                <a:gd name="T7" fmla="*/ 2147483646 h 21016"/>
                <a:gd name="T8" fmla="*/ 2147483646 w 52824"/>
                <a:gd name="T9" fmla="*/ 2147483646 h 21016"/>
                <a:gd name="T10" fmla="*/ 2147483646 w 52824"/>
                <a:gd name="T11" fmla="*/ 2147483646 h 21016"/>
                <a:gd name="T12" fmla="*/ 2147483646 w 52824"/>
                <a:gd name="T13" fmla="*/ 2147483646 h 21016"/>
                <a:gd name="T14" fmla="*/ 2147483646 w 52824"/>
                <a:gd name="T15" fmla="*/ 2147483646 h 21016"/>
                <a:gd name="T16" fmla="*/ 2147483646 w 52824"/>
                <a:gd name="T17" fmla="*/ 2147483646 h 21016"/>
                <a:gd name="T18" fmla="*/ 2147483646 w 52824"/>
                <a:gd name="T19" fmla="*/ 2147483646 h 21016"/>
                <a:gd name="T20" fmla="*/ 2147483646 w 52824"/>
                <a:gd name="T21" fmla="*/ 2147483646 h 21016"/>
                <a:gd name="T22" fmla="*/ 2147483646 w 52824"/>
                <a:gd name="T23" fmla="*/ 2147483646 h 21016"/>
                <a:gd name="T24" fmla="*/ 2147483646 w 52824"/>
                <a:gd name="T25" fmla="*/ 2147483646 h 21016"/>
                <a:gd name="T26" fmla="*/ 2147483646 w 52824"/>
                <a:gd name="T27" fmla="*/ 2147483646 h 21016"/>
                <a:gd name="T28" fmla="*/ 2147483646 w 52824"/>
                <a:gd name="T29" fmla="*/ 2147483646 h 21016"/>
                <a:gd name="T30" fmla="*/ 2147483646 w 52824"/>
                <a:gd name="T31" fmla="*/ 2147483646 h 21016"/>
                <a:gd name="T32" fmla="*/ 2147483646 w 52824"/>
                <a:gd name="T33" fmla="*/ 2147483646 h 21016"/>
                <a:gd name="T34" fmla="*/ 2147483646 w 52824"/>
                <a:gd name="T35" fmla="*/ 2147483646 h 21016"/>
                <a:gd name="T36" fmla="*/ 2147483646 w 52824"/>
                <a:gd name="T37" fmla="*/ 2147483646 h 21016"/>
                <a:gd name="T38" fmla="*/ 2147483646 w 52824"/>
                <a:gd name="T39" fmla="*/ 2147483646 h 21016"/>
                <a:gd name="T40" fmla="*/ 2147483646 w 52824"/>
                <a:gd name="T41" fmla="*/ 2147483646 h 21016"/>
                <a:gd name="T42" fmla="*/ 2147483646 w 52824"/>
                <a:gd name="T43" fmla="*/ 2147483646 h 21016"/>
                <a:gd name="T44" fmla="*/ 2147483646 w 52824"/>
                <a:gd name="T45" fmla="*/ 2147483646 h 21016"/>
                <a:gd name="T46" fmla="*/ 2147483646 w 52824"/>
                <a:gd name="T47" fmla="*/ 2147483646 h 21016"/>
                <a:gd name="T48" fmla="*/ 2147483646 w 52824"/>
                <a:gd name="T49" fmla="*/ 2147483646 h 21016"/>
                <a:gd name="T50" fmla="*/ 2147483646 w 52824"/>
                <a:gd name="T51" fmla="*/ 2147483646 h 21016"/>
                <a:gd name="T52" fmla="*/ 2147483646 w 52824"/>
                <a:gd name="T53" fmla="*/ 0 h 2101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2824" h="21016" extrusionOk="0">
                  <a:moveTo>
                    <a:pt x="12103" y="0"/>
                  </a:moveTo>
                  <a:cubicBezTo>
                    <a:pt x="10659" y="0"/>
                    <a:pt x="9171" y="529"/>
                    <a:pt x="7753" y="1693"/>
                  </a:cubicBezTo>
                  <a:cubicBezTo>
                    <a:pt x="5488" y="3523"/>
                    <a:pt x="4279" y="6407"/>
                    <a:pt x="3193" y="9044"/>
                  </a:cubicBezTo>
                  <a:cubicBezTo>
                    <a:pt x="1859" y="12394"/>
                    <a:pt x="804" y="15868"/>
                    <a:pt x="29" y="19405"/>
                  </a:cubicBezTo>
                  <a:cubicBezTo>
                    <a:pt x="1" y="19532"/>
                    <a:pt x="108" y="19588"/>
                    <a:pt x="236" y="19588"/>
                  </a:cubicBezTo>
                  <a:cubicBezTo>
                    <a:pt x="389" y="19588"/>
                    <a:pt x="570" y="19508"/>
                    <a:pt x="587" y="19374"/>
                  </a:cubicBezTo>
                  <a:cubicBezTo>
                    <a:pt x="1394" y="15620"/>
                    <a:pt x="2542" y="11991"/>
                    <a:pt x="4030" y="8455"/>
                  </a:cubicBezTo>
                  <a:cubicBezTo>
                    <a:pt x="5457" y="5043"/>
                    <a:pt x="7536" y="762"/>
                    <a:pt x="11723" y="359"/>
                  </a:cubicBezTo>
                  <a:cubicBezTo>
                    <a:pt x="11913" y="339"/>
                    <a:pt x="12099" y="330"/>
                    <a:pt x="12280" y="330"/>
                  </a:cubicBezTo>
                  <a:cubicBezTo>
                    <a:pt x="15886" y="330"/>
                    <a:pt x="17796" y="4030"/>
                    <a:pt x="19509" y="6718"/>
                  </a:cubicBezTo>
                  <a:cubicBezTo>
                    <a:pt x="20905" y="8920"/>
                    <a:pt x="22487" y="10595"/>
                    <a:pt x="24937" y="11557"/>
                  </a:cubicBezTo>
                  <a:cubicBezTo>
                    <a:pt x="26989" y="12342"/>
                    <a:pt x="29212" y="12714"/>
                    <a:pt x="31449" y="12714"/>
                  </a:cubicBezTo>
                  <a:cubicBezTo>
                    <a:pt x="34690" y="12714"/>
                    <a:pt x="37962" y="11934"/>
                    <a:pt x="40788" y="10502"/>
                  </a:cubicBezTo>
                  <a:cubicBezTo>
                    <a:pt x="42308" y="9727"/>
                    <a:pt x="43735" y="8610"/>
                    <a:pt x="45441" y="8238"/>
                  </a:cubicBezTo>
                  <a:cubicBezTo>
                    <a:pt x="45768" y="8169"/>
                    <a:pt x="46083" y="8136"/>
                    <a:pt x="46386" y="8136"/>
                  </a:cubicBezTo>
                  <a:cubicBezTo>
                    <a:pt x="48126" y="8136"/>
                    <a:pt x="49471" y="9218"/>
                    <a:pt x="50342" y="10750"/>
                  </a:cubicBezTo>
                  <a:cubicBezTo>
                    <a:pt x="52017" y="13759"/>
                    <a:pt x="51862" y="17605"/>
                    <a:pt x="51025" y="20831"/>
                  </a:cubicBezTo>
                  <a:cubicBezTo>
                    <a:pt x="50996" y="20959"/>
                    <a:pt x="51104" y="21015"/>
                    <a:pt x="51235" y="21015"/>
                  </a:cubicBezTo>
                  <a:cubicBezTo>
                    <a:pt x="51391" y="21015"/>
                    <a:pt x="51580" y="20935"/>
                    <a:pt x="51614" y="20800"/>
                  </a:cubicBezTo>
                  <a:cubicBezTo>
                    <a:pt x="52576" y="16985"/>
                    <a:pt x="52824" y="10037"/>
                    <a:pt x="48388" y="8083"/>
                  </a:cubicBezTo>
                  <a:cubicBezTo>
                    <a:pt x="47798" y="7821"/>
                    <a:pt x="47205" y="7711"/>
                    <a:pt x="46617" y="7711"/>
                  </a:cubicBezTo>
                  <a:cubicBezTo>
                    <a:pt x="45318" y="7711"/>
                    <a:pt x="44041" y="8249"/>
                    <a:pt x="42867" y="8889"/>
                  </a:cubicBezTo>
                  <a:cubicBezTo>
                    <a:pt x="39858" y="10471"/>
                    <a:pt x="37035" y="11836"/>
                    <a:pt x="33623" y="12177"/>
                  </a:cubicBezTo>
                  <a:cubicBezTo>
                    <a:pt x="32943" y="12241"/>
                    <a:pt x="32241" y="12276"/>
                    <a:pt x="31531" y="12276"/>
                  </a:cubicBezTo>
                  <a:cubicBezTo>
                    <a:pt x="28808" y="12276"/>
                    <a:pt x="25954" y="11762"/>
                    <a:pt x="23666" y="10409"/>
                  </a:cubicBezTo>
                  <a:cubicBezTo>
                    <a:pt x="20967" y="8796"/>
                    <a:pt x="19850" y="5880"/>
                    <a:pt x="18082" y="3461"/>
                  </a:cubicBezTo>
                  <a:cubicBezTo>
                    <a:pt x="16494" y="1287"/>
                    <a:pt x="14354" y="0"/>
                    <a:pt x="12103" y="0"/>
                  </a:cubicBezTo>
                  <a:close/>
                </a:path>
              </a:pathLst>
            </a:custGeom>
            <a:noFill/>
            <a:ln w="9525" cap="flat" cmpd="sng">
              <a:solidFill>
                <a:srgbClr val="FFFFFF"/>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en-US"/>
            </a:p>
          </p:txBody>
        </p:sp>
        <p:sp>
          <p:nvSpPr>
            <p:cNvPr id="7" name="Google Shape;337;p4">
              <a:extLst>
                <a:ext uri="{FF2B5EF4-FFF2-40B4-BE49-F238E27FC236}">
                  <a16:creationId xmlns:a16="http://schemas.microsoft.com/office/drawing/2014/main" id="{030EB594-84E8-3194-B257-23E7E6A11CEC}"/>
                </a:ext>
              </a:extLst>
            </p:cNvPr>
            <p:cNvSpPr>
              <a:spLocks/>
            </p:cNvSpPr>
            <p:nvPr/>
          </p:nvSpPr>
          <p:spPr bwMode="auto">
            <a:xfrm>
              <a:off x="5873650" y="4751150"/>
              <a:ext cx="1188750" cy="437925"/>
            </a:xfrm>
            <a:custGeom>
              <a:avLst/>
              <a:gdLst>
                <a:gd name="T0" fmla="*/ 2147483646 w 47550"/>
                <a:gd name="T1" fmla="*/ 2147483646 h 17517"/>
                <a:gd name="T2" fmla="*/ 2147483646 w 47550"/>
                <a:gd name="T3" fmla="*/ 2147483646 h 17517"/>
                <a:gd name="T4" fmla="*/ 2147483646 w 47550"/>
                <a:gd name="T5" fmla="*/ 2147483646 h 17517"/>
                <a:gd name="T6" fmla="*/ 2147483646 w 47550"/>
                <a:gd name="T7" fmla="*/ 2147483646 h 17517"/>
                <a:gd name="T8" fmla="*/ 2147483646 w 47550"/>
                <a:gd name="T9" fmla="*/ 2147483646 h 17517"/>
                <a:gd name="T10" fmla="*/ 2147483646 w 47550"/>
                <a:gd name="T11" fmla="*/ 2147483646 h 17517"/>
                <a:gd name="T12" fmla="*/ 2147483646 w 47550"/>
                <a:gd name="T13" fmla="*/ 2147483646 h 17517"/>
                <a:gd name="T14" fmla="*/ 2147483646 w 47550"/>
                <a:gd name="T15" fmla="*/ 2147483646 h 17517"/>
                <a:gd name="T16" fmla="*/ 2147483646 w 47550"/>
                <a:gd name="T17" fmla="*/ 2147483646 h 17517"/>
                <a:gd name="T18" fmla="*/ 2147483646 w 47550"/>
                <a:gd name="T19" fmla="*/ 2147483646 h 17517"/>
                <a:gd name="T20" fmla="*/ 2147483646 w 47550"/>
                <a:gd name="T21" fmla="*/ 2147483646 h 17517"/>
                <a:gd name="T22" fmla="*/ 2147483646 w 47550"/>
                <a:gd name="T23" fmla="*/ 2147483646 h 17517"/>
                <a:gd name="T24" fmla="*/ 2147483646 w 47550"/>
                <a:gd name="T25" fmla="*/ 2147483646 h 17517"/>
                <a:gd name="T26" fmla="*/ 2147483646 w 47550"/>
                <a:gd name="T27" fmla="*/ 2147483646 h 17517"/>
                <a:gd name="T28" fmla="*/ 2147483646 w 47550"/>
                <a:gd name="T29" fmla="*/ 2147483646 h 17517"/>
                <a:gd name="T30" fmla="*/ 2147483646 w 47550"/>
                <a:gd name="T31" fmla="*/ 2147483646 h 17517"/>
                <a:gd name="T32" fmla="*/ 2147483646 w 47550"/>
                <a:gd name="T33" fmla="*/ 2147483646 h 17517"/>
                <a:gd name="T34" fmla="*/ 2147483646 w 47550"/>
                <a:gd name="T35" fmla="*/ 2147483646 h 17517"/>
                <a:gd name="T36" fmla="*/ 2147483646 w 47550"/>
                <a:gd name="T37" fmla="*/ 2147483646 h 17517"/>
                <a:gd name="T38" fmla="*/ 2147483646 w 47550"/>
                <a:gd name="T39" fmla="*/ 2147483646 h 17517"/>
                <a:gd name="T40" fmla="*/ 2147483646 w 47550"/>
                <a:gd name="T41" fmla="*/ 2147483646 h 17517"/>
                <a:gd name="T42" fmla="*/ 2147483646 w 47550"/>
                <a:gd name="T43" fmla="*/ 2147483646 h 17517"/>
                <a:gd name="T44" fmla="*/ 2147483646 w 47550"/>
                <a:gd name="T45" fmla="*/ 2147483646 h 17517"/>
                <a:gd name="T46" fmla="*/ 2147483646 w 47550"/>
                <a:gd name="T47" fmla="*/ 2147483646 h 17517"/>
                <a:gd name="T48" fmla="*/ 2147483646 w 47550"/>
                <a:gd name="T49" fmla="*/ 2147483646 h 17517"/>
                <a:gd name="T50" fmla="*/ 2147483646 w 47550"/>
                <a:gd name="T51" fmla="*/ 2147483646 h 17517"/>
                <a:gd name="T52" fmla="*/ 2147483646 w 47550"/>
                <a:gd name="T53" fmla="*/ 2147483646 h 1751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47550" h="17517" extrusionOk="0">
                  <a:moveTo>
                    <a:pt x="9521" y="1"/>
                  </a:moveTo>
                  <a:cubicBezTo>
                    <a:pt x="9160" y="1"/>
                    <a:pt x="8777" y="70"/>
                    <a:pt x="8372" y="220"/>
                  </a:cubicBezTo>
                  <a:cubicBezTo>
                    <a:pt x="6107" y="1089"/>
                    <a:pt x="4556" y="3911"/>
                    <a:pt x="3440" y="5897"/>
                  </a:cubicBezTo>
                  <a:cubicBezTo>
                    <a:pt x="1796" y="8812"/>
                    <a:pt x="648" y="12007"/>
                    <a:pt x="27" y="15326"/>
                  </a:cubicBezTo>
                  <a:cubicBezTo>
                    <a:pt x="0" y="15449"/>
                    <a:pt x="99" y="15500"/>
                    <a:pt x="220" y="15500"/>
                  </a:cubicBezTo>
                  <a:cubicBezTo>
                    <a:pt x="375" y="15500"/>
                    <a:pt x="568" y="15417"/>
                    <a:pt x="586" y="15295"/>
                  </a:cubicBezTo>
                  <a:cubicBezTo>
                    <a:pt x="1175" y="12224"/>
                    <a:pt x="2199" y="9278"/>
                    <a:pt x="3657" y="6517"/>
                  </a:cubicBezTo>
                  <a:cubicBezTo>
                    <a:pt x="4685" y="4624"/>
                    <a:pt x="7191" y="497"/>
                    <a:pt x="9585" y="497"/>
                  </a:cubicBezTo>
                  <a:cubicBezTo>
                    <a:pt x="10369" y="497"/>
                    <a:pt x="11142" y="940"/>
                    <a:pt x="11846" y="2050"/>
                  </a:cubicBezTo>
                  <a:cubicBezTo>
                    <a:pt x="13118" y="4035"/>
                    <a:pt x="13645" y="6176"/>
                    <a:pt x="15382" y="7913"/>
                  </a:cubicBezTo>
                  <a:cubicBezTo>
                    <a:pt x="16809" y="9278"/>
                    <a:pt x="18484" y="10363"/>
                    <a:pt x="20345" y="11077"/>
                  </a:cubicBezTo>
                  <a:cubicBezTo>
                    <a:pt x="22756" y="12044"/>
                    <a:pt x="25362" y="12482"/>
                    <a:pt x="27974" y="12482"/>
                  </a:cubicBezTo>
                  <a:cubicBezTo>
                    <a:pt x="30136" y="12482"/>
                    <a:pt x="32302" y="12183"/>
                    <a:pt x="34366" y="11635"/>
                  </a:cubicBezTo>
                  <a:cubicBezTo>
                    <a:pt x="35483" y="11356"/>
                    <a:pt x="36568" y="10984"/>
                    <a:pt x="37654" y="10549"/>
                  </a:cubicBezTo>
                  <a:cubicBezTo>
                    <a:pt x="38998" y="9989"/>
                    <a:pt x="41480" y="8317"/>
                    <a:pt x="43091" y="8317"/>
                  </a:cubicBezTo>
                  <a:cubicBezTo>
                    <a:pt x="43265" y="8317"/>
                    <a:pt x="43428" y="8336"/>
                    <a:pt x="43579" y="8378"/>
                  </a:cubicBezTo>
                  <a:cubicBezTo>
                    <a:pt x="47115" y="9464"/>
                    <a:pt x="46556" y="14613"/>
                    <a:pt x="46091" y="17343"/>
                  </a:cubicBezTo>
                  <a:cubicBezTo>
                    <a:pt x="46078" y="17465"/>
                    <a:pt x="46178" y="17516"/>
                    <a:pt x="46297" y="17516"/>
                  </a:cubicBezTo>
                  <a:cubicBezTo>
                    <a:pt x="46449" y="17516"/>
                    <a:pt x="46632" y="17433"/>
                    <a:pt x="46649" y="17312"/>
                  </a:cubicBezTo>
                  <a:cubicBezTo>
                    <a:pt x="47115" y="14675"/>
                    <a:pt x="47549" y="10953"/>
                    <a:pt x="45378" y="8936"/>
                  </a:cubicBezTo>
                  <a:cubicBezTo>
                    <a:pt x="44616" y="8219"/>
                    <a:pt x="43841" y="7937"/>
                    <a:pt x="43056" y="7937"/>
                  </a:cubicBezTo>
                  <a:cubicBezTo>
                    <a:pt x="42177" y="7937"/>
                    <a:pt x="41284" y="8290"/>
                    <a:pt x="40384" y="8781"/>
                  </a:cubicBezTo>
                  <a:cubicBezTo>
                    <a:pt x="36658" y="10818"/>
                    <a:pt x="32257" y="12103"/>
                    <a:pt x="27923" y="12103"/>
                  </a:cubicBezTo>
                  <a:cubicBezTo>
                    <a:pt x="24536" y="12103"/>
                    <a:pt x="21189" y="11318"/>
                    <a:pt x="18236" y="9495"/>
                  </a:cubicBezTo>
                  <a:cubicBezTo>
                    <a:pt x="16933" y="8688"/>
                    <a:pt x="15754" y="7665"/>
                    <a:pt x="14824" y="6424"/>
                  </a:cubicBezTo>
                  <a:cubicBezTo>
                    <a:pt x="13862" y="5152"/>
                    <a:pt x="13397" y="3663"/>
                    <a:pt x="12621" y="2267"/>
                  </a:cubicBezTo>
                  <a:cubicBezTo>
                    <a:pt x="11911" y="970"/>
                    <a:pt x="10873" y="1"/>
                    <a:pt x="9521" y="1"/>
                  </a:cubicBezTo>
                  <a:close/>
                </a:path>
              </a:pathLst>
            </a:custGeom>
            <a:noFill/>
            <a:ln w="9525" cap="flat" cmpd="sng">
              <a:solidFill>
                <a:srgbClr val="FFFFFF"/>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en-US"/>
            </a:p>
          </p:txBody>
        </p:sp>
        <p:sp>
          <p:nvSpPr>
            <p:cNvPr id="8" name="Google Shape;338;p4">
              <a:extLst>
                <a:ext uri="{FF2B5EF4-FFF2-40B4-BE49-F238E27FC236}">
                  <a16:creationId xmlns:a16="http://schemas.microsoft.com/office/drawing/2014/main" id="{729D7BC5-4C04-9357-0C52-F8CD562CC35D}"/>
                </a:ext>
              </a:extLst>
            </p:cNvPr>
            <p:cNvSpPr>
              <a:spLocks/>
            </p:cNvSpPr>
            <p:nvPr/>
          </p:nvSpPr>
          <p:spPr bwMode="auto">
            <a:xfrm>
              <a:off x="5987550" y="4937050"/>
              <a:ext cx="1010475" cy="264050"/>
            </a:xfrm>
            <a:custGeom>
              <a:avLst/>
              <a:gdLst>
                <a:gd name="T0" fmla="*/ 2147483646 w 40419"/>
                <a:gd name="T1" fmla="*/ 0 h 10562"/>
                <a:gd name="T2" fmla="*/ 2147483646 w 40419"/>
                <a:gd name="T3" fmla="*/ 2147483646 h 10562"/>
                <a:gd name="T4" fmla="*/ 0 w 40419"/>
                <a:gd name="T5" fmla="*/ 2147483646 h 10562"/>
                <a:gd name="T6" fmla="*/ 2147483646 w 40419"/>
                <a:gd name="T7" fmla="*/ 2147483646 h 10562"/>
                <a:gd name="T8" fmla="*/ 2147483646 w 40419"/>
                <a:gd name="T9" fmla="*/ 2147483646 h 10562"/>
                <a:gd name="T10" fmla="*/ 2147483646 w 40419"/>
                <a:gd name="T11" fmla="*/ 2147483646 h 10562"/>
                <a:gd name="T12" fmla="*/ 2147483646 w 40419"/>
                <a:gd name="T13" fmla="*/ 2147483646 h 10562"/>
                <a:gd name="T14" fmla="*/ 2147483646 w 40419"/>
                <a:gd name="T15" fmla="*/ 2147483646 h 10562"/>
                <a:gd name="T16" fmla="*/ 2147483646 w 40419"/>
                <a:gd name="T17" fmla="*/ 2147483646 h 10562"/>
                <a:gd name="T18" fmla="*/ 2147483646 w 40419"/>
                <a:gd name="T19" fmla="*/ 2147483646 h 10562"/>
                <a:gd name="T20" fmla="*/ 2147483646 w 40419"/>
                <a:gd name="T21" fmla="*/ 2147483646 h 10562"/>
                <a:gd name="T22" fmla="*/ 2147483646 w 40419"/>
                <a:gd name="T23" fmla="*/ 2147483646 h 10562"/>
                <a:gd name="T24" fmla="*/ 2147483646 w 40419"/>
                <a:gd name="T25" fmla="*/ 2147483646 h 10562"/>
                <a:gd name="T26" fmla="*/ 2147483646 w 40419"/>
                <a:gd name="T27" fmla="*/ 2147483646 h 10562"/>
                <a:gd name="T28" fmla="*/ 2147483646 w 40419"/>
                <a:gd name="T29" fmla="*/ 2147483646 h 10562"/>
                <a:gd name="T30" fmla="*/ 2147483646 w 40419"/>
                <a:gd name="T31" fmla="*/ 2147483646 h 10562"/>
                <a:gd name="T32" fmla="*/ 2147483646 w 40419"/>
                <a:gd name="T33" fmla="*/ 2147483646 h 10562"/>
                <a:gd name="T34" fmla="*/ 2147483646 w 40419"/>
                <a:gd name="T35" fmla="*/ 2147483646 h 10562"/>
                <a:gd name="T36" fmla="*/ 2147483646 w 40419"/>
                <a:gd name="T37" fmla="*/ 2147483646 h 10562"/>
                <a:gd name="T38" fmla="*/ 2147483646 w 40419"/>
                <a:gd name="T39" fmla="*/ 2147483646 h 10562"/>
                <a:gd name="T40" fmla="*/ 2147483646 w 40419"/>
                <a:gd name="T41" fmla="*/ 2147483646 h 10562"/>
                <a:gd name="T42" fmla="*/ 2147483646 w 40419"/>
                <a:gd name="T43" fmla="*/ 2147483646 h 10562"/>
                <a:gd name="T44" fmla="*/ 2147483646 w 40419"/>
                <a:gd name="T45" fmla="*/ 2147483646 h 10562"/>
                <a:gd name="T46" fmla="*/ 2147483646 w 40419"/>
                <a:gd name="T47" fmla="*/ 2147483646 h 10562"/>
                <a:gd name="T48" fmla="*/ 2147483646 w 40419"/>
                <a:gd name="T49" fmla="*/ 2147483646 h 10562"/>
                <a:gd name="T50" fmla="*/ 2147483646 w 40419"/>
                <a:gd name="T51" fmla="*/ 2147483646 h 10562"/>
                <a:gd name="T52" fmla="*/ 2147483646 w 40419"/>
                <a:gd name="T53" fmla="*/ 2147483646 h 10562"/>
                <a:gd name="T54" fmla="*/ 2147483646 w 40419"/>
                <a:gd name="T55" fmla="*/ 2147483646 h 10562"/>
                <a:gd name="T56" fmla="*/ 2147483646 w 40419"/>
                <a:gd name="T57" fmla="*/ 0 h 1056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40419" h="10562" extrusionOk="0">
                  <a:moveTo>
                    <a:pt x="5814" y="0"/>
                  </a:moveTo>
                  <a:cubicBezTo>
                    <a:pt x="5718" y="0"/>
                    <a:pt x="5621" y="4"/>
                    <a:pt x="5522" y="11"/>
                  </a:cubicBezTo>
                  <a:cubicBezTo>
                    <a:pt x="1396" y="291"/>
                    <a:pt x="217" y="4695"/>
                    <a:pt x="0" y="8107"/>
                  </a:cubicBezTo>
                  <a:cubicBezTo>
                    <a:pt x="0" y="8136"/>
                    <a:pt x="54" y="8150"/>
                    <a:pt x="128" y="8150"/>
                  </a:cubicBezTo>
                  <a:cubicBezTo>
                    <a:pt x="292" y="8150"/>
                    <a:pt x="559" y="8081"/>
                    <a:pt x="559" y="7952"/>
                  </a:cubicBezTo>
                  <a:cubicBezTo>
                    <a:pt x="714" y="5781"/>
                    <a:pt x="993" y="3113"/>
                    <a:pt x="2699" y="1531"/>
                  </a:cubicBezTo>
                  <a:cubicBezTo>
                    <a:pt x="3123" y="1083"/>
                    <a:pt x="3706" y="835"/>
                    <a:pt x="4305" y="835"/>
                  </a:cubicBezTo>
                  <a:cubicBezTo>
                    <a:pt x="4452" y="835"/>
                    <a:pt x="4600" y="849"/>
                    <a:pt x="4746" y="880"/>
                  </a:cubicBezTo>
                  <a:cubicBezTo>
                    <a:pt x="5252" y="543"/>
                    <a:pt x="5736" y="372"/>
                    <a:pt x="6204" y="372"/>
                  </a:cubicBezTo>
                  <a:cubicBezTo>
                    <a:pt x="6683" y="372"/>
                    <a:pt x="7145" y="550"/>
                    <a:pt x="7600" y="911"/>
                  </a:cubicBezTo>
                  <a:cubicBezTo>
                    <a:pt x="7941" y="1097"/>
                    <a:pt x="8282" y="1345"/>
                    <a:pt x="8593" y="1624"/>
                  </a:cubicBezTo>
                  <a:cubicBezTo>
                    <a:pt x="9368" y="2245"/>
                    <a:pt x="10082" y="2958"/>
                    <a:pt x="10888" y="3579"/>
                  </a:cubicBezTo>
                  <a:cubicBezTo>
                    <a:pt x="14727" y="6452"/>
                    <a:pt x="19362" y="7977"/>
                    <a:pt x="24064" y="7977"/>
                  </a:cubicBezTo>
                  <a:cubicBezTo>
                    <a:pt x="25859" y="7977"/>
                    <a:pt x="27664" y="7755"/>
                    <a:pt x="29438" y="7301"/>
                  </a:cubicBezTo>
                  <a:cubicBezTo>
                    <a:pt x="30306" y="7084"/>
                    <a:pt x="31144" y="6774"/>
                    <a:pt x="31981" y="6494"/>
                  </a:cubicBezTo>
                  <a:cubicBezTo>
                    <a:pt x="32540" y="6277"/>
                    <a:pt x="33067" y="6091"/>
                    <a:pt x="33594" y="5905"/>
                  </a:cubicBezTo>
                  <a:cubicBezTo>
                    <a:pt x="34508" y="5609"/>
                    <a:pt x="35835" y="5194"/>
                    <a:pt x="36917" y="5194"/>
                  </a:cubicBezTo>
                  <a:cubicBezTo>
                    <a:pt x="37194" y="5194"/>
                    <a:pt x="37455" y="5222"/>
                    <a:pt x="37689" y="5285"/>
                  </a:cubicBezTo>
                  <a:cubicBezTo>
                    <a:pt x="39984" y="5874"/>
                    <a:pt x="39426" y="8883"/>
                    <a:pt x="38992" y="10496"/>
                  </a:cubicBezTo>
                  <a:cubicBezTo>
                    <a:pt x="38980" y="10541"/>
                    <a:pt x="39044" y="10562"/>
                    <a:pt x="39132" y="10562"/>
                  </a:cubicBezTo>
                  <a:cubicBezTo>
                    <a:pt x="39285" y="10562"/>
                    <a:pt x="39511" y="10501"/>
                    <a:pt x="39550" y="10403"/>
                  </a:cubicBezTo>
                  <a:cubicBezTo>
                    <a:pt x="39922" y="8914"/>
                    <a:pt x="40418" y="6743"/>
                    <a:pt x="39085" y="5564"/>
                  </a:cubicBezTo>
                  <a:cubicBezTo>
                    <a:pt x="38560" y="5096"/>
                    <a:pt x="37894" y="4939"/>
                    <a:pt x="37197" y="4939"/>
                  </a:cubicBezTo>
                  <a:cubicBezTo>
                    <a:pt x="36369" y="4939"/>
                    <a:pt x="35498" y="5161"/>
                    <a:pt x="34773" y="5347"/>
                  </a:cubicBezTo>
                  <a:cubicBezTo>
                    <a:pt x="31733" y="6153"/>
                    <a:pt x="28972" y="7487"/>
                    <a:pt x="25746" y="7704"/>
                  </a:cubicBezTo>
                  <a:cubicBezTo>
                    <a:pt x="25328" y="7727"/>
                    <a:pt x="24911" y="7738"/>
                    <a:pt x="24495" y="7738"/>
                  </a:cubicBezTo>
                  <a:cubicBezTo>
                    <a:pt x="22069" y="7738"/>
                    <a:pt x="19675" y="7351"/>
                    <a:pt x="17371" y="6557"/>
                  </a:cubicBezTo>
                  <a:cubicBezTo>
                    <a:pt x="14859" y="5688"/>
                    <a:pt x="12532" y="4354"/>
                    <a:pt x="10485" y="2617"/>
                  </a:cubicBezTo>
                  <a:cubicBezTo>
                    <a:pt x="9096" y="1435"/>
                    <a:pt x="7736" y="0"/>
                    <a:pt x="5814" y="0"/>
                  </a:cubicBezTo>
                  <a:close/>
                </a:path>
              </a:pathLst>
            </a:custGeom>
            <a:noFill/>
            <a:ln w="9525" cap="flat" cmpd="sng">
              <a:solidFill>
                <a:srgbClr val="FFFFFF"/>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en-US"/>
            </a:p>
          </p:txBody>
        </p:sp>
      </p:grpSp>
      <p:grpSp>
        <p:nvGrpSpPr>
          <p:cNvPr id="9" name="Google Shape;339;p4">
            <a:extLst>
              <a:ext uri="{FF2B5EF4-FFF2-40B4-BE49-F238E27FC236}">
                <a16:creationId xmlns:a16="http://schemas.microsoft.com/office/drawing/2014/main" id="{41AC8E73-0E1C-B04D-9B85-79B2DEFD8151}"/>
              </a:ext>
            </a:extLst>
          </p:cNvPr>
          <p:cNvGrpSpPr>
            <a:grpSpLocks/>
          </p:cNvGrpSpPr>
          <p:nvPr/>
        </p:nvGrpSpPr>
        <p:grpSpPr bwMode="auto">
          <a:xfrm>
            <a:off x="-1544638" y="6329363"/>
            <a:ext cx="4895851" cy="1774825"/>
            <a:chOff x="-1068128" y="3996204"/>
            <a:chExt cx="3672418" cy="1331055"/>
          </a:xfrm>
        </p:grpSpPr>
        <p:sp>
          <p:nvSpPr>
            <p:cNvPr id="10" name="Google Shape;340;p4">
              <a:extLst>
                <a:ext uri="{FF2B5EF4-FFF2-40B4-BE49-F238E27FC236}">
                  <a16:creationId xmlns:a16="http://schemas.microsoft.com/office/drawing/2014/main" id="{9408CC38-B44F-EE5B-6A8D-BC65255774CA}"/>
                </a:ext>
              </a:extLst>
            </p:cNvPr>
            <p:cNvSpPr>
              <a:spLocks/>
            </p:cNvSpPr>
            <p:nvPr/>
          </p:nvSpPr>
          <p:spPr bwMode="auto">
            <a:xfrm rot="-10594719">
              <a:off x="-1038001" y="4102993"/>
              <a:ext cx="3612164" cy="1117479"/>
            </a:xfrm>
            <a:custGeom>
              <a:avLst/>
              <a:gdLst>
                <a:gd name="T0" fmla="*/ 2147483646 w 62034"/>
                <a:gd name="T1" fmla="*/ 0 h 19192"/>
                <a:gd name="T2" fmla="*/ 2147483646 w 62034"/>
                <a:gd name="T3" fmla="*/ 2147483646 h 19192"/>
                <a:gd name="T4" fmla="*/ 2147483646 w 62034"/>
                <a:gd name="T5" fmla="*/ 2147483646 h 19192"/>
                <a:gd name="T6" fmla="*/ 2147483646 w 62034"/>
                <a:gd name="T7" fmla="*/ 2147483646 h 19192"/>
                <a:gd name="T8" fmla="*/ 2147483646 w 62034"/>
                <a:gd name="T9" fmla="*/ 2147483646 h 19192"/>
                <a:gd name="T10" fmla="*/ 2147483646 w 62034"/>
                <a:gd name="T11" fmla="*/ 2147483646 h 19192"/>
                <a:gd name="T12" fmla="*/ 2147483646 w 62034"/>
                <a:gd name="T13" fmla="*/ 2147483646 h 19192"/>
                <a:gd name="T14" fmla="*/ 2147483646 w 62034"/>
                <a:gd name="T15" fmla="*/ 2147483646 h 19192"/>
                <a:gd name="T16" fmla="*/ 2147483646 w 62034"/>
                <a:gd name="T17" fmla="*/ 0 h 1919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2034" h="19192" extrusionOk="0">
                  <a:moveTo>
                    <a:pt x="11909" y="0"/>
                  </a:moveTo>
                  <a:cubicBezTo>
                    <a:pt x="10357" y="0"/>
                    <a:pt x="8959" y="416"/>
                    <a:pt x="7720" y="1498"/>
                  </a:cubicBezTo>
                  <a:cubicBezTo>
                    <a:pt x="0" y="8222"/>
                    <a:pt x="9929" y="19192"/>
                    <a:pt x="23150" y="19192"/>
                  </a:cubicBezTo>
                  <a:cubicBezTo>
                    <a:pt x="24750" y="19192"/>
                    <a:pt x="26398" y="19031"/>
                    <a:pt x="28069" y="18683"/>
                  </a:cubicBezTo>
                  <a:cubicBezTo>
                    <a:pt x="43548" y="15426"/>
                    <a:pt x="55087" y="14402"/>
                    <a:pt x="58747" y="9036"/>
                  </a:cubicBezTo>
                  <a:cubicBezTo>
                    <a:pt x="62033" y="4211"/>
                    <a:pt x="59267" y="1003"/>
                    <a:pt x="52187" y="1003"/>
                  </a:cubicBezTo>
                  <a:cubicBezTo>
                    <a:pt x="48708" y="1003"/>
                    <a:pt x="44188" y="1777"/>
                    <a:pt x="38833" y="3515"/>
                  </a:cubicBezTo>
                  <a:cubicBezTo>
                    <a:pt x="36521" y="4263"/>
                    <a:pt x="34303" y="4561"/>
                    <a:pt x="32180" y="4561"/>
                  </a:cubicBezTo>
                  <a:cubicBezTo>
                    <a:pt x="23878" y="4561"/>
                    <a:pt x="17050" y="0"/>
                    <a:pt x="11909" y="0"/>
                  </a:cubicBezTo>
                  <a:close/>
                </a:path>
              </a:pathLst>
            </a:custGeom>
            <a:solidFill>
              <a:srgbClr val="FAD3D4"/>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grpSp>
          <p:nvGrpSpPr>
            <p:cNvPr id="11" name="Google Shape;341;p4">
              <a:extLst>
                <a:ext uri="{FF2B5EF4-FFF2-40B4-BE49-F238E27FC236}">
                  <a16:creationId xmlns:a16="http://schemas.microsoft.com/office/drawing/2014/main" id="{CE51B554-4981-018A-7B34-8F186E78792B}"/>
                </a:ext>
              </a:extLst>
            </p:cNvPr>
            <p:cNvGrpSpPr>
              <a:grpSpLocks/>
            </p:cNvGrpSpPr>
            <p:nvPr/>
          </p:nvGrpSpPr>
          <p:grpSpPr bwMode="auto">
            <a:xfrm>
              <a:off x="-800178" y="4304942"/>
              <a:ext cx="2873315" cy="818933"/>
              <a:chOff x="-800178" y="4304942"/>
              <a:chExt cx="2873315" cy="818933"/>
            </a:xfrm>
          </p:grpSpPr>
          <p:sp>
            <p:nvSpPr>
              <p:cNvPr id="12" name="Google Shape;342;p4">
                <a:extLst>
                  <a:ext uri="{FF2B5EF4-FFF2-40B4-BE49-F238E27FC236}">
                    <a16:creationId xmlns:a16="http://schemas.microsoft.com/office/drawing/2014/main" id="{ADE7F7B3-2B37-BC70-1280-8F9E89276DA4}"/>
                  </a:ext>
                </a:extLst>
              </p:cNvPr>
              <p:cNvSpPr>
                <a:spLocks/>
              </p:cNvSpPr>
              <p:nvPr/>
            </p:nvSpPr>
            <p:spPr bwMode="auto">
              <a:xfrm rot="-10594719">
                <a:off x="1780944" y="5070486"/>
                <a:ext cx="126240" cy="49667"/>
              </a:xfrm>
              <a:custGeom>
                <a:avLst/>
                <a:gdLst>
                  <a:gd name="T0" fmla="*/ 2147483646 w 2168"/>
                  <a:gd name="T1" fmla="*/ 2147483646 h 853"/>
                  <a:gd name="T2" fmla="*/ 2147483646 w 2168"/>
                  <a:gd name="T3" fmla="*/ 2147483646 h 853"/>
                  <a:gd name="T4" fmla="*/ 2147483646 w 2168"/>
                  <a:gd name="T5" fmla="*/ 2147483646 h 853"/>
                  <a:gd name="T6" fmla="*/ 2147483646 w 2168"/>
                  <a:gd name="T7" fmla="*/ 2147483646 h 853"/>
                  <a:gd name="T8" fmla="*/ 2147483646 w 2168"/>
                  <a:gd name="T9" fmla="*/ 2147483646 h 853"/>
                  <a:gd name="T10" fmla="*/ 2147483646 w 2168"/>
                  <a:gd name="T11" fmla="*/ 2147483646 h 853"/>
                  <a:gd name="T12" fmla="*/ 2147483646 w 2168"/>
                  <a:gd name="T13" fmla="*/ 2147483646 h 853"/>
                  <a:gd name="T14" fmla="*/ 2147483646 w 2168"/>
                  <a:gd name="T15" fmla="*/ 2147483646 h 853"/>
                  <a:gd name="T16" fmla="*/ 2147483646 w 2168"/>
                  <a:gd name="T17" fmla="*/ 2147483646 h 853"/>
                  <a:gd name="T18" fmla="*/ 2147483646 w 2168"/>
                  <a:gd name="T19" fmla="*/ 2147483646 h 853"/>
                  <a:gd name="T20" fmla="*/ 2147483646 w 2168"/>
                  <a:gd name="T21" fmla="*/ 2147483646 h 85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68" h="853" extrusionOk="0">
                    <a:moveTo>
                      <a:pt x="986" y="1"/>
                    </a:moveTo>
                    <a:cubicBezTo>
                      <a:pt x="882" y="1"/>
                      <a:pt x="780" y="9"/>
                      <a:pt x="679" y="24"/>
                    </a:cubicBezTo>
                    <a:cubicBezTo>
                      <a:pt x="431" y="55"/>
                      <a:pt x="89" y="179"/>
                      <a:pt x="27" y="427"/>
                    </a:cubicBezTo>
                    <a:cubicBezTo>
                      <a:pt x="1" y="664"/>
                      <a:pt x="243" y="745"/>
                      <a:pt x="430" y="745"/>
                    </a:cubicBezTo>
                    <a:cubicBezTo>
                      <a:pt x="464" y="745"/>
                      <a:pt x="495" y="742"/>
                      <a:pt x="524" y="738"/>
                    </a:cubicBezTo>
                    <a:cubicBezTo>
                      <a:pt x="573" y="729"/>
                      <a:pt x="621" y="725"/>
                      <a:pt x="667" y="725"/>
                    </a:cubicBezTo>
                    <a:cubicBezTo>
                      <a:pt x="793" y="725"/>
                      <a:pt x="906" y="754"/>
                      <a:pt x="1020" y="800"/>
                    </a:cubicBezTo>
                    <a:cubicBezTo>
                      <a:pt x="1125" y="835"/>
                      <a:pt x="1229" y="852"/>
                      <a:pt x="1332" y="852"/>
                    </a:cubicBezTo>
                    <a:cubicBezTo>
                      <a:pt x="1504" y="852"/>
                      <a:pt x="1671" y="804"/>
                      <a:pt x="1826" y="707"/>
                    </a:cubicBezTo>
                    <a:cubicBezTo>
                      <a:pt x="1982" y="614"/>
                      <a:pt x="2168" y="334"/>
                      <a:pt x="1919" y="210"/>
                    </a:cubicBezTo>
                    <a:cubicBezTo>
                      <a:pt x="1617" y="71"/>
                      <a:pt x="1297" y="1"/>
                      <a:pt x="986"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13" name="Google Shape;343;p4">
                <a:extLst>
                  <a:ext uri="{FF2B5EF4-FFF2-40B4-BE49-F238E27FC236}">
                    <a16:creationId xmlns:a16="http://schemas.microsoft.com/office/drawing/2014/main" id="{B4060E10-0D29-DEC8-570A-296EDB71640D}"/>
                  </a:ext>
                </a:extLst>
              </p:cNvPr>
              <p:cNvSpPr>
                <a:spLocks/>
              </p:cNvSpPr>
              <p:nvPr/>
            </p:nvSpPr>
            <p:spPr bwMode="auto">
              <a:xfrm rot="-10594719">
                <a:off x="1565235" y="5016770"/>
                <a:ext cx="124668" cy="49551"/>
              </a:xfrm>
              <a:custGeom>
                <a:avLst/>
                <a:gdLst>
                  <a:gd name="T0" fmla="*/ 2147483646 w 2141"/>
                  <a:gd name="T1" fmla="*/ 2147483646 h 851"/>
                  <a:gd name="T2" fmla="*/ 2147483646 w 2141"/>
                  <a:gd name="T3" fmla="*/ 2147483646 h 851"/>
                  <a:gd name="T4" fmla="*/ 2147483646 w 2141"/>
                  <a:gd name="T5" fmla="*/ 2147483646 h 851"/>
                  <a:gd name="T6" fmla="*/ 2147483646 w 2141"/>
                  <a:gd name="T7" fmla="*/ 2147483646 h 851"/>
                  <a:gd name="T8" fmla="*/ 2147483646 w 2141"/>
                  <a:gd name="T9" fmla="*/ 2147483646 h 851"/>
                  <a:gd name="T10" fmla="*/ 2147483646 w 2141"/>
                  <a:gd name="T11" fmla="*/ 2147483646 h 851"/>
                  <a:gd name="T12" fmla="*/ 2147483646 w 2141"/>
                  <a:gd name="T13" fmla="*/ 2147483646 h 851"/>
                  <a:gd name="T14" fmla="*/ 2147483646 w 2141"/>
                  <a:gd name="T15" fmla="*/ 2147483646 h 851"/>
                  <a:gd name="T16" fmla="*/ 2147483646 w 2141"/>
                  <a:gd name="T17" fmla="*/ 2147483646 h 85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41" h="851" extrusionOk="0">
                    <a:moveTo>
                      <a:pt x="814" y="1"/>
                    </a:moveTo>
                    <a:cubicBezTo>
                      <a:pt x="564" y="1"/>
                      <a:pt x="323" y="118"/>
                      <a:pt x="156" y="285"/>
                    </a:cubicBezTo>
                    <a:cubicBezTo>
                      <a:pt x="1" y="502"/>
                      <a:pt x="280" y="595"/>
                      <a:pt x="466" y="595"/>
                    </a:cubicBezTo>
                    <a:cubicBezTo>
                      <a:pt x="621" y="595"/>
                      <a:pt x="776" y="657"/>
                      <a:pt x="900" y="781"/>
                    </a:cubicBezTo>
                    <a:cubicBezTo>
                      <a:pt x="1009" y="828"/>
                      <a:pt x="1133" y="851"/>
                      <a:pt x="1257" y="851"/>
                    </a:cubicBezTo>
                    <a:cubicBezTo>
                      <a:pt x="1381" y="851"/>
                      <a:pt x="1505" y="828"/>
                      <a:pt x="1614" y="781"/>
                    </a:cubicBezTo>
                    <a:cubicBezTo>
                      <a:pt x="1738" y="719"/>
                      <a:pt x="2141" y="502"/>
                      <a:pt x="1924" y="347"/>
                    </a:cubicBezTo>
                    <a:cubicBezTo>
                      <a:pt x="1645" y="130"/>
                      <a:pt x="1272" y="6"/>
                      <a:pt x="900" y="6"/>
                    </a:cubicBezTo>
                    <a:cubicBezTo>
                      <a:pt x="871" y="2"/>
                      <a:pt x="843" y="1"/>
                      <a:pt x="814"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14" name="Google Shape;344;p4">
                <a:extLst>
                  <a:ext uri="{FF2B5EF4-FFF2-40B4-BE49-F238E27FC236}">
                    <a16:creationId xmlns:a16="http://schemas.microsoft.com/office/drawing/2014/main" id="{66B4687B-5F36-AACF-E2DB-FC178C462B13}"/>
                  </a:ext>
                </a:extLst>
              </p:cNvPr>
              <p:cNvSpPr>
                <a:spLocks/>
              </p:cNvSpPr>
              <p:nvPr/>
            </p:nvSpPr>
            <p:spPr bwMode="auto">
              <a:xfrm rot="-10594719">
                <a:off x="1976086" y="4955828"/>
                <a:ext cx="95786" cy="45242"/>
              </a:xfrm>
              <a:custGeom>
                <a:avLst/>
                <a:gdLst>
                  <a:gd name="T0" fmla="*/ 2147483646 w 1645"/>
                  <a:gd name="T1" fmla="*/ 2147483646 h 777"/>
                  <a:gd name="T2" fmla="*/ 2147483646 w 1645"/>
                  <a:gd name="T3" fmla="*/ 2147483646 h 777"/>
                  <a:gd name="T4" fmla="*/ 2147483646 w 1645"/>
                  <a:gd name="T5" fmla="*/ 2147483646 h 777"/>
                  <a:gd name="T6" fmla="*/ 0 60000 65536"/>
                  <a:gd name="T7" fmla="*/ 0 60000 65536"/>
                  <a:gd name="T8" fmla="*/ 0 60000 65536"/>
                </a:gdLst>
                <a:ahLst/>
                <a:cxnLst>
                  <a:cxn ang="T6">
                    <a:pos x="T0" y="T1"/>
                  </a:cxn>
                  <a:cxn ang="T7">
                    <a:pos x="T2" y="T3"/>
                  </a:cxn>
                  <a:cxn ang="T8">
                    <a:pos x="T4" y="T5"/>
                  </a:cxn>
                </a:cxnLst>
                <a:rect l="0" t="0" r="r" b="b"/>
                <a:pathLst>
                  <a:path w="1645" h="777" extrusionOk="0">
                    <a:moveTo>
                      <a:pt x="869" y="1"/>
                    </a:moveTo>
                    <a:cubicBezTo>
                      <a:pt x="249" y="1"/>
                      <a:pt x="1" y="776"/>
                      <a:pt x="776" y="776"/>
                    </a:cubicBezTo>
                    <a:cubicBezTo>
                      <a:pt x="1396" y="776"/>
                      <a:pt x="1645" y="1"/>
                      <a:pt x="869"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15" name="Google Shape;345;p4">
                <a:extLst>
                  <a:ext uri="{FF2B5EF4-FFF2-40B4-BE49-F238E27FC236}">
                    <a16:creationId xmlns:a16="http://schemas.microsoft.com/office/drawing/2014/main" id="{42303FFB-F594-5A51-F5D4-8042FB4A12FB}"/>
                  </a:ext>
                </a:extLst>
              </p:cNvPr>
              <p:cNvSpPr>
                <a:spLocks/>
              </p:cNvSpPr>
              <p:nvPr/>
            </p:nvSpPr>
            <p:spPr bwMode="auto">
              <a:xfrm rot="-10594719">
                <a:off x="1773296" y="4958228"/>
                <a:ext cx="95786" cy="45184"/>
              </a:xfrm>
              <a:custGeom>
                <a:avLst/>
                <a:gdLst>
                  <a:gd name="T0" fmla="*/ 2147483646 w 1645"/>
                  <a:gd name="T1" fmla="*/ 0 h 776"/>
                  <a:gd name="T2" fmla="*/ 2147483646 w 1645"/>
                  <a:gd name="T3" fmla="*/ 2147483646 h 776"/>
                  <a:gd name="T4" fmla="*/ 2147483646 w 1645"/>
                  <a:gd name="T5" fmla="*/ 0 h 776"/>
                  <a:gd name="T6" fmla="*/ 0 60000 65536"/>
                  <a:gd name="T7" fmla="*/ 0 60000 65536"/>
                  <a:gd name="T8" fmla="*/ 0 60000 65536"/>
                </a:gdLst>
                <a:ahLst/>
                <a:cxnLst>
                  <a:cxn ang="T6">
                    <a:pos x="T0" y="T1"/>
                  </a:cxn>
                  <a:cxn ang="T7">
                    <a:pos x="T2" y="T3"/>
                  </a:cxn>
                  <a:cxn ang="T8">
                    <a:pos x="T4" y="T5"/>
                  </a:cxn>
                </a:cxnLst>
                <a:rect l="0" t="0" r="r" b="b"/>
                <a:pathLst>
                  <a:path w="1645" h="776" extrusionOk="0">
                    <a:moveTo>
                      <a:pt x="900" y="0"/>
                    </a:moveTo>
                    <a:cubicBezTo>
                      <a:pt x="249" y="0"/>
                      <a:pt x="1" y="776"/>
                      <a:pt x="776" y="776"/>
                    </a:cubicBezTo>
                    <a:cubicBezTo>
                      <a:pt x="1397" y="776"/>
                      <a:pt x="1645" y="0"/>
                      <a:pt x="90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16" name="Google Shape;346;p4">
                <a:extLst>
                  <a:ext uri="{FF2B5EF4-FFF2-40B4-BE49-F238E27FC236}">
                    <a16:creationId xmlns:a16="http://schemas.microsoft.com/office/drawing/2014/main" id="{EA072C1D-4912-2E05-5513-04C04E6A25BF}"/>
                  </a:ext>
                </a:extLst>
              </p:cNvPr>
              <p:cNvSpPr>
                <a:spLocks/>
              </p:cNvSpPr>
              <p:nvPr/>
            </p:nvSpPr>
            <p:spPr bwMode="auto">
              <a:xfrm rot="-10594719">
                <a:off x="1864326" y="4858253"/>
                <a:ext cx="126473" cy="45999"/>
              </a:xfrm>
              <a:custGeom>
                <a:avLst/>
                <a:gdLst>
                  <a:gd name="T0" fmla="*/ 2147483646 w 2172"/>
                  <a:gd name="T1" fmla="*/ 0 h 790"/>
                  <a:gd name="T2" fmla="*/ 2147483646 w 2172"/>
                  <a:gd name="T3" fmla="*/ 2147483646 h 790"/>
                  <a:gd name="T4" fmla="*/ 2147483646 w 2172"/>
                  <a:gd name="T5" fmla="*/ 2147483646 h 790"/>
                  <a:gd name="T6" fmla="*/ 2147483646 w 2172"/>
                  <a:gd name="T7" fmla="*/ 2147483646 h 790"/>
                  <a:gd name="T8" fmla="*/ 2147483646 w 2172"/>
                  <a:gd name="T9" fmla="*/ 2147483646 h 790"/>
                  <a:gd name="T10" fmla="*/ 2147483646 w 2172"/>
                  <a:gd name="T11" fmla="*/ 2147483646 h 790"/>
                  <a:gd name="T12" fmla="*/ 2147483646 w 2172"/>
                  <a:gd name="T13" fmla="*/ 2147483646 h 790"/>
                  <a:gd name="T14" fmla="*/ 2147483646 w 2172"/>
                  <a:gd name="T15" fmla="*/ 2147483646 h 790"/>
                  <a:gd name="T16" fmla="*/ 2147483646 w 2172"/>
                  <a:gd name="T17" fmla="*/ 2147483646 h 790"/>
                  <a:gd name="T18" fmla="*/ 2147483646 w 2172"/>
                  <a:gd name="T19" fmla="*/ 0 h 79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172" h="790" extrusionOk="0">
                    <a:moveTo>
                      <a:pt x="828" y="0"/>
                    </a:moveTo>
                    <a:cubicBezTo>
                      <a:pt x="650" y="0"/>
                      <a:pt x="477" y="49"/>
                      <a:pt x="342" y="146"/>
                    </a:cubicBezTo>
                    <a:cubicBezTo>
                      <a:pt x="187" y="239"/>
                      <a:pt x="1" y="487"/>
                      <a:pt x="249" y="611"/>
                    </a:cubicBezTo>
                    <a:cubicBezTo>
                      <a:pt x="525" y="726"/>
                      <a:pt x="835" y="790"/>
                      <a:pt x="1154" y="790"/>
                    </a:cubicBezTo>
                    <a:cubicBezTo>
                      <a:pt x="1265" y="790"/>
                      <a:pt x="1377" y="782"/>
                      <a:pt x="1489" y="766"/>
                    </a:cubicBezTo>
                    <a:cubicBezTo>
                      <a:pt x="1707" y="735"/>
                      <a:pt x="2079" y="611"/>
                      <a:pt x="2110" y="363"/>
                    </a:cubicBezTo>
                    <a:cubicBezTo>
                      <a:pt x="2172" y="115"/>
                      <a:pt x="1800" y="115"/>
                      <a:pt x="1645" y="115"/>
                    </a:cubicBezTo>
                    <a:cubicBezTo>
                      <a:pt x="1595" y="123"/>
                      <a:pt x="1547" y="127"/>
                      <a:pt x="1501" y="127"/>
                    </a:cubicBezTo>
                    <a:cubicBezTo>
                      <a:pt x="1375" y="127"/>
                      <a:pt x="1262" y="98"/>
                      <a:pt x="1148" y="53"/>
                    </a:cubicBezTo>
                    <a:cubicBezTo>
                      <a:pt x="1044" y="18"/>
                      <a:pt x="935" y="0"/>
                      <a:pt x="828"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17" name="Google Shape;347;p4">
                <a:extLst>
                  <a:ext uri="{FF2B5EF4-FFF2-40B4-BE49-F238E27FC236}">
                    <a16:creationId xmlns:a16="http://schemas.microsoft.com/office/drawing/2014/main" id="{5DCFA636-5C3B-8A0C-205A-A7C33AD642A2}"/>
                  </a:ext>
                </a:extLst>
              </p:cNvPr>
              <p:cNvSpPr>
                <a:spLocks/>
              </p:cNvSpPr>
              <p:nvPr/>
            </p:nvSpPr>
            <p:spPr bwMode="auto">
              <a:xfrm rot="-10594719">
                <a:off x="1635557" y="4850249"/>
                <a:ext cx="88566" cy="25328"/>
              </a:xfrm>
              <a:custGeom>
                <a:avLst/>
                <a:gdLst>
                  <a:gd name="T0" fmla="*/ 2147483646 w 1521"/>
                  <a:gd name="T1" fmla="*/ 2147483646 h 435"/>
                  <a:gd name="T2" fmla="*/ 2147483646 w 1521"/>
                  <a:gd name="T3" fmla="*/ 2147483646 h 435"/>
                  <a:gd name="T4" fmla="*/ 2147483646 w 1521"/>
                  <a:gd name="T5" fmla="*/ 2147483646 h 435"/>
                  <a:gd name="T6" fmla="*/ 2147483646 w 1521"/>
                  <a:gd name="T7" fmla="*/ 2147483646 h 435"/>
                  <a:gd name="T8" fmla="*/ 2147483646 w 1521"/>
                  <a:gd name="T9" fmla="*/ 2147483646 h 435"/>
                  <a:gd name="T10" fmla="*/ 2147483646 w 1521"/>
                  <a:gd name="T11" fmla="*/ 2147483646 h 435"/>
                  <a:gd name="T12" fmla="*/ 2147483646 w 1521"/>
                  <a:gd name="T13" fmla="*/ 2147483646 h 435"/>
                  <a:gd name="T14" fmla="*/ 2147483646 w 1521"/>
                  <a:gd name="T15" fmla="*/ 2147483646 h 435"/>
                  <a:gd name="T16" fmla="*/ 2147483646 w 1521"/>
                  <a:gd name="T17" fmla="*/ 2147483646 h 4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521" h="435" extrusionOk="0">
                    <a:moveTo>
                      <a:pt x="931" y="1"/>
                    </a:moveTo>
                    <a:cubicBezTo>
                      <a:pt x="652" y="1"/>
                      <a:pt x="404" y="63"/>
                      <a:pt x="156" y="218"/>
                    </a:cubicBezTo>
                    <a:cubicBezTo>
                      <a:pt x="124" y="249"/>
                      <a:pt x="0" y="280"/>
                      <a:pt x="31" y="373"/>
                    </a:cubicBezTo>
                    <a:cubicBezTo>
                      <a:pt x="31" y="435"/>
                      <a:pt x="156" y="435"/>
                      <a:pt x="218" y="435"/>
                    </a:cubicBezTo>
                    <a:lnTo>
                      <a:pt x="590" y="435"/>
                    </a:lnTo>
                    <a:cubicBezTo>
                      <a:pt x="869" y="404"/>
                      <a:pt x="1148" y="342"/>
                      <a:pt x="1365" y="218"/>
                    </a:cubicBezTo>
                    <a:cubicBezTo>
                      <a:pt x="1427" y="187"/>
                      <a:pt x="1520" y="125"/>
                      <a:pt x="1520" y="63"/>
                    </a:cubicBezTo>
                    <a:cubicBezTo>
                      <a:pt x="1489" y="1"/>
                      <a:pt x="1365" y="1"/>
                      <a:pt x="1303" y="1"/>
                    </a:cubicBezTo>
                    <a:lnTo>
                      <a:pt x="931"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18" name="Google Shape;348;p4">
                <a:extLst>
                  <a:ext uri="{FF2B5EF4-FFF2-40B4-BE49-F238E27FC236}">
                    <a16:creationId xmlns:a16="http://schemas.microsoft.com/office/drawing/2014/main" id="{AE92CD26-DBC3-B33A-22B2-D8DEC9CE9027}"/>
                  </a:ext>
                </a:extLst>
              </p:cNvPr>
              <p:cNvSpPr>
                <a:spLocks/>
              </p:cNvSpPr>
              <p:nvPr/>
            </p:nvSpPr>
            <p:spPr bwMode="auto">
              <a:xfrm rot="-10594719">
                <a:off x="1326281" y="4893132"/>
                <a:ext cx="144524" cy="58168"/>
              </a:xfrm>
              <a:custGeom>
                <a:avLst/>
                <a:gdLst>
                  <a:gd name="T0" fmla="*/ 2147483646 w 2482"/>
                  <a:gd name="T1" fmla="*/ 2147483646 h 999"/>
                  <a:gd name="T2" fmla="*/ 2147483646 w 2482"/>
                  <a:gd name="T3" fmla="*/ 2147483646 h 999"/>
                  <a:gd name="T4" fmla="*/ 2147483646 w 2482"/>
                  <a:gd name="T5" fmla="*/ 2147483646 h 999"/>
                  <a:gd name="T6" fmla="*/ 2147483646 w 2482"/>
                  <a:gd name="T7" fmla="*/ 2147483646 h 999"/>
                  <a:gd name="T8" fmla="*/ 2147483646 w 2482"/>
                  <a:gd name="T9" fmla="*/ 2147483646 h 999"/>
                  <a:gd name="T10" fmla="*/ 2147483646 w 2482"/>
                  <a:gd name="T11" fmla="*/ 2147483646 h 999"/>
                  <a:gd name="T12" fmla="*/ 2147483646 w 2482"/>
                  <a:gd name="T13" fmla="*/ 2147483646 h 999"/>
                  <a:gd name="T14" fmla="*/ 2147483646 w 2482"/>
                  <a:gd name="T15" fmla="*/ 2147483646 h 999"/>
                  <a:gd name="T16" fmla="*/ 2147483646 w 2482"/>
                  <a:gd name="T17" fmla="*/ 2147483646 h 999"/>
                  <a:gd name="T18" fmla="*/ 2147483646 w 2482"/>
                  <a:gd name="T19" fmla="*/ 2147483646 h 999"/>
                  <a:gd name="T20" fmla="*/ 2147483646 w 2482"/>
                  <a:gd name="T21" fmla="*/ 2147483646 h 99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482" h="999" extrusionOk="0">
                    <a:moveTo>
                      <a:pt x="782" y="1"/>
                    </a:moveTo>
                    <a:cubicBezTo>
                      <a:pt x="533" y="1"/>
                      <a:pt x="291" y="118"/>
                      <a:pt x="124" y="285"/>
                    </a:cubicBezTo>
                    <a:cubicBezTo>
                      <a:pt x="0" y="502"/>
                      <a:pt x="248" y="626"/>
                      <a:pt x="434" y="626"/>
                    </a:cubicBezTo>
                    <a:lnTo>
                      <a:pt x="434" y="595"/>
                    </a:lnTo>
                    <a:cubicBezTo>
                      <a:pt x="714" y="595"/>
                      <a:pt x="1024" y="719"/>
                      <a:pt x="1241" y="905"/>
                    </a:cubicBezTo>
                    <a:cubicBezTo>
                      <a:pt x="1365" y="967"/>
                      <a:pt x="1497" y="998"/>
                      <a:pt x="1625" y="998"/>
                    </a:cubicBezTo>
                    <a:cubicBezTo>
                      <a:pt x="1753" y="998"/>
                      <a:pt x="1877" y="967"/>
                      <a:pt x="1985" y="905"/>
                    </a:cubicBezTo>
                    <a:cubicBezTo>
                      <a:pt x="2109" y="843"/>
                      <a:pt x="2482" y="626"/>
                      <a:pt x="2296" y="440"/>
                    </a:cubicBezTo>
                    <a:cubicBezTo>
                      <a:pt x="1926" y="156"/>
                      <a:pt x="1479" y="2"/>
                      <a:pt x="1001" y="2"/>
                    </a:cubicBezTo>
                    <a:cubicBezTo>
                      <a:pt x="957" y="2"/>
                      <a:pt x="913" y="3"/>
                      <a:pt x="869" y="6"/>
                    </a:cubicBezTo>
                    <a:cubicBezTo>
                      <a:pt x="840" y="2"/>
                      <a:pt x="811" y="1"/>
                      <a:pt x="782"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19" name="Google Shape;349;p4">
                <a:extLst>
                  <a:ext uri="{FF2B5EF4-FFF2-40B4-BE49-F238E27FC236}">
                    <a16:creationId xmlns:a16="http://schemas.microsoft.com/office/drawing/2014/main" id="{54DE843A-2249-84BB-18EC-69658D0A5A56}"/>
                  </a:ext>
                </a:extLst>
              </p:cNvPr>
              <p:cNvSpPr>
                <a:spLocks/>
              </p:cNvSpPr>
              <p:nvPr/>
            </p:nvSpPr>
            <p:spPr bwMode="auto">
              <a:xfrm rot="-10594719">
                <a:off x="1377624" y="4771551"/>
                <a:ext cx="112090" cy="34645"/>
              </a:xfrm>
              <a:custGeom>
                <a:avLst/>
                <a:gdLst>
                  <a:gd name="T0" fmla="*/ 2147483646 w 1925"/>
                  <a:gd name="T1" fmla="*/ 2147483646 h 595"/>
                  <a:gd name="T2" fmla="*/ 2147483646 w 1925"/>
                  <a:gd name="T3" fmla="*/ 2147483646 h 595"/>
                  <a:gd name="T4" fmla="*/ 2147483646 w 1925"/>
                  <a:gd name="T5" fmla="*/ 2147483646 h 595"/>
                  <a:gd name="T6" fmla="*/ 2147483646 w 1925"/>
                  <a:gd name="T7" fmla="*/ 2147483646 h 595"/>
                  <a:gd name="T8" fmla="*/ 2147483646 w 1925"/>
                  <a:gd name="T9" fmla="*/ 2147483646 h 595"/>
                  <a:gd name="T10" fmla="*/ 2147483646 w 1925"/>
                  <a:gd name="T11" fmla="*/ 2147483646 h 595"/>
                  <a:gd name="T12" fmla="*/ 2147483646 w 1925"/>
                  <a:gd name="T13" fmla="*/ 2147483646 h 595"/>
                  <a:gd name="T14" fmla="*/ 2147483646 w 1925"/>
                  <a:gd name="T15" fmla="*/ 2147483646 h 595"/>
                  <a:gd name="T16" fmla="*/ 2147483646 w 1925"/>
                  <a:gd name="T17" fmla="*/ 2147483646 h 59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925" h="595" extrusionOk="0">
                    <a:moveTo>
                      <a:pt x="956" y="1"/>
                    </a:moveTo>
                    <a:cubicBezTo>
                      <a:pt x="755" y="1"/>
                      <a:pt x="563" y="59"/>
                      <a:pt x="404" y="149"/>
                    </a:cubicBezTo>
                    <a:cubicBezTo>
                      <a:pt x="280" y="211"/>
                      <a:pt x="1" y="397"/>
                      <a:pt x="249" y="460"/>
                    </a:cubicBezTo>
                    <a:lnTo>
                      <a:pt x="776" y="584"/>
                    </a:lnTo>
                    <a:cubicBezTo>
                      <a:pt x="835" y="591"/>
                      <a:pt x="895" y="595"/>
                      <a:pt x="957" y="595"/>
                    </a:cubicBezTo>
                    <a:cubicBezTo>
                      <a:pt x="1155" y="595"/>
                      <a:pt x="1362" y="554"/>
                      <a:pt x="1552" y="460"/>
                    </a:cubicBezTo>
                    <a:cubicBezTo>
                      <a:pt x="1645" y="397"/>
                      <a:pt x="1924" y="211"/>
                      <a:pt x="1676" y="149"/>
                    </a:cubicBezTo>
                    <a:lnTo>
                      <a:pt x="1180" y="25"/>
                    </a:lnTo>
                    <a:cubicBezTo>
                      <a:pt x="1105" y="9"/>
                      <a:pt x="1030" y="1"/>
                      <a:pt x="956"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20" name="Google Shape;350;p4">
                <a:extLst>
                  <a:ext uri="{FF2B5EF4-FFF2-40B4-BE49-F238E27FC236}">
                    <a16:creationId xmlns:a16="http://schemas.microsoft.com/office/drawing/2014/main" id="{BCB42BB9-9425-B40E-A3E0-2897D20BFF05}"/>
                  </a:ext>
                </a:extLst>
              </p:cNvPr>
              <p:cNvSpPr>
                <a:spLocks/>
              </p:cNvSpPr>
              <p:nvPr/>
            </p:nvSpPr>
            <p:spPr bwMode="auto">
              <a:xfrm rot="-10594719">
                <a:off x="1803282" y="4697382"/>
                <a:ext cx="112032" cy="48211"/>
              </a:xfrm>
              <a:custGeom>
                <a:avLst/>
                <a:gdLst>
                  <a:gd name="T0" fmla="*/ 2147483646 w 1924"/>
                  <a:gd name="T1" fmla="*/ 2147483646 h 828"/>
                  <a:gd name="T2" fmla="*/ 2147483646 w 1924"/>
                  <a:gd name="T3" fmla="*/ 2147483646 h 828"/>
                  <a:gd name="T4" fmla="*/ 2147483646 w 1924"/>
                  <a:gd name="T5" fmla="*/ 2147483646 h 828"/>
                  <a:gd name="T6" fmla="*/ 2147483646 w 1924"/>
                  <a:gd name="T7" fmla="*/ 2147483646 h 828"/>
                  <a:gd name="T8" fmla="*/ 2147483646 w 1924"/>
                  <a:gd name="T9" fmla="*/ 2147483646 h 828"/>
                  <a:gd name="T10" fmla="*/ 2147483646 w 1924"/>
                  <a:gd name="T11" fmla="*/ 2147483646 h 828"/>
                  <a:gd name="T12" fmla="*/ 2147483646 w 1924"/>
                  <a:gd name="T13" fmla="*/ 2147483646 h 828"/>
                  <a:gd name="T14" fmla="*/ 2147483646 w 1924"/>
                  <a:gd name="T15" fmla="*/ 2147483646 h 828"/>
                  <a:gd name="T16" fmla="*/ 2147483646 w 1924"/>
                  <a:gd name="T17" fmla="*/ 2147483646 h 828"/>
                  <a:gd name="T18" fmla="*/ 2147483646 w 1924"/>
                  <a:gd name="T19" fmla="*/ 2147483646 h 8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924" h="828" extrusionOk="0">
                    <a:moveTo>
                      <a:pt x="826" y="1"/>
                    </a:moveTo>
                    <a:cubicBezTo>
                      <a:pt x="594" y="1"/>
                      <a:pt x="368" y="69"/>
                      <a:pt x="187" y="225"/>
                    </a:cubicBezTo>
                    <a:cubicBezTo>
                      <a:pt x="0" y="349"/>
                      <a:pt x="31" y="535"/>
                      <a:pt x="280" y="535"/>
                    </a:cubicBezTo>
                    <a:lnTo>
                      <a:pt x="249" y="535"/>
                    </a:lnTo>
                    <a:cubicBezTo>
                      <a:pt x="404" y="567"/>
                      <a:pt x="559" y="629"/>
                      <a:pt x="683" y="753"/>
                    </a:cubicBezTo>
                    <a:cubicBezTo>
                      <a:pt x="749" y="808"/>
                      <a:pt x="838" y="828"/>
                      <a:pt x="935" y="828"/>
                    </a:cubicBezTo>
                    <a:cubicBezTo>
                      <a:pt x="1110" y="828"/>
                      <a:pt x="1307" y="762"/>
                      <a:pt x="1427" y="722"/>
                    </a:cubicBezTo>
                    <a:cubicBezTo>
                      <a:pt x="1520" y="691"/>
                      <a:pt x="1924" y="473"/>
                      <a:pt x="1738" y="318"/>
                    </a:cubicBezTo>
                    <a:cubicBezTo>
                      <a:pt x="1520" y="132"/>
                      <a:pt x="1241" y="39"/>
                      <a:pt x="962" y="8"/>
                    </a:cubicBezTo>
                    <a:cubicBezTo>
                      <a:pt x="917" y="3"/>
                      <a:pt x="871" y="1"/>
                      <a:pt x="826"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21" name="Google Shape;351;p4">
                <a:extLst>
                  <a:ext uri="{FF2B5EF4-FFF2-40B4-BE49-F238E27FC236}">
                    <a16:creationId xmlns:a16="http://schemas.microsoft.com/office/drawing/2014/main" id="{FE55F0AF-C262-FD4C-9A8F-9B661A30F72C}"/>
                  </a:ext>
                </a:extLst>
              </p:cNvPr>
              <p:cNvSpPr>
                <a:spLocks/>
              </p:cNvSpPr>
              <p:nvPr/>
            </p:nvSpPr>
            <p:spPr bwMode="auto">
              <a:xfrm rot="-10594719">
                <a:off x="1895778" y="4578886"/>
                <a:ext cx="113837" cy="36159"/>
              </a:xfrm>
              <a:custGeom>
                <a:avLst/>
                <a:gdLst>
                  <a:gd name="T0" fmla="*/ 2147483646 w 1955"/>
                  <a:gd name="T1" fmla="*/ 2147483646 h 621"/>
                  <a:gd name="T2" fmla="*/ 2147483646 w 1955"/>
                  <a:gd name="T3" fmla="*/ 2147483646 h 621"/>
                  <a:gd name="T4" fmla="*/ 2147483646 w 1955"/>
                  <a:gd name="T5" fmla="*/ 2147483646 h 621"/>
                  <a:gd name="T6" fmla="*/ 0 60000 65536"/>
                  <a:gd name="T7" fmla="*/ 0 60000 65536"/>
                  <a:gd name="T8" fmla="*/ 0 60000 65536"/>
                </a:gdLst>
                <a:ahLst/>
                <a:cxnLst>
                  <a:cxn ang="T6">
                    <a:pos x="T0" y="T1"/>
                  </a:cxn>
                  <a:cxn ang="T7">
                    <a:pos x="T2" y="T3"/>
                  </a:cxn>
                  <a:cxn ang="T8">
                    <a:pos x="T4" y="T5"/>
                  </a:cxn>
                </a:cxnLst>
                <a:rect l="0" t="0" r="r" b="b"/>
                <a:pathLst>
                  <a:path w="1955" h="621" extrusionOk="0">
                    <a:moveTo>
                      <a:pt x="1210" y="1"/>
                    </a:moveTo>
                    <a:cubicBezTo>
                      <a:pt x="807" y="1"/>
                      <a:pt x="1" y="621"/>
                      <a:pt x="745" y="621"/>
                    </a:cubicBezTo>
                    <a:cubicBezTo>
                      <a:pt x="1148" y="621"/>
                      <a:pt x="1955" y="1"/>
                      <a:pt x="1210"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22" name="Google Shape;352;p4">
                <a:extLst>
                  <a:ext uri="{FF2B5EF4-FFF2-40B4-BE49-F238E27FC236}">
                    <a16:creationId xmlns:a16="http://schemas.microsoft.com/office/drawing/2014/main" id="{A839F369-D866-6E6C-7145-A1914579DFB8}"/>
                  </a:ext>
                </a:extLst>
              </p:cNvPr>
              <p:cNvSpPr>
                <a:spLocks/>
              </p:cNvSpPr>
              <p:nvPr/>
            </p:nvSpPr>
            <p:spPr bwMode="auto">
              <a:xfrm rot="-10594719">
                <a:off x="1667823" y="4452968"/>
                <a:ext cx="119311" cy="43903"/>
              </a:xfrm>
              <a:custGeom>
                <a:avLst/>
                <a:gdLst>
                  <a:gd name="T0" fmla="*/ 2147483646 w 2049"/>
                  <a:gd name="T1" fmla="*/ 0 h 754"/>
                  <a:gd name="T2" fmla="*/ 2147483646 w 2049"/>
                  <a:gd name="T3" fmla="*/ 2147483646 h 754"/>
                  <a:gd name="T4" fmla="*/ 2147483646 w 2049"/>
                  <a:gd name="T5" fmla="*/ 2147483646 h 754"/>
                  <a:gd name="T6" fmla="*/ 2147483646 w 2049"/>
                  <a:gd name="T7" fmla="*/ 2147483646 h 754"/>
                  <a:gd name="T8" fmla="*/ 2147483646 w 2049"/>
                  <a:gd name="T9" fmla="*/ 2147483646 h 754"/>
                  <a:gd name="T10" fmla="*/ 2147483646 w 2049"/>
                  <a:gd name="T11" fmla="*/ 2147483646 h 754"/>
                  <a:gd name="T12" fmla="*/ 2147483646 w 2049"/>
                  <a:gd name="T13" fmla="*/ 2147483646 h 754"/>
                  <a:gd name="T14" fmla="*/ 2147483646 w 2049"/>
                  <a:gd name="T15" fmla="*/ 2147483646 h 754"/>
                  <a:gd name="T16" fmla="*/ 2147483646 w 2049"/>
                  <a:gd name="T17" fmla="*/ 0 h 7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049" h="754" extrusionOk="0">
                    <a:moveTo>
                      <a:pt x="754" y="0"/>
                    </a:moveTo>
                    <a:cubicBezTo>
                      <a:pt x="504" y="0"/>
                      <a:pt x="264" y="123"/>
                      <a:pt x="125" y="346"/>
                    </a:cubicBezTo>
                    <a:cubicBezTo>
                      <a:pt x="1" y="563"/>
                      <a:pt x="218" y="749"/>
                      <a:pt x="435" y="749"/>
                    </a:cubicBezTo>
                    <a:lnTo>
                      <a:pt x="1180" y="749"/>
                    </a:lnTo>
                    <a:cubicBezTo>
                      <a:pt x="1208" y="752"/>
                      <a:pt x="1237" y="754"/>
                      <a:pt x="1265" y="754"/>
                    </a:cubicBezTo>
                    <a:cubicBezTo>
                      <a:pt x="1515" y="754"/>
                      <a:pt x="1757" y="634"/>
                      <a:pt x="1924" y="439"/>
                    </a:cubicBezTo>
                    <a:cubicBezTo>
                      <a:pt x="2048" y="191"/>
                      <a:pt x="1831" y="5"/>
                      <a:pt x="1583" y="5"/>
                    </a:cubicBezTo>
                    <a:lnTo>
                      <a:pt x="839" y="5"/>
                    </a:lnTo>
                    <a:cubicBezTo>
                      <a:pt x="810" y="2"/>
                      <a:pt x="782" y="0"/>
                      <a:pt x="754"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23" name="Google Shape;353;p4">
                <a:extLst>
                  <a:ext uri="{FF2B5EF4-FFF2-40B4-BE49-F238E27FC236}">
                    <a16:creationId xmlns:a16="http://schemas.microsoft.com/office/drawing/2014/main" id="{DB9BA8DC-4849-3D69-8631-B2740D2858CA}"/>
                  </a:ext>
                </a:extLst>
              </p:cNvPr>
              <p:cNvSpPr>
                <a:spLocks/>
              </p:cNvSpPr>
              <p:nvPr/>
            </p:nvSpPr>
            <p:spPr bwMode="auto">
              <a:xfrm rot="-10594719">
                <a:off x="1579763" y="4538236"/>
                <a:ext cx="113896" cy="34412"/>
              </a:xfrm>
              <a:custGeom>
                <a:avLst/>
                <a:gdLst>
                  <a:gd name="T0" fmla="*/ 2147483646 w 1956"/>
                  <a:gd name="T1" fmla="*/ 2147483646 h 591"/>
                  <a:gd name="T2" fmla="*/ 2147483646 w 1956"/>
                  <a:gd name="T3" fmla="*/ 2147483646 h 591"/>
                  <a:gd name="T4" fmla="*/ 2147483646 w 1956"/>
                  <a:gd name="T5" fmla="*/ 2147483646 h 591"/>
                  <a:gd name="T6" fmla="*/ 0 60000 65536"/>
                  <a:gd name="T7" fmla="*/ 0 60000 65536"/>
                  <a:gd name="T8" fmla="*/ 0 60000 65536"/>
                </a:gdLst>
                <a:ahLst/>
                <a:cxnLst>
                  <a:cxn ang="T6">
                    <a:pos x="T0" y="T1"/>
                  </a:cxn>
                  <a:cxn ang="T7">
                    <a:pos x="T2" y="T3"/>
                  </a:cxn>
                  <a:cxn ang="T8">
                    <a:pos x="T4" y="T5"/>
                  </a:cxn>
                </a:cxnLst>
                <a:rect l="0" t="0" r="r" b="b"/>
                <a:pathLst>
                  <a:path w="1956" h="591" extrusionOk="0">
                    <a:moveTo>
                      <a:pt x="1211" y="1"/>
                    </a:moveTo>
                    <a:cubicBezTo>
                      <a:pt x="838" y="1"/>
                      <a:pt x="1" y="590"/>
                      <a:pt x="776" y="590"/>
                    </a:cubicBezTo>
                    <a:cubicBezTo>
                      <a:pt x="1149" y="590"/>
                      <a:pt x="1955" y="1"/>
                      <a:pt x="1211"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24" name="Google Shape;354;p4">
                <a:extLst>
                  <a:ext uri="{FF2B5EF4-FFF2-40B4-BE49-F238E27FC236}">
                    <a16:creationId xmlns:a16="http://schemas.microsoft.com/office/drawing/2014/main" id="{9A6EB137-6136-E30C-D2B1-6654736A017F}"/>
                  </a:ext>
                </a:extLst>
              </p:cNvPr>
              <p:cNvSpPr>
                <a:spLocks/>
              </p:cNvSpPr>
              <p:nvPr/>
            </p:nvSpPr>
            <p:spPr bwMode="auto">
              <a:xfrm rot="-10594719">
                <a:off x="1579808" y="4655738"/>
                <a:ext cx="106675" cy="39652"/>
              </a:xfrm>
              <a:custGeom>
                <a:avLst/>
                <a:gdLst>
                  <a:gd name="T0" fmla="*/ 2147483646 w 1832"/>
                  <a:gd name="T1" fmla="*/ 2147483646 h 681"/>
                  <a:gd name="T2" fmla="*/ 2147483646 w 1832"/>
                  <a:gd name="T3" fmla="*/ 2147483646 h 681"/>
                  <a:gd name="T4" fmla="*/ 2147483646 w 1832"/>
                  <a:gd name="T5" fmla="*/ 2147483646 h 681"/>
                  <a:gd name="T6" fmla="*/ 2147483646 w 1832"/>
                  <a:gd name="T7" fmla="*/ 2147483646 h 681"/>
                  <a:gd name="T8" fmla="*/ 2147483646 w 1832"/>
                  <a:gd name="T9" fmla="*/ 2147483646 h 681"/>
                  <a:gd name="T10" fmla="*/ 2147483646 w 1832"/>
                  <a:gd name="T11" fmla="*/ 2147483646 h 681"/>
                  <a:gd name="T12" fmla="*/ 2147483646 w 1832"/>
                  <a:gd name="T13" fmla="*/ 2147483646 h 681"/>
                  <a:gd name="T14" fmla="*/ 2147483646 w 1832"/>
                  <a:gd name="T15" fmla="*/ 2147483646 h 681"/>
                  <a:gd name="T16" fmla="*/ 2147483646 w 1832"/>
                  <a:gd name="T17" fmla="*/ 2147483646 h 68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32" h="681" extrusionOk="0">
                    <a:moveTo>
                      <a:pt x="915" y="1"/>
                    </a:moveTo>
                    <a:cubicBezTo>
                      <a:pt x="727" y="1"/>
                      <a:pt x="543" y="49"/>
                      <a:pt x="373" y="155"/>
                    </a:cubicBezTo>
                    <a:cubicBezTo>
                      <a:pt x="249" y="217"/>
                      <a:pt x="1" y="434"/>
                      <a:pt x="280" y="527"/>
                    </a:cubicBezTo>
                    <a:lnTo>
                      <a:pt x="683" y="651"/>
                    </a:lnTo>
                    <a:cubicBezTo>
                      <a:pt x="762" y="671"/>
                      <a:pt x="844" y="681"/>
                      <a:pt x="926" y="681"/>
                    </a:cubicBezTo>
                    <a:cubicBezTo>
                      <a:pt x="1105" y="681"/>
                      <a:pt x="1289" y="633"/>
                      <a:pt x="1459" y="527"/>
                    </a:cubicBezTo>
                    <a:cubicBezTo>
                      <a:pt x="1583" y="465"/>
                      <a:pt x="1831" y="248"/>
                      <a:pt x="1552" y="155"/>
                    </a:cubicBezTo>
                    <a:lnTo>
                      <a:pt x="1180" y="31"/>
                    </a:lnTo>
                    <a:cubicBezTo>
                      <a:pt x="1091" y="11"/>
                      <a:pt x="1003" y="1"/>
                      <a:pt x="915"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25" name="Google Shape;355;p4">
                <a:extLst>
                  <a:ext uri="{FF2B5EF4-FFF2-40B4-BE49-F238E27FC236}">
                    <a16:creationId xmlns:a16="http://schemas.microsoft.com/office/drawing/2014/main" id="{ADD3E91A-40D0-253B-5F78-400C4F770309}"/>
                  </a:ext>
                </a:extLst>
              </p:cNvPr>
              <p:cNvSpPr>
                <a:spLocks/>
              </p:cNvSpPr>
              <p:nvPr/>
            </p:nvSpPr>
            <p:spPr bwMode="auto">
              <a:xfrm rot="-10594719">
                <a:off x="1253171" y="4536196"/>
                <a:ext cx="131888" cy="69813"/>
              </a:xfrm>
              <a:custGeom>
                <a:avLst/>
                <a:gdLst>
                  <a:gd name="T0" fmla="*/ 2147483646 w 2265"/>
                  <a:gd name="T1" fmla="*/ 0 h 1199"/>
                  <a:gd name="T2" fmla="*/ 2147483646 w 2265"/>
                  <a:gd name="T3" fmla="*/ 2147483646 h 1199"/>
                  <a:gd name="T4" fmla="*/ 2147483646 w 2265"/>
                  <a:gd name="T5" fmla="*/ 2147483646 h 1199"/>
                  <a:gd name="T6" fmla="*/ 2147483646 w 2265"/>
                  <a:gd name="T7" fmla="*/ 2147483646 h 1199"/>
                  <a:gd name="T8" fmla="*/ 2147483646 w 2265"/>
                  <a:gd name="T9" fmla="*/ 2147483646 h 1199"/>
                  <a:gd name="T10" fmla="*/ 2147483646 w 2265"/>
                  <a:gd name="T11" fmla="*/ 2147483646 h 1199"/>
                  <a:gd name="T12" fmla="*/ 2147483646 w 2265"/>
                  <a:gd name="T13" fmla="*/ 2147483646 h 1199"/>
                  <a:gd name="T14" fmla="*/ 2147483646 w 2265"/>
                  <a:gd name="T15" fmla="*/ 2147483646 h 1199"/>
                  <a:gd name="T16" fmla="*/ 2147483646 w 2265"/>
                  <a:gd name="T17" fmla="*/ 0 h 119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265" h="1199" extrusionOk="0">
                    <a:moveTo>
                      <a:pt x="979" y="0"/>
                    </a:moveTo>
                    <a:cubicBezTo>
                      <a:pt x="813" y="0"/>
                      <a:pt x="636" y="53"/>
                      <a:pt x="497" y="92"/>
                    </a:cubicBezTo>
                    <a:cubicBezTo>
                      <a:pt x="403" y="123"/>
                      <a:pt x="0" y="341"/>
                      <a:pt x="186" y="496"/>
                    </a:cubicBezTo>
                    <a:lnTo>
                      <a:pt x="1055" y="1116"/>
                    </a:lnTo>
                    <a:cubicBezTo>
                      <a:pt x="1127" y="1176"/>
                      <a:pt x="1222" y="1199"/>
                      <a:pt x="1323" y="1199"/>
                    </a:cubicBezTo>
                    <a:cubicBezTo>
                      <a:pt x="1482" y="1199"/>
                      <a:pt x="1654" y="1142"/>
                      <a:pt x="1768" y="1085"/>
                    </a:cubicBezTo>
                    <a:cubicBezTo>
                      <a:pt x="1861" y="1054"/>
                      <a:pt x="2265" y="868"/>
                      <a:pt x="2079" y="713"/>
                    </a:cubicBezTo>
                    <a:lnTo>
                      <a:pt x="1241" y="61"/>
                    </a:lnTo>
                    <a:cubicBezTo>
                      <a:pt x="1163" y="17"/>
                      <a:pt x="1073" y="0"/>
                      <a:pt x="979"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26" name="Google Shape;356;p4">
                <a:extLst>
                  <a:ext uri="{FF2B5EF4-FFF2-40B4-BE49-F238E27FC236}">
                    <a16:creationId xmlns:a16="http://schemas.microsoft.com/office/drawing/2014/main" id="{5C49EB57-13ED-621E-4058-92C8E12FAE7B}"/>
                  </a:ext>
                </a:extLst>
              </p:cNvPr>
              <p:cNvSpPr>
                <a:spLocks/>
              </p:cNvSpPr>
              <p:nvPr/>
            </p:nvSpPr>
            <p:spPr bwMode="auto">
              <a:xfrm rot="-10594719">
                <a:off x="1324781" y="4401406"/>
                <a:ext cx="110227" cy="62419"/>
              </a:xfrm>
              <a:custGeom>
                <a:avLst/>
                <a:gdLst>
                  <a:gd name="T0" fmla="*/ 2147483646 w 1893"/>
                  <a:gd name="T1" fmla="*/ 2147483646 h 1072"/>
                  <a:gd name="T2" fmla="*/ 2147483646 w 1893"/>
                  <a:gd name="T3" fmla="*/ 2147483646 h 1072"/>
                  <a:gd name="T4" fmla="*/ 2147483646 w 1893"/>
                  <a:gd name="T5" fmla="*/ 2147483646 h 1072"/>
                  <a:gd name="T6" fmla="*/ 2147483646 w 1893"/>
                  <a:gd name="T7" fmla="*/ 2147483646 h 1072"/>
                  <a:gd name="T8" fmla="*/ 2147483646 w 1893"/>
                  <a:gd name="T9" fmla="*/ 2147483646 h 1072"/>
                  <a:gd name="T10" fmla="*/ 2147483646 w 1893"/>
                  <a:gd name="T11" fmla="*/ 2147483646 h 1072"/>
                  <a:gd name="T12" fmla="*/ 2147483646 w 1893"/>
                  <a:gd name="T13" fmla="*/ 2147483646 h 1072"/>
                  <a:gd name="T14" fmla="*/ 2147483646 w 1893"/>
                  <a:gd name="T15" fmla="*/ 2147483646 h 1072"/>
                  <a:gd name="T16" fmla="*/ 2147483646 w 1893"/>
                  <a:gd name="T17" fmla="*/ 2147483646 h 10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93" h="1072" extrusionOk="0">
                    <a:moveTo>
                      <a:pt x="707" y="1"/>
                    </a:moveTo>
                    <a:cubicBezTo>
                      <a:pt x="508" y="1"/>
                      <a:pt x="317" y="77"/>
                      <a:pt x="187" y="229"/>
                    </a:cubicBezTo>
                    <a:cubicBezTo>
                      <a:pt x="1" y="415"/>
                      <a:pt x="94" y="725"/>
                      <a:pt x="342" y="787"/>
                    </a:cubicBezTo>
                    <a:lnTo>
                      <a:pt x="962" y="1035"/>
                    </a:lnTo>
                    <a:cubicBezTo>
                      <a:pt x="1037" y="1060"/>
                      <a:pt x="1114" y="1072"/>
                      <a:pt x="1190" y="1072"/>
                    </a:cubicBezTo>
                    <a:cubicBezTo>
                      <a:pt x="1399" y="1072"/>
                      <a:pt x="1602" y="986"/>
                      <a:pt x="1738" y="849"/>
                    </a:cubicBezTo>
                    <a:cubicBezTo>
                      <a:pt x="1893" y="663"/>
                      <a:pt x="1831" y="353"/>
                      <a:pt x="1583" y="291"/>
                    </a:cubicBezTo>
                    <a:lnTo>
                      <a:pt x="962" y="43"/>
                    </a:lnTo>
                    <a:cubicBezTo>
                      <a:pt x="879" y="15"/>
                      <a:pt x="792" y="1"/>
                      <a:pt x="707"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27" name="Google Shape;357;p4">
                <a:extLst>
                  <a:ext uri="{FF2B5EF4-FFF2-40B4-BE49-F238E27FC236}">
                    <a16:creationId xmlns:a16="http://schemas.microsoft.com/office/drawing/2014/main" id="{6958543C-BA99-D046-D9B5-86A0C48F4450}"/>
                  </a:ext>
                </a:extLst>
              </p:cNvPr>
              <p:cNvSpPr>
                <a:spLocks/>
              </p:cNvSpPr>
              <p:nvPr/>
            </p:nvSpPr>
            <p:spPr bwMode="auto">
              <a:xfrm rot="-10594719">
                <a:off x="1535351" y="4341719"/>
                <a:ext cx="103007" cy="37556"/>
              </a:xfrm>
              <a:custGeom>
                <a:avLst/>
                <a:gdLst>
                  <a:gd name="T0" fmla="*/ 2147483646 w 1769"/>
                  <a:gd name="T1" fmla="*/ 2147483646 h 645"/>
                  <a:gd name="T2" fmla="*/ 2147483646 w 1769"/>
                  <a:gd name="T3" fmla="*/ 2147483646 h 645"/>
                  <a:gd name="T4" fmla="*/ 2147483646 w 1769"/>
                  <a:gd name="T5" fmla="*/ 2147483646 h 645"/>
                  <a:gd name="T6" fmla="*/ 2147483646 w 1769"/>
                  <a:gd name="T7" fmla="*/ 2147483646 h 645"/>
                  <a:gd name="T8" fmla="*/ 2147483646 w 1769"/>
                  <a:gd name="T9" fmla="*/ 2147483646 h 645"/>
                  <a:gd name="T10" fmla="*/ 2147483646 w 1769"/>
                  <a:gd name="T11" fmla="*/ 2147483646 h 645"/>
                  <a:gd name="T12" fmla="*/ 2147483646 w 1769"/>
                  <a:gd name="T13" fmla="*/ 2147483646 h 645"/>
                  <a:gd name="T14" fmla="*/ 2147483646 w 1769"/>
                  <a:gd name="T15" fmla="*/ 2147483646 h 645"/>
                  <a:gd name="T16" fmla="*/ 2147483646 w 1769"/>
                  <a:gd name="T17" fmla="*/ 2147483646 h 64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69" h="645" extrusionOk="0">
                    <a:moveTo>
                      <a:pt x="925" y="1"/>
                    </a:moveTo>
                    <a:cubicBezTo>
                      <a:pt x="724" y="1"/>
                      <a:pt x="532" y="58"/>
                      <a:pt x="373" y="149"/>
                    </a:cubicBezTo>
                    <a:cubicBezTo>
                      <a:pt x="249" y="211"/>
                      <a:pt x="1" y="428"/>
                      <a:pt x="249" y="490"/>
                    </a:cubicBezTo>
                    <a:lnTo>
                      <a:pt x="652" y="614"/>
                    </a:lnTo>
                    <a:cubicBezTo>
                      <a:pt x="731" y="634"/>
                      <a:pt x="812" y="644"/>
                      <a:pt x="895" y="644"/>
                    </a:cubicBezTo>
                    <a:cubicBezTo>
                      <a:pt x="1074" y="644"/>
                      <a:pt x="1258" y="596"/>
                      <a:pt x="1428" y="490"/>
                    </a:cubicBezTo>
                    <a:cubicBezTo>
                      <a:pt x="1521" y="428"/>
                      <a:pt x="1769" y="242"/>
                      <a:pt x="1521" y="149"/>
                    </a:cubicBezTo>
                    <a:lnTo>
                      <a:pt x="1148" y="25"/>
                    </a:lnTo>
                    <a:cubicBezTo>
                      <a:pt x="1074" y="8"/>
                      <a:pt x="999" y="1"/>
                      <a:pt x="925"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28" name="Google Shape;358;p4">
                <a:extLst>
                  <a:ext uri="{FF2B5EF4-FFF2-40B4-BE49-F238E27FC236}">
                    <a16:creationId xmlns:a16="http://schemas.microsoft.com/office/drawing/2014/main" id="{1C0B1E3F-F485-B660-6B0C-273A61ED5476}"/>
                  </a:ext>
                </a:extLst>
              </p:cNvPr>
              <p:cNvSpPr>
                <a:spLocks/>
              </p:cNvSpPr>
              <p:nvPr/>
            </p:nvSpPr>
            <p:spPr bwMode="auto">
              <a:xfrm rot="-10594719">
                <a:off x="1118834" y="4308400"/>
                <a:ext cx="117506" cy="54616"/>
              </a:xfrm>
              <a:custGeom>
                <a:avLst/>
                <a:gdLst>
                  <a:gd name="T0" fmla="*/ 2147483646 w 2018"/>
                  <a:gd name="T1" fmla="*/ 2147483646 h 938"/>
                  <a:gd name="T2" fmla="*/ 2147483646 w 2018"/>
                  <a:gd name="T3" fmla="*/ 2147483646 h 938"/>
                  <a:gd name="T4" fmla="*/ 2147483646 w 2018"/>
                  <a:gd name="T5" fmla="*/ 2147483646 h 938"/>
                  <a:gd name="T6" fmla="*/ 2147483646 w 2018"/>
                  <a:gd name="T7" fmla="*/ 2147483646 h 938"/>
                  <a:gd name="T8" fmla="*/ 2147483646 w 2018"/>
                  <a:gd name="T9" fmla="*/ 2147483646 h 938"/>
                  <a:gd name="T10" fmla="*/ 2147483646 w 2018"/>
                  <a:gd name="T11" fmla="*/ 2147483646 h 938"/>
                  <a:gd name="T12" fmla="*/ 2147483646 w 2018"/>
                  <a:gd name="T13" fmla="*/ 2147483646 h 938"/>
                  <a:gd name="T14" fmla="*/ 2147483646 w 2018"/>
                  <a:gd name="T15" fmla="*/ 2147483646 h 938"/>
                  <a:gd name="T16" fmla="*/ 2147483646 w 2018"/>
                  <a:gd name="T17" fmla="*/ 2147483646 h 93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018" h="938" extrusionOk="0">
                    <a:moveTo>
                      <a:pt x="1418" y="1"/>
                    </a:moveTo>
                    <a:cubicBezTo>
                      <a:pt x="1366" y="1"/>
                      <a:pt x="1316" y="5"/>
                      <a:pt x="1273" y="11"/>
                    </a:cubicBezTo>
                    <a:lnTo>
                      <a:pt x="528" y="135"/>
                    </a:lnTo>
                    <a:cubicBezTo>
                      <a:pt x="311" y="197"/>
                      <a:pt x="1" y="445"/>
                      <a:pt x="63" y="693"/>
                    </a:cubicBezTo>
                    <a:cubicBezTo>
                      <a:pt x="130" y="872"/>
                      <a:pt x="341" y="938"/>
                      <a:pt x="535" y="938"/>
                    </a:cubicBezTo>
                    <a:cubicBezTo>
                      <a:pt x="611" y="938"/>
                      <a:pt x="684" y="928"/>
                      <a:pt x="745" y="910"/>
                    </a:cubicBezTo>
                    <a:lnTo>
                      <a:pt x="1490" y="786"/>
                    </a:lnTo>
                    <a:cubicBezTo>
                      <a:pt x="1707" y="755"/>
                      <a:pt x="2017" y="507"/>
                      <a:pt x="1955" y="259"/>
                    </a:cubicBezTo>
                    <a:cubicBezTo>
                      <a:pt x="1881" y="60"/>
                      <a:pt x="1628" y="1"/>
                      <a:pt x="1418"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29" name="Google Shape;359;p4">
                <a:extLst>
                  <a:ext uri="{FF2B5EF4-FFF2-40B4-BE49-F238E27FC236}">
                    <a16:creationId xmlns:a16="http://schemas.microsoft.com/office/drawing/2014/main" id="{DB3B6DEE-1CA3-98FA-7CB9-17541E9FC85C}"/>
                  </a:ext>
                </a:extLst>
              </p:cNvPr>
              <p:cNvSpPr>
                <a:spLocks/>
              </p:cNvSpPr>
              <p:nvPr/>
            </p:nvSpPr>
            <p:spPr bwMode="auto">
              <a:xfrm rot="-10594719">
                <a:off x="780859" y="4335661"/>
                <a:ext cx="95786" cy="48037"/>
              </a:xfrm>
              <a:custGeom>
                <a:avLst/>
                <a:gdLst>
                  <a:gd name="T0" fmla="*/ 2147483646 w 1645"/>
                  <a:gd name="T1" fmla="*/ 0 h 825"/>
                  <a:gd name="T2" fmla="*/ 2147483646 w 1645"/>
                  <a:gd name="T3" fmla="*/ 2147483646 h 825"/>
                  <a:gd name="T4" fmla="*/ 2147483646 w 1645"/>
                  <a:gd name="T5" fmla="*/ 2147483646 h 825"/>
                  <a:gd name="T6" fmla="*/ 2147483646 w 1645"/>
                  <a:gd name="T7" fmla="*/ 2147483646 h 825"/>
                  <a:gd name="T8" fmla="*/ 2147483646 w 1645"/>
                  <a:gd name="T9" fmla="*/ 2147483646 h 825"/>
                  <a:gd name="T10" fmla="*/ 2147483646 w 1645"/>
                  <a:gd name="T11" fmla="*/ 2147483646 h 825"/>
                  <a:gd name="T12" fmla="*/ 2147483646 w 1645"/>
                  <a:gd name="T13" fmla="*/ 2147483646 h 825"/>
                  <a:gd name="T14" fmla="*/ 2147483646 w 1645"/>
                  <a:gd name="T15" fmla="*/ 2147483646 h 825"/>
                  <a:gd name="T16" fmla="*/ 2147483646 w 1645"/>
                  <a:gd name="T17" fmla="*/ 0 h 8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45" h="825" extrusionOk="0">
                    <a:moveTo>
                      <a:pt x="1144" y="0"/>
                    </a:moveTo>
                    <a:cubicBezTo>
                      <a:pt x="983" y="0"/>
                      <a:pt x="816" y="51"/>
                      <a:pt x="714" y="102"/>
                    </a:cubicBezTo>
                    <a:lnTo>
                      <a:pt x="466" y="226"/>
                    </a:lnTo>
                    <a:cubicBezTo>
                      <a:pt x="311" y="289"/>
                      <a:pt x="1" y="506"/>
                      <a:pt x="187" y="692"/>
                    </a:cubicBezTo>
                    <a:cubicBezTo>
                      <a:pt x="257" y="790"/>
                      <a:pt x="378" y="825"/>
                      <a:pt x="507" y="825"/>
                    </a:cubicBezTo>
                    <a:cubicBezTo>
                      <a:pt x="662" y="825"/>
                      <a:pt x="829" y="774"/>
                      <a:pt x="931" y="723"/>
                    </a:cubicBezTo>
                    <a:lnTo>
                      <a:pt x="1180" y="599"/>
                    </a:lnTo>
                    <a:cubicBezTo>
                      <a:pt x="1335" y="537"/>
                      <a:pt x="1645" y="320"/>
                      <a:pt x="1490" y="133"/>
                    </a:cubicBezTo>
                    <a:cubicBezTo>
                      <a:pt x="1406" y="35"/>
                      <a:pt x="1277" y="0"/>
                      <a:pt x="1144"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0" name="Google Shape;360;p4">
                <a:extLst>
                  <a:ext uri="{FF2B5EF4-FFF2-40B4-BE49-F238E27FC236}">
                    <a16:creationId xmlns:a16="http://schemas.microsoft.com/office/drawing/2014/main" id="{CE7EEDF6-D25F-A6EB-DC74-BD8242F3C3ED}"/>
                  </a:ext>
                </a:extLst>
              </p:cNvPr>
              <p:cNvSpPr>
                <a:spLocks/>
              </p:cNvSpPr>
              <p:nvPr/>
            </p:nvSpPr>
            <p:spPr bwMode="auto">
              <a:xfrm rot="-10594719">
                <a:off x="896926" y="4426275"/>
                <a:ext cx="104812" cy="39303"/>
              </a:xfrm>
              <a:custGeom>
                <a:avLst/>
                <a:gdLst>
                  <a:gd name="T0" fmla="*/ 2147483646 w 1800"/>
                  <a:gd name="T1" fmla="*/ 0 h 675"/>
                  <a:gd name="T2" fmla="*/ 2147483646 w 1800"/>
                  <a:gd name="T3" fmla="*/ 2147483646 h 675"/>
                  <a:gd name="T4" fmla="*/ 0 w 1800"/>
                  <a:gd name="T5" fmla="*/ 2147483646 h 675"/>
                  <a:gd name="T6" fmla="*/ 2147483646 w 1800"/>
                  <a:gd name="T7" fmla="*/ 2147483646 h 675"/>
                  <a:gd name="T8" fmla="*/ 2147483646 w 1800"/>
                  <a:gd name="T9" fmla="*/ 2147483646 h 675"/>
                  <a:gd name="T10" fmla="*/ 2147483646 w 1800"/>
                  <a:gd name="T11" fmla="*/ 2147483646 h 675"/>
                  <a:gd name="T12" fmla="*/ 2147483646 w 1800"/>
                  <a:gd name="T13" fmla="*/ 2147483646 h 675"/>
                  <a:gd name="T14" fmla="*/ 2147483646 w 1800"/>
                  <a:gd name="T15" fmla="*/ 2147483646 h 675"/>
                  <a:gd name="T16" fmla="*/ 2147483646 w 1800"/>
                  <a:gd name="T17" fmla="*/ 2147483646 h 675"/>
                  <a:gd name="T18" fmla="*/ 2147483646 w 1800"/>
                  <a:gd name="T19" fmla="*/ 2147483646 h 675"/>
                  <a:gd name="T20" fmla="*/ 2147483646 w 1800"/>
                  <a:gd name="T21" fmla="*/ 0 h 67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800" h="675" extrusionOk="0">
                    <a:moveTo>
                      <a:pt x="1130" y="0"/>
                    </a:moveTo>
                    <a:cubicBezTo>
                      <a:pt x="769" y="0"/>
                      <a:pt x="422" y="122"/>
                      <a:pt x="124" y="328"/>
                    </a:cubicBezTo>
                    <a:cubicBezTo>
                      <a:pt x="62" y="390"/>
                      <a:pt x="0" y="452"/>
                      <a:pt x="0" y="545"/>
                    </a:cubicBezTo>
                    <a:cubicBezTo>
                      <a:pt x="31" y="638"/>
                      <a:pt x="155" y="669"/>
                      <a:pt x="218" y="669"/>
                    </a:cubicBezTo>
                    <a:cubicBezTo>
                      <a:pt x="254" y="673"/>
                      <a:pt x="290" y="675"/>
                      <a:pt x="326" y="675"/>
                    </a:cubicBezTo>
                    <a:cubicBezTo>
                      <a:pt x="508" y="675"/>
                      <a:pt x="686" y="625"/>
                      <a:pt x="844" y="543"/>
                    </a:cubicBezTo>
                    <a:cubicBezTo>
                      <a:pt x="857" y="544"/>
                      <a:pt x="871" y="544"/>
                      <a:pt x="884" y="544"/>
                    </a:cubicBezTo>
                    <a:cubicBezTo>
                      <a:pt x="1071" y="544"/>
                      <a:pt x="1248" y="496"/>
                      <a:pt x="1396" y="390"/>
                    </a:cubicBezTo>
                    <a:cubicBezTo>
                      <a:pt x="1520" y="359"/>
                      <a:pt x="1800" y="111"/>
                      <a:pt x="1520" y="49"/>
                    </a:cubicBezTo>
                    <a:cubicBezTo>
                      <a:pt x="1390" y="16"/>
                      <a:pt x="1259" y="0"/>
                      <a:pt x="113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1" name="Google Shape;361;p4">
                <a:extLst>
                  <a:ext uri="{FF2B5EF4-FFF2-40B4-BE49-F238E27FC236}">
                    <a16:creationId xmlns:a16="http://schemas.microsoft.com/office/drawing/2014/main" id="{90DE39E1-F28C-9FD5-621A-DBF0F2944EC2}"/>
                  </a:ext>
                </a:extLst>
              </p:cNvPr>
              <p:cNvSpPr>
                <a:spLocks/>
              </p:cNvSpPr>
              <p:nvPr/>
            </p:nvSpPr>
            <p:spPr bwMode="auto">
              <a:xfrm rot="-10594719">
                <a:off x="1035410" y="4484473"/>
                <a:ext cx="146329" cy="74355"/>
              </a:xfrm>
              <a:custGeom>
                <a:avLst/>
                <a:gdLst>
                  <a:gd name="T0" fmla="*/ 2147483646 w 2513"/>
                  <a:gd name="T1" fmla="*/ 0 h 1277"/>
                  <a:gd name="T2" fmla="*/ 2147483646 w 2513"/>
                  <a:gd name="T3" fmla="*/ 2147483646 h 1277"/>
                  <a:gd name="T4" fmla="*/ 2147483646 w 2513"/>
                  <a:gd name="T5" fmla="*/ 2147483646 h 1277"/>
                  <a:gd name="T6" fmla="*/ 2147483646 w 2513"/>
                  <a:gd name="T7" fmla="*/ 2147483646 h 1277"/>
                  <a:gd name="T8" fmla="*/ 2147483646 w 2513"/>
                  <a:gd name="T9" fmla="*/ 2147483646 h 1277"/>
                  <a:gd name="T10" fmla="*/ 2147483646 w 2513"/>
                  <a:gd name="T11" fmla="*/ 2147483646 h 1277"/>
                  <a:gd name="T12" fmla="*/ 2147483646 w 2513"/>
                  <a:gd name="T13" fmla="*/ 2147483646 h 1277"/>
                  <a:gd name="T14" fmla="*/ 2147483646 w 2513"/>
                  <a:gd name="T15" fmla="*/ 2147483646 h 1277"/>
                  <a:gd name="T16" fmla="*/ 2147483646 w 2513"/>
                  <a:gd name="T17" fmla="*/ 0 h 127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513" h="1277" extrusionOk="0">
                    <a:moveTo>
                      <a:pt x="1964" y="0"/>
                    </a:moveTo>
                    <a:cubicBezTo>
                      <a:pt x="1894" y="0"/>
                      <a:pt x="1826" y="10"/>
                      <a:pt x="1769" y="27"/>
                    </a:cubicBezTo>
                    <a:lnTo>
                      <a:pt x="528" y="430"/>
                    </a:lnTo>
                    <a:cubicBezTo>
                      <a:pt x="280" y="492"/>
                      <a:pt x="0" y="709"/>
                      <a:pt x="62" y="988"/>
                    </a:cubicBezTo>
                    <a:cubicBezTo>
                      <a:pt x="129" y="1188"/>
                      <a:pt x="339" y="1277"/>
                      <a:pt x="532" y="1277"/>
                    </a:cubicBezTo>
                    <a:cubicBezTo>
                      <a:pt x="609" y="1277"/>
                      <a:pt x="683" y="1263"/>
                      <a:pt x="745" y="1236"/>
                    </a:cubicBezTo>
                    <a:lnTo>
                      <a:pt x="1986" y="864"/>
                    </a:lnTo>
                    <a:cubicBezTo>
                      <a:pt x="2203" y="771"/>
                      <a:pt x="2513" y="585"/>
                      <a:pt x="2420" y="306"/>
                    </a:cubicBezTo>
                    <a:cubicBezTo>
                      <a:pt x="2374" y="77"/>
                      <a:pt x="2160" y="0"/>
                      <a:pt x="1964"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20" name="Google Shape;362;p4">
                <a:extLst>
                  <a:ext uri="{FF2B5EF4-FFF2-40B4-BE49-F238E27FC236}">
                    <a16:creationId xmlns:a16="http://schemas.microsoft.com/office/drawing/2014/main" id="{333F2031-19AD-B256-D25C-8B9888953606}"/>
                  </a:ext>
                </a:extLst>
              </p:cNvPr>
              <p:cNvSpPr>
                <a:spLocks/>
              </p:cNvSpPr>
              <p:nvPr/>
            </p:nvSpPr>
            <p:spPr bwMode="auto">
              <a:xfrm rot="-10594719">
                <a:off x="1152901" y="4685992"/>
                <a:ext cx="99397" cy="36450"/>
              </a:xfrm>
              <a:custGeom>
                <a:avLst/>
                <a:gdLst>
                  <a:gd name="T0" fmla="*/ 2147483646 w 1707"/>
                  <a:gd name="T1" fmla="*/ 0 h 626"/>
                  <a:gd name="T2" fmla="*/ 2147483646 w 1707"/>
                  <a:gd name="T3" fmla="*/ 2147483646 h 626"/>
                  <a:gd name="T4" fmla="*/ 2147483646 w 1707"/>
                  <a:gd name="T5" fmla="*/ 2147483646 h 626"/>
                  <a:gd name="T6" fmla="*/ 2147483646 w 1707"/>
                  <a:gd name="T7" fmla="*/ 2147483646 h 626"/>
                  <a:gd name="T8" fmla="*/ 2147483646 w 1707"/>
                  <a:gd name="T9" fmla="*/ 2147483646 h 626"/>
                  <a:gd name="T10" fmla="*/ 2147483646 w 1707"/>
                  <a:gd name="T11" fmla="*/ 2147483646 h 626"/>
                  <a:gd name="T12" fmla="*/ 2147483646 w 1707"/>
                  <a:gd name="T13" fmla="*/ 2147483646 h 626"/>
                  <a:gd name="T14" fmla="*/ 2147483646 w 1707"/>
                  <a:gd name="T15" fmla="*/ 0 h 62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707" h="626" extrusionOk="0">
                    <a:moveTo>
                      <a:pt x="785" y="0"/>
                    </a:moveTo>
                    <a:cubicBezTo>
                      <a:pt x="540" y="0"/>
                      <a:pt x="323" y="120"/>
                      <a:pt x="156" y="315"/>
                    </a:cubicBezTo>
                    <a:cubicBezTo>
                      <a:pt x="1" y="532"/>
                      <a:pt x="280" y="625"/>
                      <a:pt x="435" y="625"/>
                    </a:cubicBezTo>
                    <a:lnTo>
                      <a:pt x="838" y="625"/>
                    </a:lnTo>
                    <a:cubicBezTo>
                      <a:pt x="1117" y="625"/>
                      <a:pt x="1365" y="532"/>
                      <a:pt x="1583" y="315"/>
                    </a:cubicBezTo>
                    <a:cubicBezTo>
                      <a:pt x="1707" y="98"/>
                      <a:pt x="1458" y="5"/>
                      <a:pt x="1272" y="5"/>
                    </a:cubicBezTo>
                    <a:lnTo>
                      <a:pt x="869" y="5"/>
                    </a:lnTo>
                    <a:cubicBezTo>
                      <a:pt x="841" y="2"/>
                      <a:pt x="812" y="0"/>
                      <a:pt x="785"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21" name="Google Shape;363;p4">
                <a:extLst>
                  <a:ext uri="{FF2B5EF4-FFF2-40B4-BE49-F238E27FC236}">
                    <a16:creationId xmlns:a16="http://schemas.microsoft.com/office/drawing/2014/main" id="{B42DB414-EB4F-77D3-8BA6-F6C3E3556063}"/>
                  </a:ext>
                </a:extLst>
              </p:cNvPr>
              <p:cNvSpPr>
                <a:spLocks/>
              </p:cNvSpPr>
              <p:nvPr/>
            </p:nvSpPr>
            <p:spPr bwMode="auto">
              <a:xfrm rot="-10594719">
                <a:off x="1100228" y="4854235"/>
                <a:ext cx="153608" cy="70337"/>
              </a:xfrm>
              <a:custGeom>
                <a:avLst/>
                <a:gdLst>
                  <a:gd name="T0" fmla="*/ 2147483646 w 2638"/>
                  <a:gd name="T1" fmla="*/ 0 h 1208"/>
                  <a:gd name="T2" fmla="*/ 2147483646 w 2638"/>
                  <a:gd name="T3" fmla="*/ 2147483646 h 1208"/>
                  <a:gd name="T4" fmla="*/ 2147483646 w 2638"/>
                  <a:gd name="T5" fmla="*/ 2147483646 h 1208"/>
                  <a:gd name="T6" fmla="*/ 2147483646 w 2638"/>
                  <a:gd name="T7" fmla="*/ 2147483646 h 1208"/>
                  <a:gd name="T8" fmla="*/ 2147483646 w 2638"/>
                  <a:gd name="T9" fmla="*/ 2147483646 h 1208"/>
                  <a:gd name="T10" fmla="*/ 2147483646 w 2638"/>
                  <a:gd name="T11" fmla="*/ 2147483646 h 1208"/>
                  <a:gd name="T12" fmla="*/ 2147483646 w 2638"/>
                  <a:gd name="T13" fmla="*/ 2147483646 h 1208"/>
                  <a:gd name="T14" fmla="*/ 2147483646 w 2638"/>
                  <a:gd name="T15" fmla="*/ 2147483646 h 1208"/>
                  <a:gd name="T16" fmla="*/ 2147483646 w 2638"/>
                  <a:gd name="T17" fmla="*/ 0 h 120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38" h="1208" extrusionOk="0">
                    <a:moveTo>
                      <a:pt x="729" y="0"/>
                    </a:moveTo>
                    <a:cubicBezTo>
                      <a:pt x="520" y="0"/>
                      <a:pt x="320" y="76"/>
                      <a:pt x="156" y="240"/>
                    </a:cubicBezTo>
                    <a:cubicBezTo>
                      <a:pt x="0" y="426"/>
                      <a:pt x="62" y="736"/>
                      <a:pt x="311" y="798"/>
                    </a:cubicBezTo>
                    <a:lnTo>
                      <a:pt x="1675" y="1171"/>
                    </a:lnTo>
                    <a:cubicBezTo>
                      <a:pt x="1750" y="1195"/>
                      <a:pt x="1827" y="1207"/>
                      <a:pt x="1904" y="1207"/>
                    </a:cubicBezTo>
                    <a:cubicBezTo>
                      <a:pt x="2112" y="1207"/>
                      <a:pt x="2315" y="1121"/>
                      <a:pt x="2451" y="984"/>
                    </a:cubicBezTo>
                    <a:cubicBezTo>
                      <a:pt x="2637" y="798"/>
                      <a:pt x="2544" y="488"/>
                      <a:pt x="2296" y="426"/>
                    </a:cubicBezTo>
                    <a:lnTo>
                      <a:pt x="931" y="23"/>
                    </a:lnTo>
                    <a:cubicBezTo>
                      <a:pt x="863" y="8"/>
                      <a:pt x="796" y="0"/>
                      <a:pt x="729"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22" name="Google Shape;364;p4">
                <a:extLst>
                  <a:ext uri="{FF2B5EF4-FFF2-40B4-BE49-F238E27FC236}">
                    <a16:creationId xmlns:a16="http://schemas.microsoft.com/office/drawing/2014/main" id="{88AB89B4-1EA6-5DE2-D4CE-39A1BB2A4526}"/>
                  </a:ext>
                </a:extLst>
              </p:cNvPr>
              <p:cNvSpPr>
                <a:spLocks/>
              </p:cNvSpPr>
              <p:nvPr/>
            </p:nvSpPr>
            <p:spPr bwMode="auto">
              <a:xfrm rot="-10594719">
                <a:off x="909141" y="4699932"/>
                <a:ext cx="84956" cy="50657"/>
              </a:xfrm>
              <a:custGeom>
                <a:avLst/>
                <a:gdLst>
                  <a:gd name="T0" fmla="*/ 2147483646 w 1459"/>
                  <a:gd name="T1" fmla="*/ 2147483646 h 870"/>
                  <a:gd name="T2" fmla="*/ 2147483646 w 1459"/>
                  <a:gd name="T3" fmla="*/ 2147483646 h 870"/>
                  <a:gd name="T4" fmla="*/ 2147483646 w 1459"/>
                  <a:gd name="T5" fmla="*/ 2147483646 h 870"/>
                  <a:gd name="T6" fmla="*/ 2147483646 w 1459"/>
                  <a:gd name="T7" fmla="*/ 2147483646 h 870"/>
                  <a:gd name="T8" fmla="*/ 2147483646 w 1459"/>
                  <a:gd name="T9" fmla="*/ 2147483646 h 870"/>
                  <a:gd name="T10" fmla="*/ 2147483646 w 1459"/>
                  <a:gd name="T11" fmla="*/ 2147483646 h 870"/>
                  <a:gd name="T12" fmla="*/ 2147483646 w 1459"/>
                  <a:gd name="T13" fmla="*/ 2147483646 h 870"/>
                  <a:gd name="T14" fmla="*/ 2147483646 w 1459"/>
                  <a:gd name="T15" fmla="*/ 2147483646 h 87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59" h="870" extrusionOk="0">
                    <a:moveTo>
                      <a:pt x="652" y="1"/>
                    </a:moveTo>
                    <a:cubicBezTo>
                      <a:pt x="342" y="1"/>
                      <a:pt x="93" y="187"/>
                      <a:pt x="31" y="466"/>
                    </a:cubicBezTo>
                    <a:cubicBezTo>
                      <a:pt x="0" y="745"/>
                      <a:pt x="310" y="838"/>
                      <a:pt x="559" y="838"/>
                    </a:cubicBezTo>
                    <a:lnTo>
                      <a:pt x="559" y="869"/>
                    </a:lnTo>
                    <a:lnTo>
                      <a:pt x="807" y="869"/>
                    </a:lnTo>
                    <a:cubicBezTo>
                      <a:pt x="1055" y="869"/>
                      <a:pt x="1396" y="652"/>
                      <a:pt x="1427" y="404"/>
                    </a:cubicBezTo>
                    <a:cubicBezTo>
                      <a:pt x="1458" y="125"/>
                      <a:pt x="1148" y="1"/>
                      <a:pt x="900" y="1"/>
                    </a:cubicBezTo>
                    <a:lnTo>
                      <a:pt x="652"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23" name="Google Shape;365;p4">
                <a:extLst>
                  <a:ext uri="{FF2B5EF4-FFF2-40B4-BE49-F238E27FC236}">
                    <a16:creationId xmlns:a16="http://schemas.microsoft.com/office/drawing/2014/main" id="{3512395D-1CC5-4356-18D4-27DBA1CDEC0D}"/>
                  </a:ext>
                </a:extLst>
              </p:cNvPr>
              <p:cNvSpPr>
                <a:spLocks/>
              </p:cNvSpPr>
              <p:nvPr/>
            </p:nvSpPr>
            <p:spPr bwMode="auto">
              <a:xfrm rot="-10594719">
                <a:off x="661505" y="4790849"/>
                <a:ext cx="119253" cy="43961"/>
              </a:xfrm>
              <a:custGeom>
                <a:avLst/>
                <a:gdLst>
                  <a:gd name="T0" fmla="*/ 2147483646 w 2048"/>
                  <a:gd name="T1" fmla="*/ 2147483646 h 755"/>
                  <a:gd name="T2" fmla="*/ 2147483646 w 2048"/>
                  <a:gd name="T3" fmla="*/ 2147483646 h 755"/>
                  <a:gd name="T4" fmla="*/ 2147483646 w 2048"/>
                  <a:gd name="T5" fmla="*/ 2147483646 h 755"/>
                  <a:gd name="T6" fmla="*/ 2147483646 w 2048"/>
                  <a:gd name="T7" fmla="*/ 2147483646 h 755"/>
                  <a:gd name="T8" fmla="*/ 2147483646 w 2048"/>
                  <a:gd name="T9" fmla="*/ 2147483646 h 755"/>
                  <a:gd name="T10" fmla="*/ 2147483646 w 2048"/>
                  <a:gd name="T11" fmla="*/ 2147483646 h 755"/>
                  <a:gd name="T12" fmla="*/ 2147483646 w 2048"/>
                  <a:gd name="T13" fmla="*/ 2147483646 h 755"/>
                  <a:gd name="T14" fmla="*/ 2147483646 w 2048"/>
                  <a:gd name="T15" fmla="*/ 2147483646 h 755"/>
                  <a:gd name="T16" fmla="*/ 2147483646 w 2048"/>
                  <a:gd name="T17" fmla="*/ 2147483646 h 7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048" h="755" extrusionOk="0">
                    <a:moveTo>
                      <a:pt x="775" y="1"/>
                    </a:moveTo>
                    <a:cubicBezTo>
                      <a:pt x="503" y="1"/>
                      <a:pt x="264" y="121"/>
                      <a:pt x="125" y="316"/>
                    </a:cubicBezTo>
                    <a:cubicBezTo>
                      <a:pt x="1" y="564"/>
                      <a:pt x="218" y="750"/>
                      <a:pt x="435" y="750"/>
                    </a:cubicBezTo>
                    <a:lnTo>
                      <a:pt x="1210" y="750"/>
                    </a:lnTo>
                    <a:cubicBezTo>
                      <a:pt x="1238" y="753"/>
                      <a:pt x="1267" y="755"/>
                      <a:pt x="1295" y="755"/>
                    </a:cubicBezTo>
                    <a:cubicBezTo>
                      <a:pt x="1545" y="755"/>
                      <a:pt x="1784" y="632"/>
                      <a:pt x="1924" y="409"/>
                    </a:cubicBezTo>
                    <a:cubicBezTo>
                      <a:pt x="2048" y="192"/>
                      <a:pt x="1831" y="6"/>
                      <a:pt x="1614" y="6"/>
                    </a:cubicBezTo>
                    <a:lnTo>
                      <a:pt x="869" y="6"/>
                    </a:lnTo>
                    <a:cubicBezTo>
                      <a:pt x="837" y="2"/>
                      <a:pt x="806" y="1"/>
                      <a:pt x="775"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24" name="Google Shape;366;p4">
                <a:extLst>
                  <a:ext uri="{FF2B5EF4-FFF2-40B4-BE49-F238E27FC236}">
                    <a16:creationId xmlns:a16="http://schemas.microsoft.com/office/drawing/2014/main" id="{AC6AD2A6-E8F4-6BCD-4E1D-FC2613CF1073}"/>
                  </a:ext>
                </a:extLst>
              </p:cNvPr>
              <p:cNvSpPr>
                <a:spLocks/>
              </p:cNvSpPr>
              <p:nvPr/>
            </p:nvSpPr>
            <p:spPr bwMode="auto">
              <a:xfrm rot="-10594719">
                <a:off x="716042" y="4640466"/>
                <a:ext cx="115642" cy="32548"/>
              </a:xfrm>
              <a:custGeom>
                <a:avLst/>
                <a:gdLst>
                  <a:gd name="T0" fmla="*/ 2147483646 w 1986"/>
                  <a:gd name="T1" fmla="*/ 0 h 559"/>
                  <a:gd name="T2" fmla="*/ 2147483646 w 1986"/>
                  <a:gd name="T3" fmla="*/ 2147483646 h 559"/>
                  <a:gd name="T4" fmla="*/ 2147483646 w 1986"/>
                  <a:gd name="T5" fmla="*/ 0 h 559"/>
                  <a:gd name="T6" fmla="*/ 0 60000 65536"/>
                  <a:gd name="T7" fmla="*/ 0 60000 65536"/>
                  <a:gd name="T8" fmla="*/ 0 60000 65536"/>
                </a:gdLst>
                <a:ahLst/>
                <a:cxnLst>
                  <a:cxn ang="T6">
                    <a:pos x="T0" y="T1"/>
                  </a:cxn>
                  <a:cxn ang="T7">
                    <a:pos x="T2" y="T3"/>
                  </a:cxn>
                  <a:cxn ang="T8">
                    <a:pos x="T4" y="T5"/>
                  </a:cxn>
                </a:cxnLst>
                <a:rect l="0" t="0" r="r" b="b"/>
                <a:pathLst>
                  <a:path w="1986" h="559" extrusionOk="0">
                    <a:moveTo>
                      <a:pt x="1210" y="0"/>
                    </a:moveTo>
                    <a:cubicBezTo>
                      <a:pt x="838" y="0"/>
                      <a:pt x="0" y="559"/>
                      <a:pt x="776" y="559"/>
                    </a:cubicBezTo>
                    <a:cubicBezTo>
                      <a:pt x="1148" y="559"/>
                      <a:pt x="1985" y="0"/>
                      <a:pt x="121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25" name="Google Shape;367;p4">
                <a:extLst>
                  <a:ext uri="{FF2B5EF4-FFF2-40B4-BE49-F238E27FC236}">
                    <a16:creationId xmlns:a16="http://schemas.microsoft.com/office/drawing/2014/main" id="{77D77AC4-990E-82DE-313D-D9B506DAE507}"/>
                  </a:ext>
                </a:extLst>
              </p:cNvPr>
              <p:cNvSpPr>
                <a:spLocks/>
              </p:cNvSpPr>
              <p:nvPr/>
            </p:nvSpPr>
            <p:spPr bwMode="auto">
              <a:xfrm rot="-10594719">
                <a:off x="596313" y="4488004"/>
                <a:ext cx="97591" cy="45242"/>
              </a:xfrm>
              <a:custGeom>
                <a:avLst/>
                <a:gdLst>
                  <a:gd name="T0" fmla="*/ 2147483646 w 1676"/>
                  <a:gd name="T1" fmla="*/ 2147483646 h 777"/>
                  <a:gd name="T2" fmla="*/ 2147483646 w 1676"/>
                  <a:gd name="T3" fmla="*/ 2147483646 h 777"/>
                  <a:gd name="T4" fmla="*/ 2147483646 w 1676"/>
                  <a:gd name="T5" fmla="*/ 2147483646 h 777"/>
                  <a:gd name="T6" fmla="*/ 2147483646 w 1676"/>
                  <a:gd name="T7" fmla="*/ 2147483646 h 777"/>
                  <a:gd name="T8" fmla="*/ 2147483646 w 1676"/>
                  <a:gd name="T9" fmla="*/ 2147483646 h 777"/>
                  <a:gd name="T10" fmla="*/ 2147483646 w 1676"/>
                  <a:gd name="T11" fmla="*/ 2147483646 h 777"/>
                  <a:gd name="T12" fmla="*/ 2147483646 w 1676"/>
                  <a:gd name="T13" fmla="*/ 2147483646 h 77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676" h="777" extrusionOk="0">
                    <a:moveTo>
                      <a:pt x="652" y="1"/>
                    </a:moveTo>
                    <a:cubicBezTo>
                      <a:pt x="404" y="1"/>
                      <a:pt x="63" y="187"/>
                      <a:pt x="32" y="435"/>
                    </a:cubicBezTo>
                    <a:cubicBezTo>
                      <a:pt x="1" y="683"/>
                      <a:pt x="342" y="776"/>
                      <a:pt x="528" y="776"/>
                    </a:cubicBezTo>
                    <a:lnTo>
                      <a:pt x="1024" y="776"/>
                    </a:lnTo>
                    <a:cubicBezTo>
                      <a:pt x="1272" y="776"/>
                      <a:pt x="1614" y="590"/>
                      <a:pt x="1645" y="342"/>
                    </a:cubicBezTo>
                    <a:cubicBezTo>
                      <a:pt x="1676" y="63"/>
                      <a:pt x="1365" y="1"/>
                      <a:pt x="1148" y="1"/>
                    </a:cubicBezTo>
                    <a:lnTo>
                      <a:pt x="652"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26" name="Google Shape;368;p4">
                <a:extLst>
                  <a:ext uri="{FF2B5EF4-FFF2-40B4-BE49-F238E27FC236}">
                    <a16:creationId xmlns:a16="http://schemas.microsoft.com/office/drawing/2014/main" id="{F072DEB6-68EC-44E4-F4CE-02D861CEE59C}"/>
                  </a:ext>
                </a:extLst>
              </p:cNvPr>
              <p:cNvSpPr>
                <a:spLocks/>
              </p:cNvSpPr>
              <p:nvPr/>
            </p:nvSpPr>
            <p:spPr bwMode="auto">
              <a:xfrm rot="-10594719">
                <a:off x="411673" y="4405110"/>
                <a:ext cx="113837" cy="32548"/>
              </a:xfrm>
              <a:custGeom>
                <a:avLst/>
                <a:gdLst>
                  <a:gd name="T0" fmla="*/ 2147483646 w 1955"/>
                  <a:gd name="T1" fmla="*/ 2147483646 h 559"/>
                  <a:gd name="T2" fmla="*/ 2147483646 w 1955"/>
                  <a:gd name="T3" fmla="*/ 2147483646 h 559"/>
                  <a:gd name="T4" fmla="*/ 2147483646 w 1955"/>
                  <a:gd name="T5" fmla="*/ 2147483646 h 559"/>
                  <a:gd name="T6" fmla="*/ 0 60000 65536"/>
                  <a:gd name="T7" fmla="*/ 0 60000 65536"/>
                  <a:gd name="T8" fmla="*/ 0 60000 65536"/>
                </a:gdLst>
                <a:ahLst/>
                <a:cxnLst>
                  <a:cxn ang="T6">
                    <a:pos x="T0" y="T1"/>
                  </a:cxn>
                  <a:cxn ang="T7">
                    <a:pos x="T2" y="T3"/>
                  </a:cxn>
                  <a:cxn ang="T8">
                    <a:pos x="T4" y="T5"/>
                  </a:cxn>
                </a:cxnLst>
                <a:rect l="0" t="0" r="r" b="b"/>
                <a:pathLst>
                  <a:path w="1955" h="559" extrusionOk="0">
                    <a:moveTo>
                      <a:pt x="1210" y="1"/>
                    </a:moveTo>
                    <a:cubicBezTo>
                      <a:pt x="807" y="1"/>
                      <a:pt x="0" y="559"/>
                      <a:pt x="745" y="559"/>
                    </a:cubicBezTo>
                    <a:cubicBezTo>
                      <a:pt x="1148" y="559"/>
                      <a:pt x="1955" y="1"/>
                      <a:pt x="1210"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27" name="Google Shape;369;p4">
                <a:extLst>
                  <a:ext uri="{FF2B5EF4-FFF2-40B4-BE49-F238E27FC236}">
                    <a16:creationId xmlns:a16="http://schemas.microsoft.com/office/drawing/2014/main" id="{1B268FCC-CD11-E89B-3316-A7D4E6C11D1A}"/>
                  </a:ext>
                </a:extLst>
              </p:cNvPr>
              <p:cNvSpPr>
                <a:spLocks/>
              </p:cNvSpPr>
              <p:nvPr/>
            </p:nvSpPr>
            <p:spPr bwMode="auto">
              <a:xfrm rot="-10594719">
                <a:off x="260348" y="4417234"/>
                <a:ext cx="95786" cy="45184"/>
              </a:xfrm>
              <a:custGeom>
                <a:avLst/>
                <a:gdLst>
                  <a:gd name="T0" fmla="*/ 2147483646 w 1645"/>
                  <a:gd name="T1" fmla="*/ 0 h 776"/>
                  <a:gd name="T2" fmla="*/ 2147483646 w 1645"/>
                  <a:gd name="T3" fmla="*/ 2147483646 h 776"/>
                  <a:gd name="T4" fmla="*/ 2147483646 w 1645"/>
                  <a:gd name="T5" fmla="*/ 0 h 776"/>
                  <a:gd name="T6" fmla="*/ 0 60000 65536"/>
                  <a:gd name="T7" fmla="*/ 0 60000 65536"/>
                  <a:gd name="T8" fmla="*/ 0 60000 65536"/>
                </a:gdLst>
                <a:ahLst/>
                <a:cxnLst>
                  <a:cxn ang="T6">
                    <a:pos x="T0" y="T1"/>
                  </a:cxn>
                  <a:cxn ang="T7">
                    <a:pos x="T2" y="T3"/>
                  </a:cxn>
                  <a:cxn ang="T8">
                    <a:pos x="T4" y="T5"/>
                  </a:cxn>
                </a:cxnLst>
                <a:rect l="0" t="0" r="r" b="b"/>
                <a:pathLst>
                  <a:path w="1645" h="776" extrusionOk="0">
                    <a:moveTo>
                      <a:pt x="869" y="0"/>
                    </a:moveTo>
                    <a:cubicBezTo>
                      <a:pt x="248" y="0"/>
                      <a:pt x="0" y="776"/>
                      <a:pt x="776" y="776"/>
                    </a:cubicBezTo>
                    <a:cubicBezTo>
                      <a:pt x="1396" y="776"/>
                      <a:pt x="1644" y="0"/>
                      <a:pt x="869"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28" name="Google Shape;370;p4">
                <a:extLst>
                  <a:ext uri="{FF2B5EF4-FFF2-40B4-BE49-F238E27FC236}">
                    <a16:creationId xmlns:a16="http://schemas.microsoft.com/office/drawing/2014/main" id="{FCB6DB29-E75B-E476-B5EA-EF7116467547}"/>
                  </a:ext>
                </a:extLst>
              </p:cNvPr>
              <p:cNvSpPr>
                <a:spLocks/>
              </p:cNvSpPr>
              <p:nvPr/>
            </p:nvSpPr>
            <p:spPr bwMode="auto">
              <a:xfrm rot="-10594719">
                <a:off x="298549" y="4538806"/>
                <a:ext cx="92176" cy="38255"/>
              </a:xfrm>
              <a:custGeom>
                <a:avLst/>
                <a:gdLst>
                  <a:gd name="T0" fmla="*/ 2147483646 w 1583"/>
                  <a:gd name="T1" fmla="*/ 0 h 657"/>
                  <a:gd name="T2" fmla="*/ 2147483646 w 1583"/>
                  <a:gd name="T3" fmla="*/ 2147483646 h 657"/>
                  <a:gd name="T4" fmla="*/ 2147483646 w 1583"/>
                  <a:gd name="T5" fmla="*/ 2147483646 h 657"/>
                  <a:gd name="T6" fmla="*/ 2147483646 w 1583"/>
                  <a:gd name="T7" fmla="*/ 2147483646 h 657"/>
                  <a:gd name="T8" fmla="*/ 2147483646 w 1583"/>
                  <a:gd name="T9" fmla="*/ 2147483646 h 657"/>
                  <a:gd name="T10" fmla="*/ 2147483646 w 1583"/>
                  <a:gd name="T11" fmla="*/ 2147483646 h 657"/>
                  <a:gd name="T12" fmla="*/ 2147483646 w 1583"/>
                  <a:gd name="T13" fmla="*/ 2147483646 h 657"/>
                  <a:gd name="T14" fmla="*/ 2147483646 w 1583"/>
                  <a:gd name="T15" fmla="*/ 0 h 65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3" h="657" extrusionOk="0">
                    <a:moveTo>
                      <a:pt x="807" y="0"/>
                    </a:moveTo>
                    <a:cubicBezTo>
                      <a:pt x="540" y="0"/>
                      <a:pt x="323" y="120"/>
                      <a:pt x="156" y="315"/>
                    </a:cubicBezTo>
                    <a:cubicBezTo>
                      <a:pt x="1" y="532"/>
                      <a:pt x="280" y="656"/>
                      <a:pt x="466" y="656"/>
                    </a:cubicBezTo>
                    <a:lnTo>
                      <a:pt x="714" y="656"/>
                    </a:lnTo>
                    <a:cubicBezTo>
                      <a:pt x="993" y="656"/>
                      <a:pt x="1242" y="532"/>
                      <a:pt x="1459" y="346"/>
                    </a:cubicBezTo>
                    <a:cubicBezTo>
                      <a:pt x="1583" y="98"/>
                      <a:pt x="1335" y="5"/>
                      <a:pt x="1149" y="5"/>
                    </a:cubicBezTo>
                    <a:lnTo>
                      <a:pt x="900" y="5"/>
                    </a:lnTo>
                    <a:cubicBezTo>
                      <a:pt x="869" y="2"/>
                      <a:pt x="838" y="0"/>
                      <a:pt x="807"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29" name="Google Shape;371;p4">
                <a:extLst>
                  <a:ext uri="{FF2B5EF4-FFF2-40B4-BE49-F238E27FC236}">
                    <a16:creationId xmlns:a16="http://schemas.microsoft.com/office/drawing/2014/main" id="{9E0A3E0C-5605-5600-B4D6-0D332824AB42}"/>
                  </a:ext>
                </a:extLst>
              </p:cNvPr>
              <p:cNvSpPr>
                <a:spLocks/>
              </p:cNvSpPr>
              <p:nvPr/>
            </p:nvSpPr>
            <p:spPr bwMode="auto">
              <a:xfrm rot="-10594719">
                <a:off x="400126" y="4620999"/>
                <a:ext cx="95786" cy="46989"/>
              </a:xfrm>
              <a:custGeom>
                <a:avLst/>
                <a:gdLst>
                  <a:gd name="T0" fmla="*/ 2147483646 w 1645"/>
                  <a:gd name="T1" fmla="*/ 0 h 807"/>
                  <a:gd name="T2" fmla="*/ 2147483646 w 1645"/>
                  <a:gd name="T3" fmla="*/ 2147483646 h 807"/>
                  <a:gd name="T4" fmla="*/ 2147483646 w 1645"/>
                  <a:gd name="T5" fmla="*/ 0 h 807"/>
                  <a:gd name="T6" fmla="*/ 0 60000 65536"/>
                  <a:gd name="T7" fmla="*/ 0 60000 65536"/>
                  <a:gd name="T8" fmla="*/ 0 60000 65536"/>
                </a:gdLst>
                <a:ahLst/>
                <a:cxnLst>
                  <a:cxn ang="T6">
                    <a:pos x="T0" y="T1"/>
                  </a:cxn>
                  <a:cxn ang="T7">
                    <a:pos x="T2" y="T3"/>
                  </a:cxn>
                  <a:cxn ang="T8">
                    <a:pos x="T4" y="T5"/>
                  </a:cxn>
                </a:cxnLst>
                <a:rect l="0" t="0" r="r" b="b"/>
                <a:pathLst>
                  <a:path w="1645" h="807" extrusionOk="0">
                    <a:moveTo>
                      <a:pt x="869" y="0"/>
                    </a:moveTo>
                    <a:cubicBezTo>
                      <a:pt x="249" y="0"/>
                      <a:pt x="1" y="807"/>
                      <a:pt x="776" y="807"/>
                    </a:cubicBezTo>
                    <a:cubicBezTo>
                      <a:pt x="1397" y="807"/>
                      <a:pt x="1645" y="0"/>
                      <a:pt x="869"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32" name="Google Shape;372;p4">
                <a:extLst>
                  <a:ext uri="{FF2B5EF4-FFF2-40B4-BE49-F238E27FC236}">
                    <a16:creationId xmlns:a16="http://schemas.microsoft.com/office/drawing/2014/main" id="{EE57C640-A6E8-BFBE-FECF-995863EDA601}"/>
                  </a:ext>
                </a:extLst>
              </p:cNvPr>
              <p:cNvSpPr>
                <a:spLocks/>
              </p:cNvSpPr>
              <p:nvPr/>
            </p:nvSpPr>
            <p:spPr bwMode="auto">
              <a:xfrm rot="-10594719">
                <a:off x="569542" y="4609361"/>
                <a:ext cx="93981" cy="32548"/>
              </a:xfrm>
              <a:custGeom>
                <a:avLst/>
                <a:gdLst>
                  <a:gd name="T0" fmla="*/ 2147483646 w 1614"/>
                  <a:gd name="T1" fmla="*/ 0 h 559"/>
                  <a:gd name="T2" fmla="*/ 2147483646 w 1614"/>
                  <a:gd name="T3" fmla="*/ 2147483646 h 559"/>
                  <a:gd name="T4" fmla="*/ 2147483646 w 1614"/>
                  <a:gd name="T5" fmla="*/ 2147483646 h 559"/>
                  <a:gd name="T6" fmla="*/ 2147483646 w 1614"/>
                  <a:gd name="T7" fmla="*/ 2147483646 h 559"/>
                  <a:gd name="T8" fmla="*/ 2147483646 w 1614"/>
                  <a:gd name="T9" fmla="*/ 2147483646 h 559"/>
                  <a:gd name="T10" fmla="*/ 2147483646 w 1614"/>
                  <a:gd name="T11" fmla="*/ 0 h 559"/>
                  <a:gd name="T12" fmla="*/ 2147483646 w 1614"/>
                  <a:gd name="T13" fmla="*/ 0 h 5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614" h="559" extrusionOk="0">
                    <a:moveTo>
                      <a:pt x="900" y="0"/>
                    </a:moveTo>
                    <a:cubicBezTo>
                      <a:pt x="652" y="0"/>
                      <a:pt x="373" y="94"/>
                      <a:pt x="187" y="280"/>
                    </a:cubicBezTo>
                    <a:cubicBezTo>
                      <a:pt x="1" y="497"/>
                      <a:pt x="311" y="559"/>
                      <a:pt x="466" y="559"/>
                    </a:cubicBezTo>
                    <a:lnTo>
                      <a:pt x="714" y="559"/>
                    </a:lnTo>
                    <a:cubicBezTo>
                      <a:pt x="994" y="559"/>
                      <a:pt x="1242" y="466"/>
                      <a:pt x="1459" y="280"/>
                    </a:cubicBezTo>
                    <a:cubicBezTo>
                      <a:pt x="1614" y="63"/>
                      <a:pt x="1304" y="0"/>
                      <a:pt x="1149" y="0"/>
                    </a:cubicBezTo>
                    <a:lnTo>
                      <a:pt x="90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33" name="Google Shape;373;p4">
                <a:extLst>
                  <a:ext uri="{FF2B5EF4-FFF2-40B4-BE49-F238E27FC236}">
                    <a16:creationId xmlns:a16="http://schemas.microsoft.com/office/drawing/2014/main" id="{A9F97827-8F33-8225-893F-AD8853751406}"/>
                  </a:ext>
                </a:extLst>
              </p:cNvPr>
              <p:cNvSpPr>
                <a:spLocks/>
              </p:cNvSpPr>
              <p:nvPr/>
            </p:nvSpPr>
            <p:spPr bwMode="auto">
              <a:xfrm rot="-10594719">
                <a:off x="262558" y="4750610"/>
                <a:ext cx="176259" cy="32781"/>
              </a:xfrm>
              <a:custGeom>
                <a:avLst/>
                <a:gdLst>
                  <a:gd name="T0" fmla="*/ 2147483646 w 3027"/>
                  <a:gd name="T1" fmla="*/ 2147483646 h 563"/>
                  <a:gd name="T2" fmla="*/ 2147483646 w 3027"/>
                  <a:gd name="T3" fmla="*/ 2147483646 h 563"/>
                  <a:gd name="T4" fmla="*/ 2147483646 w 3027"/>
                  <a:gd name="T5" fmla="*/ 2147483646 h 563"/>
                  <a:gd name="T6" fmla="*/ 2147483646 w 3027"/>
                  <a:gd name="T7" fmla="*/ 2147483646 h 563"/>
                  <a:gd name="T8" fmla="*/ 2147483646 w 3027"/>
                  <a:gd name="T9" fmla="*/ 2147483646 h 563"/>
                  <a:gd name="T10" fmla="*/ 2147483646 w 3027"/>
                  <a:gd name="T11" fmla="*/ 2147483646 h 563"/>
                  <a:gd name="T12" fmla="*/ 2147483646 w 3027"/>
                  <a:gd name="T13" fmla="*/ 2147483646 h 563"/>
                  <a:gd name="T14" fmla="*/ 2147483646 w 3027"/>
                  <a:gd name="T15" fmla="*/ 2147483646 h 563"/>
                  <a:gd name="T16" fmla="*/ 2147483646 w 3027"/>
                  <a:gd name="T17" fmla="*/ 2147483646 h 563"/>
                  <a:gd name="T18" fmla="*/ 2147483646 w 3027"/>
                  <a:gd name="T19" fmla="*/ 2147483646 h 563"/>
                  <a:gd name="T20" fmla="*/ 2147483646 w 3027"/>
                  <a:gd name="T21" fmla="*/ 2147483646 h 563"/>
                  <a:gd name="T22" fmla="*/ 2147483646 w 3027"/>
                  <a:gd name="T23" fmla="*/ 2147483646 h 56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27" h="563" extrusionOk="0">
                    <a:moveTo>
                      <a:pt x="2121" y="1"/>
                    </a:moveTo>
                    <a:cubicBezTo>
                      <a:pt x="1644" y="1"/>
                      <a:pt x="1156" y="49"/>
                      <a:pt x="669" y="155"/>
                    </a:cubicBezTo>
                    <a:cubicBezTo>
                      <a:pt x="545" y="186"/>
                      <a:pt x="48" y="248"/>
                      <a:pt x="17" y="434"/>
                    </a:cubicBezTo>
                    <a:cubicBezTo>
                      <a:pt x="1" y="534"/>
                      <a:pt x="109" y="562"/>
                      <a:pt x="223" y="562"/>
                    </a:cubicBezTo>
                    <a:cubicBezTo>
                      <a:pt x="321" y="562"/>
                      <a:pt x="423" y="541"/>
                      <a:pt x="451" y="527"/>
                    </a:cubicBezTo>
                    <a:lnTo>
                      <a:pt x="482" y="527"/>
                    </a:lnTo>
                    <a:cubicBezTo>
                      <a:pt x="763" y="467"/>
                      <a:pt x="1069" y="433"/>
                      <a:pt x="1376" y="433"/>
                    </a:cubicBezTo>
                    <a:cubicBezTo>
                      <a:pt x="1545" y="433"/>
                      <a:pt x="1714" y="443"/>
                      <a:pt x="1878" y="465"/>
                    </a:cubicBezTo>
                    <a:cubicBezTo>
                      <a:pt x="1921" y="470"/>
                      <a:pt x="1964" y="473"/>
                      <a:pt x="2009" y="473"/>
                    </a:cubicBezTo>
                    <a:cubicBezTo>
                      <a:pt x="2221" y="473"/>
                      <a:pt x="2448" y="413"/>
                      <a:pt x="2654" y="310"/>
                    </a:cubicBezTo>
                    <a:cubicBezTo>
                      <a:pt x="2716" y="279"/>
                      <a:pt x="3026" y="62"/>
                      <a:pt x="2778" y="31"/>
                    </a:cubicBezTo>
                    <a:cubicBezTo>
                      <a:pt x="2562" y="11"/>
                      <a:pt x="2343" y="1"/>
                      <a:pt x="2121"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34" name="Google Shape;374;p4">
                <a:extLst>
                  <a:ext uri="{FF2B5EF4-FFF2-40B4-BE49-F238E27FC236}">
                    <a16:creationId xmlns:a16="http://schemas.microsoft.com/office/drawing/2014/main" id="{DAA97077-F64D-68EA-D075-9CCB1FD0C9D1}"/>
                  </a:ext>
                </a:extLst>
              </p:cNvPr>
              <p:cNvSpPr>
                <a:spLocks/>
              </p:cNvSpPr>
              <p:nvPr/>
            </p:nvSpPr>
            <p:spPr bwMode="auto">
              <a:xfrm rot="-10594719">
                <a:off x="61020" y="4723690"/>
                <a:ext cx="93981" cy="47047"/>
              </a:xfrm>
              <a:custGeom>
                <a:avLst/>
                <a:gdLst>
                  <a:gd name="T0" fmla="*/ 2147483646 w 1614"/>
                  <a:gd name="T1" fmla="*/ 2147483646 h 808"/>
                  <a:gd name="T2" fmla="*/ 2147483646 w 1614"/>
                  <a:gd name="T3" fmla="*/ 2147483646 h 808"/>
                  <a:gd name="T4" fmla="*/ 2147483646 w 1614"/>
                  <a:gd name="T5" fmla="*/ 2147483646 h 808"/>
                  <a:gd name="T6" fmla="*/ 0 60000 65536"/>
                  <a:gd name="T7" fmla="*/ 0 60000 65536"/>
                  <a:gd name="T8" fmla="*/ 0 60000 65536"/>
                </a:gdLst>
                <a:ahLst/>
                <a:cxnLst>
                  <a:cxn ang="T6">
                    <a:pos x="T0" y="T1"/>
                  </a:cxn>
                  <a:cxn ang="T7">
                    <a:pos x="T2" y="T3"/>
                  </a:cxn>
                  <a:cxn ang="T8">
                    <a:pos x="T4" y="T5"/>
                  </a:cxn>
                </a:cxnLst>
                <a:rect l="0" t="0" r="r" b="b"/>
                <a:pathLst>
                  <a:path w="1614" h="808" extrusionOk="0">
                    <a:moveTo>
                      <a:pt x="869" y="1"/>
                    </a:moveTo>
                    <a:cubicBezTo>
                      <a:pt x="217" y="1"/>
                      <a:pt x="0" y="807"/>
                      <a:pt x="745" y="807"/>
                    </a:cubicBezTo>
                    <a:cubicBezTo>
                      <a:pt x="1396" y="807"/>
                      <a:pt x="1613" y="1"/>
                      <a:pt x="869"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35" name="Google Shape;375;p4">
                <a:extLst>
                  <a:ext uri="{FF2B5EF4-FFF2-40B4-BE49-F238E27FC236}">
                    <a16:creationId xmlns:a16="http://schemas.microsoft.com/office/drawing/2014/main" id="{5FB3D461-1866-8427-79C3-2E8EFC2768FB}"/>
                  </a:ext>
                </a:extLst>
              </p:cNvPr>
              <p:cNvSpPr>
                <a:spLocks/>
              </p:cNvSpPr>
              <p:nvPr/>
            </p:nvSpPr>
            <p:spPr bwMode="auto">
              <a:xfrm rot="-10594719">
                <a:off x="-30399" y="4853917"/>
                <a:ext cx="124260" cy="31792"/>
              </a:xfrm>
              <a:custGeom>
                <a:avLst/>
                <a:gdLst>
                  <a:gd name="T0" fmla="*/ 2147483646 w 2134"/>
                  <a:gd name="T1" fmla="*/ 2147483646 h 546"/>
                  <a:gd name="T2" fmla="*/ 2147483646 w 2134"/>
                  <a:gd name="T3" fmla="*/ 2147483646 h 546"/>
                  <a:gd name="T4" fmla="*/ 2147483646 w 2134"/>
                  <a:gd name="T5" fmla="*/ 2147483646 h 546"/>
                  <a:gd name="T6" fmla="*/ 2147483646 w 2134"/>
                  <a:gd name="T7" fmla="*/ 2147483646 h 546"/>
                  <a:gd name="T8" fmla="*/ 2147483646 w 2134"/>
                  <a:gd name="T9" fmla="*/ 2147483646 h 546"/>
                  <a:gd name="T10" fmla="*/ 2147483646 w 2134"/>
                  <a:gd name="T11" fmla="*/ 2147483646 h 546"/>
                  <a:gd name="T12" fmla="*/ 2147483646 w 2134"/>
                  <a:gd name="T13" fmla="*/ 2147483646 h 546"/>
                  <a:gd name="T14" fmla="*/ 2147483646 w 2134"/>
                  <a:gd name="T15" fmla="*/ 2147483646 h 546"/>
                  <a:gd name="T16" fmla="*/ 2147483646 w 2134"/>
                  <a:gd name="T17" fmla="*/ 2147483646 h 5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34" h="546" extrusionOk="0">
                    <a:moveTo>
                      <a:pt x="1850" y="1"/>
                    </a:moveTo>
                    <a:cubicBezTo>
                      <a:pt x="1808" y="1"/>
                      <a:pt x="1769" y="3"/>
                      <a:pt x="1746" y="3"/>
                    </a:cubicBezTo>
                    <a:lnTo>
                      <a:pt x="877" y="127"/>
                    </a:lnTo>
                    <a:cubicBezTo>
                      <a:pt x="598" y="127"/>
                      <a:pt x="350" y="220"/>
                      <a:pt x="133" y="375"/>
                    </a:cubicBezTo>
                    <a:cubicBezTo>
                      <a:pt x="1" y="507"/>
                      <a:pt x="134" y="545"/>
                      <a:pt x="256" y="545"/>
                    </a:cubicBezTo>
                    <a:cubicBezTo>
                      <a:pt x="306" y="545"/>
                      <a:pt x="354" y="539"/>
                      <a:pt x="381" y="530"/>
                    </a:cubicBezTo>
                    <a:lnTo>
                      <a:pt x="1250" y="406"/>
                    </a:lnTo>
                    <a:cubicBezTo>
                      <a:pt x="1529" y="406"/>
                      <a:pt x="1777" y="313"/>
                      <a:pt x="1994" y="158"/>
                    </a:cubicBezTo>
                    <a:cubicBezTo>
                      <a:pt x="2134" y="18"/>
                      <a:pt x="1977" y="1"/>
                      <a:pt x="1850"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36" name="Google Shape;376;p4">
                <a:extLst>
                  <a:ext uri="{FF2B5EF4-FFF2-40B4-BE49-F238E27FC236}">
                    <a16:creationId xmlns:a16="http://schemas.microsoft.com/office/drawing/2014/main" id="{CFFA785C-3F81-A697-34E4-2228E7553611}"/>
                  </a:ext>
                </a:extLst>
              </p:cNvPr>
              <p:cNvSpPr>
                <a:spLocks/>
              </p:cNvSpPr>
              <p:nvPr/>
            </p:nvSpPr>
            <p:spPr bwMode="auto">
              <a:xfrm rot="-10594719">
                <a:off x="111684" y="4611706"/>
                <a:ext cx="130083" cy="31035"/>
              </a:xfrm>
              <a:custGeom>
                <a:avLst/>
                <a:gdLst>
                  <a:gd name="T0" fmla="*/ 2147483646 w 2234"/>
                  <a:gd name="T1" fmla="*/ 0 h 533"/>
                  <a:gd name="T2" fmla="*/ 2147483646 w 2234"/>
                  <a:gd name="T3" fmla="*/ 2147483646 h 533"/>
                  <a:gd name="T4" fmla="*/ 2147483646 w 2234"/>
                  <a:gd name="T5" fmla="*/ 2147483646 h 533"/>
                  <a:gd name="T6" fmla="*/ 2147483646 w 2234"/>
                  <a:gd name="T7" fmla="*/ 2147483646 h 533"/>
                  <a:gd name="T8" fmla="*/ 2147483646 w 2234"/>
                  <a:gd name="T9" fmla="*/ 2147483646 h 533"/>
                  <a:gd name="T10" fmla="*/ 2147483646 w 2234"/>
                  <a:gd name="T11" fmla="*/ 2147483646 h 533"/>
                  <a:gd name="T12" fmla="*/ 2147483646 w 2234"/>
                  <a:gd name="T13" fmla="*/ 0 h 533"/>
                  <a:gd name="T14" fmla="*/ 2147483646 w 2234"/>
                  <a:gd name="T15" fmla="*/ 0 h 53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234" h="533" extrusionOk="0">
                    <a:moveTo>
                      <a:pt x="900" y="0"/>
                    </a:moveTo>
                    <a:cubicBezTo>
                      <a:pt x="621" y="0"/>
                      <a:pt x="373" y="93"/>
                      <a:pt x="155" y="279"/>
                    </a:cubicBezTo>
                    <a:cubicBezTo>
                      <a:pt x="0" y="496"/>
                      <a:pt x="311" y="528"/>
                      <a:pt x="435" y="528"/>
                    </a:cubicBezTo>
                    <a:lnTo>
                      <a:pt x="1303" y="528"/>
                    </a:lnTo>
                    <a:cubicBezTo>
                      <a:pt x="1332" y="531"/>
                      <a:pt x="1361" y="532"/>
                      <a:pt x="1390" y="532"/>
                    </a:cubicBezTo>
                    <a:cubicBezTo>
                      <a:pt x="1639" y="532"/>
                      <a:pt x="1881" y="415"/>
                      <a:pt x="2048" y="248"/>
                    </a:cubicBezTo>
                    <a:cubicBezTo>
                      <a:pt x="2234" y="62"/>
                      <a:pt x="1924" y="0"/>
                      <a:pt x="1768" y="0"/>
                    </a:cubicBezTo>
                    <a:lnTo>
                      <a:pt x="90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37" name="Google Shape;377;p4">
                <a:extLst>
                  <a:ext uri="{FF2B5EF4-FFF2-40B4-BE49-F238E27FC236}">
                    <a16:creationId xmlns:a16="http://schemas.microsoft.com/office/drawing/2014/main" id="{E726B2F9-4C6C-B962-912D-028F4C24431F}"/>
                  </a:ext>
                </a:extLst>
              </p:cNvPr>
              <p:cNvSpPr>
                <a:spLocks/>
              </p:cNvSpPr>
              <p:nvPr/>
            </p:nvSpPr>
            <p:spPr bwMode="auto">
              <a:xfrm rot="-10594719">
                <a:off x="86956" y="4479838"/>
                <a:ext cx="115701" cy="30743"/>
              </a:xfrm>
              <a:custGeom>
                <a:avLst/>
                <a:gdLst>
                  <a:gd name="T0" fmla="*/ 2147483646 w 1987"/>
                  <a:gd name="T1" fmla="*/ 2147483646 h 528"/>
                  <a:gd name="T2" fmla="*/ 2147483646 w 1987"/>
                  <a:gd name="T3" fmla="*/ 2147483646 h 528"/>
                  <a:gd name="T4" fmla="*/ 2147483646 w 1987"/>
                  <a:gd name="T5" fmla="*/ 2147483646 h 528"/>
                  <a:gd name="T6" fmla="*/ 0 60000 65536"/>
                  <a:gd name="T7" fmla="*/ 0 60000 65536"/>
                  <a:gd name="T8" fmla="*/ 0 60000 65536"/>
                </a:gdLst>
                <a:ahLst/>
                <a:cxnLst>
                  <a:cxn ang="T6">
                    <a:pos x="T0" y="T1"/>
                  </a:cxn>
                  <a:cxn ang="T7">
                    <a:pos x="T2" y="T3"/>
                  </a:cxn>
                  <a:cxn ang="T8">
                    <a:pos x="T4" y="T5"/>
                  </a:cxn>
                </a:cxnLst>
                <a:rect l="0" t="0" r="r" b="b"/>
                <a:pathLst>
                  <a:path w="1987" h="528" extrusionOk="0">
                    <a:moveTo>
                      <a:pt x="1211" y="1"/>
                    </a:moveTo>
                    <a:cubicBezTo>
                      <a:pt x="869" y="1"/>
                      <a:pt x="1" y="528"/>
                      <a:pt x="745" y="528"/>
                    </a:cubicBezTo>
                    <a:cubicBezTo>
                      <a:pt x="1118" y="528"/>
                      <a:pt x="1986" y="1"/>
                      <a:pt x="1211"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38" name="Google Shape;378;p4">
                <a:extLst>
                  <a:ext uri="{FF2B5EF4-FFF2-40B4-BE49-F238E27FC236}">
                    <a16:creationId xmlns:a16="http://schemas.microsoft.com/office/drawing/2014/main" id="{AEC6DD59-840F-8215-730E-6B7388F18180}"/>
                  </a:ext>
                </a:extLst>
              </p:cNvPr>
              <p:cNvSpPr>
                <a:spLocks/>
              </p:cNvSpPr>
              <p:nvPr/>
            </p:nvSpPr>
            <p:spPr bwMode="auto">
              <a:xfrm rot="-10594719">
                <a:off x="62376" y="4370819"/>
                <a:ext cx="90371" cy="41923"/>
              </a:xfrm>
              <a:custGeom>
                <a:avLst/>
                <a:gdLst>
                  <a:gd name="T0" fmla="*/ 2147483646 w 1552"/>
                  <a:gd name="T1" fmla="*/ 2147483646 h 720"/>
                  <a:gd name="T2" fmla="*/ 2147483646 w 1552"/>
                  <a:gd name="T3" fmla="*/ 2147483646 h 720"/>
                  <a:gd name="T4" fmla="*/ 2147483646 w 1552"/>
                  <a:gd name="T5" fmla="*/ 2147483646 h 720"/>
                  <a:gd name="T6" fmla="*/ 2147483646 w 1552"/>
                  <a:gd name="T7" fmla="*/ 2147483646 h 720"/>
                  <a:gd name="T8" fmla="*/ 2147483646 w 1552"/>
                  <a:gd name="T9" fmla="*/ 2147483646 h 720"/>
                  <a:gd name="T10" fmla="*/ 2147483646 w 1552"/>
                  <a:gd name="T11" fmla="*/ 2147483646 h 720"/>
                  <a:gd name="T12" fmla="*/ 2147483646 w 1552"/>
                  <a:gd name="T13" fmla="*/ 2147483646 h 720"/>
                  <a:gd name="T14" fmla="*/ 2147483646 w 1552"/>
                  <a:gd name="T15" fmla="*/ 2147483646 h 72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52" h="720" extrusionOk="0">
                    <a:moveTo>
                      <a:pt x="776" y="1"/>
                    </a:moveTo>
                    <a:cubicBezTo>
                      <a:pt x="509" y="1"/>
                      <a:pt x="292" y="121"/>
                      <a:pt x="125" y="316"/>
                    </a:cubicBezTo>
                    <a:cubicBezTo>
                      <a:pt x="0" y="564"/>
                      <a:pt x="218" y="719"/>
                      <a:pt x="435" y="719"/>
                    </a:cubicBezTo>
                    <a:lnTo>
                      <a:pt x="683" y="719"/>
                    </a:lnTo>
                    <a:cubicBezTo>
                      <a:pt x="962" y="719"/>
                      <a:pt x="1241" y="626"/>
                      <a:pt x="1427" y="378"/>
                    </a:cubicBezTo>
                    <a:cubicBezTo>
                      <a:pt x="1551" y="161"/>
                      <a:pt x="1303" y="6"/>
                      <a:pt x="1117" y="6"/>
                    </a:cubicBezTo>
                    <a:lnTo>
                      <a:pt x="869" y="6"/>
                    </a:lnTo>
                    <a:cubicBezTo>
                      <a:pt x="837" y="2"/>
                      <a:pt x="806" y="1"/>
                      <a:pt x="776"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39" name="Google Shape;379;p4">
                <a:extLst>
                  <a:ext uri="{FF2B5EF4-FFF2-40B4-BE49-F238E27FC236}">
                    <a16:creationId xmlns:a16="http://schemas.microsoft.com/office/drawing/2014/main" id="{4EF224D3-A361-BA30-7FB0-297247E5D85B}"/>
                  </a:ext>
                </a:extLst>
              </p:cNvPr>
              <p:cNvSpPr>
                <a:spLocks/>
              </p:cNvSpPr>
              <p:nvPr/>
            </p:nvSpPr>
            <p:spPr bwMode="auto">
              <a:xfrm rot="-10594719">
                <a:off x="-212795" y="4459478"/>
                <a:ext cx="93981" cy="50599"/>
              </a:xfrm>
              <a:custGeom>
                <a:avLst/>
                <a:gdLst>
                  <a:gd name="T0" fmla="*/ 2147483646 w 1614"/>
                  <a:gd name="T1" fmla="*/ 0 h 869"/>
                  <a:gd name="T2" fmla="*/ 2147483646 w 1614"/>
                  <a:gd name="T3" fmla="*/ 2147483646 h 869"/>
                  <a:gd name="T4" fmla="*/ 2147483646 w 1614"/>
                  <a:gd name="T5" fmla="*/ 0 h 869"/>
                  <a:gd name="T6" fmla="*/ 0 60000 65536"/>
                  <a:gd name="T7" fmla="*/ 0 60000 65536"/>
                  <a:gd name="T8" fmla="*/ 0 60000 65536"/>
                </a:gdLst>
                <a:ahLst/>
                <a:cxnLst>
                  <a:cxn ang="T6">
                    <a:pos x="T0" y="T1"/>
                  </a:cxn>
                  <a:cxn ang="T7">
                    <a:pos x="T2" y="T3"/>
                  </a:cxn>
                  <a:cxn ang="T8">
                    <a:pos x="T4" y="T5"/>
                  </a:cxn>
                </a:cxnLst>
                <a:rect l="0" t="0" r="r" b="b"/>
                <a:pathLst>
                  <a:path w="1614" h="869" extrusionOk="0">
                    <a:moveTo>
                      <a:pt x="869" y="0"/>
                    </a:moveTo>
                    <a:cubicBezTo>
                      <a:pt x="217" y="0"/>
                      <a:pt x="0" y="869"/>
                      <a:pt x="776" y="869"/>
                    </a:cubicBezTo>
                    <a:cubicBezTo>
                      <a:pt x="1427" y="869"/>
                      <a:pt x="1613" y="0"/>
                      <a:pt x="869"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40" name="Google Shape;380;p4">
                <a:extLst>
                  <a:ext uri="{FF2B5EF4-FFF2-40B4-BE49-F238E27FC236}">
                    <a16:creationId xmlns:a16="http://schemas.microsoft.com/office/drawing/2014/main" id="{D467AD5A-3DC4-81FD-751F-ABCF006A1659}"/>
                  </a:ext>
                </a:extLst>
              </p:cNvPr>
              <p:cNvSpPr>
                <a:spLocks/>
              </p:cNvSpPr>
              <p:nvPr/>
            </p:nvSpPr>
            <p:spPr bwMode="auto">
              <a:xfrm rot="-10594719">
                <a:off x="-145853" y="4541382"/>
                <a:ext cx="112032" cy="69580"/>
              </a:xfrm>
              <a:custGeom>
                <a:avLst/>
                <a:gdLst>
                  <a:gd name="T0" fmla="*/ 2147483646 w 1924"/>
                  <a:gd name="T1" fmla="*/ 2147483646 h 1195"/>
                  <a:gd name="T2" fmla="*/ 2147483646 w 1924"/>
                  <a:gd name="T3" fmla="*/ 2147483646 h 1195"/>
                  <a:gd name="T4" fmla="*/ 2147483646 w 1924"/>
                  <a:gd name="T5" fmla="*/ 2147483646 h 1195"/>
                  <a:gd name="T6" fmla="*/ 2147483646 w 1924"/>
                  <a:gd name="T7" fmla="*/ 2147483646 h 1195"/>
                  <a:gd name="T8" fmla="*/ 2147483646 w 1924"/>
                  <a:gd name="T9" fmla="*/ 2147483646 h 1195"/>
                  <a:gd name="T10" fmla="*/ 2147483646 w 1924"/>
                  <a:gd name="T11" fmla="*/ 2147483646 h 1195"/>
                  <a:gd name="T12" fmla="*/ 2147483646 w 1924"/>
                  <a:gd name="T13" fmla="*/ 2147483646 h 1195"/>
                  <a:gd name="T14" fmla="*/ 2147483646 w 1924"/>
                  <a:gd name="T15" fmla="*/ 2147483646 h 1195"/>
                  <a:gd name="T16" fmla="*/ 2147483646 w 1924"/>
                  <a:gd name="T17" fmla="*/ 2147483646 h 1195"/>
                  <a:gd name="T18" fmla="*/ 2147483646 w 1924"/>
                  <a:gd name="T19" fmla="*/ 2147483646 h 11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924" h="1195" extrusionOk="0">
                    <a:moveTo>
                      <a:pt x="1447" y="1"/>
                    </a:moveTo>
                    <a:cubicBezTo>
                      <a:pt x="1214" y="1"/>
                      <a:pt x="989" y="70"/>
                      <a:pt x="807" y="225"/>
                    </a:cubicBezTo>
                    <a:lnTo>
                      <a:pt x="186" y="722"/>
                    </a:lnTo>
                    <a:cubicBezTo>
                      <a:pt x="0" y="877"/>
                      <a:pt x="93" y="1125"/>
                      <a:pt x="311" y="1187"/>
                    </a:cubicBezTo>
                    <a:cubicBezTo>
                      <a:pt x="356" y="1192"/>
                      <a:pt x="402" y="1195"/>
                      <a:pt x="448" y="1195"/>
                    </a:cubicBezTo>
                    <a:cubicBezTo>
                      <a:pt x="688" y="1195"/>
                      <a:pt x="935" y="1126"/>
                      <a:pt x="1117" y="970"/>
                    </a:cubicBezTo>
                    <a:lnTo>
                      <a:pt x="1086" y="970"/>
                    </a:lnTo>
                    <a:lnTo>
                      <a:pt x="1706" y="474"/>
                    </a:lnTo>
                    <a:cubicBezTo>
                      <a:pt x="1924" y="319"/>
                      <a:pt x="1799" y="70"/>
                      <a:pt x="1582" y="8"/>
                    </a:cubicBezTo>
                    <a:cubicBezTo>
                      <a:pt x="1537" y="3"/>
                      <a:pt x="1492" y="1"/>
                      <a:pt x="1447"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41" name="Google Shape;381;p4">
                <a:extLst>
                  <a:ext uri="{FF2B5EF4-FFF2-40B4-BE49-F238E27FC236}">
                    <a16:creationId xmlns:a16="http://schemas.microsoft.com/office/drawing/2014/main" id="{152C3416-B54A-117C-5B73-1ADD60ECE79B}"/>
                  </a:ext>
                </a:extLst>
              </p:cNvPr>
              <p:cNvSpPr>
                <a:spLocks/>
              </p:cNvSpPr>
              <p:nvPr/>
            </p:nvSpPr>
            <p:spPr bwMode="auto">
              <a:xfrm rot="-10594719">
                <a:off x="-117570" y="4693484"/>
                <a:ext cx="106617" cy="28938"/>
              </a:xfrm>
              <a:custGeom>
                <a:avLst/>
                <a:gdLst>
                  <a:gd name="T0" fmla="*/ 2147483646 w 1831"/>
                  <a:gd name="T1" fmla="*/ 0 h 497"/>
                  <a:gd name="T2" fmla="*/ 2147483646 w 1831"/>
                  <a:gd name="T3" fmla="*/ 2147483646 h 497"/>
                  <a:gd name="T4" fmla="*/ 2147483646 w 1831"/>
                  <a:gd name="T5" fmla="*/ 0 h 497"/>
                  <a:gd name="T6" fmla="*/ 0 60000 65536"/>
                  <a:gd name="T7" fmla="*/ 0 60000 65536"/>
                  <a:gd name="T8" fmla="*/ 0 60000 65536"/>
                </a:gdLst>
                <a:ahLst/>
                <a:cxnLst>
                  <a:cxn ang="T6">
                    <a:pos x="T0" y="T1"/>
                  </a:cxn>
                  <a:cxn ang="T7">
                    <a:pos x="T2" y="T3"/>
                  </a:cxn>
                  <a:cxn ang="T8">
                    <a:pos x="T4" y="T5"/>
                  </a:cxn>
                </a:cxnLst>
                <a:rect l="0" t="0" r="r" b="b"/>
                <a:pathLst>
                  <a:path w="1831" h="497" extrusionOk="0">
                    <a:moveTo>
                      <a:pt x="1272" y="0"/>
                    </a:moveTo>
                    <a:cubicBezTo>
                      <a:pt x="1024" y="0"/>
                      <a:pt x="0" y="496"/>
                      <a:pt x="527" y="496"/>
                    </a:cubicBezTo>
                    <a:cubicBezTo>
                      <a:pt x="807" y="496"/>
                      <a:pt x="1830" y="0"/>
                      <a:pt x="1272"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42" name="Google Shape;382;p4">
                <a:extLst>
                  <a:ext uri="{FF2B5EF4-FFF2-40B4-BE49-F238E27FC236}">
                    <a16:creationId xmlns:a16="http://schemas.microsoft.com/office/drawing/2014/main" id="{D80AE03B-3F72-577F-1628-8BBA33283977}"/>
                  </a:ext>
                </a:extLst>
              </p:cNvPr>
              <p:cNvSpPr>
                <a:spLocks/>
              </p:cNvSpPr>
              <p:nvPr/>
            </p:nvSpPr>
            <p:spPr bwMode="auto">
              <a:xfrm rot="-10594719">
                <a:off x="-219900" y="4883379"/>
                <a:ext cx="128336" cy="46406"/>
              </a:xfrm>
              <a:custGeom>
                <a:avLst/>
                <a:gdLst>
                  <a:gd name="T0" fmla="*/ 2147483646 w 2204"/>
                  <a:gd name="T1" fmla="*/ 0 h 797"/>
                  <a:gd name="T2" fmla="*/ 2147483646 w 2204"/>
                  <a:gd name="T3" fmla="*/ 2147483646 h 797"/>
                  <a:gd name="T4" fmla="*/ 2147483646 w 2204"/>
                  <a:gd name="T5" fmla="*/ 2147483646 h 797"/>
                  <a:gd name="T6" fmla="*/ 2147483646 w 2204"/>
                  <a:gd name="T7" fmla="*/ 2147483646 h 797"/>
                  <a:gd name="T8" fmla="*/ 2147483646 w 2204"/>
                  <a:gd name="T9" fmla="*/ 2147483646 h 797"/>
                  <a:gd name="T10" fmla="*/ 2147483646 w 2204"/>
                  <a:gd name="T11" fmla="*/ 2147483646 h 797"/>
                  <a:gd name="T12" fmla="*/ 2147483646 w 2204"/>
                  <a:gd name="T13" fmla="*/ 2147483646 h 797"/>
                  <a:gd name="T14" fmla="*/ 2147483646 w 2204"/>
                  <a:gd name="T15" fmla="*/ 2147483646 h 797"/>
                  <a:gd name="T16" fmla="*/ 2147483646 w 2204"/>
                  <a:gd name="T17" fmla="*/ 0 h 79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204" h="797" extrusionOk="0">
                    <a:moveTo>
                      <a:pt x="1893" y="0"/>
                    </a:moveTo>
                    <a:cubicBezTo>
                      <a:pt x="1750" y="0"/>
                      <a:pt x="1587" y="34"/>
                      <a:pt x="1521" y="51"/>
                    </a:cubicBezTo>
                    <a:lnTo>
                      <a:pt x="528" y="299"/>
                    </a:lnTo>
                    <a:cubicBezTo>
                      <a:pt x="404" y="361"/>
                      <a:pt x="1" y="485"/>
                      <a:pt x="32" y="671"/>
                    </a:cubicBezTo>
                    <a:cubicBezTo>
                      <a:pt x="46" y="768"/>
                      <a:pt x="151" y="797"/>
                      <a:pt x="272" y="797"/>
                    </a:cubicBezTo>
                    <a:cubicBezTo>
                      <a:pt x="423" y="797"/>
                      <a:pt x="600" y="751"/>
                      <a:pt x="652" y="733"/>
                    </a:cubicBezTo>
                    <a:lnTo>
                      <a:pt x="1645" y="485"/>
                    </a:lnTo>
                    <a:cubicBezTo>
                      <a:pt x="1769" y="454"/>
                      <a:pt x="2203" y="330"/>
                      <a:pt x="2141" y="113"/>
                    </a:cubicBezTo>
                    <a:cubicBezTo>
                      <a:pt x="2127" y="26"/>
                      <a:pt x="2018" y="0"/>
                      <a:pt x="1893"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43" name="Google Shape;383;p4">
                <a:extLst>
                  <a:ext uri="{FF2B5EF4-FFF2-40B4-BE49-F238E27FC236}">
                    <a16:creationId xmlns:a16="http://schemas.microsoft.com/office/drawing/2014/main" id="{84A65049-D381-08ED-0DFC-DF0CD8BE2928}"/>
                  </a:ext>
                </a:extLst>
              </p:cNvPr>
              <p:cNvSpPr>
                <a:spLocks/>
              </p:cNvSpPr>
              <p:nvPr/>
            </p:nvSpPr>
            <p:spPr bwMode="auto">
              <a:xfrm rot="-10594719">
                <a:off x="-435485" y="4915741"/>
                <a:ext cx="135557" cy="51705"/>
              </a:xfrm>
              <a:custGeom>
                <a:avLst/>
                <a:gdLst>
                  <a:gd name="T0" fmla="*/ 2147483646 w 2328"/>
                  <a:gd name="T1" fmla="*/ 2147483646 h 888"/>
                  <a:gd name="T2" fmla="*/ 2147483646 w 2328"/>
                  <a:gd name="T3" fmla="*/ 2147483646 h 888"/>
                  <a:gd name="T4" fmla="*/ 2147483646 w 2328"/>
                  <a:gd name="T5" fmla="*/ 2147483646 h 888"/>
                  <a:gd name="T6" fmla="*/ 2147483646 w 2328"/>
                  <a:gd name="T7" fmla="*/ 2147483646 h 888"/>
                  <a:gd name="T8" fmla="*/ 2147483646 w 2328"/>
                  <a:gd name="T9" fmla="*/ 2147483646 h 888"/>
                  <a:gd name="T10" fmla="*/ 2147483646 w 2328"/>
                  <a:gd name="T11" fmla="*/ 2147483646 h 888"/>
                  <a:gd name="T12" fmla="*/ 2147483646 w 2328"/>
                  <a:gd name="T13" fmla="*/ 2147483646 h 888"/>
                  <a:gd name="T14" fmla="*/ 2147483646 w 2328"/>
                  <a:gd name="T15" fmla="*/ 2147483646 h 888"/>
                  <a:gd name="T16" fmla="*/ 2147483646 w 2328"/>
                  <a:gd name="T17" fmla="*/ 2147483646 h 88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28" h="888" extrusionOk="0">
                    <a:moveTo>
                      <a:pt x="743" y="1"/>
                    </a:moveTo>
                    <a:cubicBezTo>
                      <a:pt x="508" y="1"/>
                      <a:pt x="283" y="140"/>
                      <a:pt x="125" y="325"/>
                    </a:cubicBezTo>
                    <a:cubicBezTo>
                      <a:pt x="1" y="573"/>
                      <a:pt x="249" y="728"/>
                      <a:pt x="466" y="759"/>
                    </a:cubicBezTo>
                    <a:lnTo>
                      <a:pt x="1459" y="883"/>
                    </a:lnTo>
                    <a:cubicBezTo>
                      <a:pt x="1487" y="886"/>
                      <a:pt x="1516" y="888"/>
                      <a:pt x="1544" y="888"/>
                    </a:cubicBezTo>
                    <a:cubicBezTo>
                      <a:pt x="1794" y="888"/>
                      <a:pt x="2036" y="768"/>
                      <a:pt x="2203" y="573"/>
                    </a:cubicBezTo>
                    <a:cubicBezTo>
                      <a:pt x="2327" y="325"/>
                      <a:pt x="2079" y="170"/>
                      <a:pt x="1862" y="138"/>
                    </a:cubicBezTo>
                    <a:lnTo>
                      <a:pt x="870" y="14"/>
                    </a:lnTo>
                    <a:cubicBezTo>
                      <a:pt x="827" y="5"/>
                      <a:pt x="785" y="1"/>
                      <a:pt x="743"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44" name="Google Shape;384;p4">
                <a:extLst>
                  <a:ext uri="{FF2B5EF4-FFF2-40B4-BE49-F238E27FC236}">
                    <a16:creationId xmlns:a16="http://schemas.microsoft.com/office/drawing/2014/main" id="{DBAE40E4-3C10-DC5E-71E8-60629E9EBF30}"/>
                  </a:ext>
                </a:extLst>
              </p:cNvPr>
              <p:cNvSpPr>
                <a:spLocks/>
              </p:cNvSpPr>
              <p:nvPr/>
            </p:nvSpPr>
            <p:spPr bwMode="auto">
              <a:xfrm rot="-10594719">
                <a:off x="-367530" y="4751000"/>
                <a:ext cx="106617" cy="44776"/>
              </a:xfrm>
              <a:custGeom>
                <a:avLst/>
                <a:gdLst>
                  <a:gd name="T0" fmla="*/ 2147483646 w 1831"/>
                  <a:gd name="T1" fmla="*/ 2147483646 h 769"/>
                  <a:gd name="T2" fmla="*/ 2147483646 w 1831"/>
                  <a:gd name="T3" fmla="*/ 2147483646 h 769"/>
                  <a:gd name="T4" fmla="*/ 2147483646 w 1831"/>
                  <a:gd name="T5" fmla="*/ 2147483646 h 769"/>
                  <a:gd name="T6" fmla="*/ 2147483646 w 1831"/>
                  <a:gd name="T7" fmla="*/ 2147483646 h 769"/>
                  <a:gd name="T8" fmla="*/ 2147483646 w 1831"/>
                  <a:gd name="T9" fmla="*/ 2147483646 h 769"/>
                  <a:gd name="T10" fmla="*/ 2147483646 w 1831"/>
                  <a:gd name="T11" fmla="*/ 2147483646 h 769"/>
                  <a:gd name="T12" fmla="*/ 2147483646 w 1831"/>
                  <a:gd name="T13" fmla="*/ 2147483646 h 769"/>
                  <a:gd name="T14" fmla="*/ 2147483646 w 1831"/>
                  <a:gd name="T15" fmla="*/ 2147483646 h 769"/>
                  <a:gd name="T16" fmla="*/ 2147483646 w 1831"/>
                  <a:gd name="T17" fmla="*/ 2147483646 h 76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31" h="769" extrusionOk="0">
                    <a:moveTo>
                      <a:pt x="894" y="1"/>
                    </a:moveTo>
                    <a:cubicBezTo>
                      <a:pt x="693" y="1"/>
                      <a:pt x="501" y="59"/>
                      <a:pt x="342" y="149"/>
                    </a:cubicBezTo>
                    <a:cubicBezTo>
                      <a:pt x="187" y="242"/>
                      <a:pt x="1" y="398"/>
                      <a:pt x="218" y="491"/>
                    </a:cubicBezTo>
                    <a:lnTo>
                      <a:pt x="714" y="739"/>
                    </a:lnTo>
                    <a:cubicBezTo>
                      <a:pt x="793" y="758"/>
                      <a:pt x="874" y="769"/>
                      <a:pt x="957" y="769"/>
                    </a:cubicBezTo>
                    <a:cubicBezTo>
                      <a:pt x="1136" y="769"/>
                      <a:pt x="1320" y="721"/>
                      <a:pt x="1490" y="615"/>
                    </a:cubicBezTo>
                    <a:cubicBezTo>
                      <a:pt x="1614" y="553"/>
                      <a:pt x="1831" y="398"/>
                      <a:pt x="1614" y="273"/>
                    </a:cubicBezTo>
                    <a:lnTo>
                      <a:pt x="1117" y="25"/>
                    </a:lnTo>
                    <a:cubicBezTo>
                      <a:pt x="1043" y="9"/>
                      <a:pt x="968" y="1"/>
                      <a:pt x="894"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45" name="Google Shape;385;p4">
                <a:extLst>
                  <a:ext uri="{FF2B5EF4-FFF2-40B4-BE49-F238E27FC236}">
                    <a16:creationId xmlns:a16="http://schemas.microsoft.com/office/drawing/2014/main" id="{0582C38E-86BE-59AC-17D5-8F5B0DA8E98F}"/>
                  </a:ext>
                </a:extLst>
              </p:cNvPr>
              <p:cNvSpPr>
                <a:spLocks/>
              </p:cNvSpPr>
              <p:nvPr/>
            </p:nvSpPr>
            <p:spPr bwMode="auto">
              <a:xfrm rot="-10594719">
                <a:off x="-335072" y="4573098"/>
                <a:ext cx="84956" cy="40060"/>
              </a:xfrm>
              <a:custGeom>
                <a:avLst/>
                <a:gdLst>
                  <a:gd name="T0" fmla="*/ 2147483646 w 1459"/>
                  <a:gd name="T1" fmla="*/ 0 h 688"/>
                  <a:gd name="T2" fmla="*/ 2147483646 w 1459"/>
                  <a:gd name="T3" fmla="*/ 2147483646 h 688"/>
                  <a:gd name="T4" fmla="*/ 2147483646 w 1459"/>
                  <a:gd name="T5" fmla="*/ 2147483646 h 688"/>
                  <a:gd name="T6" fmla="*/ 2147483646 w 1459"/>
                  <a:gd name="T7" fmla="*/ 2147483646 h 688"/>
                  <a:gd name="T8" fmla="*/ 2147483646 w 1459"/>
                  <a:gd name="T9" fmla="*/ 2147483646 h 688"/>
                  <a:gd name="T10" fmla="*/ 2147483646 w 1459"/>
                  <a:gd name="T11" fmla="*/ 2147483646 h 688"/>
                  <a:gd name="T12" fmla="*/ 2147483646 w 1459"/>
                  <a:gd name="T13" fmla="*/ 2147483646 h 688"/>
                  <a:gd name="T14" fmla="*/ 2147483646 w 1459"/>
                  <a:gd name="T15" fmla="*/ 0 h 68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59" h="688" extrusionOk="0">
                    <a:moveTo>
                      <a:pt x="807" y="0"/>
                    </a:moveTo>
                    <a:cubicBezTo>
                      <a:pt x="540" y="0"/>
                      <a:pt x="323" y="120"/>
                      <a:pt x="156" y="315"/>
                    </a:cubicBezTo>
                    <a:cubicBezTo>
                      <a:pt x="1" y="533"/>
                      <a:pt x="280" y="688"/>
                      <a:pt x="466" y="688"/>
                    </a:cubicBezTo>
                    <a:lnTo>
                      <a:pt x="590" y="688"/>
                    </a:lnTo>
                    <a:cubicBezTo>
                      <a:pt x="869" y="688"/>
                      <a:pt x="1117" y="595"/>
                      <a:pt x="1303" y="377"/>
                    </a:cubicBezTo>
                    <a:cubicBezTo>
                      <a:pt x="1459" y="129"/>
                      <a:pt x="1210" y="5"/>
                      <a:pt x="993" y="5"/>
                    </a:cubicBezTo>
                    <a:lnTo>
                      <a:pt x="900" y="5"/>
                    </a:lnTo>
                    <a:cubicBezTo>
                      <a:pt x="869" y="2"/>
                      <a:pt x="838" y="0"/>
                      <a:pt x="807"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46" name="Google Shape;386;p4">
                <a:extLst>
                  <a:ext uri="{FF2B5EF4-FFF2-40B4-BE49-F238E27FC236}">
                    <a16:creationId xmlns:a16="http://schemas.microsoft.com/office/drawing/2014/main" id="{BDA7465E-DC9E-2451-5E3D-1233384FACFF}"/>
                  </a:ext>
                </a:extLst>
              </p:cNvPr>
              <p:cNvSpPr>
                <a:spLocks/>
              </p:cNvSpPr>
              <p:nvPr/>
            </p:nvSpPr>
            <p:spPr bwMode="auto">
              <a:xfrm rot="-10594719">
                <a:off x="-414983" y="4513806"/>
                <a:ext cx="77735" cy="47047"/>
              </a:xfrm>
              <a:custGeom>
                <a:avLst/>
                <a:gdLst>
                  <a:gd name="T0" fmla="*/ 2147483646 w 1335"/>
                  <a:gd name="T1" fmla="*/ 2147483646 h 808"/>
                  <a:gd name="T2" fmla="*/ 2147483646 w 1335"/>
                  <a:gd name="T3" fmla="*/ 2147483646 h 808"/>
                  <a:gd name="T4" fmla="*/ 2147483646 w 1335"/>
                  <a:gd name="T5" fmla="*/ 2147483646 h 808"/>
                  <a:gd name="T6" fmla="*/ 2147483646 w 1335"/>
                  <a:gd name="T7" fmla="*/ 2147483646 h 808"/>
                  <a:gd name="T8" fmla="*/ 2147483646 w 1335"/>
                  <a:gd name="T9" fmla="*/ 2147483646 h 808"/>
                  <a:gd name="T10" fmla="*/ 2147483646 w 1335"/>
                  <a:gd name="T11" fmla="*/ 2147483646 h 808"/>
                  <a:gd name="T12" fmla="*/ 2147483646 w 1335"/>
                  <a:gd name="T13" fmla="*/ 2147483646 h 8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335" h="808" extrusionOk="0">
                    <a:moveTo>
                      <a:pt x="652" y="1"/>
                    </a:moveTo>
                    <a:cubicBezTo>
                      <a:pt x="435" y="1"/>
                      <a:pt x="63" y="187"/>
                      <a:pt x="32" y="466"/>
                    </a:cubicBezTo>
                    <a:cubicBezTo>
                      <a:pt x="1" y="714"/>
                      <a:pt x="342" y="807"/>
                      <a:pt x="559" y="807"/>
                    </a:cubicBezTo>
                    <a:lnTo>
                      <a:pt x="683" y="807"/>
                    </a:lnTo>
                    <a:cubicBezTo>
                      <a:pt x="900" y="807"/>
                      <a:pt x="1272" y="621"/>
                      <a:pt x="1303" y="342"/>
                    </a:cubicBezTo>
                    <a:cubicBezTo>
                      <a:pt x="1334" y="94"/>
                      <a:pt x="993" y="1"/>
                      <a:pt x="776" y="1"/>
                    </a:cubicBezTo>
                    <a:lnTo>
                      <a:pt x="652"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47" name="Google Shape;387;p4">
                <a:extLst>
                  <a:ext uri="{FF2B5EF4-FFF2-40B4-BE49-F238E27FC236}">
                    <a16:creationId xmlns:a16="http://schemas.microsoft.com/office/drawing/2014/main" id="{6A23F003-0DF4-DD11-60E6-EF8A754E98E0}"/>
                  </a:ext>
                </a:extLst>
              </p:cNvPr>
              <p:cNvSpPr>
                <a:spLocks/>
              </p:cNvSpPr>
              <p:nvPr/>
            </p:nvSpPr>
            <p:spPr bwMode="auto">
              <a:xfrm rot="-10594719">
                <a:off x="-638248" y="4580252"/>
                <a:ext cx="83500" cy="47862"/>
              </a:xfrm>
              <a:custGeom>
                <a:avLst/>
                <a:gdLst>
                  <a:gd name="T0" fmla="*/ 2147483646 w 1434"/>
                  <a:gd name="T1" fmla="*/ 0 h 822"/>
                  <a:gd name="T2" fmla="*/ 2147483646 w 1434"/>
                  <a:gd name="T3" fmla="*/ 2147483646 h 822"/>
                  <a:gd name="T4" fmla="*/ 2147483646 w 1434"/>
                  <a:gd name="T5" fmla="*/ 2147483646 h 822"/>
                  <a:gd name="T6" fmla="*/ 2147483646 w 1434"/>
                  <a:gd name="T7" fmla="*/ 2147483646 h 822"/>
                  <a:gd name="T8" fmla="*/ 2147483646 w 1434"/>
                  <a:gd name="T9" fmla="*/ 2147483646 h 822"/>
                  <a:gd name="T10" fmla="*/ 2147483646 w 1434"/>
                  <a:gd name="T11" fmla="*/ 2147483646 h 822"/>
                  <a:gd name="T12" fmla="*/ 2147483646 w 1434"/>
                  <a:gd name="T13" fmla="*/ 2147483646 h 822"/>
                  <a:gd name="T14" fmla="*/ 2147483646 w 1434"/>
                  <a:gd name="T15" fmla="*/ 0 h 82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34" h="822" extrusionOk="0">
                    <a:moveTo>
                      <a:pt x="1017" y="0"/>
                    </a:moveTo>
                    <a:cubicBezTo>
                      <a:pt x="951" y="0"/>
                      <a:pt x="895" y="6"/>
                      <a:pt x="869" y="15"/>
                    </a:cubicBezTo>
                    <a:cubicBezTo>
                      <a:pt x="621" y="15"/>
                      <a:pt x="373" y="139"/>
                      <a:pt x="218" y="356"/>
                    </a:cubicBezTo>
                    <a:lnTo>
                      <a:pt x="94" y="604"/>
                    </a:lnTo>
                    <a:cubicBezTo>
                      <a:pt x="1" y="821"/>
                      <a:pt x="497" y="821"/>
                      <a:pt x="590" y="821"/>
                    </a:cubicBezTo>
                    <a:cubicBezTo>
                      <a:pt x="838" y="790"/>
                      <a:pt x="1087" y="666"/>
                      <a:pt x="1242" y="449"/>
                    </a:cubicBezTo>
                    <a:lnTo>
                      <a:pt x="1366" y="201"/>
                    </a:lnTo>
                    <a:cubicBezTo>
                      <a:pt x="1433" y="43"/>
                      <a:pt x="1190" y="0"/>
                      <a:pt x="1017"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48" name="Google Shape;388;p4">
                <a:extLst>
                  <a:ext uri="{FF2B5EF4-FFF2-40B4-BE49-F238E27FC236}">
                    <a16:creationId xmlns:a16="http://schemas.microsoft.com/office/drawing/2014/main" id="{3160895C-268A-2898-07A0-482096C25197}"/>
                  </a:ext>
                </a:extLst>
              </p:cNvPr>
              <p:cNvSpPr>
                <a:spLocks/>
              </p:cNvSpPr>
              <p:nvPr/>
            </p:nvSpPr>
            <p:spPr bwMode="auto">
              <a:xfrm rot="-10594719">
                <a:off x="-500255" y="4633121"/>
                <a:ext cx="108422" cy="58750"/>
              </a:xfrm>
              <a:custGeom>
                <a:avLst/>
                <a:gdLst>
                  <a:gd name="T0" fmla="*/ 2147483646 w 1862"/>
                  <a:gd name="T1" fmla="*/ 0 h 1009"/>
                  <a:gd name="T2" fmla="*/ 2147483646 w 1862"/>
                  <a:gd name="T3" fmla="*/ 2147483646 h 1009"/>
                  <a:gd name="T4" fmla="*/ 2147483646 w 1862"/>
                  <a:gd name="T5" fmla="*/ 2147483646 h 1009"/>
                  <a:gd name="T6" fmla="*/ 2147483646 w 1862"/>
                  <a:gd name="T7" fmla="*/ 2147483646 h 1009"/>
                  <a:gd name="T8" fmla="*/ 2147483646 w 1862"/>
                  <a:gd name="T9" fmla="*/ 2147483646 h 1009"/>
                  <a:gd name="T10" fmla="*/ 2147483646 w 1862"/>
                  <a:gd name="T11" fmla="*/ 2147483646 h 1009"/>
                  <a:gd name="T12" fmla="*/ 2147483646 w 1862"/>
                  <a:gd name="T13" fmla="*/ 2147483646 h 1009"/>
                  <a:gd name="T14" fmla="*/ 2147483646 w 1862"/>
                  <a:gd name="T15" fmla="*/ 2147483646 h 1009"/>
                  <a:gd name="T16" fmla="*/ 2147483646 w 1862"/>
                  <a:gd name="T17" fmla="*/ 0 h 100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62" h="1009" extrusionOk="0">
                    <a:moveTo>
                      <a:pt x="1326" y="0"/>
                    </a:moveTo>
                    <a:cubicBezTo>
                      <a:pt x="1187" y="0"/>
                      <a:pt x="1039" y="39"/>
                      <a:pt x="931" y="85"/>
                    </a:cubicBezTo>
                    <a:lnTo>
                      <a:pt x="434" y="333"/>
                    </a:lnTo>
                    <a:cubicBezTo>
                      <a:pt x="248" y="427"/>
                      <a:pt x="0" y="644"/>
                      <a:pt x="155" y="861"/>
                    </a:cubicBezTo>
                    <a:cubicBezTo>
                      <a:pt x="248" y="969"/>
                      <a:pt x="388" y="1008"/>
                      <a:pt x="531" y="1008"/>
                    </a:cubicBezTo>
                    <a:cubicBezTo>
                      <a:pt x="675" y="1008"/>
                      <a:pt x="822" y="969"/>
                      <a:pt x="931" y="923"/>
                    </a:cubicBezTo>
                    <a:lnTo>
                      <a:pt x="1427" y="675"/>
                    </a:lnTo>
                    <a:cubicBezTo>
                      <a:pt x="1582" y="582"/>
                      <a:pt x="1861" y="364"/>
                      <a:pt x="1675" y="147"/>
                    </a:cubicBezTo>
                    <a:cubicBezTo>
                      <a:pt x="1598" y="39"/>
                      <a:pt x="1466" y="0"/>
                      <a:pt x="1326"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49" name="Google Shape;389;p4">
                <a:extLst>
                  <a:ext uri="{FF2B5EF4-FFF2-40B4-BE49-F238E27FC236}">
                    <a16:creationId xmlns:a16="http://schemas.microsoft.com/office/drawing/2014/main" id="{A580C002-68E3-4621-4243-CC48B665652A}"/>
                  </a:ext>
                </a:extLst>
              </p:cNvPr>
              <p:cNvSpPr>
                <a:spLocks/>
              </p:cNvSpPr>
              <p:nvPr/>
            </p:nvSpPr>
            <p:spPr bwMode="auto">
              <a:xfrm rot="-10594719">
                <a:off x="-591684" y="4775174"/>
                <a:ext cx="79541" cy="47687"/>
              </a:xfrm>
              <a:custGeom>
                <a:avLst/>
                <a:gdLst>
                  <a:gd name="T0" fmla="*/ 2147483646 w 1366"/>
                  <a:gd name="T1" fmla="*/ 2147483646 h 819"/>
                  <a:gd name="T2" fmla="*/ 2147483646 w 1366"/>
                  <a:gd name="T3" fmla="*/ 2147483646 h 819"/>
                  <a:gd name="T4" fmla="*/ 2147483646 w 1366"/>
                  <a:gd name="T5" fmla="*/ 2147483646 h 819"/>
                  <a:gd name="T6" fmla="*/ 2147483646 w 1366"/>
                  <a:gd name="T7" fmla="*/ 2147483646 h 819"/>
                  <a:gd name="T8" fmla="*/ 2147483646 w 1366"/>
                  <a:gd name="T9" fmla="*/ 2147483646 h 819"/>
                  <a:gd name="T10" fmla="*/ 2147483646 w 1366"/>
                  <a:gd name="T11" fmla="*/ 2147483646 h 819"/>
                  <a:gd name="T12" fmla="*/ 2147483646 w 1366"/>
                  <a:gd name="T13" fmla="*/ 2147483646 h 819"/>
                  <a:gd name="T14" fmla="*/ 2147483646 w 1366"/>
                  <a:gd name="T15" fmla="*/ 2147483646 h 819"/>
                  <a:gd name="T16" fmla="*/ 2147483646 w 1366"/>
                  <a:gd name="T17" fmla="*/ 2147483646 h 81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366" h="819" extrusionOk="0">
                    <a:moveTo>
                      <a:pt x="909" y="1"/>
                    </a:moveTo>
                    <a:cubicBezTo>
                      <a:pt x="683" y="1"/>
                      <a:pt x="458" y="90"/>
                      <a:pt x="311" y="237"/>
                    </a:cubicBezTo>
                    <a:lnTo>
                      <a:pt x="186" y="361"/>
                    </a:lnTo>
                    <a:cubicBezTo>
                      <a:pt x="0" y="485"/>
                      <a:pt x="62" y="764"/>
                      <a:pt x="311" y="795"/>
                    </a:cubicBezTo>
                    <a:cubicBezTo>
                      <a:pt x="371" y="810"/>
                      <a:pt x="435" y="818"/>
                      <a:pt x="500" y="818"/>
                    </a:cubicBezTo>
                    <a:cubicBezTo>
                      <a:pt x="704" y="818"/>
                      <a:pt x="922" y="743"/>
                      <a:pt x="1086" y="578"/>
                    </a:cubicBezTo>
                    <a:lnTo>
                      <a:pt x="1210" y="454"/>
                    </a:lnTo>
                    <a:cubicBezTo>
                      <a:pt x="1365" y="330"/>
                      <a:pt x="1303" y="51"/>
                      <a:pt x="1086" y="20"/>
                    </a:cubicBezTo>
                    <a:cubicBezTo>
                      <a:pt x="1028" y="7"/>
                      <a:pt x="968" y="1"/>
                      <a:pt x="909"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50" name="Google Shape;390;p4">
                <a:extLst>
                  <a:ext uri="{FF2B5EF4-FFF2-40B4-BE49-F238E27FC236}">
                    <a16:creationId xmlns:a16="http://schemas.microsoft.com/office/drawing/2014/main" id="{367930E1-624B-0E44-7CBB-11E5F443F43E}"/>
                  </a:ext>
                </a:extLst>
              </p:cNvPr>
              <p:cNvSpPr>
                <a:spLocks/>
              </p:cNvSpPr>
              <p:nvPr/>
            </p:nvSpPr>
            <p:spPr bwMode="auto">
              <a:xfrm rot="-10594719">
                <a:off x="-638440" y="4931436"/>
                <a:ext cx="149997" cy="31035"/>
              </a:xfrm>
              <a:custGeom>
                <a:avLst/>
                <a:gdLst>
                  <a:gd name="T0" fmla="*/ 2147483646 w 2576"/>
                  <a:gd name="T1" fmla="*/ 2147483646 h 533"/>
                  <a:gd name="T2" fmla="*/ 2147483646 w 2576"/>
                  <a:gd name="T3" fmla="*/ 2147483646 h 533"/>
                  <a:gd name="T4" fmla="*/ 2147483646 w 2576"/>
                  <a:gd name="T5" fmla="*/ 2147483646 h 533"/>
                  <a:gd name="T6" fmla="*/ 2147483646 w 2576"/>
                  <a:gd name="T7" fmla="*/ 2147483646 h 533"/>
                  <a:gd name="T8" fmla="*/ 2147483646 w 2576"/>
                  <a:gd name="T9" fmla="*/ 2147483646 h 533"/>
                  <a:gd name="T10" fmla="*/ 2147483646 w 2576"/>
                  <a:gd name="T11" fmla="*/ 2147483646 h 533"/>
                  <a:gd name="T12" fmla="*/ 2147483646 w 2576"/>
                  <a:gd name="T13" fmla="*/ 2147483646 h 533"/>
                  <a:gd name="T14" fmla="*/ 2147483646 w 2576"/>
                  <a:gd name="T15" fmla="*/ 2147483646 h 53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576" h="533" extrusionOk="0">
                    <a:moveTo>
                      <a:pt x="815" y="1"/>
                    </a:moveTo>
                    <a:cubicBezTo>
                      <a:pt x="570" y="1"/>
                      <a:pt x="351" y="118"/>
                      <a:pt x="156" y="285"/>
                    </a:cubicBezTo>
                    <a:cubicBezTo>
                      <a:pt x="1" y="502"/>
                      <a:pt x="280" y="533"/>
                      <a:pt x="435" y="533"/>
                    </a:cubicBezTo>
                    <a:lnTo>
                      <a:pt x="1676" y="533"/>
                    </a:lnTo>
                    <a:cubicBezTo>
                      <a:pt x="1955" y="533"/>
                      <a:pt x="2234" y="440"/>
                      <a:pt x="2452" y="253"/>
                    </a:cubicBezTo>
                    <a:cubicBezTo>
                      <a:pt x="2576" y="36"/>
                      <a:pt x="2296" y="5"/>
                      <a:pt x="2141" y="5"/>
                    </a:cubicBezTo>
                    <a:lnTo>
                      <a:pt x="901" y="5"/>
                    </a:lnTo>
                    <a:cubicBezTo>
                      <a:pt x="872" y="2"/>
                      <a:pt x="843" y="1"/>
                      <a:pt x="815"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51" name="Google Shape;391;p4">
                <a:extLst>
                  <a:ext uri="{FF2B5EF4-FFF2-40B4-BE49-F238E27FC236}">
                    <a16:creationId xmlns:a16="http://schemas.microsoft.com/office/drawing/2014/main" id="{7D976C11-830C-1A17-67BF-1FB4E21AE4D4}"/>
                  </a:ext>
                </a:extLst>
              </p:cNvPr>
              <p:cNvSpPr>
                <a:spLocks/>
              </p:cNvSpPr>
              <p:nvPr/>
            </p:nvSpPr>
            <p:spPr bwMode="auto">
              <a:xfrm rot="-10594719">
                <a:off x="-799362" y="4868291"/>
                <a:ext cx="115642" cy="30802"/>
              </a:xfrm>
              <a:custGeom>
                <a:avLst/>
                <a:gdLst>
                  <a:gd name="T0" fmla="*/ 2147483646 w 1986"/>
                  <a:gd name="T1" fmla="*/ 2147483646 h 529"/>
                  <a:gd name="T2" fmla="*/ 2147483646 w 1986"/>
                  <a:gd name="T3" fmla="*/ 2147483646 h 529"/>
                  <a:gd name="T4" fmla="*/ 2147483646 w 1986"/>
                  <a:gd name="T5" fmla="*/ 2147483646 h 529"/>
                  <a:gd name="T6" fmla="*/ 0 60000 65536"/>
                  <a:gd name="T7" fmla="*/ 0 60000 65536"/>
                  <a:gd name="T8" fmla="*/ 0 60000 65536"/>
                </a:gdLst>
                <a:ahLst/>
                <a:cxnLst>
                  <a:cxn ang="T6">
                    <a:pos x="T0" y="T1"/>
                  </a:cxn>
                  <a:cxn ang="T7">
                    <a:pos x="T2" y="T3"/>
                  </a:cxn>
                  <a:cxn ang="T8">
                    <a:pos x="T4" y="T5"/>
                  </a:cxn>
                </a:cxnLst>
                <a:rect l="0" t="0" r="r" b="b"/>
                <a:pathLst>
                  <a:path w="1986" h="529" extrusionOk="0">
                    <a:moveTo>
                      <a:pt x="1241" y="1"/>
                    </a:moveTo>
                    <a:cubicBezTo>
                      <a:pt x="869" y="1"/>
                      <a:pt x="0" y="528"/>
                      <a:pt x="776" y="528"/>
                    </a:cubicBezTo>
                    <a:cubicBezTo>
                      <a:pt x="1117" y="528"/>
                      <a:pt x="1985" y="1"/>
                      <a:pt x="1241"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52" name="Google Shape;392;p4">
                <a:extLst>
                  <a:ext uri="{FF2B5EF4-FFF2-40B4-BE49-F238E27FC236}">
                    <a16:creationId xmlns:a16="http://schemas.microsoft.com/office/drawing/2014/main" id="{213EEB1A-6B31-A948-418D-B03E121AB306}"/>
                  </a:ext>
                </a:extLst>
              </p:cNvPr>
              <p:cNvSpPr>
                <a:spLocks/>
              </p:cNvSpPr>
              <p:nvPr/>
            </p:nvSpPr>
            <p:spPr bwMode="auto">
              <a:xfrm rot="-10594719">
                <a:off x="-732763" y="4721604"/>
                <a:ext cx="113022" cy="51472"/>
              </a:xfrm>
              <a:custGeom>
                <a:avLst/>
                <a:gdLst>
                  <a:gd name="T0" fmla="*/ 2147483646 w 1941"/>
                  <a:gd name="T1" fmla="*/ 0 h 884"/>
                  <a:gd name="T2" fmla="*/ 2147483646 w 1941"/>
                  <a:gd name="T3" fmla="*/ 2147483646 h 884"/>
                  <a:gd name="T4" fmla="*/ 2147483646 w 1941"/>
                  <a:gd name="T5" fmla="*/ 2147483646 h 884"/>
                  <a:gd name="T6" fmla="*/ 2147483646 w 1941"/>
                  <a:gd name="T7" fmla="*/ 2147483646 h 884"/>
                  <a:gd name="T8" fmla="*/ 2147483646 w 1941"/>
                  <a:gd name="T9" fmla="*/ 2147483646 h 884"/>
                  <a:gd name="T10" fmla="*/ 2147483646 w 1941"/>
                  <a:gd name="T11" fmla="*/ 2147483646 h 884"/>
                  <a:gd name="T12" fmla="*/ 2147483646 w 1941"/>
                  <a:gd name="T13" fmla="*/ 2147483646 h 884"/>
                  <a:gd name="T14" fmla="*/ 2147483646 w 1941"/>
                  <a:gd name="T15" fmla="*/ 2147483646 h 884"/>
                  <a:gd name="T16" fmla="*/ 2147483646 w 1941"/>
                  <a:gd name="T17" fmla="*/ 0 h 8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941" h="884" extrusionOk="0">
                    <a:moveTo>
                      <a:pt x="1487" y="0"/>
                    </a:moveTo>
                    <a:cubicBezTo>
                      <a:pt x="1452" y="0"/>
                      <a:pt x="1420" y="3"/>
                      <a:pt x="1391" y="7"/>
                    </a:cubicBezTo>
                    <a:lnTo>
                      <a:pt x="647" y="131"/>
                    </a:lnTo>
                    <a:cubicBezTo>
                      <a:pt x="399" y="162"/>
                      <a:pt x="58" y="286"/>
                      <a:pt x="27" y="566"/>
                    </a:cubicBezTo>
                    <a:cubicBezTo>
                      <a:pt x="0" y="803"/>
                      <a:pt x="242" y="883"/>
                      <a:pt x="429" y="883"/>
                    </a:cubicBezTo>
                    <a:cubicBezTo>
                      <a:pt x="463" y="883"/>
                      <a:pt x="495" y="881"/>
                      <a:pt x="523" y="876"/>
                    </a:cubicBezTo>
                    <a:lnTo>
                      <a:pt x="1267" y="752"/>
                    </a:lnTo>
                    <a:cubicBezTo>
                      <a:pt x="1515" y="721"/>
                      <a:pt x="1857" y="597"/>
                      <a:pt x="1888" y="317"/>
                    </a:cubicBezTo>
                    <a:cubicBezTo>
                      <a:pt x="1940" y="81"/>
                      <a:pt x="1680" y="0"/>
                      <a:pt x="1487"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53" name="Google Shape;393;p4">
                <a:extLst>
                  <a:ext uri="{FF2B5EF4-FFF2-40B4-BE49-F238E27FC236}">
                    <a16:creationId xmlns:a16="http://schemas.microsoft.com/office/drawing/2014/main" id="{8F1DF441-C298-7127-ABCC-47E8E5522C1F}"/>
                  </a:ext>
                </a:extLst>
              </p:cNvPr>
              <p:cNvSpPr>
                <a:spLocks/>
              </p:cNvSpPr>
              <p:nvPr/>
            </p:nvSpPr>
            <p:spPr bwMode="auto">
              <a:xfrm rot="-10594719">
                <a:off x="-778463" y="4637919"/>
                <a:ext cx="113837" cy="34354"/>
              </a:xfrm>
              <a:custGeom>
                <a:avLst/>
                <a:gdLst>
                  <a:gd name="T0" fmla="*/ 2147483646 w 1955"/>
                  <a:gd name="T1" fmla="*/ 0 h 590"/>
                  <a:gd name="T2" fmla="*/ 2147483646 w 1955"/>
                  <a:gd name="T3" fmla="*/ 2147483646 h 590"/>
                  <a:gd name="T4" fmla="*/ 2147483646 w 1955"/>
                  <a:gd name="T5" fmla="*/ 0 h 590"/>
                  <a:gd name="T6" fmla="*/ 0 60000 65536"/>
                  <a:gd name="T7" fmla="*/ 0 60000 65536"/>
                  <a:gd name="T8" fmla="*/ 0 60000 65536"/>
                </a:gdLst>
                <a:ahLst/>
                <a:cxnLst>
                  <a:cxn ang="T6">
                    <a:pos x="T0" y="T1"/>
                  </a:cxn>
                  <a:cxn ang="T7">
                    <a:pos x="T2" y="T3"/>
                  </a:cxn>
                  <a:cxn ang="T8">
                    <a:pos x="T4" y="T5"/>
                  </a:cxn>
                </a:cxnLst>
                <a:rect l="0" t="0" r="r" b="b"/>
                <a:pathLst>
                  <a:path w="1955" h="590" extrusionOk="0">
                    <a:moveTo>
                      <a:pt x="1179" y="0"/>
                    </a:moveTo>
                    <a:cubicBezTo>
                      <a:pt x="807" y="0"/>
                      <a:pt x="0" y="590"/>
                      <a:pt x="745" y="590"/>
                    </a:cubicBezTo>
                    <a:cubicBezTo>
                      <a:pt x="1117" y="590"/>
                      <a:pt x="1954" y="0"/>
                      <a:pt x="1179"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grpSp>
      </p:grpSp>
      <p:sp>
        <p:nvSpPr>
          <p:cNvPr id="354" name="Google Shape;394;p4">
            <a:extLst>
              <a:ext uri="{FF2B5EF4-FFF2-40B4-BE49-F238E27FC236}">
                <a16:creationId xmlns:a16="http://schemas.microsoft.com/office/drawing/2014/main" id="{10C58573-A7A3-CD4E-2BD9-F6BD516C318E}"/>
              </a:ext>
            </a:extLst>
          </p:cNvPr>
          <p:cNvSpPr>
            <a:spLocks/>
          </p:cNvSpPr>
          <p:nvPr/>
        </p:nvSpPr>
        <p:spPr bwMode="auto">
          <a:xfrm>
            <a:off x="509588" y="5408613"/>
            <a:ext cx="384175" cy="322262"/>
          </a:xfrm>
          <a:custGeom>
            <a:avLst/>
            <a:gdLst>
              <a:gd name="T0" fmla="*/ 2147483646 w 11540"/>
              <a:gd name="T1" fmla="*/ 0 h 9675"/>
              <a:gd name="T2" fmla="*/ 2147483646 w 11540"/>
              <a:gd name="T3" fmla="*/ 2147483646 h 9675"/>
              <a:gd name="T4" fmla="*/ 2147483646 w 11540"/>
              <a:gd name="T5" fmla="*/ 2147483646 h 9675"/>
              <a:gd name="T6" fmla="*/ 2147483646 w 11540"/>
              <a:gd name="T7" fmla="*/ 2147483646 h 9675"/>
              <a:gd name="T8" fmla="*/ 2147483646 w 11540"/>
              <a:gd name="T9" fmla="*/ 2147483646 h 9675"/>
              <a:gd name="T10" fmla="*/ 2147483646 w 11540"/>
              <a:gd name="T11" fmla="*/ 2147483646 h 9675"/>
              <a:gd name="T12" fmla="*/ 2147483646 w 11540"/>
              <a:gd name="T13" fmla="*/ 2147483646 h 9675"/>
              <a:gd name="T14" fmla="*/ 2147483646 w 11540"/>
              <a:gd name="T15" fmla="*/ 2147483646 h 9675"/>
              <a:gd name="T16" fmla="*/ 2147483646 w 11540"/>
              <a:gd name="T17" fmla="*/ 2147483646 h 9675"/>
              <a:gd name="T18" fmla="*/ 2147483646 w 11540"/>
              <a:gd name="T19" fmla="*/ 2147483646 h 9675"/>
              <a:gd name="T20" fmla="*/ 2147483646 w 11540"/>
              <a:gd name="T21" fmla="*/ 2147483646 h 9675"/>
              <a:gd name="T22" fmla="*/ 2147483646 w 11540"/>
              <a:gd name="T23" fmla="*/ 0 h 967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1540" h="9675" extrusionOk="0">
                <a:moveTo>
                  <a:pt x="5370" y="0"/>
                </a:moveTo>
                <a:cubicBezTo>
                  <a:pt x="4691" y="0"/>
                  <a:pt x="4009" y="111"/>
                  <a:pt x="3350" y="337"/>
                </a:cubicBezTo>
                <a:lnTo>
                  <a:pt x="3885" y="225"/>
                </a:lnTo>
                <a:cubicBezTo>
                  <a:pt x="2335" y="639"/>
                  <a:pt x="949" y="1659"/>
                  <a:pt x="404" y="3160"/>
                </a:cubicBezTo>
                <a:cubicBezTo>
                  <a:pt x="0" y="4308"/>
                  <a:pt x="93" y="5610"/>
                  <a:pt x="683" y="6696"/>
                </a:cubicBezTo>
                <a:cubicBezTo>
                  <a:pt x="1303" y="7782"/>
                  <a:pt x="2234" y="8650"/>
                  <a:pt x="3350" y="9147"/>
                </a:cubicBezTo>
                <a:cubicBezTo>
                  <a:pt x="4136" y="9496"/>
                  <a:pt x="4993" y="9675"/>
                  <a:pt x="5843" y="9675"/>
                </a:cubicBezTo>
                <a:cubicBezTo>
                  <a:pt x="7106" y="9675"/>
                  <a:pt x="8354" y="9280"/>
                  <a:pt x="9337" y="8464"/>
                </a:cubicBezTo>
                <a:cubicBezTo>
                  <a:pt x="10950" y="7130"/>
                  <a:pt x="11540" y="4587"/>
                  <a:pt x="10516" y="2788"/>
                </a:cubicBezTo>
                <a:cubicBezTo>
                  <a:pt x="10175" y="2198"/>
                  <a:pt x="9740" y="1702"/>
                  <a:pt x="9213" y="1299"/>
                </a:cubicBezTo>
                <a:cubicBezTo>
                  <a:pt x="8094" y="449"/>
                  <a:pt x="6738" y="0"/>
                  <a:pt x="5370"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121900" tIns="121900" rIns="121900" bIns="121900" anchor="ctr"/>
          <a:lstStyle/>
          <a:p>
            <a:endParaRPr lang="en-US"/>
          </a:p>
        </p:txBody>
      </p:sp>
      <p:grpSp>
        <p:nvGrpSpPr>
          <p:cNvPr id="355" name="Google Shape;395;p4">
            <a:extLst>
              <a:ext uri="{FF2B5EF4-FFF2-40B4-BE49-F238E27FC236}">
                <a16:creationId xmlns:a16="http://schemas.microsoft.com/office/drawing/2014/main" id="{4928C8FA-110D-B5B0-AE4E-01292500440F}"/>
              </a:ext>
            </a:extLst>
          </p:cNvPr>
          <p:cNvGrpSpPr>
            <a:grpSpLocks/>
          </p:cNvGrpSpPr>
          <p:nvPr/>
        </p:nvGrpSpPr>
        <p:grpSpPr bwMode="auto">
          <a:xfrm rot="1244207">
            <a:off x="-496888" y="5040313"/>
            <a:ext cx="3549651" cy="3771900"/>
            <a:chOff x="4159600" y="887163"/>
            <a:chExt cx="1265600" cy="1344550"/>
          </a:xfrm>
        </p:grpSpPr>
        <p:sp>
          <p:nvSpPr>
            <p:cNvPr id="356" name="Google Shape;396;p4">
              <a:extLst>
                <a:ext uri="{FF2B5EF4-FFF2-40B4-BE49-F238E27FC236}">
                  <a16:creationId xmlns:a16="http://schemas.microsoft.com/office/drawing/2014/main" id="{4D7FF255-2A8B-8692-F550-041944662F13}"/>
                </a:ext>
              </a:extLst>
            </p:cNvPr>
            <p:cNvSpPr>
              <a:spLocks/>
            </p:cNvSpPr>
            <p:nvPr/>
          </p:nvSpPr>
          <p:spPr bwMode="auto">
            <a:xfrm>
              <a:off x="4159600" y="887163"/>
              <a:ext cx="1265600" cy="1344550"/>
            </a:xfrm>
            <a:custGeom>
              <a:avLst/>
              <a:gdLst>
                <a:gd name="T0" fmla="*/ 2147483646 w 50624"/>
                <a:gd name="T1" fmla="*/ 2147483646 h 53782"/>
                <a:gd name="T2" fmla="*/ 2147483646 w 50624"/>
                <a:gd name="T3" fmla="*/ 2147483646 h 53782"/>
                <a:gd name="T4" fmla="*/ 2147483646 w 50624"/>
                <a:gd name="T5" fmla="*/ 2147483646 h 53782"/>
                <a:gd name="T6" fmla="*/ 2147483646 w 50624"/>
                <a:gd name="T7" fmla="*/ 2147483646 h 53782"/>
                <a:gd name="T8" fmla="*/ 2147483646 w 50624"/>
                <a:gd name="T9" fmla="*/ 2147483646 h 53782"/>
                <a:gd name="T10" fmla="*/ 2147483646 w 50624"/>
                <a:gd name="T11" fmla="*/ 2147483646 h 53782"/>
                <a:gd name="T12" fmla="*/ 2147483646 w 50624"/>
                <a:gd name="T13" fmla="*/ 2147483646 h 53782"/>
                <a:gd name="T14" fmla="*/ 2147483646 w 50624"/>
                <a:gd name="T15" fmla="*/ 2147483646 h 53782"/>
                <a:gd name="T16" fmla="*/ 2147483646 w 50624"/>
                <a:gd name="T17" fmla="*/ 2147483646 h 53782"/>
                <a:gd name="T18" fmla="*/ 2147483646 w 50624"/>
                <a:gd name="T19" fmla="*/ 2147483646 h 53782"/>
                <a:gd name="T20" fmla="*/ 2147483646 w 50624"/>
                <a:gd name="T21" fmla="*/ 2147483646 h 53782"/>
                <a:gd name="T22" fmla="*/ 2147483646 w 50624"/>
                <a:gd name="T23" fmla="*/ 2147483646 h 53782"/>
                <a:gd name="T24" fmla="*/ 2147483646 w 50624"/>
                <a:gd name="T25" fmla="*/ 2147483646 h 53782"/>
                <a:gd name="T26" fmla="*/ 2147483646 w 50624"/>
                <a:gd name="T27" fmla="*/ 2147483646 h 53782"/>
                <a:gd name="T28" fmla="*/ 2147483646 w 50624"/>
                <a:gd name="T29" fmla="*/ 2147483646 h 53782"/>
                <a:gd name="T30" fmla="*/ 2147483646 w 50624"/>
                <a:gd name="T31" fmla="*/ 2147483646 h 53782"/>
                <a:gd name="T32" fmla="*/ 2147483646 w 50624"/>
                <a:gd name="T33" fmla="*/ 2147483646 h 53782"/>
                <a:gd name="T34" fmla="*/ 2147483646 w 50624"/>
                <a:gd name="T35" fmla="*/ 2147483646 h 53782"/>
                <a:gd name="T36" fmla="*/ 2147483646 w 50624"/>
                <a:gd name="T37" fmla="*/ 2147483646 h 53782"/>
                <a:gd name="T38" fmla="*/ 2147483646 w 50624"/>
                <a:gd name="T39" fmla="*/ 2147483646 h 53782"/>
                <a:gd name="T40" fmla="*/ 2147483646 w 50624"/>
                <a:gd name="T41" fmla="*/ 2147483646 h 53782"/>
                <a:gd name="T42" fmla="*/ 2147483646 w 50624"/>
                <a:gd name="T43" fmla="*/ 2147483646 h 53782"/>
                <a:gd name="T44" fmla="*/ 2147483646 w 50624"/>
                <a:gd name="T45" fmla="*/ 2147483646 h 53782"/>
                <a:gd name="T46" fmla="*/ 2147483646 w 50624"/>
                <a:gd name="T47" fmla="*/ 2147483646 h 53782"/>
                <a:gd name="T48" fmla="*/ 2147483646 w 50624"/>
                <a:gd name="T49" fmla="*/ 2147483646 h 53782"/>
                <a:gd name="T50" fmla="*/ 2147483646 w 50624"/>
                <a:gd name="T51" fmla="*/ 2147483646 h 53782"/>
                <a:gd name="T52" fmla="*/ 2147483646 w 50624"/>
                <a:gd name="T53" fmla="*/ 2147483646 h 53782"/>
                <a:gd name="T54" fmla="*/ 2147483646 w 50624"/>
                <a:gd name="T55" fmla="*/ 2147483646 h 53782"/>
                <a:gd name="T56" fmla="*/ 2147483646 w 50624"/>
                <a:gd name="T57" fmla="*/ 2147483646 h 53782"/>
                <a:gd name="T58" fmla="*/ 2147483646 w 50624"/>
                <a:gd name="T59" fmla="*/ 2147483646 h 53782"/>
                <a:gd name="T60" fmla="*/ 2147483646 w 50624"/>
                <a:gd name="T61" fmla="*/ 2147483646 h 53782"/>
                <a:gd name="T62" fmla="*/ 2147483646 w 50624"/>
                <a:gd name="T63" fmla="*/ 2147483646 h 53782"/>
                <a:gd name="T64" fmla="*/ 2147483646 w 50624"/>
                <a:gd name="T65" fmla="*/ 2147483646 h 53782"/>
                <a:gd name="T66" fmla="*/ 2147483646 w 50624"/>
                <a:gd name="T67" fmla="*/ 2147483646 h 53782"/>
                <a:gd name="T68" fmla="*/ 2147483646 w 50624"/>
                <a:gd name="T69" fmla="*/ 2147483646 h 53782"/>
                <a:gd name="T70" fmla="*/ 2147483646 w 50624"/>
                <a:gd name="T71" fmla="*/ 2147483646 h 53782"/>
                <a:gd name="T72" fmla="*/ 2147483646 w 50624"/>
                <a:gd name="T73" fmla="*/ 2147483646 h 53782"/>
                <a:gd name="T74" fmla="*/ 2147483646 w 50624"/>
                <a:gd name="T75" fmla="*/ 2147483646 h 53782"/>
                <a:gd name="T76" fmla="*/ 2147483646 w 50624"/>
                <a:gd name="T77" fmla="*/ 2147483646 h 53782"/>
                <a:gd name="T78" fmla="*/ 2147483646 w 50624"/>
                <a:gd name="T79" fmla="*/ 2147483646 h 53782"/>
                <a:gd name="T80" fmla="*/ 2147483646 w 50624"/>
                <a:gd name="T81" fmla="*/ 2147483646 h 53782"/>
                <a:gd name="T82" fmla="*/ 2147483646 w 50624"/>
                <a:gd name="T83" fmla="*/ 2147483646 h 53782"/>
                <a:gd name="T84" fmla="*/ 2147483646 w 50624"/>
                <a:gd name="T85" fmla="*/ 2147483646 h 53782"/>
                <a:gd name="T86" fmla="*/ 2147483646 w 50624"/>
                <a:gd name="T87" fmla="*/ 2147483646 h 53782"/>
                <a:gd name="T88" fmla="*/ 2147483646 w 50624"/>
                <a:gd name="T89" fmla="*/ 2147483646 h 53782"/>
                <a:gd name="T90" fmla="*/ 2147483646 w 50624"/>
                <a:gd name="T91" fmla="*/ 2147483646 h 5378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0624" h="53782" extrusionOk="0">
                  <a:moveTo>
                    <a:pt x="24646" y="1"/>
                  </a:moveTo>
                  <a:cubicBezTo>
                    <a:pt x="24468" y="1"/>
                    <a:pt x="24287" y="13"/>
                    <a:pt x="24102" y="38"/>
                  </a:cubicBezTo>
                  <a:cubicBezTo>
                    <a:pt x="22706" y="224"/>
                    <a:pt x="21528" y="1123"/>
                    <a:pt x="20628" y="2178"/>
                  </a:cubicBezTo>
                  <a:cubicBezTo>
                    <a:pt x="17681" y="5714"/>
                    <a:pt x="17867" y="11391"/>
                    <a:pt x="21000" y="14741"/>
                  </a:cubicBezTo>
                  <a:cubicBezTo>
                    <a:pt x="22086" y="15857"/>
                    <a:pt x="23575" y="17067"/>
                    <a:pt x="23296" y="18618"/>
                  </a:cubicBezTo>
                  <a:cubicBezTo>
                    <a:pt x="23075" y="19846"/>
                    <a:pt x="21785" y="20490"/>
                    <a:pt x="20503" y="20490"/>
                  </a:cubicBezTo>
                  <a:cubicBezTo>
                    <a:pt x="20165" y="20490"/>
                    <a:pt x="19828" y="20446"/>
                    <a:pt x="19511" y="20355"/>
                  </a:cubicBezTo>
                  <a:cubicBezTo>
                    <a:pt x="18022" y="19952"/>
                    <a:pt x="16813" y="18866"/>
                    <a:pt x="15417" y="18091"/>
                  </a:cubicBezTo>
                  <a:cubicBezTo>
                    <a:pt x="13952" y="17299"/>
                    <a:pt x="12329" y="16903"/>
                    <a:pt x="10707" y="16903"/>
                  </a:cubicBezTo>
                  <a:cubicBezTo>
                    <a:pt x="8963" y="16903"/>
                    <a:pt x="7220" y="17361"/>
                    <a:pt x="5677" y="18277"/>
                  </a:cubicBezTo>
                  <a:cubicBezTo>
                    <a:pt x="5025" y="18649"/>
                    <a:pt x="4374" y="19176"/>
                    <a:pt x="4250" y="19921"/>
                  </a:cubicBezTo>
                  <a:cubicBezTo>
                    <a:pt x="4219" y="20479"/>
                    <a:pt x="4343" y="21007"/>
                    <a:pt x="4622" y="21472"/>
                  </a:cubicBezTo>
                  <a:cubicBezTo>
                    <a:pt x="6607" y="25504"/>
                    <a:pt x="10981" y="27893"/>
                    <a:pt x="15386" y="28730"/>
                  </a:cubicBezTo>
                  <a:cubicBezTo>
                    <a:pt x="16906" y="29009"/>
                    <a:pt x="18519" y="29196"/>
                    <a:pt x="19822" y="30064"/>
                  </a:cubicBezTo>
                  <a:cubicBezTo>
                    <a:pt x="21093" y="30933"/>
                    <a:pt x="21869" y="32825"/>
                    <a:pt x="20876" y="34066"/>
                  </a:cubicBezTo>
                  <a:cubicBezTo>
                    <a:pt x="20283" y="34807"/>
                    <a:pt x="19277" y="35036"/>
                    <a:pt x="18281" y="35036"/>
                  </a:cubicBezTo>
                  <a:cubicBezTo>
                    <a:pt x="18026" y="35036"/>
                    <a:pt x="17772" y="35021"/>
                    <a:pt x="17526" y="34996"/>
                  </a:cubicBezTo>
                  <a:cubicBezTo>
                    <a:pt x="14083" y="34655"/>
                    <a:pt x="10826" y="33166"/>
                    <a:pt x="7383" y="33135"/>
                  </a:cubicBezTo>
                  <a:cubicBezTo>
                    <a:pt x="3940" y="33135"/>
                    <a:pt x="0" y="35492"/>
                    <a:pt x="217" y="38936"/>
                  </a:cubicBezTo>
                  <a:cubicBezTo>
                    <a:pt x="404" y="42069"/>
                    <a:pt x="3909" y="43961"/>
                    <a:pt x="7011" y="44302"/>
                  </a:cubicBezTo>
                  <a:cubicBezTo>
                    <a:pt x="10144" y="44643"/>
                    <a:pt x="13432" y="44085"/>
                    <a:pt x="16409" y="45108"/>
                  </a:cubicBezTo>
                  <a:cubicBezTo>
                    <a:pt x="19387" y="46163"/>
                    <a:pt x="21838" y="49823"/>
                    <a:pt x="20039" y="52429"/>
                  </a:cubicBezTo>
                  <a:cubicBezTo>
                    <a:pt x="20039" y="52429"/>
                    <a:pt x="20984" y="53782"/>
                    <a:pt x="23076" y="53782"/>
                  </a:cubicBezTo>
                  <a:cubicBezTo>
                    <a:pt x="23870" y="53782"/>
                    <a:pt x="24828" y="53587"/>
                    <a:pt x="25963" y="53049"/>
                  </a:cubicBezTo>
                  <a:cubicBezTo>
                    <a:pt x="29329" y="51475"/>
                    <a:pt x="26087" y="44984"/>
                    <a:pt x="29757" y="44984"/>
                  </a:cubicBezTo>
                  <a:cubicBezTo>
                    <a:pt x="29775" y="44984"/>
                    <a:pt x="29792" y="44984"/>
                    <a:pt x="29810" y="44984"/>
                  </a:cubicBezTo>
                  <a:cubicBezTo>
                    <a:pt x="30958" y="44984"/>
                    <a:pt x="32105" y="45419"/>
                    <a:pt x="33222" y="45698"/>
                  </a:cubicBezTo>
                  <a:cubicBezTo>
                    <a:pt x="34398" y="46006"/>
                    <a:pt x="35607" y="46153"/>
                    <a:pt x="36817" y="46153"/>
                  </a:cubicBezTo>
                  <a:cubicBezTo>
                    <a:pt x="41703" y="46153"/>
                    <a:pt x="46605" y="43745"/>
                    <a:pt x="49414" y="39742"/>
                  </a:cubicBezTo>
                  <a:cubicBezTo>
                    <a:pt x="50065" y="38843"/>
                    <a:pt x="50624" y="37757"/>
                    <a:pt x="50469" y="36640"/>
                  </a:cubicBezTo>
                  <a:cubicBezTo>
                    <a:pt x="50252" y="35027"/>
                    <a:pt x="48483" y="34004"/>
                    <a:pt x="46839" y="33973"/>
                  </a:cubicBezTo>
                  <a:cubicBezTo>
                    <a:pt x="46804" y="33972"/>
                    <a:pt x="46769" y="33972"/>
                    <a:pt x="46734" y="33972"/>
                  </a:cubicBezTo>
                  <a:cubicBezTo>
                    <a:pt x="45100" y="33972"/>
                    <a:pt x="43612" y="34669"/>
                    <a:pt x="42125" y="35337"/>
                  </a:cubicBezTo>
                  <a:cubicBezTo>
                    <a:pt x="40127" y="36196"/>
                    <a:pt x="37937" y="36981"/>
                    <a:pt x="35810" y="36981"/>
                  </a:cubicBezTo>
                  <a:cubicBezTo>
                    <a:pt x="34865" y="36981"/>
                    <a:pt x="33933" y="36826"/>
                    <a:pt x="33036" y="36454"/>
                  </a:cubicBezTo>
                  <a:cubicBezTo>
                    <a:pt x="30151" y="35275"/>
                    <a:pt x="28724" y="30747"/>
                    <a:pt x="31330" y="28978"/>
                  </a:cubicBezTo>
                  <a:cubicBezTo>
                    <a:pt x="32167" y="28420"/>
                    <a:pt x="33222" y="28265"/>
                    <a:pt x="34215" y="28079"/>
                  </a:cubicBezTo>
                  <a:cubicBezTo>
                    <a:pt x="36944" y="27645"/>
                    <a:pt x="39736" y="26962"/>
                    <a:pt x="41938" y="25256"/>
                  </a:cubicBezTo>
                  <a:cubicBezTo>
                    <a:pt x="44110" y="23581"/>
                    <a:pt x="45537" y="20634"/>
                    <a:pt x="44761" y="17998"/>
                  </a:cubicBezTo>
                  <a:cubicBezTo>
                    <a:pt x="44175" y="16083"/>
                    <a:pt x="42149" y="14691"/>
                    <a:pt x="40229" y="14691"/>
                  </a:cubicBezTo>
                  <a:cubicBezTo>
                    <a:pt x="39505" y="14691"/>
                    <a:pt x="38796" y="14889"/>
                    <a:pt x="38185" y="15330"/>
                  </a:cubicBezTo>
                  <a:cubicBezTo>
                    <a:pt x="35808" y="17113"/>
                    <a:pt x="35224" y="21685"/>
                    <a:pt x="32480" y="21685"/>
                  </a:cubicBezTo>
                  <a:cubicBezTo>
                    <a:pt x="32359" y="21685"/>
                    <a:pt x="32235" y="21676"/>
                    <a:pt x="32105" y="21658"/>
                  </a:cubicBezTo>
                  <a:cubicBezTo>
                    <a:pt x="30864" y="21472"/>
                    <a:pt x="29996" y="20293"/>
                    <a:pt x="29562" y="19083"/>
                  </a:cubicBezTo>
                  <a:cubicBezTo>
                    <a:pt x="28321" y="15547"/>
                    <a:pt x="29748" y="11701"/>
                    <a:pt x="29934" y="7947"/>
                  </a:cubicBezTo>
                  <a:cubicBezTo>
                    <a:pt x="30140" y="4380"/>
                    <a:pt x="28049" y="1"/>
                    <a:pt x="24646" y="1"/>
                  </a:cubicBezTo>
                  <a:close/>
                </a:path>
              </a:pathLst>
            </a:custGeom>
            <a:solidFill>
              <a:srgbClr val="8CBEA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57" name="Google Shape;397;p4">
              <a:extLst>
                <a:ext uri="{FF2B5EF4-FFF2-40B4-BE49-F238E27FC236}">
                  <a16:creationId xmlns:a16="http://schemas.microsoft.com/office/drawing/2014/main" id="{44E163DB-B7C3-A4F6-26EF-169D2CBBD98B}"/>
                </a:ext>
              </a:extLst>
            </p:cNvPr>
            <p:cNvSpPr>
              <a:spLocks/>
            </p:cNvSpPr>
            <p:nvPr/>
          </p:nvSpPr>
          <p:spPr bwMode="auto">
            <a:xfrm>
              <a:off x="4735775" y="978038"/>
              <a:ext cx="48875" cy="17100"/>
            </a:xfrm>
            <a:custGeom>
              <a:avLst/>
              <a:gdLst>
                <a:gd name="T0" fmla="*/ 2147483646 w 1955"/>
                <a:gd name="T1" fmla="*/ 2147483646 h 684"/>
                <a:gd name="T2" fmla="*/ 2147483646 w 1955"/>
                <a:gd name="T3" fmla="*/ 2147483646 h 684"/>
                <a:gd name="T4" fmla="*/ 2147483646 w 1955"/>
                <a:gd name="T5" fmla="*/ 2147483646 h 684"/>
                <a:gd name="T6" fmla="*/ 0 60000 65536"/>
                <a:gd name="T7" fmla="*/ 0 60000 65536"/>
                <a:gd name="T8" fmla="*/ 0 60000 65536"/>
              </a:gdLst>
              <a:ahLst/>
              <a:cxnLst>
                <a:cxn ang="T6">
                  <a:pos x="T0" y="T1"/>
                </a:cxn>
                <a:cxn ang="T7">
                  <a:pos x="T2" y="T3"/>
                </a:cxn>
                <a:cxn ang="T8">
                  <a:pos x="T4" y="T5"/>
                </a:cxn>
              </a:cxnLst>
              <a:rect l="0" t="0" r="r" b="b"/>
              <a:pathLst>
                <a:path w="1955" h="684" extrusionOk="0">
                  <a:moveTo>
                    <a:pt x="1179" y="1"/>
                  </a:moveTo>
                  <a:cubicBezTo>
                    <a:pt x="745" y="1"/>
                    <a:pt x="1" y="683"/>
                    <a:pt x="776" y="683"/>
                  </a:cubicBezTo>
                  <a:cubicBezTo>
                    <a:pt x="1210" y="683"/>
                    <a:pt x="1955" y="1"/>
                    <a:pt x="1179"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58" name="Google Shape;398;p4">
              <a:extLst>
                <a:ext uri="{FF2B5EF4-FFF2-40B4-BE49-F238E27FC236}">
                  <a16:creationId xmlns:a16="http://schemas.microsoft.com/office/drawing/2014/main" id="{F8CA1805-12B8-74E1-DEA3-2D91D8A843BD}"/>
                </a:ext>
              </a:extLst>
            </p:cNvPr>
            <p:cNvSpPr>
              <a:spLocks/>
            </p:cNvSpPr>
            <p:nvPr/>
          </p:nvSpPr>
          <p:spPr bwMode="auto">
            <a:xfrm>
              <a:off x="4695450" y="1026888"/>
              <a:ext cx="48875" cy="14000"/>
            </a:xfrm>
            <a:custGeom>
              <a:avLst/>
              <a:gdLst>
                <a:gd name="T0" fmla="*/ 2147483646 w 1955"/>
                <a:gd name="T1" fmla="*/ 2147483646 h 560"/>
                <a:gd name="T2" fmla="*/ 2147483646 w 1955"/>
                <a:gd name="T3" fmla="*/ 2147483646 h 560"/>
                <a:gd name="T4" fmla="*/ 2147483646 w 1955"/>
                <a:gd name="T5" fmla="*/ 2147483646 h 560"/>
                <a:gd name="T6" fmla="*/ 0 60000 65536"/>
                <a:gd name="T7" fmla="*/ 0 60000 65536"/>
                <a:gd name="T8" fmla="*/ 0 60000 65536"/>
              </a:gdLst>
              <a:ahLst/>
              <a:cxnLst>
                <a:cxn ang="T6">
                  <a:pos x="T0" y="T1"/>
                </a:cxn>
                <a:cxn ang="T7">
                  <a:pos x="T2" y="T3"/>
                </a:cxn>
                <a:cxn ang="T8">
                  <a:pos x="T4" y="T5"/>
                </a:cxn>
              </a:cxnLst>
              <a:rect l="0" t="0" r="r" b="b"/>
              <a:pathLst>
                <a:path w="1955" h="560" extrusionOk="0">
                  <a:moveTo>
                    <a:pt x="1210" y="1"/>
                  </a:moveTo>
                  <a:cubicBezTo>
                    <a:pt x="838" y="1"/>
                    <a:pt x="1" y="559"/>
                    <a:pt x="745" y="559"/>
                  </a:cubicBezTo>
                  <a:cubicBezTo>
                    <a:pt x="1117" y="559"/>
                    <a:pt x="1955" y="1"/>
                    <a:pt x="1210"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59" name="Google Shape;399;p4">
              <a:extLst>
                <a:ext uri="{FF2B5EF4-FFF2-40B4-BE49-F238E27FC236}">
                  <a16:creationId xmlns:a16="http://schemas.microsoft.com/office/drawing/2014/main" id="{33A1ACBC-6287-88A7-BAB8-F4FE85D3509C}"/>
                </a:ext>
              </a:extLst>
            </p:cNvPr>
            <p:cNvSpPr>
              <a:spLocks/>
            </p:cNvSpPr>
            <p:nvPr/>
          </p:nvSpPr>
          <p:spPr bwMode="auto">
            <a:xfrm>
              <a:off x="4665975" y="1081963"/>
              <a:ext cx="47350" cy="18625"/>
            </a:xfrm>
            <a:custGeom>
              <a:avLst/>
              <a:gdLst>
                <a:gd name="T0" fmla="*/ 2147483646 w 1894"/>
                <a:gd name="T1" fmla="*/ 0 h 745"/>
                <a:gd name="T2" fmla="*/ 2147483646 w 1894"/>
                <a:gd name="T3" fmla="*/ 2147483646 h 745"/>
                <a:gd name="T4" fmla="*/ 2147483646 w 1894"/>
                <a:gd name="T5" fmla="*/ 0 h 745"/>
                <a:gd name="T6" fmla="*/ 0 60000 65536"/>
                <a:gd name="T7" fmla="*/ 0 60000 65536"/>
                <a:gd name="T8" fmla="*/ 0 60000 65536"/>
              </a:gdLst>
              <a:ahLst/>
              <a:cxnLst>
                <a:cxn ang="T6">
                  <a:pos x="T0" y="T1"/>
                </a:cxn>
                <a:cxn ang="T7">
                  <a:pos x="T2" y="T3"/>
                </a:cxn>
                <a:cxn ang="T8">
                  <a:pos x="T4" y="T5"/>
                </a:cxn>
              </a:cxnLst>
              <a:rect l="0" t="0" r="r" b="b"/>
              <a:pathLst>
                <a:path w="1894" h="745" extrusionOk="0">
                  <a:moveTo>
                    <a:pt x="1149" y="0"/>
                  </a:moveTo>
                  <a:cubicBezTo>
                    <a:pt x="652" y="0"/>
                    <a:pt x="1" y="745"/>
                    <a:pt x="745" y="745"/>
                  </a:cubicBezTo>
                  <a:cubicBezTo>
                    <a:pt x="1242" y="745"/>
                    <a:pt x="1893" y="0"/>
                    <a:pt x="1149"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60" name="Google Shape;400;p4">
              <a:extLst>
                <a:ext uri="{FF2B5EF4-FFF2-40B4-BE49-F238E27FC236}">
                  <a16:creationId xmlns:a16="http://schemas.microsoft.com/office/drawing/2014/main" id="{8A58F074-9A05-3DD7-0A5E-EEF66FF347F2}"/>
                </a:ext>
              </a:extLst>
            </p:cNvPr>
            <p:cNvSpPr>
              <a:spLocks/>
            </p:cNvSpPr>
            <p:nvPr/>
          </p:nvSpPr>
          <p:spPr bwMode="auto">
            <a:xfrm>
              <a:off x="4713300" y="1136238"/>
              <a:ext cx="47325" cy="17100"/>
            </a:xfrm>
            <a:custGeom>
              <a:avLst/>
              <a:gdLst>
                <a:gd name="T0" fmla="*/ 2147483646 w 1893"/>
                <a:gd name="T1" fmla="*/ 2147483646 h 684"/>
                <a:gd name="T2" fmla="*/ 2147483646 w 1893"/>
                <a:gd name="T3" fmla="*/ 2147483646 h 684"/>
                <a:gd name="T4" fmla="*/ 2147483646 w 1893"/>
                <a:gd name="T5" fmla="*/ 2147483646 h 684"/>
                <a:gd name="T6" fmla="*/ 0 60000 65536"/>
                <a:gd name="T7" fmla="*/ 0 60000 65536"/>
                <a:gd name="T8" fmla="*/ 0 60000 65536"/>
              </a:gdLst>
              <a:ahLst/>
              <a:cxnLst>
                <a:cxn ang="T6">
                  <a:pos x="T0" y="T1"/>
                </a:cxn>
                <a:cxn ang="T7">
                  <a:pos x="T2" y="T3"/>
                </a:cxn>
                <a:cxn ang="T8">
                  <a:pos x="T4" y="T5"/>
                </a:cxn>
              </a:cxnLst>
              <a:rect l="0" t="0" r="r" b="b"/>
              <a:pathLst>
                <a:path w="1893" h="684" extrusionOk="0">
                  <a:moveTo>
                    <a:pt x="1148" y="1"/>
                  </a:moveTo>
                  <a:cubicBezTo>
                    <a:pt x="682" y="1"/>
                    <a:pt x="0" y="683"/>
                    <a:pt x="714" y="683"/>
                  </a:cubicBezTo>
                  <a:cubicBezTo>
                    <a:pt x="1179" y="683"/>
                    <a:pt x="1892" y="1"/>
                    <a:pt x="1148"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61" name="Google Shape;401;p4">
              <a:extLst>
                <a:ext uri="{FF2B5EF4-FFF2-40B4-BE49-F238E27FC236}">
                  <a16:creationId xmlns:a16="http://schemas.microsoft.com/office/drawing/2014/main" id="{F4777BED-BFC4-8B16-4380-E4DDC1BED72B}"/>
                </a:ext>
              </a:extLst>
            </p:cNvPr>
            <p:cNvSpPr>
              <a:spLocks/>
            </p:cNvSpPr>
            <p:nvPr/>
          </p:nvSpPr>
          <p:spPr bwMode="auto">
            <a:xfrm>
              <a:off x="4745850" y="1218438"/>
              <a:ext cx="48900" cy="14775"/>
            </a:xfrm>
            <a:custGeom>
              <a:avLst/>
              <a:gdLst>
                <a:gd name="T0" fmla="*/ 2147483646 w 1956"/>
                <a:gd name="T1" fmla="*/ 2147483646 h 591"/>
                <a:gd name="T2" fmla="*/ 2147483646 w 1956"/>
                <a:gd name="T3" fmla="*/ 2147483646 h 591"/>
                <a:gd name="T4" fmla="*/ 2147483646 w 1956"/>
                <a:gd name="T5" fmla="*/ 2147483646 h 591"/>
                <a:gd name="T6" fmla="*/ 0 60000 65536"/>
                <a:gd name="T7" fmla="*/ 0 60000 65536"/>
                <a:gd name="T8" fmla="*/ 0 60000 65536"/>
              </a:gdLst>
              <a:ahLst/>
              <a:cxnLst>
                <a:cxn ang="T6">
                  <a:pos x="T0" y="T1"/>
                </a:cxn>
                <a:cxn ang="T7">
                  <a:pos x="T2" y="T3"/>
                </a:cxn>
                <a:cxn ang="T8">
                  <a:pos x="T4" y="T5"/>
                </a:cxn>
              </a:cxnLst>
              <a:rect l="0" t="0" r="r" b="b"/>
              <a:pathLst>
                <a:path w="1956" h="591" extrusionOk="0">
                  <a:moveTo>
                    <a:pt x="1211" y="1"/>
                  </a:moveTo>
                  <a:cubicBezTo>
                    <a:pt x="807" y="1"/>
                    <a:pt x="1" y="590"/>
                    <a:pt x="745" y="590"/>
                  </a:cubicBezTo>
                  <a:cubicBezTo>
                    <a:pt x="1149" y="590"/>
                    <a:pt x="1955" y="1"/>
                    <a:pt x="1211"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62" name="Google Shape;402;p4">
              <a:extLst>
                <a:ext uri="{FF2B5EF4-FFF2-40B4-BE49-F238E27FC236}">
                  <a16:creationId xmlns:a16="http://schemas.microsoft.com/office/drawing/2014/main" id="{17A33A70-5D41-3EF9-BAD7-BED34D87A05C}"/>
                </a:ext>
              </a:extLst>
            </p:cNvPr>
            <p:cNvSpPr>
              <a:spLocks/>
            </p:cNvSpPr>
            <p:nvPr/>
          </p:nvSpPr>
          <p:spPr bwMode="auto">
            <a:xfrm>
              <a:off x="4675300" y="1188963"/>
              <a:ext cx="48875" cy="13225"/>
            </a:xfrm>
            <a:custGeom>
              <a:avLst/>
              <a:gdLst>
                <a:gd name="T0" fmla="*/ 2147483646 w 1955"/>
                <a:gd name="T1" fmla="*/ 2147483646 h 529"/>
                <a:gd name="T2" fmla="*/ 2147483646 w 1955"/>
                <a:gd name="T3" fmla="*/ 2147483646 h 529"/>
                <a:gd name="T4" fmla="*/ 2147483646 w 1955"/>
                <a:gd name="T5" fmla="*/ 2147483646 h 529"/>
                <a:gd name="T6" fmla="*/ 0 60000 65536"/>
                <a:gd name="T7" fmla="*/ 0 60000 65536"/>
                <a:gd name="T8" fmla="*/ 0 60000 65536"/>
              </a:gdLst>
              <a:ahLst/>
              <a:cxnLst>
                <a:cxn ang="T6">
                  <a:pos x="T0" y="T1"/>
                </a:cxn>
                <a:cxn ang="T7">
                  <a:pos x="T2" y="T3"/>
                </a:cxn>
                <a:cxn ang="T8">
                  <a:pos x="T4" y="T5"/>
                </a:cxn>
              </a:cxnLst>
              <a:rect l="0" t="0" r="r" b="b"/>
              <a:pathLst>
                <a:path w="1955" h="529" extrusionOk="0">
                  <a:moveTo>
                    <a:pt x="1210" y="1"/>
                  </a:moveTo>
                  <a:cubicBezTo>
                    <a:pt x="838" y="1"/>
                    <a:pt x="0" y="528"/>
                    <a:pt x="745" y="528"/>
                  </a:cubicBezTo>
                  <a:cubicBezTo>
                    <a:pt x="1117" y="528"/>
                    <a:pt x="1954" y="1"/>
                    <a:pt x="1210"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63" name="Google Shape;403;p4">
              <a:extLst>
                <a:ext uri="{FF2B5EF4-FFF2-40B4-BE49-F238E27FC236}">
                  <a16:creationId xmlns:a16="http://schemas.microsoft.com/office/drawing/2014/main" id="{5709D83E-0AF6-62FD-D5E0-FE68336FE22D}"/>
                </a:ext>
              </a:extLst>
            </p:cNvPr>
            <p:cNvSpPr>
              <a:spLocks/>
            </p:cNvSpPr>
            <p:nvPr/>
          </p:nvSpPr>
          <p:spPr bwMode="auto">
            <a:xfrm>
              <a:off x="4790050" y="1182613"/>
              <a:ext cx="27950" cy="15700"/>
            </a:xfrm>
            <a:custGeom>
              <a:avLst/>
              <a:gdLst>
                <a:gd name="T0" fmla="*/ 2147483646 w 1118"/>
                <a:gd name="T1" fmla="*/ 2147483646 h 628"/>
                <a:gd name="T2" fmla="*/ 2147483646 w 1118"/>
                <a:gd name="T3" fmla="*/ 2147483646 h 628"/>
                <a:gd name="T4" fmla="*/ 2147483646 w 1118"/>
                <a:gd name="T5" fmla="*/ 2147483646 h 628"/>
                <a:gd name="T6" fmla="*/ 2147483646 w 1118"/>
                <a:gd name="T7" fmla="*/ 2147483646 h 628"/>
                <a:gd name="T8" fmla="*/ 2147483646 w 1118"/>
                <a:gd name="T9" fmla="*/ 2147483646 h 628"/>
                <a:gd name="T10" fmla="*/ 2147483646 w 1118"/>
                <a:gd name="T11" fmla="*/ 2147483646 h 628"/>
                <a:gd name="T12" fmla="*/ 2147483646 w 1118"/>
                <a:gd name="T13" fmla="*/ 2147483646 h 62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18" h="628" extrusionOk="0">
                  <a:moveTo>
                    <a:pt x="859" y="1"/>
                  </a:moveTo>
                  <a:cubicBezTo>
                    <a:pt x="530" y="1"/>
                    <a:pt x="1" y="154"/>
                    <a:pt x="1" y="410"/>
                  </a:cubicBezTo>
                  <a:lnTo>
                    <a:pt x="1" y="534"/>
                  </a:lnTo>
                  <a:cubicBezTo>
                    <a:pt x="1" y="598"/>
                    <a:pt x="99" y="627"/>
                    <a:pt x="237" y="627"/>
                  </a:cubicBezTo>
                  <a:cubicBezTo>
                    <a:pt x="565" y="627"/>
                    <a:pt x="1118" y="464"/>
                    <a:pt x="1118" y="224"/>
                  </a:cubicBezTo>
                  <a:lnTo>
                    <a:pt x="1118" y="100"/>
                  </a:lnTo>
                  <a:cubicBezTo>
                    <a:pt x="1118" y="32"/>
                    <a:pt x="1009" y="1"/>
                    <a:pt x="859"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64" name="Google Shape;404;p4">
              <a:extLst>
                <a:ext uri="{FF2B5EF4-FFF2-40B4-BE49-F238E27FC236}">
                  <a16:creationId xmlns:a16="http://schemas.microsoft.com/office/drawing/2014/main" id="{C42033C7-75B1-58BA-EB82-B5F1992970E2}"/>
                </a:ext>
              </a:extLst>
            </p:cNvPr>
            <p:cNvSpPr>
              <a:spLocks/>
            </p:cNvSpPr>
            <p:nvPr/>
          </p:nvSpPr>
          <p:spPr bwMode="auto">
            <a:xfrm>
              <a:off x="4759825" y="1112213"/>
              <a:ext cx="48100" cy="17850"/>
            </a:xfrm>
            <a:custGeom>
              <a:avLst/>
              <a:gdLst>
                <a:gd name="T0" fmla="*/ 2147483646 w 1924"/>
                <a:gd name="T1" fmla="*/ 0 h 714"/>
                <a:gd name="T2" fmla="*/ 2147483646 w 1924"/>
                <a:gd name="T3" fmla="*/ 2147483646 h 714"/>
                <a:gd name="T4" fmla="*/ 2147483646 w 1924"/>
                <a:gd name="T5" fmla="*/ 0 h 714"/>
                <a:gd name="T6" fmla="*/ 0 60000 65536"/>
                <a:gd name="T7" fmla="*/ 0 60000 65536"/>
                <a:gd name="T8" fmla="*/ 0 60000 65536"/>
              </a:gdLst>
              <a:ahLst/>
              <a:cxnLst>
                <a:cxn ang="T6">
                  <a:pos x="T0" y="T1"/>
                </a:cxn>
                <a:cxn ang="T7">
                  <a:pos x="T2" y="T3"/>
                </a:cxn>
                <a:cxn ang="T8">
                  <a:pos x="T4" y="T5"/>
                </a:cxn>
              </a:cxnLst>
              <a:rect l="0" t="0" r="r" b="b"/>
              <a:pathLst>
                <a:path w="1924" h="714" extrusionOk="0">
                  <a:moveTo>
                    <a:pt x="1179" y="0"/>
                  </a:moveTo>
                  <a:cubicBezTo>
                    <a:pt x="683" y="0"/>
                    <a:pt x="0" y="714"/>
                    <a:pt x="745" y="714"/>
                  </a:cubicBezTo>
                  <a:cubicBezTo>
                    <a:pt x="1241" y="714"/>
                    <a:pt x="1923" y="0"/>
                    <a:pt x="1179"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65" name="Google Shape;405;p4">
              <a:extLst>
                <a:ext uri="{FF2B5EF4-FFF2-40B4-BE49-F238E27FC236}">
                  <a16:creationId xmlns:a16="http://schemas.microsoft.com/office/drawing/2014/main" id="{5B581BA1-3BDE-CAC8-0863-DA5C16144853}"/>
                </a:ext>
              </a:extLst>
            </p:cNvPr>
            <p:cNvSpPr>
              <a:spLocks/>
            </p:cNvSpPr>
            <p:nvPr/>
          </p:nvSpPr>
          <p:spPr bwMode="auto">
            <a:xfrm>
              <a:off x="4745850" y="1033113"/>
              <a:ext cx="48900" cy="14750"/>
            </a:xfrm>
            <a:custGeom>
              <a:avLst/>
              <a:gdLst>
                <a:gd name="T0" fmla="*/ 2147483646 w 1956"/>
                <a:gd name="T1" fmla="*/ 0 h 590"/>
                <a:gd name="T2" fmla="*/ 2147483646 w 1956"/>
                <a:gd name="T3" fmla="*/ 2147483646 h 590"/>
                <a:gd name="T4" fmla="*/ 2147483646 w 1956"/>
                <a:gd name="T5" fmla="*/ 0 h 590"/>
                <a:gd name="T6" fmla="*/ 0 60000 65536"/>
                <a:gd name="T7" fmla="*/ 0 60000 65536"/>
                <a:gd name="T8" fmla="*/ 0 60000 65536"/>
              </a:gdLst>
              <a:ahLst/>
              <a:cxnLst>
                <a:cxn ang="T6">
                  <a:pos x="T0" y="T1"/>
                </a:cxn>
                <a:cxn ang="T7">
                  <a:pos x="T2" y="T3"/>
                </a:cxn>
                <a:cxn ang="T8">
                  <a:pos x="T4" y="T5"/>
                </a:cxn>
              </a:cxnLst>
              <a:rect l="0" t="0" r="r" b="b"/>
              <a:pathLst>
                <a:path w="1956" h="590" extrusionOk="0">
                  <a:moveTo>
                    <a:pt x="1211" y="0"/>
                  </a:moveTo>
                  <a:cubicBezTo>
                    <a:pt x="807" y="0"/>
                    <a:pt x="1" y="590"/>
                    <a:pt x="745" y="590"/>
                  </a:cubicBezTo>
                  <a:cubicBezTo>
                    <a:pt x="1149" y="590"/>
                    <a:pt x="1955" y="0"/>
                    <a:pt x="1211"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66" name="Google Shape;406;p4">
              <a:extLst>
                <a:ext uri="{FF2B5EF4-FFF2-40B4-BE49-F238E27FC236}">
                  <a16:creationId xmlns:a16="http://schemas.microsoft.com/office/drawing/2014/main" id="{E32AF859-23C8-0AE2-5DFA-1A9448CD61AA}"/>
                </a:ext>
              </a:extLst>
            </p:cNvPr>
            <p:cNvSpPr>
              <a:spLocks/>
            </p:cNvSpPr>
            <p:nvPr/>
          </p:nvSpPr>
          <p:spPr bwMode="auto">
            <a:xfrm>
              <a:off x="4835825" y="1085838"/>
              <a:ext cx="44225" cy="10875"/>
            </a:xfrm>
            <a:custGeom>
              <a:avLst/>
              <a:gdLst>
                <a:gd name="T0" fmla="*/ 2147483646 w 1769"/>
                <a:gd name="T1" fmla="*/ 0 h 435"/>
                <a:gd name="T2" fmla="*/ 2147483646 w 1769"/>
                <a:gd name="T3" fmla="*/ 2147483646 h 435"/>
                <a:gd name="T4" fmla="*/ 2147483646 w 1769"/>
                <a:gd name="T5" fmla="*/ 0 h 435"/>
                <a:gd name="T6" fmla="*/ 0 60000 65536"/>
                <a:gd name="T7" fmla="*/ 0 60000 65536"/>
                <a:gd name="T8" fmla="*/ 0 60000 65536"/>
              </a:gdLst>
              <a:ahLst/>
              <a:cxnLst>
                <a:cxn ang="T6">
                  <a:pos x="T0" y="T1"/>
                </a:cxn>
                <a:cxn ang="T7">
                  <a:pos x="T2" y="T3"/>
                </a:cxn>
                <a:cxn ang="T8">
                  <a:pos x="T4" y="T5"/>
                </a:cxn>
              </a:cxnLst>
              <a:rect l="0" t="0" r="r" b="b"/>
              <a:pathLst>
                <a:path w="1769" h="435" extrusionOk="0">
                  <a:moveTo>
                    <a:pt x="1241" y="0"/>
                  </a:moveTo>
                  <a:cubicBezTo>
                    <a:pt x="1024" y="0"/>
                    <a:pt x="0" y="435"/>
                    <a:pt x="527" y="435"/>
                  </a:cubicBezTo>
                  <a:cubicBezTo>
                    <a:pt x="745" y="435"/>
                    <a:pt x="1768" y="0"/>
                    <a:pt x="1241"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67" name="Google Shape;407;p4">
              <a:extLst>
                <a:ext uri="{FF2B5EF4-FFF2-40B4-BE49-F238E27FC236}">
                  <a16:creationId xmlns:a16="http://schemas.microsoft.com/office/drawing/2014/main" id="{0C4D26E2-332F-F1AA-DCD6-6499255C0A9C}"/>
                </a:ext>
              </a:extLst>
            </p:cNvPr>
            <p:cNvSpPr>
              <a:spLocks/>
            </p:cNvSpPr>
            <p:nvPr/>
          </p:nvSpPr>
          <p:spPr bwMode="auto">
            <a:xfrm>
              <a:off x="4823400" y="1141663"/>
              <a:ext cx="48900" cy="13225"/>
            </a:xfrm>
            <a:custGeom>
              <a:avLst/>
              <a:gdLst>
                <a:gd name="T0" fmla="*/ 2147483646 w 1956"/>
                <a:gd name="T1" fmla="*/ 2147483646 h 529"/>
                <a:gd name="T2" fmla="*/ 2147483646 w 1956"/>
                <a:gd name="T3" fmla="*/ 2147483646 h 529"/>
                <a:gd name="T4" fmla="*/ 2147483646 w 1956"/>
                <a:gd name="T5" fmla="*/ 2147483646 h 529"/>
                <a:gd name="T6" fmla="*/ 0 60000 65536"/>
                <a:gd name="T7" fmla="*/ 0 60000 65536"/>
                <a:gd name="T8" fmla="*/ 0 60000 65536"/>
              </a:gdLst>
              <a:ahLst/>
              <a:cxnLst>
                <a:cxn ang="T6">
                  <a:pos x="T0" y="T1"/>
                </a:cxn>
                <a:cxn ang="T7">
                  <a:pos x="T2" y="T3"/>
                </a:cxn>
                <a:cxn ang="T8">
                  <a:pos x="T4" y="T5"/>
                </a:cxn>
              </a:cxnLst>
              <a:rect l="0" t="0" r="r" b="b"/>
              <a:pathLst>
                <a:path w="1956" h="529" extrusionOk="0">
                  <a:moveTo>
                    <a:pt x="1211" y="1"/>
                  </a:moveTo>
                  <a:cubicBezTo>
                    <a:pt x="869" y="1"/>
                    <a:pt x="1" y="528"/>
                    <a:pt x="745" y="528"/>
                  </a:cubicBezTo>
                  <a:cubicBezTo>
                    <a:pt x="1086" y="528"/>
                    <a:pt x="1955" y="1"/>
                    <a:pt x="1211"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68" name="Google Shape;408;p4">
              <a:extLst>
                <a:ext uri="{FF2B5EF4-FFF2-40B4-BE49-F238E27FC236}">
                  <a16:creationId xmlns:a16="http://schemas.microsoft.com/office/drawing/2014/main" id="{5EB11B95-87FB-04CE-51B1-35A71B513DDF}"/>
                </a:ext>
              </a:extLst>
            </p:cNvPr>
            <p:cNvSpPr>
              <a:spLocks/>
            </p:cNvSpPr>
            <p:nvPr/>
          </p:nvSpPr>
          <p:spPr bwMode="auto">
            <a:xfrm>
              <a:off x="4817200" y="1019913"/>
              <a:ext cx="41125" cy="20975"/>
            </a:xfrm>
            <a:custGeom>
              <a:avLst/>
              <a:gdLst>
                <a:gd name="T0" fmla="*/ 2147483646 w 1645"/>
                <a:gd name="T1" fmla="*/ 2147483646 h 839"/>
                <a:gd name="T2" fmla="*/ 2147483646 w 1645"/>
                <a:gd name="T3" fmla="*/ 2147483646 h 839"/>
                <a:gd name="T4" fmla="*/ 2147483646 w 1645"/>
                <a:gd name="T5" fmla="*/ 2147483646 h 839"/>
                <a:gd name="T6" fmla="*/ 0 60000 65536"/>
                <a:gd name="T7" fmla="*/ 0 60000 65536"/>
                <a:gd name="T8" fmla="*/ 0 60000 65536"/>
              </a:gdLst>
              <a:ahLst/>
              <a:cxnLst>
                <a:cxn ang="T6">
                  <a:pos x="T0" y="T1"/>
                </a:cxn>
                <a:cxn ang="T7">
                  <a:pos x="T2" y="T3"/>
                </a:cxn>
                <a:cxn ang="T8">
                  <a:pos x="T4" y="T5"/>
                </a:cxn>
              </a:cxnLst>
              <a:rect l="0" t="0" r="r" b="b"/>
              <a:pathLst>
                <a:path w="1645" h="839" extrusionOk="0">
                  <a:moveTo>
                    <a:pt x="869" y="1"/>
                  </a:moveTo>
                  <a:cubicBezTo>
                    <a:pt x="218" y="1"/>
                    <a:pt x="1" y="838"/>
                    <a:pt x="776" y="838"/>
                  </a:cubicBezTo>
                  <a:cubicBezTo>
                    <a:pt x="1428" y="838"/>
                    <a:pt x="1645" y="1"/>
                    <a:pt x="869"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69" name="Google Shape;409;p4">
              <a:extLst>
                <a:ext uri="{FF2B5EF4-FFF2-40B4-BE49-F238E27FC236}">
                  <a16:creationId xmlns:a16="http://schemas.microsoft.com/office/drawing/2014/main" id="{6750D49C-0028-6997-807B-98982F27BBA8}"/>
                </a:ext>
              </a:extLst>
            </p:cNvPr>
            <p:cNvSpPr>
              <a:spLocks/>
            </p:cNvSpPr>
            <p:nvPr/>
          </p:nvSpPr>
          <p:spPr bwMode="auto">
            <a:xfrm>
              <a:off x="4793950" y="941588"/>
              <a:ext cx="39575" cy="22525"/>
            </a:xfrm>
            <a:custGeom>
              <a:avLst/>
              <a:gdLst>
                <a:gd name="T0" fmla="*/ 2147483646 w 1583"/>
                <a:gd name="T1" fmla="*/ 2147483646 h 901"/>
                <a:gd name="T2" fmla="*/ 2147483646 w 1583"/>
                <a:gd name="T3" fmla="*/ 2147483646 h 901"/>
                <a:gd name="T4" fmla="*/ 2147483646 w 1583"/>
                <a:gd name="T5" fmla="*/ 2147483646 h 901"/>
                <a:gd name="T6" fmla="*/ 0 60000 65536"/>
                <a:gd name="T7" fmla="*/ 0 60000 65536"/>
                <a:gd name="T8" fmla="*/ 0 60000 65536"/>
              </a:gdLst>
              <a:ahLst/>
              <a:cxnLst>
                <a:cxn ang="T6">
                  <a:pos x="T0" y="T1"/>
                </a:cxn>
                <a:cxn ang="T7">
                  <a:pos x="T2" y="T3"/>
                </a:cxn>
                <a:cxn ang="T8">
                  <a:pos x="T4" y="T5"/>
                </a:cxn>
              </a:cxnLst>
              <a:rect l="0" t="0" r="r" b="b"/>
              <a:pathLst>
                <a:path w="1583" h="901" extrusionOk="0">
                  <a:moveTo>
                    <a:pt x="838" y="1"/>
                  </a:moveTo>
                  <a:cubicBezTo>
                    <a:pt x="186" y="1"/>
                    <a:pt x="0" y="900"/>
                    <a:pt x="745" y="900"/>
                  </a:cubicBezTo>
                  <a:cubicBezTo>
                    <a:pt x="1427" y="900"/>
                    <a:pt x="1582" y="1"/>
                    <a:pt x="838"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70" name="Google Shape;410;p4">
              <a:extLst>
                <a:ext uri="{FF2B5EF4-FFF2-40B4-BE49-F238E27FC236}">
                  <a16:creationId xmlns:a16="http://schemas.microsoft.com/office/drawing/2014/main" id="{6AAE319D-AC3F-FA03-B0C6-4A54E1B59C9A}"/>
                </a:ext>
              </a:extLst>
            </p:cNvPr>
            <p:cNvSpPr>
              <a:spLocks/>
            </p:cNvSpPr>
            <p:nvPr/>
          </p:nvSpPr>
          <p:spPr bwMode="auto">
            <a:xfrm>
              <a:off x="4736550" y="933063"/>
              <a:ext cx="48100" cy="19425"/>
            </a:xfrm>
            <a:custGeom>
              <a:avLst/>
              <a:gdLst>
                <a:gd name="T0" fmla="*/ 2147483646 w 1924"/>
                <a:gd name="T1" fmla="*/ 2147483646 h 777"/>
                <a:gd name="T2" fmla="*/ 2147483646 w 1924"/>
                <a:gd name="T3" fmla="*/ 2147483646 h 777"/>
                <a:gd name="T4" fmla="*/ 2147483646 w 1924"/>
                <a:gd name="T5" fmla="*/ 2147483646 h 777"/>
                <a:gd name="T6" fmla="*/ 0 60000 65536"/>
                <a:gd name="T7" fmla="*/ 0 60000 65536"/>
                <a:gd name="T8" fmla="*/ 0 60000 65536"/>
              </a:gdLst>
              <a:ahLst/>
              <a:cxnLst>
                <a:cxn ang="T6">
                  <a:pos x="T0" y="T1"/>
                </a:cxn>
                <a:cxn ang="T7">
                  <a:pos x="T2" y="T3"/>
                </a:cxn>
                <a:cxn ang="T8">
                  <a:pos x="T4" y="T5"/>
                </a:cxn>
              </a:cxnLst>
              <a:rect l="0" t="0" r="r" b="b"/>
              <a:pathLst>
                <a:path w="1924" h="777" extrusionOk="0">
                  <a:moveTo>
                    <a:pt x="1148" y="1"/>
                  </a:moveTo>
                  <a:cubicBezTo>
                    <a:pt x="652" y="1"/>
                    <a:pt x="1" y="776"/>
                    <a:pt x="745" y="776"/>
                  </a:cubicBezTo>
                  <a:cubicBezTo>
                    <a:pt x="1241" y="776"/>
                    <a:pt x="1924" y="1"/>
                    <a:pt x="1148"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71" name="Google Shape;411;p4">
              <a:extLst>
                <a:ext uri="{FF2B5EF4-FFF2-40B4-BE49-F238E27FC236}">
                  <a16:creationId xmlns:a16="http://schemas.microsoft.com/office/drawing/2014/main" id="{869C17E2-3152-917E-7799-C32E8CB1CD8A}"/>
                </a:ext>
              </a:extLst>
            </p:cNvPr>
            <p:cNvSpPr>
              <a:spLocks/>
            </p:cNvSpPr>
            <p:nvPr/>
          </p:nvSpPr>
          <p:spPr bwMode="auto">
            <a:xfrm>
              <a:off x="4797050" y="1301413"/>
              <a:ext cx="48100" cy="17100"/>
            </a:xfrm>
            <a:custGeom>
              <a:avLst/>
              <a:gdLst>
                <a:gd name="T0" fmla="*/ 2147483646 w 1924"/>
                <a:gd name="T1" fmla="*/ 2147483646 h 684"/>
                <a:gd name="T2" fmla="*/ 2147483646 w 1924"/>
                <a:gd name="T3" fmla="*/ 2147483646 h 684"/>
                <a:gd name="T4" fmla="*/ 2147483646 w 1924"/>
                <a:gd name="T5" fmla="*/ 2147483646 h 684"/>
                <a:gd name="T6" fmla="*/ 0 60000 65536"/>
                <a:gd name="T7" fmla="*/ 0 60000 65536"/>
                <a:gd name="T8" fmla="*/ 0 60000 65536"/>
              </a:gdLst>
              <a:ahLst/>
              <a:cxnLst>
                <a:cxn ang="T6">
                  <a:pos x="T0" y="T1"/>
                </a:cxn>
                <a:cxn ang="T7">
                  <a:pos x="T2" y="T3"/>
                </a:cxn>
                <a:cxn ang="T8">
                  <a:pos x="T4" y="T5"/>
                </a:cxn>
              </a:cxnLst>
              <a:rect l="0" t="0" r="r" b="b"/>
              <a:pathLst>
                <a:path w="1924" h="684" extrusionOk="0">
                  <a:moveTo>
                    <a:pt x="1179" y="1"/>
                  </a:moveTo>
                  <a:cubicBezTo>
                    <a:pt x="714" y="1"/>
                    <a:pt x="0" y="683"/>
                    <a:pt x="745" y="683"/>
                  </a:cubicBezTo>
                  <a:cubicBezTo>
                    <a:pt x="1210" y="683"/>
                    <a:pt x="1923" y="1"/>
                    <a:pt x="1179"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72" name="Google Shape;412;p4">
              <a:extLst>
                <a:ext uri="{FF2B5EF4-FFF2-40B4-BE49-F238E27FC236}">
                  <a16:creationId xmlns:a16="http://schemas.microsoft.com/office/drawing/2014/main" id="{C3DB5578-1175-A3EB-DC5A-9066200DB379}"/>
                </a:ext>
              </a:extLst>
            </p:cNvPr>
            <p:cNvSpPr>
              <a:spLocks/>
            </p:cNvSpPr>
            <p:nvPr/>
          </p:nvSpPr>
          <p:spPr bwMode="auto">
            <a:xfrm>
              <a:off x="4773000" y="1385938"/>
              <a:ext cx="48875" cy="16325"/>
            </a:xfrm>
            <a:custGeom>
              <a:avLst/>
              <a:gdLst>
                <a:gd name="T0" fmla="*/ 2147483646 w 1955"/>
                <a:gd name="T1" fmla="*/ 2147483646 h 653"/>
                <a:gd name="T2" fmla="*/ 2147483646 w 1955"/>
                <a:gd name="T3" fmla="*/ 2147483646 h 653"/>
                <a:gd name="T4" fmla="*/ 2147483646 w 1955"/>
                <a:gd name="T5" fmla="*/ 2147483646 h 653"/>
                <a:gd name="T6" fmla="*/ 0 60000 65536"/>
                <a:gd name="T7" fmla="*/ 0 60000 65536"/>
                <a:gd name="T8" fmla="*/ 0 60000 65536"/>
              </a:gdLst>
              <a:ahLst/>
              <a:cxnLst>
                <a:cxn ang="T6">
                  <a:pos x="T0" y="T1"/>
                </a:cxn>
                <a:cxn ang="T7">
                  <a:pos x="T2" y="T3"/>
                </a:cxn>
                <a:cxn ang="T8">
                  <a:pos x="T4" y="T5"/>
                </a:cxn>
              </a:cxnLst>
              <a:rect l="0" t="0" r="r" b="b"/>
              <a:pathLst>
                <a:path w="1955" h="653" extrusionOk="0">
                  <a:moveTo>
                    <a:pt x="1179" y="1"/>
                  </a:moveTo>
                  <a:cubicBezTo>
                    <a:pt x="776" y="1"/>
                    <a:pt x="1" y="652"/>
                    <a:pt x="745" y="652"/>
                  </a:cubicBezTo>
                  <a:cubicBezTo>
                    <a:pt x="1179" y="652"/>
                    <a:pt x="1955" y="1"/>
                    <a:pt x="1179"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73" name="Google Shape;413;p4">
              <a:extLst>
                <a:ext uri="{FF2B5EF4-FFF2-40B4-BE49-F238E27FC236}">
                  <a16:creationId xmlns:a16="http://schemas.microsoft.com/office/drawing/2014/main" id="{D05B9A47-1520-E09F-17DD-067616A3CAAB}"/>
                </a:ext>
              </a:extLst>
            </p:cNvPr>
            <p:cNvSpPr>
              <a:spLocks/>
            </p:cNvSpPr>
            <p:nvPr/>
          </p:nvSpPr>
          <p:spPr bwMode="auto">
            <a:xfrm>
              <a:off x="4849000" y="1418513"/>
              <a:ext cx="45000" cy="11650"/>
            </a:xfrm>
            <a:custGeom>
              <a:avLst/>
              <a:gdLst>
                <a:gd name="T0" fmla="*/ 2147483646 w 1800"/>
                <a:gd name="T1" fmla="*/ 2147483646 h 466"/>
                <a:gd name="T2" fmla="*/ 2147483646 w 1800"/>
                <a:gd name="T3" fmla="*/ 2147483646 h 466"/>
                <a:gd name="T4" fmla="*/ 2147483646 w 1800"/>
                <a:gd name="T5" fmla="*/ 2147483646 h 466"/>
                <a:gd name="T6" fmla="*/ 0 60000 65536"/>
                <a:gd name="T7" fmla="*/ 0 60000 65536"/>
                <a:gd name="T8" fmla="*/ 0 60000 65536"/>
              </a:gdLst>
              <a:ahLst/>
              <a:cxnLst>
                <a:cxn ang="T6">
                  <a:pos x="T0" y="T1"/>
                </a:cxn>
                <a:cxn ang="T7">
                  <a:pos x="T2" y="T3"/>
                </a:cxn>
                <a:cxn ang="T8">
                  <a:pos x="T4" y="T5"/>
                </a:cxn>
              </a:cxnLst>
              <a:rect l="0" t="0" r="r" b="b"/>
              <a:pathLst>
                <a:path w="1800" h="466" extrusionOk="0">
                  <a:moveTo>
                    <a:pt x="1272" y="1"/>
                  </a:moveTo>
                  <a:cubicBezTo>
                    <a:pt x="1024" y="1"/>
                    <a:pt x="0" y="466"/>
                    <a:pt x="528" y="466"/>
                  </a:cubicBezTo>
                  <a:cubicBezTo>
                    <a:pt x="776" y="466"/>
                    <a:pt x="1800" y="1"/>
                    <a:pt x="1272"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74" name="Google Shape;414;p4">
              <a:extLst>
                <a:ext uri="{FF2B5EF4-FFF2-40B4-BE49-F238E27FC236}">
                  <a16:creationId xmlns:a16="http://schemas.microsoft.com/office/drawing/2014/main" id="{5DE85961-762B-565D-B8D7-8E5B8230FAAC}"/>
                </a:ext>
              </a:extLst>
            </p:cNvPr>
            <p:cNvSpPr>
              <a:spLocks/>
            </p:cNvSpPr>
            <p:nvPr/>
          </p:nvSpPr>
          <p:spPr bwMode="auto">
            <a:xfrm>
              <a:off x="4797050" y="1462713"/>
              <a:ext cx="48100" cy="17875"/>
            </a:xfrm>
            <a:custGeom>
              <a:avLst/>
              <a:gdLst>
                <a:gd name="T0" fmla="*/ 2147483646 w 1924"/>
                <a:gd name="T1" fmla="*/ 2147483646 h 715"/>
                <a:gd name="T2" fmla="*/ 2147483646 w 1924"/>
                <a:gd name="T3" fmla="*/ 2147483646 h 715"/>
                <a:gd name="T4" fmla="*/ 2147483646 w 1924"/>
                <a:gd name="T5" fmla="*/ 2147483646 h 715"/>
                <a:gd name="T6" fmla="*/ 0 60000 65536"/>
                <a:gd name="T7" fmla="*/ 0 60000 65536"/>
                <a:gd name="T8" fmla="*/ 0 60000 65536"/>
              </a:gdLst>
              <a:ahLst/>
              <a:cxnLst>
                <a:cxn ang="T6">
                  <a:pos x="T0" y="T1"/>
                </a:cxn>
                <a:cxn ang="T7">
                  <a:pos x="T2" y="T3"/>
                </a:cxn>
                <a:cxn ang="T8">
                  <a:pos x="T4" y="T5"/>
                </a:cxn>
              </a:cxnLst>
              <a:rect l="0" t="0" r="r" b="b"/>
              <a:pathLst>
                <a:path w="1924" h="715" extrusionOk="0">
                  <a:moveTo>
                    <a:pt x="1148" y="1"/>
                  </a:moveTo>
                  <a:cubicBezTo>
                    <a:pt x="683" y="1"/>
                    <a:pt x="0" y="714"/>
                    <a:pt x="745" y="714"/>
                  </a:cubicBezTo>
                  <a:cubicBezTo>
                    <a:pt x="1241" y="714"/>
                    <a:pt x="1923" y="1"/>
                    <a:pt x="1148"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75" name="Google Shape;415;p4">
              <a:extLst>
                <a:ext uri="{FF2B5EF4-FFF2-40B4-BE49-F238E27FC236}">
                  <a16:creationId xmlns:a16="http://schemas.microsoft.com/office/drawing/2014/main" id="{B74700E5-818A-C7BD-BD8C-A945A267B17F}"/>
                </a:ext>
              </a:extLst>
            </p:cNvPr>
            <p:cNvSpPr>
              <a:spLocks/>
            </p:cNvSpPr>
            <p:nvPr/>
          </p:nvSpPr>
          <p:spPr bwMode="auto">
            <a:xfrm>
              <a:off x="4666750" y="1428588"/>
              <a:ext cx="45800" cy="11675"/>
            </a:xfrm>
            <a:custGeom>
              <a:avLst/>
              <a:gdLst>
                <a:gd name="T0" fmla="*/ 2147483646 w 1832"/>
                <a:gd name="T1" fmla="*/ 2147483646 h 467"/>
                <a:gd name="T2" fmla="*/ 2147483646 w 1832"/>
                <a:gd name="T3" fmla="*/ 2147483646 h 467"/>
                <a:gd name="T4" fmla="*/ 2147483646 w 1832"/>
                <a:gd name="T5" fmla="*/ 2147483646 h 467"/>
                <a:gd name="T6" fmla="*/ 0 60000 65536"/>
                <a:gd name="T7" fmla="*/ 0 60000 65536"/>
                <a:gd name="T8" fmla="*/ 0 60000 65536"/>
              </a:gdLst>
              <a:ahLst/>
              <a:cxnLst>
                <a:cxn ang="T6">
                  <a:pos x="T0" y="T1"/>
                </a:cxn>
                <a:cxn ang="T7">
                  <a:pos x="T2" y="T3"/>
                </a:cxn>
                <a:cxn ang="T8">
                  <a:pos x="T4" y="T5"/>
                </a:cxn>
              </a:cxnLst>
              <a:rect l="0" t="0" r="r" b="b"/>
              <a:pathLst>
                <a:path w="1832" h="467" extrusionOk="0">
                  <a:moveTo>
                    <a:pt x="1273" y="1"/>
                  </a:moveTo>
                  <a:cubicBezTo>
                    <a:pt x="1056" y="1"/>
                    <a:pt x="1" y="466"/>
                    <a:pt x="559" y="466"/>
                  </a:cubicBezTo>
                  <a:cubicBezTo>
                    <a:pt x="776" y="466"/>
                    <a:pt x="1831" y="1"/>
                    <a:pt x="1273"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76" name="Google Shape;416;p4">
              <a:extLst>
                <a:ext uri="{FF2B5EF4-FFF2-40B4-BE49-F238E27FC236}">
                  <a16:creationId xmlns:a16="http://schemas.microsoft.com/office/drawing/2014/main" id="{AC21DD2F-DF1C-2FDD-C5D5-E8D4CB1F7B0E}"/>
                </a:ext>
              </a:extLst>
            </p:cNvPr>
            <p:cNvSpPr>
              <a:spLocks/>
            </p:cNvSpPr>
            <p:nvPr/>
          </p:nvSpPr>
          <p:spPr bwMode="auto">
            <a:xfrm>
              <a:off x="4605500" y="1475138"/>
              <a:ext cx="40350" cy="20175"/>
            </a:xfrm>
            <a:custGeom>
              <a:avLst/>
              <a:gdLst>
                <a:gd name="T0" fmla="*/ 2147483646 w 1614"/>
                <a:gd name="T1" fmla="*/ 0 h 807"/>
                <a:gd name="T2" fmla="*/ 2147483646 w 1614"/>
                <a:gd name="T3" fmla="*/ 2147483646 h 807"/>
                <a:gd name="T4" fmla="*/ 2147483646 w 1614"/>
                <a:gd name="T5" fmla="*/ 0 h 807"/>
                <a:gd name="T6" fmla="*/ 0 60000 65536"/>
                <a:gd name="T7" fmla="*/ 0 60000 65536"/>
                <a:gd name="T8" fmla="*/ 0 60000 65536"/>
              </a:gdLst>
              <a:ahLst/>
              <a:cxnLst>
                <a:cxn ang="T6">
                  <a:pos x="T0" y="T1"/>
                </a:cxn>
                <a:cxn ang="T7">
                  <a:pos x="T2" y="T3"/>
                </a:cxn>
                <a:cxn ang="T8">
                  <a:pos x="T4" y="T5"/>
                </a:cxn>
              </a:cxnLst>
              <a:rect l="0" t="0" r="r" b="b"/>
              <a:pathLst>
                <a:path w="1614" h="807" extrusionOk="0">
                  <a:moveTo>
                    <a:pt x="869" y="0"/>
                  </a:moveTo>
                  <a:cubicBezTo>
                    <a:pt x="218" y="0"/>
                    <a:pt x="0" y="807"/>
                    <a:pt x="745" y="807"/>
                  </a:cubicBezTo>
                  <a:cubicBezTo>
                    <a:pt x="1396" y="807"/>
                    <a:pt x="1613" y="0"/>
                    <a:pt x="869"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77" name="Google Shape;417;p4">
              <a:extLst>
                <a:ext uri="{FF2B5EF4-FFF2-40B4-BE49-F238E27FC236}">
                  <a16:creationId xmlns:a16="http://schemas.microsoft.com/office/drawing/2014/main" id="{01D261C3-DEB9-0D5A-ACFD-A52B79E47415}"/>
                </a:ext>
              </a:extLst>
            </p:cNvPr>
            <p:cNvSpPr>
              <a:spLocks/>
            </p:cNvSpPr>
            <p:nvPr/>
          </p:nvSpPr>
          <p:spPr bwMode="auto">
            <a:xfrm>
              <a:off x="4523300" y="1526313"/>
              <a:ext cx="49650" cy="12425"/>
            </a:xfrm>
            <a:custGeom>
              <a:avLst/>
              <a:gdLst>
                <a:gd name="T0" fmla="*/ 2147483646 w 1986"/>
                <a:gd name="T1" fmla="*/ 0 h 497"/>
                <a:gd name="T2" fmla="*/ 2147483646 w 1986"/>
                <a:gd name="T3" fmla="*/ 2147483646 h 497"/>
                <a:gd name="T4" fmla="*/ 2147483646 w 1986"/>
                <a:gd name="T5" fmla="*/ 0 h 497"/>
                <a:gd name="T6" fmla="*/ 0 60000 65536"/>
                <a:gd name="T7" fmla="*/ 0 60000 65536"/>
                <a:gd name="T8" fmla="*/ 0 60000 65536"/>
              </a:gdLst>
              <a:ahLst/>
              <a:cxnLst>
                <a:cxn ang="T6">
                  <a:pos x="T0" y="T1"/>
                </a:cxn>
                <a:cxn ang="T7">
                  <a:pos x="T2" y="T3"/>
                </a:cxn>
                <a:cxn ang="T8">
                  <a:pos x="T4" y="T5"/>
                </a:cxn>
              </a:cxnLst>
              <a:rect l="0" t="0" r="r" b="b"/>
              <a:pathLst>
                <a:path w="1986" h="497" extrusionOk="0">
                  <a:moveTo>
                    <a:pt x="1241" y="0"/>
                  </a:moveTo>
                  <a:cubicBezTo>
                    <a:pt x="900" y="0"/>
                    <a:pt x="0" y="497"/>
                    <a:pt x="745" y="497"/>
                  </a:cubicBezTo>
                  <a:cubicBezTo>
                    <a:pt x="1086" y="497"/>
                    <a:pt x="1986" y="0"/>
                    <a:pt x="1241"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78" name="Google Shape;418;p4">
              <a:extLst>
                <a:ext uri="{FF2B5EF4-FFF2-40B4-BE49-F238E27FC236}">
                  <a16:creationId xmlns:a16="http://schemas.microsoft.com/office/drawing/2014/main" id="{BDD91799-4474-F76F-91A1-F415CC6D78DE}"/>
                </a:ext>
              </a:extLst>
            </p:cNvPr>
            <p:cNvSpPr>
              <a:spLocks/>
            </p:cNvSpPr>
            <p:nvPr/>
          </p:nvSpPr>
          <p:spPr bwMode="auto">
            <a:xfrm>
              <a:off x="4420150" y="1491413"/>
              <a:ext cx="40350" cy="20950"/>
            </a:xfrm>
            <a:custGeom>
              <a:avLst/>
              <a:gdLst>
                <a:gd name="T0" fmla="*/ 2147483646 w 1614"/>
                <a:gd name="T1" fmla="*/ 0 h 838"/>
                <a:gd name="T2" fmla="*/ 2147483646 w 1614"/>
                <a:gd name="T3" fmla="*/ 2147483646 h 838"/>
                <a:gd name="T4" fmla="*/ 2147483646 w 1614"/>
                <a:gd name="T5" fmla="*/ 0 h 838"/>
                <a:gd name="T6" fmla="*/ 0 60000 65536"/>
                <a:gd name="T7" fmla="*/ 0 60000 65536"/>
                <a:gd name="T8" fmla="*/ 0 60000 65536"/>
              </a:gdLst>
              <a:ahLst/>
              <a:cxnLst>
                <a:cxn ang="T6">
                  <a:pos x="T0" y="T1"/>
                </a:cxn>
                <a:cxn ang="T7">
                  <a:pos x="T2" y="T3"/>
                </a:cxn>
                <a:cxn ang="T8">
                  <a:pos x="T4" y="T5"/>
                </a:cxn>
              </a:cxnLst>
              <a:rect l="0" t="0" r="r" b="b"/>
              <a:pathLst>
                <a:path w="1614" h="838" extrusionOk="0">
                  <a:moveTo>
                    <a:pt x="869" y="0"/>
                  </a:moveTo>
                  <a:cubicBezTo>
                    <a:pt x="218" y="0"/>
                    <a:pt x="1" y="838"/>
                    <a:pt x="776" y="838"/>
                  </a:cubicBezTo>
                  <a:cubicBezTo>
                    <a:pt x="1397" y="838"/>
                    <a:pt x="1614" y="0"/>
                    <a:pt x="869"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79" name="Google Shape;419;p4">
              <a:extLst>
                <a:ext uri="{FF2B5EF4-FFF2-40B4-BE49-F238E27FC236}">
                  <a16:creationId xmlns:a16="http://schemas.microsoft.com/office/drawing/2014/main" id="{C559A9D9-728E-B620-6AFC-F1BC93A986EE}"/>
                </a:ext>
              </a:extLst>
            </p:cNvPr>
            <p:cNvSpPr>
              <a:spLocks/>
            </p:cNvSpPr>
            <p:nvPr/>
          </p:nvSpPr>
          <p:spPr bwMode="auto">
            <a:xfrm>
              <a:off x="4325550" y="1385163"/>
              <a:ext cx="48100" cy="17875"/>
            </a:xfrm>
            <a:custGeom>
              <a:avLst/>
              <a:gdLst>
                <a:gd name="T0" fmla="*/ 2147483646 w 1924"/>
                <a:gd name="T1" fmla="*/ 2147483646 h 715"/>
                <a:gd name="T2" fmla="*/ 2147483646 w 1924"/>
                <a:gd name="T3" fmla="*/ 2147483646 h 715"/>
                <a:gd name="T4" fmla="*/ 2147483646 w 1924"/>
                <a:gd name="T5" fmla="*/ 2147483646 h 715"/>
                <a:gd name="T6" fmla="*/ 0 60000 65536"/>
                <a:gd name="T7" fmla="*/ 0 60000 65536"/>
                <a:gd name="T8" fmla="*/ 0 60000 65536"/>
              </a:gdLst>
              <a:ahLst/>
              <a:cxnLst>
                <a:cxn ang="T6">
                  <a:pos x="T0" y="T1"/>
                </a:cxn>
                <a:cxn ang="T7">
                  <a:pos x="T2" y="T3"/>
                </a:cxn>
                <a:cxn ang="T8">
                  <a:pos x="T4" y="T5"/>
                </a:cxn>
              </a:cxnLst>
              <a:rect l="0" t="0" r="r" b="b"/>
              <a:pathLst>
                <a:path w="1924" h="715" extrusionOk="0">
                  <a:moveTo>
                    <a:pt x="1179" y="1"/>
                  </a:moveTo>
                  <a:cubicBezTo>
                    <a:pt x="683" y="1"/>
                    <a:pt x="0" y="714"/>
                    <a:pt x="745" y="714"/>
                  </a:cubicBezTo>
                  <a:cubicBezTo>
                    <a:pt x="1210" y="714"/>
                    <a:pt x="1924" y="1"/>
                    <a:pt x="1179"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80" name="Google Shape;420;p4">
              <a:extLst>
                <a:ext uri="{FF2B5EF4-FFF2-40B4-BE49-F238E27FC236}">
                  <a16:creationId xmlns:a16="http://schemas.microsoft.com/office/drawing/2014/main" id="{37FADAD8-DABD-41BE-0751-234B62031A72}"/>
                </a:ext>
              </a:extLst>
            </p:cNvPr>
            <p:cNvSpPr>
              <a:spLocks/>
            </p:cNvSpPr>
            <p:nvPr/>
          </p:nvSpPr>
          <p:spPr bwMode="auto">
            <a:xfrm>
              <a:off x="4386800" y="1437913"/>
              <a:ext cx="40350" cy="20950"/>
            </a:xfrm>
            <a:custGeom>
              <a:avLst/>
              <a:gdLst>
                <a:gd name="T0" fmla="*/ 2147483646 w 1614"/>
                <a:gd name="T1" fmla="*/ 0 h 838"/>
                <a:gd name="T2" fmla="*/ 2147483646 w 1614"/>
                <a:gd name="T3" fmla="*/ 2147483646 h 838"/>
                <a:gd name="T4" fmla="*/ 2147483646 w 1614"/>
                <a:gd name="T5" fmla="*/ 0 h 838"/>
                <a:gd name="T6" fmla="*/ 0 60000 65536"/>
                <a:gd name="T7" fmla="*/ 0 60000 65536"/>
                <a:gd name="T8" fmla="*/ 0 60000 65536"/>
              </a:gdLst>
              <a:ahLst/>
              <a:cxnLst>
                <a:cxn ang="T6">
                  <a:pos x="T0" y="T1"/>
                </a:cxn>
                <a:cxn ang="T7">
                  <a:pos x="T2" y="T3"/>
                </a:cxn>
                <a:cxn ang="T8">
                  <a:pos x="T4" y="T5"/>
                </a:cxn>
              </a:cxnLst>
              <a:rect l="0" t="0" r="r" b="b"/>
              <a:pathLst>
                <a:path w="1614" h="838" extrusionOk="0">
                  <a:moveTo>
                    <a:pt x="838" y="0"/>
                  </a:moveTo>
                  <a:cubicBezTo>
                    <a:pt x="187" y="0"/>
                    <a:pt x="1" y="838"/>
                    <a:pt x="745" y="838"/>
                  </a:cubicBezTo>
                  <a:cubicBezTo>
                    <a:pt x="1397" y="838"/>
                    <a:pt x="1614" y="0"/>
                    <a:pt x="838"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81" name="Google Shape;421;p4">
              <a:extLst>
                <a:ext uri="{FF2B5EF4-FFF2-40B4-BE49-F238E27FC236}">
                  <a16:creationId xmlns:a16="http://schemas.microsoft.com/office/drawing/2014/main" id="{A0111D1C-BA82-4C26-7163-A2B6A30944E3}"/>
                </a:ext>
              </a:extLst>
            </p:cNvPr>
            <p:cNvSpPr>
              <a:spLocks/>
            </p:cNvSpPr>
            <p:nvPr/>
          </p:nvSpPr>
          <p:spPr bwMode="auto">
            <a:xfrm>
              <a:off x="4489950" y="1434813"/>
              <a:ext cx="48875" cy="19400"/>
            </a:xfrm>
            <a:custGeom>
              <a:avLst/>
              <a:gdLst>
                <a:gd name="T0" fmla="*/ 2147483646 w 1955"/>
                <a:gd name="T1" fmla="*/ 0 h 776"/>
                <a:gd name="T2" fmla="*/ 2147483646 w 1955"/>
                <a:gd name="T3" fmla="*/ 2147483646 h 776"/>
                <a:gd name="T4" fmla="*/ 2147483646 w 1955"/>
                <a:gd name="T5" fmla="*/ 0 h 776"/>
                <a:gd name="T6" fmla="*/ 0 60000 65536"/>
                <a:gd name="T7" fmla="*/ 0 60000 65536"/>
                <a:gd name="T8" fmla="*/ 0 60000 65536"/>
              </a:gdLst>
              <a:ahLst/>
              <a:cxnLst>
                <a:cxn ang="T6">
                  <a:pos x="T0" y="T1"/>
                </a:cxn>
                <a:cxn ang="T7">
                  <a:pos x="T2" y="T3"/>
                </a:cxn>
                <a:cxn ang="T8">
                  <a:pos x="T4" y="T5"/>
                </a:cxn>
              </a:cxnLst>
              <a:rect l="0" t="0" r="r" b="b"/>
              <a:pathLst>
                <a:path w="1955" h="776" extrusionOk="0">
                  <a:moveTo>
                    <a:pt x="1179" y="0"/>
                  </a:moveTo>
                  <a:cubicBezTo>
                    <a:pt x="652" y="0"/>
                    <a:pt x="0" y="776"/>
                    <a:pt x="776" y="776"/>
                  </a:cubicBezTo>
                  <a:cubicBezTo>
                    <a:pt x="1272" y="776"/>
                    <a:pt x="1955" y="0"/>
                    <a:pt x="1179"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82" name="Google Shape;422;p4">
              <a:extLst>
                <a:ext uri="{FF2B5EF4-FFF2-40B4-BE49-F238E27FC236}">
                  <a16:creationId xmlns:a16="http://schemas.microsoft.com/office/drawing/2014/main" id="{2D986DFB-E5D4-7FE0-BEF6-8942008C6707}"/>
                </a:ext>
              </a:extLst>
            </p:cNvPr>
            <p:cNvSpPr>
              <a:spLocks/>
            </p:cNvSpPr>
            <p:nvPr/>
          </p:nvSpPr>
          <p:spPr bwMode="auto">
            <a:xfrm>
              <a:off x="4412400" y="1385938"/>
              <a:ext cx="48875" cy="16325"/>
            </a:xfrm>
            <a:custGeom>
              <a:avLst/>
              <a:gdLst>
                <a:gd name="T0" fmla="*/ 2147483646 w 1955"/>
                <a:gd name="T1" fmla="*/ 2147483646 h 653"/>
                <a:gd name="T2" fmla="*/ 2147483646 w 1955"/>
                <a:gd name="T3" fmla="*/ 2147483646 h 653"/>
                <a:gd name="T4" fmla="*/ 2147483646 w 1955"/>
                <a:gd name="T5" fmla="*/ 2147483646 h 653"/>
                <a:gd name="T6" fmla="*/ 0 60000 65536"/>
                <a:gd name="T7" fmla="*/ 0 60000 65536"/>
                <a:gd name="T8" fmla="*/ 0 60000 65536"/>
              </a:gdLst>
              <a:ahLst/>
              <a:cxnLst>
                <a:cxn ang="T6">
                  <a:pos x="T0" y="T1"/>
                </a:cxn>
                <a:cxn ang="T7">
                  <a:pos x="T2" y="T3"/>
                </a:cxn>
                <a:cxn ang="T8">
                  <a:pos x="T4" y="T5"/>
                </a:cxn>
              </a:cxnLst>
              <a:rect l="0" t="0" r="r" b="b"/>
              <a:pathLst>
                <a:path w="1955" h="653" extrusionOk="0">
                  <a:moveTo>
                    <a:pt x="1210" y="1"/>
                  </a:moveTo>
                  <a:cubicBezTo>
                    <a:pt x="776" y="1"/>
                    <a:pt x="1" y="652"/>
                    <a:pt x="776" y="652"/>
                  </a:cubicBezTo>
                  <a:cubicBezTo>
                    <a:pt x="1210" y="652"/>
                    <a:pt x="1955" y="1"/>
                    <a:pt x="1210"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83" name="Google Shape;423;p4">
              <a:extLst>
                <a:ext uri="{FF2B5EF4-FFF2-40B4-BE49-F238E27FC236}">
                  <a16:creationId xmlns:a16="http://schemas.microsoft.com/office/drawing/2014/main" id="{E041786E-2A67-873E-FB4D-63497FC1C1D8}"/>
                </a:ext>
              </a:extLst>
            </p:cNvPr>
            <p:cNvSpPr>
              <a:spLocks/>
            </p:cNvSpPr>
            <p:nvPr/>
          </p:nvSpPr>
          <p:spPr bwMode="auto">
            <a:xfrm>
              <a:off x="4390700" y="1351063"/>
              <a:ext cx="45775" cy="11650"/>
            </a:xfrm>
            <a:custGeom>
              <a:avLst/>
              <a:gdLst>
                <a:gd name="T0" fmla="*/ 2147483646 w 1831"/>
                <a:gd name="T1" fmla="*/ 0 h 466"/>
                <a:gd name="T2" fmla="*/ 2147483646 w 1831"/>
                <a:gd name="T3" fmla="*/ 2147483646 h 466"/>
                <a:gd name="T4" fmla="*/ 2147483646 w 1831"/>
                <a:gd name="T5" fmla="*/ 0 h 466"/>
                <a:gd name="T6" fmla="*/ 0 60000 65536"/>
                <a:gd name="T7" fmla="*/ 0 60000 65536"/>
                <a:gd name="T8" fmla="*/ 0 60000 65536"/>
              </a:gdLst>
              <a:ahLst/>
              <a:cxnLst>
                <a:cxn ang="T6">
                  <a:pos x="T0" y="T1"/>
                </a:cxn>
                <a:cxn ang="T7">
                  <a:pos x="T2" y="T3"/>
                </a:cxn>
                <a:cxn ang="T8">
                  <a:pos x="T4" y="T5"/>
                </a:cxn>
              </a:cxnLst>
              <a:rect l="0" t="0" r="r" b="b"/>
              <a:pathLst>
                <a:path w="1831" h="466" extrusionOk="0">
                  <a:moveTo>
                    <a:pt x="1272" y="0"/>
                  </a:moveTo>
                  <a:cubicBezTo>
                    <a:pt x="1024" y="0"/>
                    <a:pt x="0" y="465"/>
                    <a:pt x="558" y="465"/>
                  </a:cubicBezTo>
                  <a:cubicBezTo>
                    <a:pt x="807" y="465"/>
                    <a:pt x="1830" y="0"/>
                    <a:pt x="1272"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84" name="Google Shape;424;p4">
              <a:extLst>
                <a:ext uri="{FF2B5EF4-FFF2-40B4-BE49-F238E27FC236}">
                  <a16:creationId xmlns:a16="http://schemas.microsoft.com/office/drawing/2014/main" id="{FF86CEDF-E0F1-515B-C8B7-723BD6C63FF0}"/>
                </a:ext>
              </a:extLst>
            </p:cNvPr>
            <p:cNvSpPr>
              <a:spLocks/>
            </p:cNvSpPr>
            <p:nvPr/>
          </p:nvSpPr>
          <p:spPr bwMode="auto">
            <a:xfrm>
              <a:off x="4480650" y="1385163"/>
              <a:ext cx="47325" cy="17875"/>
            </a:xfrm>
            <a:custGeom>
              <a:avLst/>
              <a:gdLst>
                <a:gd name="T0" fmla="*/ 2147483646 w 1893"/>
                <a:gd name="T1" fmla="*/ 2147483646 h 715"/>
                <a:gd name="T2" fmla="*/ 2147483646 w 1893"/>
                <a:gd name="T3" fmla="*/ 2147483646 h 715"/>
                <a:gd name="T4" fmla="*/ 2147483646 w 1893"/>
                <a:gd name="T5" fmla="*/ 2147483646 h 715"/>
                <a:gd name="T6" fmla="*/ 0 60000 65536"/>
                <a:gd name="T7" fmla="*/ 0 60000 65536"/>
                <a:gd name="T8" fmla="*/ 0 60000 65536"/>
              </a:gdLst>
              <a:ahLst/>
              <a:cxnLst>
                <a:cxn ang="T6">
                  <a:pos x="T0" y="T1"/>
                </a:cxn>
                <a:cxn ang="T7">
                  <a:pos x="T2" y="T3"/>
                </a:cxn>
                <a:cxn ang="T8">
                  <a:pos x="T4" y="T5"/>
                </a:cxn>
              </a:cxnLst>
              <a:rect l="0" t="0" r="r" b="b"/>
              <a:pathLst>
                <a:path w="1893" h="715" extrusionOk="0">
                  <a:moveTo>
                    <a:pt x="1148" y="1"/>
                  </a:moveTo>
                  <a:cubicBezTo>
                    <a:pt x="683" y="1"/>
                    <a:pt x="0" y="714"/>
                    <a:pt x="745" y="714"/>
                  </a:cubicBezTo>
                  <a:cubicBezTo>
                    <a:pt x="1210" y="714"/>
                    <a:pt x="1892" y="1"/>
                    <a:pt x="1148"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85" name="Google Shape;425;p4">
              <a:extLst>
                <a:ext uri="{FF2B5EF4-FFF2-40B4-BE49-F238E27FC236}">
                  <a16:creationId xmlns:a16="http://schemas.microsoft.com/office/drawing/2014/main" id="{DE0C3CBA-0376-CC39-DA7F-47FEABA5265D}"/>
                </a:ext>
              </a:extLst>
            </p:cNvPr>
            <p:cNvSpPr>
              <a:spLocks/>
            </p:cNvSpPr>
            <p:nvPr/>
          </p:nvSpPr>
          <p:spPr bwMode="auto">
            <a:xfrm>
              <a:off x="4614800" y="1540263"/>
              <a:ext cx="48100" cy="17100"/>
            </a:xfrm>
            <a:custGeom>
              <a:avLst/>
              <a:gdLst>
                <a:gd name="T0" fmla="*/ 2147483646 w 1924"/>
                <a:gd name="T1" fmla="*/ 2147483646 h 684"/>
                <a:gd name="T2" fmla="*/ 2147483646 w 1924"/>
                <a:gd name="T3" fmla="*/ 2147483646 h 684"/>
                <a:gd name="T4" fmla="*/ 2147483646 w 1924"/>
                <a:gd name="T5" fmla="*/ 2147483646 h 684"/>
                <a:gd name="T6" fmla="*/ 0 60000 65536"/>
                <a:gd name="T7" fmla="*/ 0 60000 65536"/>
                <a:gd name="T8" fmla="*/ 0 60000 65536"/>
              </a:gdLst>
              <a:ahLst/>
              <a:cxnLst>
                <a:cxn ang="T6">
                  <a:pos x="T0" y="T1"/>
                </a:cxn>
                <a:cxn ang="T7">
                  <a:pos x="T2" y="T3"/>
                </a:cxn>
                <a:cxn ang="T8">
                  <a:pos x="T4" y="T5"/>
                </a:cxn>
              </a:cxnLst>
              <a:rect l="0" t="0" r="r" b="b"/>
              <a:pathLst>
                <a:path w="1924" h="684" extrusionOk="0">
                  <a:moveTo>
                    <a:pt x="1179" y="1"/>
                  </a:moveTo>
                  <a:cubicBezTo>
                    <a:pt x="745" y="1"/>
                    <a:pt x="1" y="683"/>
                    <a:pt x="745" y="683"/>
                  </a:cubicBezTo>
                  <a:cubicBezTo>
                    <a:pt x="1210" y="683"/>
                    <a:pt x="1924" y="1"/>
                    <a:pt x="1179"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86" name="Google Shape;426;p4">
              <a:extLst>
                <a:ext uri="{FF2B5EF4-FFF2-40B4-BE49-F238E27FC236}">
                  <a16:creationId xmlns:a16="http://schemas.microsoft.com/office/drawing/2014/main" id="{18815F16-C928-CD5C-E747-5243C5743170}"/>
                </a:ext>
              </a:extLst>
            </p:cNvPr>
            <p:cNvSpPr>
              <a:spLocks/>
            </p:cNvSpPr>
            <p:nvPr/>
          </p:nvSpPr>
          <p:spPr bwMode="auto">
            <a:xfrm>
              <a:off x="4665200" y="1595338"/>
              <a:ext cx="48900" cy="14750"/>
            </a:xfrm>
            <a:custGeom>
              <a:avLst/>
              <a:gdLst>
                <a:gd name="T0" fmla="*/ 2147483646 w 1956"/>
                <a:gd name="T1" fmla="*/ 0 h 590"/>
                <a:gd name="T2" fmla="*/ 2147483646 w 1956"/>
                <a:gd name="T3" fmla="*/ 2147483646 h 590"/>
                <a:gd name="T4" fmla="*/ 2147483646 w 1956"/>
                <a:gd name="T5" fmla="*/ 0 h 590"/>
                <a:gd name="T6" fmla="*/ 0 60000 65536"/>
                <a:gd name="T7" fmla="*/ 0 60000 65536"/>
                <a:gd name="T8" fmla="*/ 0 60000 65536"/>
              </a:gdLst>
              <a:ahLst/>
              <a:cxnLst>
                <a:cxn ang="T6">
                  <a:pos x="T0" y="T1"/>
                </a:cxn>
                <a:cxn ang="T7">
                  <a:pos x="T2" y="T3"/>
                </a:cxn>
                <a:cxn ang="T8">
                  <a:pos x="T4" y="T5"/>
                </a:cxn>
              </a:cxnLst>
              <a:rect l="0" t="0" r="r" b="b"/>
              <a:pathLst>
                <a:path w="1956" h="590" extrusionOk="0">
                  <a:moveTo>
                    <a:pt x="1211" y="0"/>
                  </a:moveTo>
                  <a:cubicBezTo>
                    <a:pt x="807" y="0"/>
                    <a:pt x="1" y="589"/>
                    <a:pt x="745" y="589"/>
                  </a:cubicBezTo>
                  <a:cubicBezTo>
                    <a:pt x="1149" y="589"/>
                    <a:pt x="1955" y="0"/>
                    <a:pt x="1211"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87" name="Google Shape;427;p4">
              <a:extLst>
                <a:ext uri="{FF2B5EF4-FFF2-40B4-BE49-F238E27FC236}">
                  <a16:creationId xmlns:a16="http://schemas.microsoft.com/office/drawing/2014/main" id="{020A8734-62D1-3FE3-0BF4-8D1C47591DCC}"/>
                </a:ext>
              </a:extLst>
            </p:cNvPr>
            <p:cNvSpPr>
              <a:spLocks/>
            </p:cNvSpPr>
            <p:nvPr/>
          </p:nvSpPr>
          <p:spPr bwMode="auto">
            <a:xfrm>
              <a:off x="4699325" y="1483663"/>
              <a:ext cx="48100" cy="16300"/>
            </a:xfrm>
            <a:custGeom>
              <a:avLst/>
              <a:gdLst>
                <a:gd name="T0" fmla="*/ 2147483646 w 1924"/>
                <a:gd name="T1" fmla="*/ 0 h 652"/>
                <a:gd name="T2" fmla="*/ 2147483646 w 1924"/>
                <a:gd name="T3" fmla="*/ 2147483646 h 652"/>
                <a:gd name="T4" fmla="*/ 2147483646 w 1924"/>
                <a:gd name="T5" fmla="*/ 0 h 652"/>
                <a:gd name="T6" fmla="*/ 0 60000 65536"/>
                <a:gd name="T7" fmla="*/ 0 60000 65536"/>
                <a:gd name="T8" fmla="*/ 0 60000 65536"/>
              </a:gdLst>
              <a:ahLst/>
              <a:cxnLst>
                <a:cxn ang="T6">
                  <a:pos x="T0" y="T1"/>
                </a:cxn>
                <a:cxn ang="T7">
                  <a:pos x="T2" y="T3"/>
                </a:cxn>
                <a:cxn ang="T8">
                  <a:pos x="T4" y="T5"/>
                </a:cxn>
              </a:cxnLst>
              <a:rect l="0" t="0" r="r" b="b"/>
              <a:pathLst>
                <a:path w="1924" h="652" extrusionOk="0">
                  <a:moveTo>
                    <a:pt x="1179" y="0"/>
                  </a:moveTo>
                  <a:cubicBezTo>
                    <a:pt x="745" y="0"/>
                    <a:pt x="1" y="652"/>
                    <a:pt x="745" y="652"/>
                  </a:cubicBezTo>
                  <a:cubicBezTo>
                    <a:pt x="1179" y="652"/>
                    <a:pt x="1924" y="0"/>
                    <a:pt x="1179"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88" name="Google Shape;428;p4">
              <a:extLst>
                <a:ext uri="{FF2B5EF4-FFF2-40B4-BE49-F238E27FC236}">
                  <a16:creationId xmlns:a16="http://schemas.microsoft.com/office/drawing/2014/main" id="{1F2177BD-CBA4-0CFE-FA4B-9643D3DC8D43}"/>
                </a:ext>
              </a:extLst>
            </p:cNvPr>
            <p:cNvSpPr>
              <a:spLocks/>
            </p:cNvSpPr>
            <p:nvPr/>
          </p:nvSpPr>
          <p:spPr bwMode="auto">
            <a:xfrm>
              <a:off x="4773775" y="1538713"/>
              <a:ext cx="40350" cy="20200"/>
            </a:xfrm>
            <a:custGeom>
              <a:avLst/>
              <a:gdLst>
                <a:gd name="T0" fmla="*/ 2147483646 w 1614"/>
                <a:gd name="T1" fmla="*/ 2147483646 h 808"/>
                <a:gd name="T2" fmla="*/ 2147483646 w 1614"/>
                <a:gd name="T3" fmla="*/ 2147483646 h 808"/>
                <a:gd name="T4" fmla="*/ 2147483646 w 1614"/>
                <a:gd name="T5" fmla="*/ 2147483646 h 808"/>
                <a:gd name="T6" fmla="*/ 0 60000 65536"/>
                <a:gd name="T7" fmla="*/ 0 60000 65536"/>
                <a:gd name="T8" fmla="*/ 0 60000 65536"/>
              </a:gdLst>
              <a:ahLst/>
              <a:cxnLst>
                <a:cxn ang="T6">
                  <a:pos x="T0" y="T1"/>
                </a:cxn>
                <a:cxn ang="T7">
                  <a:pos x="T2" y="T3"/>
                </a:cxn>
                <a:cxn ang="T8">
                  <a:pos x="T4" y="T5"/>
                </a:cxn>
              </a:cxnLst>
              <a:rect l="0" t="0" r="r" b="b"/>
              <a:pathLst>
                <a:path w="1614" h="808" extrusionOk="0">
                  <a:moveTo>
                    <a:pt x="869" y="1"/>
                  </a:moveTo>
                  <a:cubicBezTo>
                    <a:pt x="218" y="1"/>
                    <a:pt x="1" y="807"/>
                    <a:pt x="745" y="807"/>
                  </a:cubicBezTo>
                  <a:cubicBezTo>
                    <a:pt x="1396" y="807"/>
                    <a:pt x="1614" y="1"/>
                    <a:pt x="869"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89" name="Google Shape;429;p4">
              <a:extLst>
                <a:ext uri="{FF2B5EF4-FFF2-40B4-BE49-F238E27FC236}">
                  <a16:creationId xmlns:a16="http://schemas.microsoft.com/office/drawing/2014/main" id="{CC5CAD57-9567-0A7B-FC1F-7E376AEBBF82}"/>
                </a:ext>
              </a:extLst>
            </p:cNvPr>
            <p:cNvSpPr>
              <a:spLocks/>
            </p:cNvSpPr>
            <p:nvPr/>
          </p:nvSpPr>
          <p:spPr bwMode="auto">
            <a:xfrm>
              <a:off x="4708625" y="1531738"/>
              <a:ext cx="48900" cy="14750"/>
            </a:xfrm>
            <a:custGeom>
              <a:avLst/>
              <a:gdLst>
                <a:gd name="T0" fmla="*/ 2147483646 w 1956"/>
                <a:gd name="T1" fmla="*/ 0 h 590"/>
                <a:gd name="T2" fmla="*/ 2147483646 w 1956"/>
                <a:gd name="T3" fmla="*/ 2147483646 h 590"/>
                <a:gd name="T4" fmla="*/ 2147483646 w 1956"/>
                <a:gd name="T5" fmla="*/ 0 h 590"/>
                <a:gd name="T6" fmla="*/ 0 60000 65536"/>
                <a:gd name="T7" fmla="*/ 0 60000 65536"/>
                <a:gd name="T8" fmla="*/ 0 60000 65536"/>
              </a:gdLst>
              <a:ahLst/>
              <a:cxnLst>
                <a:cxn ang="T6">
                  <a:pos x="T0" y="T1"/>
                </a:cxn>
                <a:cxn ang="T7">
                  <a:pos x="T2" y="T3"/>
                </a:cxn>
                <a:cxn ang="T8">
                  <a:pos x="T4" y="T5"/>
                </a:cxn>
              </a:cxnLst>
              <a:rect l="0" t="0" r="r" b="b"/>
              <a:pathLst>
                <a:path w="1956" h="590" extrusionOk="0">
                  <a:moveTo>
                    <a:pt x="1211" y="0"/>
                  </a:moveTo>
                  <a:cubicBezTo>
                    <a:pt x="838" y="0"/>
                    <a:pt x="1" y="590"/>
                    <a:pt x="776" y="590"/>
                  </a:cubicBezTo>
                  <a:cubicBezTo>
                    <a:pt x="1149" y="590"/>
                    <a:pt x="1955" y="0"/>
                    <a:pt x="1211"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90" name="Google Shape;430;p4">
              <a:extLst>
                <a:ext uri="{FF2B5EF4-FFF2-40B4-BE49-F238E27FC236}">
                  <a16:creationId xmlns:a16="http://schemas.microsoft.com/office/drawing/2014/main" id="{0F14F263-B107-9DE4-E9E5-6CF7AE68F7F7}"/>
                </a:ext>
              </a:extLst>
            </p:cNvPr>
            <p:cNvSpPr>
              <a:spLocks/>
            </p:cNvSpPr>
            <p:nvPr/>
          </p:nvSpPr>
          <p:spPr bwMode="auto">
            <a:xfrm>
              <a:off x="4847450" y="1533288"/>
              <a:ext cx="48100" cy="17850"/>
            </a:xfrm>
            <a:custGeom>
              <a:avLst/>
              <a:gdLst>
                <a:gd name="T0" fmla="*/ 2147483646 w 1924"/>
                <a:gd name="T1" fmla="*/ 2147483646 h 714"/>
                <a:gd name="T2" fmla="*/ 2147483646 w 1924"/>
                <a:gd name="T3" fmla="*/ 2147483646 h 714"/>
                <a:gd name="T4" fmla="*/ 2147483646 w 1924"/>
                <a:gd name="T5" fmla="*/ 2147483646 h 714"/>
                <a:gd name="T6" fmla="*/ 0 60000 65536"/>
                <a:gd name="T7" fmla="*/ 0 60000 65536"/>
                <a:gd name="T8" fmla="*/ 0 60000 65536"/>
              </a:gdLst>
              <a:ahLst/>
              <a:cxnLst>
                <a:cxn ang="T6">
                  <a:pos x="T0" y="T1"/>
                </a:cxn>
                <a:cxn ang="T7">
                  <a:pos x="T2" y="T3"/>
                </a:cxn>
                <a:cxn ang="T8">
                  <a:pos x="T4" y="T5"/>
                </a:cxn>
              </a:cxnLst>
              <a:rect l="0" t="0" r="r" b="b"/>
              <a:pathLst>
                <a:path w="1924" h="714" extrusionOk="0">
                  <a:moveTo>
                    <a:pt x="1148" y="1"/>
                  </a:moveTo>
                  <a:cubicBezTo>
                    <a:pt x="683" y="1"/>
                    <a:pt x="0" y="714"/>
                    <a:pt x="745" y="714"/>
                  </a:cubicBezTo>
                  <a:cubicBezTo>
                    <a:pt x="1241" y="714"/>
                    <a:pt x="1924" y="1"/>
                    <a:pt x="1148"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91" name="Google Shape;431;p4">
              <a:extLst>
                <a:ext uri="{FF2B5EF4-FFF2-40B4-BE49-F238E27FC236}">
                  <a16:creationId xmlns:a16="http://schemas.microsoft.com/office/drawing/2014/main" id="{4DB000B3-720A-7417-A222-305D301D86E6}"/>
                </a:ext>
              </a:extLst>
            </p:cNvPr>
            <p:cNvSpPr>
              <a:spLocks/>
            </p:cNvSpPr>
            <p:nvPr/>
          </p:nvSpPr>
          <p:spPr bwMode="auto">
            <a:xfrm>
              <a:off x="4893975" y="1486763"/>
              <a:ext cx="48875" cy="17075"/>
            </a:xfrm>
            <a:custGeom>
              <a:avLst/>
              <a:gdLst>
                <a:gd name="T0" fmla="*/ 2147483646 w 1955"/>
                <a:gd name="T1" fmla="*/ 0 h 683"/>
                <a:gd name="T2" fmla="*/ 2147483646 w 1955"/>
                <a:gd name="T3" fmla="*/ 2147483646 h 683"/>
                <a:gd name="T4" fmla="*/ 2147483646 w 1955"/>
                <a:gd name="T5" fmla="*/ 0 h 683"/>
                <a:gd name="T6" fmla="*/ 0 60000 65536"/>
                <a:gd name="T7" fmla="*/ 0 60000 65536"/>
                <a:gd name="T8" fmla="*/ 0 60000 65536"/>
              </a:gdLst>
              <a:ahLst/>
              <a:cxnLst>
                <a:cxn ang="T6">
                  <a:pos x="T0" y="T1"/>
                </a:cxn>
                <a:cxn ang="T7">
                  <a:pos x="T2" y="T3"/>
                </a:cxn>
                <a:cxn ang="T8">
                  <a:pos x="T4" y="T5"/>
                </a:cxn>
              </a:cxnLst>
              <a:rect l="0" t="0" r="r" b="b"/>
              <a:pathLst>
                <a:path w="1955" h="683" extrusionOk="0">
                  <a:moveTo>
                    <a:pt x="1210" y="0"/>
                  </a:moveTo>
                  <a:cubicBezTo>
                    <a:pt x="745" y="0"/>
                    <a:pt x="1" y="683"/>
                    <a:pt x="776" y="683"/>
                  </a:cubicBezTo>
                  <a:cubicBezTo>
                    <a:pt x="1210" y="683"/>
                    <a:pt x="1955" y="0"/>
                    <a:pt x="1210"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92" name="Google Shape;432;p4">
              <a:extLst>
                <a:ext uri="{FF2B5EF4-FFF2-40B4-BE49-F238E27FC236}">
                  <a16:creationId xmlns:a16="http://schemas.microsoft.com/office/drawing/2014/main" id="{FB60265F-CA97-3809-EAB7-BCE2D5CEB9ED}"/>
                </a:ext>
              </a:extLst>
            </p:cNvPr>
            <p:cNvSpPr>
              <a:spLocks/>
            </p:cNvSpPr>
            <p:nvPr/>
          </p:nvSpPr>
          <p:spPr bwMode="auto">
            <a:xfrm>
              <a:off x="4935075" y="1539488"/>
              <a:ext cx="41125" cy="19425"/>
            </a:xfrm>
            <a:custGeom>
              <a:avLst/>
              <a:gdLst>
                <a:gd name="T0" fmla="*/ 2147483646 w 1645"/>
                <a:gd name="T1" fmla="*/ 2147483646 h 777"/>
                <a:gd name="T2" fmla="*/ 2147483646 w 1645"/>
                <a:gd name="T3" fmla="*/ 2147483646 h 777"/>
                <a:gd name="T4" fmla="*/ 2147483646 w 1645"/>
                <a:gd name="T5" fmla="*/ 2147483646 h 777"/>
                <a:gd name="T6" fmla="*/ 0 60000 65536"/>
                <a:gd name="T7" fmla="*/ 0 60000 65536"/>
                <a:gd name="T8" fmla="*/ 0 60000 65536"/>
              </a:gdLst>
              <a:ahLst/>
              <a:cxnLst>
                <a:cxn ang="T6">
                  <a:pos x="T0" y="T1"/>
                </a:cxn>
                <a:cxn ang="T7">
                  <a:pos x="T2" y="T3"/>
                </a:cxn>
                <a:cxn ang="T8">
                  <a:pos x="T4" y="T5"/>
                </a:cxn>
              </a:cxnLst>
              <a:rect l="0" t="0" r="r" b="b"/>
              <a:pathLst>
                <a:path w="1645" h="777" extrusionOk="0">
                  <a:moveTo>
                    <a:pt x="869" y="1"/>
                  </a:moveTo>
                  <a:cubicBezTo>
                    <a:pt x="249" y="1"/>
                    <a:pt x="1" y="776"/>
                    <a:pt x="776" y="776"/>
                  </a:cubicBezTo>
                  <a:cubicBezTo>
                    <a:pt x="1396" y="776"/>
                    <a:pt x="1645" y="1"/>
                    <a:pt x="869"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93" name="Google Shape;433;p4">
              <a:extLst>
                <a:ext uri="{FF2B5EF4-FFF2-40B4-BE49-F238E27FC236}">
                  <a16:creationId xmlns:a16="http://schemas.microsoft.com/office/drawing/2014/main" id="{BACFBAC2-231B-18D0-42D9-CC2045CEA696}"/>
                </a:ext>
              </a:extLst>
            </p:cNvPr>
            <p:cNvSpPr>
              <a:spLocks/>
            </p:cNvSpPr>
            <p:nvPr/>
          </p:nvSpPr>
          <p:spPr bwMode="auto">
            <a:xfrm>
              <a:off x="5052175" y="1534063"/>
              <a:ext cx="48875" cy="16300"/>
            </a:xfrm>
            <a:custGeom>
              <a:avLst/>
              <a:gdLst>
                <a:gd name="T0" fmla="*/ 2147483646 w 1955"/>
                <a:gd name="T1" fmla="*/ 2147483646 h 652"/>
                <a:gd name="T2" fmla="*/ 2147483646 w 1955"/>
                <a:gd name="T3" fmla="*/ 2147483646 h 652"/>
                <a:gd name="T4" fmla="*/ 2147483646 w 1955"/>
                <a:gd name="T5" fmla="*/ 2147483646 h 652"/>
                <a:gd name="T6" fmla="*/ 0 60000 65536"/>
                <a:gd name="T7" fmla="*/ 0 60000 65536"/>
                <a:gd name="T8" fmla="*/ 0 60000 65536"/>
              </a:gdLst>
              <a:ahLst/>
              <a:cxnLst>
                <a:cxn ang="T6">
                  <a:pos x="T0" y="T1"/>
                </a:cxn>
                <a:cxn ang="T7">
                  <a:pos x="T2" y="T3"/>
                </a:cxn>
                <a:cxn ang="T8">
                  <a:pos x="T4" y="T5"/>
                </a:cxn>
              </a:cxnLst>
              <a:rect l="0" t="0" r="r" b="b"/>
              <a:pathLst>
                <a:path w="1955" h="652" extrusionOk="0">
                  <a:moveTo>
                    <a:pt x="1210" y="1"/>
                  </a:moveTo>
                  <a:cubicBezTo>
                    <a:pt x="776" y="1"/>
                    <a:pt x="1" y="652"/>
                    <a:pt x="776" y="652"/>
                  </a:cubicBezTo>
                  <a:cubicBezTo>
                    <a:pt x="1179" y="652"/>
                    <a:pt x="1955" y="1"/>
                    <a:pt x="1210"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94" name="Google Shape;434;p4">
              <a:extLst>
                <a:ext uri="{FF2B5EF4-FFF2-40B4-BE49-F238E27FC236}">
                  <a16:creationId xmlns:a16="http://schemas.microsoft.com/office/drawing/2014/main" id="{14E0573B-3CC0-4EF0-DC21-28F3DADF0B1A}"/>
                </a:ext>
              </a:extLst>
            </p:cNvPr>
            <p:cNvSpPr>
              <a:spLocks/>
            </p:cNvSpPr>
            <p:nvPr/>
          </p:nvSpPr>
          <p:spPr bwMode="auto">
            <a:xfrm>
              <a:off x="4990125" y="1492963"/>
              <a:ext cx="45800" cy="11650"/>
            </a:xfrm>
            <a:custGeom>
              <a:avLst/>
              <a:gdLst>
                <a:gd name="T0" fmla="*/ 2147483646 w 1832"/>
                <a:gd name="T1" fmla="*/ 2147483646 h 466"/>
                <a:gd name="T2" fmla="*/ 2147483646 w 1832"/>
                <a:gd name="T3" fmla="*/ 2147483646 h 466"/>
                <a:gd name="T4" fmla="*/ 2147483646 w 1832"/>
                <a:gd name="T5" fmla="*/ 2147483646 h 466"/>
                <a:gd name="T6" fmla="*/ 0 60000 65536"/>
                <a:gd name="T7" fmla="*/ 0 60000 65536"/>
                <a:gd name="T8" fmla="*/ 0 60000 65536"/>
              </a:gdLst>
              <a:ahLst/>
              <a:cxnLst>
                <a:cxn ang="T6">
                  <a:pos x="T0" y="T1"/>
                </a:cxn>
                <a:cxn ang="T7">
                  <a:pos x="T2" y="T3"/>
                </a:cxn>
                <a:cxn ang="T8">
                  <a:pos x="T4" y="T5"/>
                </a:cxn>
              </a:cxnLst>
              <a:rect l="0" t="0" r="r" b="b"/>
              <a:pathLst>
                <a:path w="1832" h="466" extrusionOk="0">
                  <a:moveTo>
                    <a:pt x="1273" y="1"/>
                  </a:moveTo>
                  <a:cubicBezTo>
                    <a:pt x="1025" y="1"/>
                    <a:pt x="1" y="466"/>
                    <a:pt x="559" y="466"/>
                  </a:cubicBezTo>
                  <a:cubicBezTo>
                    <a:pt x="776" y="466"/>
                    <a:pt x="1831" y="1"/>
                    <a:pt x="1273"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95" name="Google Shape;435;p4">
              <a:extLst>
                <a:ext uri="{FF2B5EF4-FFF2-40B4-BE49-F238E27FC236}">
                  <a16:creationId xmlns:a16="http://schemas.microsoft.com/office/drawing/2014/main" id="{3F9C45B0-212C-9056-8B50-37EFF805C8F4}"/>
                </a:ext>
              </a:extLst>
            </p:cNvPr>
            <p:cNvSpPr>
              <a:spLocks/>
            </p:cNvSpPr>
            <p:nvPr/>
          </p:nvSpPr>
          <p:spPr bwMode="auto">
            <a:xfrm>
              <a:off x="5147550" y="1501488"/>
              <a:ext cx="40350" cy="20975"/>
            </a:xfrm>
            <a:custGeom>
              <a:avLst/>
              <a:gdLst>
                <a:gd name="T0" fmla="*/ 2147483646 w 1614"/>
                <a:gd name="T1" fmla="*/ 2147483646 h 839"/>
                <a:gd name="T2" fmla="*/ 2147483646 w 1614"/>
                <a:gd name="T3" fmla="*/ 2147483646 h 839"/>
                <a:gd name="T4" fmla="*/ 2147483646 w 1614"/>
                <a:gd name="T5" fmla="*/ 2147483646 h 839"/>
                <a:gd name="T6" fmla="*/ 0 60000 65536"/>
                <a:gd name="T7" fmla="*/ 0 60000 65536"/>
                <a:gd name="T8" fmla="*/ 0 60000 65536"/>
              </a:gdLst>
              <a:ahLst/>
              <a:cxnLst>
                <a:cxn ang="T6">
                  <a:pos x="T0" y="T1"/>
                </a:cxn>
                <a:cxn ang="T7">
                  <a:pos x="T2" y="T3"/>
                </a:cxn>
                <a:cxn ang="T8">
                  <a:pos x="T4" y="T5"/>
                </a:cxn>
              </a:cxnLst>
              <a:rect l="0" t="0" r="r" b="b"/>
              <a:pathLst>
                <a:path w="1614" h="839" extrusionOk="0">
                  <a:moveTo>
                    <a:pt x="869" y="1"/>
                  </a:moveTo>
                  <a:cubicBezTo>
                    <a:pt x="218" y="1"/>
                    <a:pt x="1" y="838"/>
                    <a:pt x="745" y="838"/>
                  </a:cubicBezTo>
                  <a:cubicBezTo>
                    <a:pt x="1397" y="838"/>
                    <a:pt x="1614" y="1"/>
                    <a:pt x="869"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96" name="Google Shape;436;p4">
              <a:extLst>
                <a:ext uri="{FF2B5EF4-FFF2-40B4-BE49-F238E27FC236}">
                  <a16:creationId xmlns:a16="http://schemas.microsoft.com/office/drawing/2014/main" id="{02781305-2A1B-92A3-4CDF-86478677E68E}"/>
                </a:ext>
              </a:extLst>
            </p:cNvPr>
            <p:cNvSpPr>
              <a:spLocks/>
            </p:cNvSpPr>
            <p:nvPr/>
          </p:nvSpPr>
          <p:spPr bwMode="auto">
            <a:xfrm>
              <a:off x="5080100" y="1468138"/>
              <a:ext cx="40350" cy="20200"/>
            </a:xfrm>
            <a:custGeom>
              <a:avLst/>
              <a:gdLst>
                <a:gd name="T0" fmla="*/ 2147483646 w 1614"/>
                <a:gd name="T1" fmla="*/ 2147483646 h 808"/>
                <a:gd name="T2" fmla="*/ 2147483646 w 1614"/>
                <a:gd name="T3" fmla="*/ 2147483646 h 808"/>
                <a:gd name="T4" fmla="*/ 2147483646 w 1614"/>
                <a:gd name="T5" fmla="*/ 2147483646 h 808"/>
                <a:gd name="T6" fmla="*/ 0 60000 65536"/>
                <a:gd name="T7" fmla="*/ 0 60000 65536"/>
                <a:gd name="T8" fmla="*/ 0 60000 65536"/>
              </a:gdLst>
              <a:ahLst/>
              <a:cxnLst>
                <a:cxn ang="T6">
                  <a:pos x="T0" y="T1"/>
                </a:cxn>
                <a:cxn ang="T7">
                  <a:pos x="T2" y="T3"/>
                </a:cxn>
                <a:cxn ang="T8">
                  <a:pos x="T4" y="T5"/>
                </a:cxn>
              </a:cxnLst>
              <a:rect l="0" t="0" r="r" b="b"/>
              <a:pathLst>
                <a:path w="1614" h="808" extrusionOk="0">
                  <a:moveTo>
                    <a:pt x="869" y="1"/>
                  </a:moveTo>
                  <a:cubicBezTo>
                    <a:pt x="217" y="1"/>
                    <a:pt x="0" y="807"/>
                    <a:pt x="745" y="807"/>
                  </a:cubicBezTo>
                  <a:cubicBezTo>
                    <a:pt x="1396" y="807"/>
                    <a:pt x="1613" y="1"/>
                    <a:pt x="869"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97" name="Google Shape;437;p4">
              <a:extLst>
                <a:ext uri="{FF2B5EF4-FFF2-40B4-BE49-F238E27FC236}">
                  <a16:creationId xmlns:a16="http://schemas.microsoft.com/office/drawing/2014/main" id="{F1DA8BBE-57DB-79E7-9E0E-3A107D94F541}"/>
                </a:ext>
              </a:extLst>
            </p:cNvPr>
            <p:cNvSpPr>
              <a:spLocks/>
            </p:cNvSpPr>
            <p:nvPr/>
          </p:nvSpPr>
          <p:spPr bwMode="auto">
            <a:xfrm>
              <a:off x="5047525" y="1438688"/>
              <a:ext cx="45000" cy="11650"/>
            </a:xfrm>
            <a:custGeom>
              <a:avLst/>
              <a:gdLst>
                <a:gd name="T0" fmla="*/ 2147483646 w 1800"/>
                <a:gd name="T1" fmla="*/ 0 h 466"/>
                <a:gd name="T2" fmla="*/ 2147483646 w 1800"/>
                <a:gd name="T3" fmla="*/ 2147483646 h 466"/>
                <a:gd name="T4" fmla="*/ 2147483646 w 1800"/>
                <a:gd name="T5" fmla="*/ 0 h 466"/>
                <a:gd name="T6" fmla="*/ 0 60000 65536"/>
                <a:gd name="T7" fmla="*/ 0 60000 65536"/>
                <a:gd name="T8" fmla="*/ 0 60000 65536"/>
              </a:gdLst>
              <a:ahLst/>
              <a:cxnLst>
                <a:cxn ang="T6">
                  <a:pos x="T0" y="T1"/>
                </a:cxn>
                <a:cxn ang="T7">
                  <a:pos x="T2" y="T3"/>
                </a:cxn>
                <a:cxn ang="T8">
                  <a:pos x="T4" y="T5"/>
                </a:cxn>
              </a:cxnLst>
              <a:rect l="0" t="0" r="r" b="b"/>
              <a:pathLst>
                <a:path w="1800" h="466" extrusionOk="0">
                  <a:moveTo>
                    <a:pt x="1272" y="0"/>
                  </a:moveTo>
                  <a:cubicBezTo>
                    <a:pt x="1024" y="0"/>
                    <a:pt x="0" y="465"/>
                    <a:pt x="528" y="465"/>
                  </a:cubicBezTo>
                  <a:cubicBezTo>
                    <a:pt x="776" y="465"/>
                    <a:pt x="1800" y="0"/>
                    <a:pt x="1272"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98" name="Google Shape;438;p4">
              <a:extLst>
                <a:ext uri="{FF2B5EF4-FFF2-40B4-BE49-F238E27FC236}">
                  <a16:creationId xmlns:a16="http://schemas.microsoft.com/office/drawing/2014/main" id="{6A87A019-635D-07C2-575B-17FA2AF51A79}"/>
                </a:ext>
              </a:extLst>
            </p:cNvPr>
            <p:cNvSpPr>
              <a:spLocks/>
            </p:cNvSpPr>
            <p:nvPr/>
          </p:nvSpPr>
          <p:spPr bwMode="auto">
            <a:xfrm>
              <a:off x="5082425" y="1343288"/>
              <a:ext cx="48875" cy="14000"/>
            </a:xfrm>
            <a:custGeom>
              <a:avLst/>
              <a:gdLst>
                <a:gd name="T0" fmla="*/ 2147483646 w 1955"/>
                <a:gd name="T1" fmla="*/ 2147483646 h 560"/>
                <a:gd name="T2" fmla="*/ 2147483646 w 1955"/>
                <a:gd name="T3" fmla="*/ 2147483646 h 560"/>
                <a:gd name="T4" fmla="*/ 2147483646 w 1955"/>
                <a:gd name="T5" fmla="*/ 2147483646 h 560"/>
                <a:gd name="T6" fmla="*/ 0 60000 65536"/>
                <a:gd name="T7" fmla="*/ 0 60000 65536"/>
                <a:gd name="T8" fmla="*/ 0 60000 65536"/>
              </a:gdLst>
              <a:ahLst/>
              <a:cxnLst>
                <a:cxn ang="T6">
                  <a:pos x="T0" y="T1"/>
                </a:cxn>
                <a:cxn ang="T7">
                  <a:pos x="T2" y="T3"/>
                </a:cxn>
                <a:cxn ang="T8">
                  <a:pos x="T4" y="T5"/>
                </a:cxn>
              </a:cxnLst>
              <a:rect l="0" t="0" r="r" b="b"/>
              <a:pathLst>
                <a:path w="1955" h="560" extrusionOk="0">
                  <a:moveTo>
                    <a:pt x="1210" y="1"/>
                  </a:moveTo>
                  <a:cubicBezTo>
                    <a:pt x="838" y="1"/>
                    <a:pt x="0" y="559"/>
                    <a:pt x="745" y="559"/>
                  </a:cubicBezTo>
                  <a:cubicBezTo>
                    <a:pt x="1148" y="559"/>
                    <a:pt x="1954" y="1"/>
                    <a:pt x="1210"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399" name="Google Shape;439;p4">
              <a:extLst>
                <a:ext uri="{FF2B5EF4-FFF2-40B4-BE49-F238E27FC236}">
                  <a16:creationId xmlns:a16="http://schemas.microsoft.com/office/drawing/2014/main" id="{0B853547-566B-95BC-D59C-46857E4CEE74}"/>
                </a:ext>
              </a:extLst>
            </p:cNvPr>
            <p:cNvSpPr>
              <a:spLocks/>
            </p:cNvSpPr>
            <p:nvPr/>
          </p:nvSpPr>
          <p:spPr bwMode="auto">
            <a:xfrm>
              <a:off x="5102575" y="1403788"/>
              <a:ext cx="49650" cy="13975"/>
            </a:xfrm>
            <a:custGeom>
              <a:avLst/>
              <a:gdLst>
                <a:gd name="T0" fmla="*/ 2147483646 w 1986"/>
                <a:gd name="T1" fmla="*/ 0 h 559"/>
                <a:gd name="T2" fmla="*/ 2147483646 w 1986"/>
                <a:gd name="T3" fmla="*/ 2147483646 h 559"/>
                <a:gd name="T4" fmla="*/ 2147483646 w 1986"/>
                <a:gd name="T5" fmla="*/ 0 h 559"/>
                <a:gd name="T6" fmla="*/ 0 60000 65536"/>
                <a:gd name="T7" fmla="*/ 0 60000 65536"/>
                <a:gd name="T8" fmla="*/ 0 60000 65536"/>
              </a:gdLst>
              <a:ahLst/>
              <a:cxnLst>
                <a:cxn ang="T6">
                  <a:pos x="T0" y="T1"/>
                </a:cxn>
                <a:cxn ang="T7">
                  <a:pos x="T2" y="T3"/>
                </a:cxn>
                <a:cxn ang="T8">
                  <a:pos x="T4" y="T5"/>
                </a:cxn>
              </a:cxnLst>
              <a:rect l="0" t="0" r="r" b="b"/>
              <a:pathLst>
                <a:path w="1986" h="559" extrusionOk="0">
                  <a:moveTo>
                    <a:pt x="1211" y="0"/>
                  </a:moveTo>
                  <a:cubicBezTo>
                    <a:pt x="838" y="0"/>
                    <a:pt x="1" y="559"/>
                    <a:pt x="776" y="559"/>
                  </a:cubicBezTo>
                  <a:cubicBezTo>
                    <a:pt x="1148" y="559"/>
                    <a:pt x="1986" y="0"/>
                    <a:pt x="1211"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00" name="Google Shape;440;p4">
              <a:extLst>
                <a:ext uri="{FF2B5EF4-FFF2-40B4-BE49-F238E27FC236}">
                  <a16:creationId xmlns:a16="http://schemas.microsoft.com/office/drawing/2014/main" id="{6AB1DA1F-4BC7-9F0B-C10E-835A4CDF3A98}"/>
                </a:ext>
              </a:extLst>
            </p:cNvPr>
            <p:cNvSpPr>
              <a:spLocks/>
            </p:cNvSpPr>
            <p:nvPr/>
          </p:nvSpPr>
          <p:spPr bwMode="auto">
            <a:xfrm>
              <a:off x="5170825" y="1422388"/>
              <a:ext cx="47325" cy="17100"/>
            </a:xfrm>
            <a:custGeom>
              <a:avLst/>
              <a:gdLst>
                <a:gd name="T0" fmla="*/ 2147483646 w 1893"/>
                <a:gd name="T1" fmla="*/ 2147483646 h 684"/>
                <a:gd name="T2" fmla="*/ 2147483646 w 1893"/>
                <a:gd name="T3" fmla="*/ 2147483646 h 684"/>
                <a:gd name="T4" fmla="*/ 2147483646 w 1893"/>
                <a:gd name="T5" fmla="*/ 2147483646 h 684"/>
                <a:gd name="T6" fmla="*/ 0 60000 65536"/>
                <a:gd name="T7" fmla="*/ 0 60000 65536"/>
                <a:gd name="T8" fmla="*/ 0 60000 65536"/>
              </a:gdLst>
              <a:ahLst/>
              <a:cxnLst>
                <a:cxn ang="T6">
                  <a:pos x="T0" y="T1"/>
                </a:cxn>
                <a:cxn ang="T7">
                  <a:pos x="T2" y="T3"/>
                </a:cxn>
                <a:cxn ang="T8">
                  <a:pos x="T4" y="T5"/>
                </a:cxn>
              </a:cxnLst>
              <a:rect l="0" t="0" r="r" b="b"/>
              <a:pathLst>
                <a:path w="1893" h="684" extrusionOk="0">
                  <a:moveTo>
                    <a:pt x="1179" y="1"/>
                  </a:moveTo>
                  <a:cubicBezTo>
                    <a:pt x="714" y="1"/>
                    <a:pt x="0" y="683"/>
                    <a:pt x="745" y="683"/>
                  </a:cubicBezTo>
                  <a:cubicBezTo>
                    <a:pt x="1210" y="683"/>
                    <a:pt x="1893" y="1"/>
                    <a:pt x="1179"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01" name="Google Shape;441;p4">
              <a:extLst>
                <a:ext uri="{FF2B5EF4-FFF2-40B4-BE49-F238E27FC236}">
                  <a16:creationId xmlns:a16="http://schemas.microsoft.com/office/drawing/2014/main" id="{DA5DA788-5E39-3639-7D98-11941ECB0877}"/>
                </a:ext>
              </a:extLst>
            </p:cNvPr>
            <p:cNvSpPr>
              <a:spLocks/>
            </p:cNvSpPr>
            <p:nvPr/>
          </p:nvSpPr>
          <p:spPr bwMode="auto">
            <a:xfrm>
              <a:off x="5211150" y="1368113"/>
              <a:ext cx="47325" cy="17850"/>
            </a:xfrm>
            <a:custGeom>
              <a:avLst/>
              <a:gdLst>
                <a:gd name="T0" fmla="*/ 2147483646 w 1893"/>
                <a:gd name="T1" fmla="*/ 0 h 714"/>
                <a:gd name="T2" fmla="*/ 2147483646 w 1893"/>
                <a:gd name="T3" fmla="*/ 2147483646 h 714"/>
                <a:gd name="T4" fmla="*/ 2147483646 w 1893"/>
                <a:gd name="T5" fmla="*/ 0 h 714"/>
                <a:gd name="T6" fmla="*/ 0 60000 65536"/>
                <a:gd name="T7" fmla="*/ 0 60000 65536"/>
                <a:gd name="T8" fmla="*/ 0 60000 65536"/>
              </a:gdLst>
              <a:ahLst/>
              <a:cxnLst>
                <a:cxn ang="T6">
                  <a:pos x="T0" y="T1"/>
                </a:cxn>
                <a:cxn ang="T7">
                  <a:pos x="T2" y="T3"/>
                </a:cxn>
                <a:cxn ang="T8">
                  <a:pos x="T4" y="T5"/>
                </a:cxn>
              </a:cxnLst>
              <a:rect l="0" t="0" r="r" b="b"/>
              <a:pathLst>
                <a:path w="1893" h="714" extrusionOk="0">
                  <a:moveTo>
                    <a:pt x="1148" y="0"/>
                  </a:moveTo>
                  <a:cubicBezTo>
                    <a:pt x="683" y="0"/>
                    <a:pt x="0" y="714"/>
                    <a:pt x="745" y="714"/>
                  </a:cubicBezTo>
                  <a:cubicBezTo>
                    <a:pt x="1210" y="714"/>
                    <a:pt x="1893" y="0"/>
                    <a:pt x="1148"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02" name="Google Shape;442;p4">
              <a:extLst>
                <a:ext uri="{FF2B5EF4-FFF2-40B4-BE49-F238E27FC236}">
                  <a16:creationId xmlns:a16="http://schemas.microsoft.com/office/drawing/2014/main" id="{8CADCC5F-85BD-3EFA-3AEA-4CDCCE8213CE}"/>
                </a:ext>
              </a:extLst>
            </p:cNvPr>
            <p:cNvSpPr>
              <a:spLocks/>
            </p:cNvSpPr>
            <p:nvPr/>
          </p:nvSpPr>
          <p:spPr bwMode="auto">
            <a:xfrm>
              <a:off x="5144450" y="1343288"/>
              <a:ext cx="40350" cy="20975"/>
            </a:xfrm>
            <a:custGeom>
              <a:avLst/>
              <a:gdLst>
                <a:gd name="T0" fmla="*/ 2147483646 w 1614"/>
                <a:gd name="T1" fmla="*/ 2147483646 h 839"/>
                <a:gd name="T2" fmla="*/ 2147483646 w 1614"/>
                <a:gd name="T3" fmla="*/ 2147483646 h 839"/>
                <a:gd name="T4" fmla="*/ 2147483646 w 1614"/>
                <a:gd name="T5" fmla="*/ 2147483646 h 839"/>
                <a:gd name="T6" fmla="*/ 0 60000 65536"/>
                <a:gd name="T7" fmla="*/ 0 60000 65536"/>
                <a:gd name="T8" fmla="*/ 0 60000 65536"/>
              </a:gdLst>
              <a:ahLst/>
              <a:cxnLst>
                <a:cxn ang="T6">
                  <a:pos x="T0" y="T1"/>
                </a:cxn>
                <a:cxn ang="T7">
                  <a:pos x="T2" y="T3"/>
                </a:cxn>
                <a:cxn ang="T8">
                  <a:pos x="T4" y="T5"/>
                </a:cxn>
              </a:cxnLst>
              <a:rect l="0" t="0" r="r" b="b"/>
              <a:pathLst>
                <a:path w="1614" h="839" extrusionOk="0">
                  <a:moveTo>
                    <a:pt x="838" y="1"/>
                  </a:moveTo>
                  <a:cubicBezTo>
                    <a:pt x="187" y="1"/>
                    <a:pt x="1" y="838"/>
                    <a:pt x="745" y="838"/>
                  </a:cubicBezTo>
                  <a:cubicBezTo>
                    <a:pt x="1397" y="838"/>
                    <a:pt x="1614" y="1"/>
                    <a:pt x="838"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03" name="Google Shape;443;p4">
              <a:extLst>
                <a:ext uri="{FF2B5EF4-FFF2-40B4-BE49-F238E27FC236}">
                  <a16:creationId xmlns:a16="http://schemas.microsoft.com/office/drawing/2014/main" id="{64775B02-EAC7-BF3D-9894-7030E9707168}"/>
                </a:ext>
              </a:extLst>
            </p:cNvPr>
            <p:cNvSpPr>
              <a:spLocks/>
            </p:cNvSpPr>
            <p:nvPr/>
          </p:nvSpPr>
          <p:spPr bwMode="auto">
            <a:xfrm>
              <a:off x="5170050" y="1309163"/>
              <a:ext cx="48875" cy="14775"/>
            </a:xfrm>
            <a:custGeom>
              <a:avLst/>
              <a:gdLst>
                <a:gd name="T0" fmla="*/ 2147483646 w 1955"/>
                <a:gd name="T1" fmla="*/ 2147483646 h 591"/>
                <a:gd name="T2" fmla="*/ 2147483646 w 1955"/>
                <a:gd name="T3" fmla="*/ 2147483646 h 591"/>
                <a:gd name="T4" fmla="*/ 2147483646 w 1955"/>
                <a:gd name="T5" fmla="*/ 2147483646 h 591"/>
                <a:gd name="T6" fmla="*/ 0 60000 65536"/>
                <a:gd name="T7" fmla="*/ 0 60000 65536"/>
                <a:gd name="T8" fmla="*/ 0 60000 65536"/>
              </a:gdLst>
              <a:ahLst/>
              <a:cxnLst>
                <a:cxn ang="T6">
                  <a:pos x="T0" y="T1"/>
                </a:cxn>
                <a:cxn ang="T7">
                  <a:pos x="T2" y="T3"/>
                </a:cxn>
                <a:cxn ang="T8">
                  <a:pos x="T4" y="T5"/>
                </a:cxn>
              </a:cxnLst>
              <a:rect l="0" t="0" r="r" b="b"/>
              <a:pathLst>
                <a:path w="1955" h="591" extrusionOk="0">
                  <a:moveTo>
                    <a:pt x="1210" y="1"/>
                  </a:moveTo>
                  <a:cubicBezTo>
                    <a:pt x="807" y="1"/>
                    <a:pt x="0" y="590"/>
                    <a:pt x="776" y="590"/>
                  </a:cubicBezTo>
                  <a:cubicBezTo>
                    <a:pt x="1148" y="590"/>
                    <a:pt x="1955" y="1"/>
                    <a:pt x="1210"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04" name="Google Shape;444;p4">
              <a:extLst>
                <a:ext uri="{FF2B5EF4-FFF2-40B4-BE49-F238E27FC236}">
                  <a16:creationId xmlns:a16="http://schemas.microsoft.com/office/drawing/2014/main" id="{416324C3-1C7E-12AE-CCFD-6762A322B4DD}"/>
                </a:ext>
              </a:extLst>
            </p:cNvPr>
            <p:cNvSpPr>
              <a:spLocks/>
            </p:cNvSpPr>
            <p:nvPr/>
          </p:nvSpPr>
          <p:spPr bwMode="auto">
            <a:xfrm>
              <a:off x="4761375" y="1715538"/>
              <a:ext cx="45000" cy="10875"/>
            </a:xfrm>
            <a:custGeom>
              <a:avLst/>
              <a:gdLst>
                <a:gd name="T0" fmla="*/ 2147483646 w 1800"/>
                <a:gd name="T1" fmla="*/ 0 h 435"/>
                <a:gd name="T2" fmla="*/ 2147483646 w 1800"/>
                <a:gd name="T3" fmla="*/ 2147483646 h 435"/>
                <a:gd name="T4" fmla="*/ 2147483646 w 1800"/>
                <a:gd name="T5" fmla="*/ 0 h 435"/>
                <a:gd name="T6" fmla="*/ 0 60000 65536"/>
                <a:gd name="T7" fmla="*/ 0 60000 65536"/>
                <a:gd name="T8" fmla="*/ 0 60000 65536"/>
              </a:gdLst>
              <a:ahLst/>
              <a:cxnLst>
                <a:cxn ang="T6">
                  <a:pos x="T0" y="T1"/>
                </a:cxn>
                <a:cxn ang="T7">
                  <a:pos x="T2" y="T3"/>
                </a:cxn>
                <a:cxn ang="T8">
                  <a:pos x="T4" y="T5"/>
                </a:cxn>
              </a:cxnLst>
              <a:rect l="0" t="0" r="r" b="b"/>
              <a:pathLst>
                <a:path w="1800" h="435" extrusionOk="0">
                  <a:moveTo>
                    <a:pt x="1272" y="0"/>
                  </a:moveTo>
                  <a:cubicBezTo>
                    <a:pt x="1024" y="0"/>
                    <a:pt x="0" y="434"/>
                    <a:pt x="528" y="434"/>
                  </a:cubicBezTo>
                  <a:cubicBezTo>
                    <a:pt x="776" y="434"/>
                    <a:pt x="1799" y="0"/>
                    <a:pt x="1272"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05" name="Google Shape;445;p4">
              <a:extLst>
                <a:ext uri="{FF2B5EF4-FFF2-40B4-BE49-F238E27FC236}">
                  <a16:creationId xmlns:a16="http://schemas.microsoft.com/office/drawing/2014/main" id="{3987BAB6-3F40-CB8B-4D84-0C78F6988433}"/>
                </a:ext>
              </a:extLst>
            </p:cNvPr>
            <p:cNvSpPr>
              <a:spLocks/>
            </p:cNvSpPr>
            <p:nvPr/>
          </p:nvSpPr>
          <p:spPr bwMode="auto">
            <a:xfrm>
              <a:off x="4726475" y="1661238"/>
              <a:ext cx="47325" cy="17875"/>
            </a:xfrm>
            <a:custGeom>
              <a:avLst/>
              <a:gdLst>
                <a:gd name="T0" fmla="*/ 2147483646 w 1893"/>
                <a:gd name="T1" fmla="*/ 2147483646 h 715"/>
                <a:gd name="T2" fmla="*/ 2147483646 w 1893"/>
                <a:gd name="T3" fmla="*/ 2147483646 h 715"/>
                <a:gd name="T4" fmla="*/ 2147483646 w 1893"/>
                <a:gd name="T5" fmla="*/ 2147483646 h 715"/>
                <a:gd name="T6" fmla="*/ 0 60000 65536"/>
                <a:gd name="T7" fmla="*/ 0 60000 65536"/>
                <a:gd name="T8" fmla="*/ 0 60000 65536"/>
              </a:gdLst>
              <a:ahLst/>
              <a:cxnLst>
                <a:cxn ang="T6">
                  <a:pos x="T0" y="T1"/>
                </a:cxn>
                <a:cxn ang="T7">
                  <a:pos x="T2" y="T3"/>
                </a:cxn>
                <a:cxn ang="T8">
                  <a:pos x="T4" y="T5"/>
                </a:cxn>
              </a:cxnLst>
              <a:rect l="0" t="0" r="r" b="b"/>
              <a:pathLst>
                <a:path w="1893" h="715" extrusionOk="0">
                  <a:moveTo>
                    <a:pt x="1148" y="1"/>
                  </a:moveTo>
                  <a:cubicBezTo>
                    <a:pt x="683" y="1"/>
                    <a:pt x="0" y="714"/>
                    <a:pt x="745" y="714"/>
                  </a:cubicBezTo>
                  <a:cubicBezTo>
                    <a:pt x="1210" y="714"/>
                    <a:pt x="1893" y="1"/>
                    <a:pt x="1148"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06" name="Google Shape;446;p4">
              <a:extLst>
                <a:ext uri="{FF2B5EF4-FFF2-40B4-BE49-F238E27FC236}">
                  <a16:creationId xmlns:a16="http://schemas.microsoft.com/office/drawing/2014/main" id="{7969B35C-F260-2760-44DA-8DDB762CA602}"/>
                </a:ext>
              </a:extLst>
            </p:cNvPr>
            <p:cNvSpPr>
              <a:spLocks/>
            </p:cNvSpPr>
            <p:nvPr/>
          </p:nvSpPr>
          <p:spPr bwMode="auto">
            <a:xfrm>
              <a:off x="4748950" y="1626338"/>
              <a:ext cx="49675" cy="14000"/>
            </a:xfrm>
            <a:custGeom>
              <a:avLst/>
              <a:gdLst>
                <a:gd name="T0" fmla="*/ 2147483646 w 1987"/>
                <a:gd name="T1" fmla="*/ 2147483646 h 560"/>
                <a:gd name="T2" fmla="*/ 2147483646 w 1987"/>
                <a:gd name="T3" fmla="*/ 2147483646 h 560"/>
                <a:gd name="T4" fmla="*/ 2147483646 w 1987"/>
                <a:gd name="T5" fmla="*/ 2147483646 h 560"/>
                <a:gd name="T6" fmla="*/ 0 60000 65536"/>
                <a:gd name="T7" fmla="*/ 0 60000 65536"/>
                <a:gd name="T8" fmla="*/ 0 60000 65536"/>
              </a:gdLst>
              <a:ahLst/>
              <a:cxnLst>
                <a:cxn ang="T6">
                  <a:pos x="T0" y="T1"/>
                </a:cxn>
                <a:cxn ang="T7">
                  <a:pos x="T2" y="T3"/>
                </a:cxn>
                <a:cxn ang="T8">
                  <a:pos x="T4" y="T5"/>
                </a:cxn>
              </a:cxnLst>
              <a:rect l="0" t="0" r="r" b="b"/>
              <a:pathLst>
                <a:path w="1987" h="560" extrusionOk="0">
                  <a:moveTo>
                    <a:pt x="1211" y="1"/>
                  </a:moveTo>
                  <a:cubicBezTo>
                    <a:pt x="869" y="1"/>
                    <a:pt x="1" y="559"/>
                    <a:pt x="776" y="559"/>
                  </a:cubicBezTo>
                  <a:cubicBezTo>
                    <a:pt x="1118" y="559"/>
                    <a:pt x="1986" y="1"/>
                    <a:pt x="1211"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07" name="Google Shape;447;p4">
              <a:extLst>
                <a:ext uri="{FF2B5EF4-FFF2-40B4-BE49-F238E27FC236}">
                  <a16:creationId xmlns:a16="http://schemas.microsoft.com/office/drawing/2014/main" id="{CAC0B746-0D0F-644F-E64B-9CB15C4B26D8}"/>
                </a:ext>
              </a:extLst>
            </p:cNvPr>
            <p:cNvSpPr>
              <a:spLocks/>
            </p:cNvSpPr>
            <p:nvPr/>
          </p:nvSpPr>
          <p:spPr bwMode="auto">
            <a:xfrm>
              <a:off x="4823400" y="1627113"/>
              <a:ext cx="48900" cy="12450"/>
            </a:xfrm>
            <a:custGeom>
              <a:avLst/>
              <a:gdLst>
                <a:gd name="T0" fmla="*/ 2147483646 w 1956"/>
                <a:gd name="T1" fmla="*/ 2147483646 h 498"/>
                <a:gd name="T2" fmla="*/ 2147483646 w 1956"/>
                <a:gd name="T3" fmla="*/ 2147483646 h 498"/>
                <a:gd name="T4" fmla="*/ 2147483646 w 1956"/>
                <a:gd name="T5" fmla="*/ 2147483646 h 498"/>
                <a:gd name="T6" fmla="*/ 0 60000 65536"/>
                <a:gd name="T7" fmla="*/ 0 60000 65536"/>
                <a:gd name="T8" fmla="*/ 0 60000 65536"/>
              </a:gdLst>
              <a:ahLst/>
              <a:cxnLst>
                <a:cxn ang="T6">
                  <a:pos x="T0" y="T1"/>
                </a:cxn>
                <a:cxn ang="T7">
                  <a:pos x="T2" y="T3"/>
                </a:cxn>
                <a:cxn ang="T8">
                  <a:pos x="T4" y="T5"/>
                </a:cxn>
              </a:cxnLst>
              <a:rect l="0" t="0" r="r" b="b"/>
              <a:pathLst>
                <a:path w="1956" h="498" extrusionOk="0">
                  <a:moveTo>
                    <a:pt x="1211" y="1"/>
                  </a:moveTo>
                  <a:cubicBezTo>
                    <a:pt x="869" y="1"/>
                    <a:pt x="1" y="497"/>
                    <a:pt x="745" y="497"/>
                  </a:cubicBezTo>
                  <a:cubicBezTo>
                    <a:pt x="1055" y="497"/>
                    <a:pt x="1955" y="1"/>
                    <a:pt x="1211"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08" name="Google Shape;448;p4">
              <a:extLst>
                <a:ext uri="{FF2B5EF4-FFF2-40B4-BE49-F238E27FC236}">
                  <a16:creationId xmlns:a16="http://schemas.microsoft.com/office/drawing/2014/main" id="{A9FB0569-6794-CC4A-EC41-7073171B4D38}"/>
                </a:ext>
              </a:extLst>
            </p:cNvPr>
            <p:cNvSpPr>
              <a:spLocks/>
            </p:cNvSpPr>
            <p:nvPr/>
          </p:nvSpPr>
          <p:spPr bwMode="auto">
            <a:xfrm>
              <a:off x="4826500" y="1686063"/>
              <a:ext cx="48900" cy="15525"/>
            </a:xfrm>
            <a:custGeom>
              <a:avLst/>
              <a:gdLst>
                <a:gd name="T0" fmla="*/ 2147483646 w 1956"/>
                <a:gd name="T1" fmla="*/ 0 h 621"/>
                <a:gd name="T2" fmla="*/ 2147483646 w 1956"/>
                <a:gd name="T3" fmla="*/ 2147483646 h 621"/>
                <a:gd name="T4" fmla="*/ 2147483646 w 1956"/>
                <a:gd name="T5" fmla="*/ 0 h 621"/>
                <a:gd name="T6" fmla="*/ 0 60000 65536"/>
                <a:gd name="T7" fmla="*/ 0 60000 65536"/>
                <a:gd name="T8" fmla="*/ 0 60000 65536"/>
              </a:gdLst>
              <a:ahLst/>
              <a:cxnLst>
                <a:cxn ang="T6">
                  <a:pos x="T0" y="T1"/>
                </a:cxn>
                <a:cxn ang="T7">
                  <a:pos x="T2" y="T3"/>
                </a:cxn>
                <a:cxn ang="T8">
                  <a:pos x="T4" y="T5"/>
                </a:cxn>
              </a:cxnLst>
              <a:rect l="0" t="0" r="r" b="b"/>
              <a:pathLst>
                <a:path w="1956" h="621" extrusionOk="0">
                  <a:moveTo>
                    <a:pt x="1211" y="0"/>
                  </a:moveTo>
                  <a:cubicBezTo>
                    <a:pt x="807" y="0"/>
                    <a:pt x="1" y="621"/>
                    <a:pt x="776" y="621"/>
                  </a:cubicBezTo>
                  <a:cubicBezTo>
                    <a:pt x="1180" y="621"/>
                    <a:pt x="1955" y="0"/>
                    <a:pt x="1211"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09" name="Google Shape;449;p4">
              <a:extLst>
                <a:ext uri="{FF2B5EF4-FFF2-40B4-BE49-F238E27FC236}">
                  <a16:creationId xmlns:a16="http://schemas.microsoft.com/office/drawing/2014/main" id="{3523E39A-EF70-773F-F1C9-4E0D527AF0BB}"/>
                </a:ext>
              </a:extLst>
            </p:cNvPr>
            <p:cNvSpPr>
              <a:spLocks/>
            </p:cNvSpPr>
            <p:nvPr/>
          </p:nvSpPr>
          <p:spPr bwMode="auto">
            <a:xfrm>
              <a:off x="4853650" y="1797738"/>
              <a:ext cx="48875" cy="14750"/>
            </a:xfrm>
            <a:custGeom>
              <a:avLst/>
              <a:gdLst>
                <a:gd name="T0" fmla="*/ 2147483646 w 1955"/>
                <a:gd name="T1" fmla="*/ 0 h 590"/>
                <a:gd name="T2" fmla="*/ 2147483646 w 1955"/>
                <a:gd name="T3" fmla="*/ 2147483646 h 590"/>
                <a:gd name="T4" fmla="*/ 2147483646 w 1955"/>
                <a:gd name="T5" fmla="*/ 0 h 590"/>
                <a:gd name="T6" fmla="*/ 0 60000 65536"/>
                <a:gd name="T7" fmla="*/ 0 60000 65536"/>
                <a:gd name="T8" fmla="*/ 0 60000 65536"/>
              </a:gdLst>
              <a:ahLst/>
              <a:cxnLst>
                <a:cxn ang="T6">
                  <a:pos x="T0" y="T1"/>
                </a:cxn>
                <a:cxn ang="T7">
                  <a:pos x="T2" y="T3"/>
                </a:cxn>
                <a:cxn ang="T8">
                  <a:pos x="T4" y="T5"/>
                </a:cxn>
              </a:cxnLst>
              <a:rect l="0" t="0" r="r" b="b"/>
              <a:pathLst>
                <a:path w="1955" h="590" extrusionOk="0">
                  <a:moveTo>
                    <a:pt x="1210" y="0"/>
                  </a:moveTo>
                  <a:cubicBezTo>
                    <a:pt x="807" y="0"/>
                    <a:pt x="1" y="589"/>
                    <a:pt x="745" y="589"/>
                  </a:cubicBezTo>
                  <a:cubicBezTo>
                    <a:pt x="1148" y="589"/>
                    <a:pt x="1955" y="0"/>
                    <a:pt x="1210"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10" name="Google Shape;450;p4">
              <a:extLst>
                <a:ext uri="{FF2B5EF4-FFF2-40B4-BE49-F238E27FC236}">
                  <a16:creationId xmlns:a16="http://schemas.microsoft.com/office/drawing/2014/main" id="{AA8E1D3A-F23F-2180-CBAA-494C9EE24BDF}"/>
                </a:ext>
              </a:extLst>
            </p:cNvPr>
            <p:cNvSpPr>
              <a:spLocks/>
            </p:cNvSpPr>
            <p:nvPr/>
          </p:nvSpPr>
          <p:spPr bwMode="auto">
            <a:xfrm>
              <a:off x="4736550" y="1811688"/>
              <a:ext cx="48100" cy="19400"/>
            </a:xfrm>
            <a:custGeom>
              <a:avLst/>
              <a:gdLst>
                <a:gd name="T0" fmla="*/ 2147483646 w 1924"/>
                <a:gd name="T1" fmla="*/ 0 h 776"/>
                <a:gd name="T2" fmla="*/ 2147483646 w 1924"/>
                <a:gd name="T3" fmla="*/ 2147483646 h 776"/>
                <a:gd name="T4" fmla="*/ 2147483646 w 1924"/>
                <a:gd name="T5" fmla="*/ 0 h 776"/>
                <a:gd name="T6" fmla="*/ 0 60000 65536"/>
                <a:gd name="T7" fmla="*/ 0 60000 65536"/>
                <a:gd name="T8" fmla="*/ 0 60000 65536"/>
              </a:gdLst>
              <a:ahLst/>
              <a:cxnLst>
                <a:cxn ang="T6">
                  <a:pos x="T0" y="T1"/>
                </a:cxn>
                <a:cxn ang="T7">
                  <a:pos x="T2" y="T3"/>
                </a:cxn>
                <a:cxn ang="T8">
                  <a:pos x="T4" y="T5"/>
                </a:cxn>
              </a:cxnLst>
              <a:rect l="0" t="0" r="r" b="b"/>
              <a:pathLst>
                <a:path w="1924" h="776" extrusionOk="0">
                  <a:moveTo>
                    <a:pt x="1148" y="0"/>
                  </a:moveTo>
                  <a:cubicBezTo>
                    <a:pt x="652" y="0"/>
                    <a:pt x="1" y="776"/>
                    <a:pt x="745" y="776"/>
                  </a:cubicBezTo>
                  <a:cubicBezTo>
                    <a:pt x="1241" y="776"/>
                    <a:pt x="1924" y="0"/>
                    <a:pt x="1148"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11" name="Google Shape;451;p4">
              <a:extLst>
                <a:ext uri="{FF2B5EF4-FFF2-40B4-BE49-F238E27FC236}">
                  <a16:creationId xmlns:a16="http://schemas.microsoft.com/office/drawing/2014/main" id="{3B830356-59AD-80AB-0067-A1C4553C9ED1}"/>
                </a:ext>
              </a:extLst>
            </p:cNvPr>
            <p:cNvSpPr>
              <a:spLocks/>
            </p:cNvSpPr>
            <p:nvPr/>
          </p:nvSpPr>
          <p:spPr bwMode="auto">
            <a:xfrm>
              <a:off x="4709400" y="1769813"/>
              <a:ext cx="48125" cy="16300"/>
            </a:xfrm>
            <a:custGeom>
              <a:avLst/>
              <a:gdLst>
                <a:gd name="T0" fmla="*/ 2147483646 w 1925"/>
                <a:gd name="T1" fmla="*/ 0 h 652"/>
                <a:gd name="T2" fmla="*/ 2147483646 w 1925"/>
                <a:gd name="T3" fmla="*/ 2147483646 h 652"/>
                <a:gd name="T4" fmla="*/ 2147483646 w 1925"/>
                <a:gd name="T5" fmla="*/ 0 h 652"/>
                <a:gd name="T6" fmla="*/ 0 60000 65536"/>
                <a:gd name="T7" fmla="*/ 0 60000 65536"/>
                <a:gd name="T8" fmla="*/ 0 60000 65536"/>
              </a:gdLst>
              <a:ahLst/>
              <a:cxnLst>
                <a:cxn ang="T6">
                  <a:pos x="T0" y="T1"/>
                </a:cxn>
                <a:cxn ang="T7">
                  <a:pos x="T2" y="T3"/>
                </a:cxn>
                <a:cxn ang="T8">
                  <a:pos x="T4" y="T5"/>
                </a:cxn>
              </a:cxnLst>
              <a:rect l="0" t="0" r="r" b="b"/>
              <a:pathLst>
                <a:path w="1925" h="652" extrusionOk="0">
                  <a:moveTo>
                    <a:pt x="1180" y="0"/>
                  </a:moveTo>
                  <a:cubicBezTo>
                    <a:pt x="745" y="0"/>
                    <a:pt x="1" y="652"/>
                    <a:pt x="745" y="652"/>
                  </a:cubicBezTo>
                  <a:cubicBezTo>
                    <a:pt x="1180" y="652"/>
                    <a:pt x="1924" y="0"/>
                    <a:pt x="1180"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12" name="Google Shape;452;p4">
              <a:extLst>
                <a:ext uri="{FF2B5EF4-FFF2-40B4-BE49-F238E27FC236}">
                  <a16:creationId xmlns:a16="http://schemas.microsoft.com/office/drawing/2014/main" id="{5160AB29-93A1-E7C2-B71C-650C33D53104}"/>
                </a:ext>
              </a:extLst>
            </p:cNvPr>
            <p:cNvSpPr>
              <a:spLocks/>
            </p:cNvSpPr>
            <p:nvPr/>
          </p:nvSpPr>
          <p:spPr bwMode="auto">
            <a:xfrm>
              <a:off x="4789275" y="1773688"/>
              <a:ext cx="48900" cy="14750"/>
            </a:xfrm>
            <a:custGeom>
              <a:avLst/>
              <a:gdLst>
                <a:gd name="T0" fmla="*/ 2147483646 w 1956"/>
                <a:gd name="T1" fmla="*/ 0 h 590"/>
                <a:gd name="T2" fmla="*/ 2147483646 w 1956"/>
                <a:gd name="T3" fmla="*/ 2147483646 h 590"/>
                <a:gd name="T4" fmla="*/ 2147483646 w 1956"/>
                <a:gd name="T5" fmla="*/ 0 h 590"/>
                <a:gd name="T6" fmla="*/ 0 60000 65536"/>
                <a:gd name="T7" fmla="*/ 0 60000 65536"/>
                <a:gd name="T8" fmla="*/ 0 60000 65536"/>
              </a:gdLst>
              <a:ahLst/>
              <a:cxnLst>
                <a:cxn ang="T6">
                  <a:pos x="T0" y="T1"/>
                </a:cxn>
                <a:cxn ang="T7">
                  <a:pos x="T2" y="T3"/>
                </a:cxn>
                <a:cxn ang="T8">
                  <a:pos x="T4" y="T5"/>
                </a:cxn>
              </a:cxnLst>
              <a:rect l="0" t="0" r="r" b="b"/>
              <a:pathLst>
                <a:path w="1956" h="590" extrusionOk="0">
                  <a:moveTo>
                    <a:pt x="1211" y="0"/>
                  </a:moveTo>
                  <a:cubicBezTo>
                    <a:pt x="838" y="0"/>
                    <a:pt x="1" y="590"/>
                    <a:pt x="776" y="590"/>
                  </a:cubicBezTo>
                  <a:cubicBezTo>
                    <a:pt x="1149" y="590"/>
                    <a:pt x="1955" y="0"/>
                    <a:pt x="1211"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13" name="Google Shape;453;p4">
              <a:extLst>
                <a:ext uri="{FF2B5EF4-FFF2-40B4-BE49-F238E27FC236}">
                  <a16:creationId xmlns:a16="http://schemas.microsoft.com/office/drawing/2014/main" id="{37ED08FA-F970-D4C2-5D8F-A484550E788A}"/>
                </a:ext>
              </a:extLst>
            </p:cNvPr>
            <p:cNvSpPr>
              <a:spLocks/>
            </p:cNvSpPr>
            <p:nvPr/>
          </p:nvSpPr>
          <p:spPr bwMode="auto">
            <a:xfrm>
              <a:off x="4614800" y="1852788"/>
              <a:ext cx="48100" cy="18625"/>
            </a:xfrm>
            <a:custGeom>
              <a:avLst/>
              <a:gdLst>
                <a:gd name="T0" fmla="*/ 2147483646 w 1924"/>
                <a:gd name="T1" fmla="*/ 0 h 745"/>
                <a:gd name="T2" fmla="*/ 2147483646 w 1924"/>
                <a:gd name="T3" fmla="*/ 2147483646 h 745"/>
                <a:gd name="T4" fmla="*/ 2147483646 w 1924"/>
                <a:gd name="T5" fmla="*/ 0 h 745"/>
                <a:gd name="T6" fmla="*/ 0 60000 65536"/>
                <a:gd name="T7" fmla="*/ 0 60000 65536"/>
                <a:gd name="T8" fmla="*/ 0 60000 65536"/>
              </a:gdLst>
              <a:ahLst/>
              <a:cxnLst>
                <a:cxn ang="T6">
                  <a:pos x="T0" y="T1"/>
                </a:cxn>
                <a:cxn ang="T7">
                  <a:pos x="T2" y="T3"/>
                </a:cxn>
                <a:cxn ang="T8">
                  <a:pos x="T4" y="T5"/>
                </a:cxn>
              </a:cxnLst>
              <a:rect l="0" t="0" r="r" b="b"/>
              <a:pathLst>
                <a:path w="1924" h="745" extrusionOk="0">
                  <a:moveTo>
                    <a:pt x="1179" y="0"/>
                  </a:moveTo>
                  <a:cubicBezTo>
                    <a:pt x="683" y="0"/>
                    <a:pt x="1" y="745"/>
                    <a:pt x="776" y="745"/>
                  </a:cubicBezTo>
                  <a:cubicBezTo>
                    <a:pt x="1241" y="745"/>
                    <a:pt x="1924" y="0"/>
                    <a:pt x="1179"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14" name="Google Shape;454;p4">
              <a:extLst>
                <a:ext uri="{FF2B5EF4-FFF2-40B4-BE49-F238E27FC236}">
                  <a16:creationId xmlns:a16="http://schemas.microsoft.com/office/drawing/2014/main" id="{4C135B29-5C37-4D64-53CF-9FC568AD1360}"/>
                </a:ext>
              </a:extLst>
            </p:cNvPr>
            <p:cNvSpPr>
              <a:spLocks/>
            </p:cNvSpPr>
            <p:nvPr/>
          </p:nvSpPr>
          <p:spPr bwMode="auto">
            <a:xfrm>
              <a:off x="4577575" y="1790738"/>
              <a:ext cx="48875" cy="15550"/>
            </a:xfrm>
            <a:custGeom>
              <a:avLst/>
              <a:gdLst>
                <a:gd name="T0" fmla="*/ 2147483646 w 1955"/>
                <a:gd name="T1" fmla="*/ 2147483646 h 622"/>
                <a:gd name="T2" fmla="*/ 2147483646 w 1955"/>
                <a:gd name="T3" fmla="*/ 2147483646 h 622"/>
                <a:gd name="T4" fmla="*/ 2147483646 w 1955"/>
                <a:gd name="T5" fmla="*/ 2147483646 h 622"/>
                <a:gd name="T6" fmla="*/ 0 60000 65536"/>
                <a:gd name="T7" fmla="*/ 0 60000 65536"/>
                <a:gd name="T8" fmla="*/ 0 60000 65536"/>
              </a:gdLst>
              <a:ahLst/>
              <a:cxnLst>
                <a:cxn ang="T6">
                  <a:pos x="T0" y="T1"/>
                </a:cxn>
                <a:cxn ang="T7">
                  <a:pos x="T2" y="T3"/>
                </a:cxn>
                <a:cxn ang="T8">
                  <a:pos x="T4" y="T5"/>
                </a:cxn>
              </a:cxnLst>
              <a:rect l="0" t="0" r="r" b="b"/>
              <a:pathLst>
                <a:path w="1955" h="622" extrusionOk="0">
                  <a:moveTo>
                    <a:pt x="1210" y="1"/>
                  </a:moveTo>
                  <a:cubicBezTo>
                    <a:pt x="807" y="1"/>
                    <a:pt x="1" y="621"/>
                    <a:pt x="745" y="621"/>
                  </a:cubicBezTo>
                  <a:cubicBezTo>
                    <a:pt x="1148" y="621"/>
                    <a:pt x="1955" y="1"/>
                    <a:pt x="1210"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15" name="Google Shape;455;p4">
              <a:extLst>
                <a:ext uri="{FF2B5EF4-FFF2-40B4-BE49-F238E27FC236}">
                  <a16:creationId xmlns:a16="http://schemas.microsoft.com/office/drawing/2014/main" id="{05678419-DB3C-D240-3EAD-4445285A9A9B}"/>
                </a:ext>
              </a:extLst>
            </p:cNvPr>
            <p:cNvSpPr>
              <a:spLocks/>
            </p:cNvSpPr>
            <p:nvPr/>
          </p:nvSpPr>
          <p:spPr bwMode="auto">
            <a:xfrm>
              <a:off x="4478325" y="1836513"/>
              <a:ext cx="45000" cy="10875"/>
            </a:xfrm>
            <a:custGeom>
              <a:avLst/>
              <a:gdLst>
                <a:gd name="T0" fmla="*/ 2147483646 w 1800"/>
                <a:gd name="T1" fmla="*/ 0 h 435"/>
                <a:gd name="T2" fmla="*/ 2147483646 w 1800"/>
                <a:gd name="T3" fmla="*/ 2147483646 h 435"/>
                <a:gd name="T4" fmla="*/ 2147483646 w 1800"/>
                <a:gd name="T5" fmla="*/ 0 h 435"/>
                <a:gd name="T6" fmla="*/ 0 60000 65536"/>
                <a:gd name="T7" fmla="*/ 0 60000 65536"/>
                <a:gd name="T8" fmla="*/ 0 60000 65536"/>
              </a:gdLst>
              <a:ahLst/>
              <a:cxnLst>
                <a:cxn ang="T6">
                  <a:pos x="T0" y="T1"/>
                </a:cxn>
                <a:cxn ang="T7">
                  <a:pos x="T2" y="T3"/>
                </a:cxn>
                <a:cxn ang="T8">
                  <a:pos x="T4" y="T5"/>
                </a:cxn>
              </a:cxnLst>
              <a:rect l="0" t="0" r="r" b="b"/>
              <a:pathLst>
                <a:path w="1800" h="435" extrusionOk="0">
                  <a:moveTo>
                    <a:pt x="1272" y="0"/>
                  </a:moveTo>
                  <a:cubicBezTo>
                    <a:pt x="1024" y="0"/>
                    <a:pt x="0" y="434"/>
                    <a:pt x="528" y="434"/>
                  </a:cubicBezTo>
                  <a:cubicBezTo>
                    <a:pt x="776" y="434"/>
                    <a:pt x="1799" y="0"/>
                    <a:pt x="1272"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16" name="Google Shape;456;p4">
              <a:extLst>
                <a:ext uri="{FF2B5EF4-FFF2-40B4-BE49-F238E27FC236}">
                  <a16:creationId xmlns:a16="http://schemas.microsoft.com/office/drawing/2014/main" id="{3093912E-AE00-6D28-50C9-AF4172301B7C}"/>
                </a:ext>
              </a:extLst>
            </p:cNvPr>
            <p:cNvSpPr>
              <a:spLocks/>
            </p:cNvSpPr>
            <p:nvPr/>
          </p:nvSpPr>
          <p:spPr bwMode="auto">
            <a:xfrm>
              <a:off x="4523300" y="1889238"/>
              <a:ext cx="49650" cy="13200"/>
            </a:xfrm>
            <a:custGeom>
              <a:avLst/>
              <a:gdLst>
                <a:gd name="T0" fmla="*/ 2147483646 w 1986"/>
                <a:gd name="T1" fmla="*/ 0 h 528"/>
                <a:gd name="T2" fmla="*/ 2147483646 w 1986"/>
                <a:gd name="T3" fmla="*/ 2147483646 h 528"/>
                <a:gd name="T4" fmla="*/ 2147483646 w 1986"/>
                <a:gd name="T5" fmla="*/ 0 h 528"/>
                <a:gd name="T6" fmla="*/ 0 60000 65536"/>
                <a:gd name="T7" fmla="*/ 0 60000 65536"/>
                <a:gd name="T8" fmla="*/ 0 60000 65536"/>
              </a:gdLst>
              <a:ahLst/>
              <a:cxnLst>
                <a:cxn ang="T6">
                  <a:pos x="T0" y="T1"/>
                </a:cxn>
                <a:cxn ang="T7">
                  <a:pos x="T2" y="T3"/>
                </a:cxn>
                <a:cxn ang="T8">
                  <a:pos x="T4" y="T5"/>
                </a:cxn>
              </a:cxnLst>
              <a:rect l="0" t="0" r="r" b="b"/>
              <a:pathLst>
                <a:path w="1986" h="528" extrusionOk="0">
                  <a:moveTo>
                    <a:pt x="1241" y="0"/>
                  </a:moveTo>
                  <a:cubicBezTo>
                    <a:pt x="869" y="0"/>
                    <a:pt x="0" y="528"/>
                    <a:pt x="776" y="528"/>
                  </a:cubicBezTo>
                  <a:cubicBezTo>
                    <a:pt x="1117" y="528"/>
                    <a:pt x="1986" y="0"/>
                    <a:pt x="1241"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17" name="Google Shape;457;p4">
              <a:extLst>
                <a:ext uri="{FF2B5EF4-FFF2-40B4-BE49-F238E27FC236}">
                  <a16:creationId xmlns:a16="http://schemas.microsoft.com/office/drawing/2014/main" id="{C48F675F-B86A-5BF4-3AF0-79D73B39F8E9}"/>
                </a:ext>
              </a:extLst>
            </p:cNvPr>
            <p:cNvSpPr>
              <a:spLocks/>
            </p:cNvSpPr>
            <p:nvPr/>
          </p:nvSpPr>
          <p:spPr bwMode="auto">
            <a:xfrm>
              <a:off x="4406200" y="1883038"/>
              <a:ext cx="41125" cy="19400"/>
            </a:xfrm>
            <a:custGeom>
              <a:avLst/>
              <a:gdLst>
                <a:gd name="T0" fmla="*/ 2147483646 w 1645"/>
                <a:gd name="T1" fmla="*/ 0 h 776"/>
                <a:gd name="T2" fmla="*/ 2147483646 w 1645"/>
                <a:gd name="T3" fmla="*/ 2147483646 h 776"/>
                <a:gd name="T4" fmla="*/ 2147483646 w 1645"/>
                <a:gd name="T5" fmla="*/ 0 h 776"/>
                <a:gd name="T6" fmla="*/ 0 60000 65536"/>
                <a:gd name="T7" fmla="*/ 0 60000 65536"/>
                <a:gd name="T8" fmla="*/ 0 60000 65536"/>
              </a:gdLst>
              <a:ahLst/>
              <a:cxnLst>
                <a:cxn ang="T6">
                  <a:pos x="T0" y="T1"/>
                </a:cxn>
                <a:cxn ang="T7">
                  <a:pos x="T2" y="T3"/>
                </a:cxn>
                <a:cxn ang="T8">
                  <a:pos x="T4" y="T5"/>
                </a:cxn>
              </a:cxnLst>
              <a:rect l="0" t="0" r="r" b="b"/>
              <a:pathLst>
                <a:path w="1645" h="776" extrusionOk="0">
                  <a:moveTo>
                    <a:pt x="869" y="0"/>
                  </a:moveTo>
                  <a:cubicBezTo>
                    <a:pt x="249" y="0"/>
                    <a:pt x="0" y="776"/>
                    <a:pt x="776" y="776"/>
                  </a:cubicBezTo>
                  <a:cubicBezTo>
                    <a:pt x="1396" y="776"/>
                    <a:pt x="1644" y="0"/>
                    <a:pt x="869"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18" name="Google Shape;458;p4">
              <a:extLst>
                <a:ext uri="{FF2B5EF4-FFF2-40B4-BE49-F238E27FC236}">
                  <a16:creationId xmlns:a16="http://schemas.microsoft.com/office/drawing/2014/main" id="{79E3F7AB-C02A-837A-8FCB-EAA869ED5426}"/>
                </a:ext>
              </a:extLst>
            </p:cNvPr>
            <p:cNvSpPr>
              <a:spLocks/>
            </p:cNvSpPr>
            <p:nvPr/>
          </p:nvSpPr>
          <p:spPr bwMode="auto">
            <a:xfrm>
              <a:off x="4296850" y="1914038"/>
              <a:ext cx="45000" cy="10900"/>
            </a:xfrm>
            <a:custGeom>
              <a:avLst/>
              <a:gdLst>
                <a:gd name="T0" fmla="*/ 2147483646 w 1800"/>
                <a:gd name="T1" fmla="*/ 2147483646 h 436"/>
                <a:gd name="T2" fmla="*/ 2147483646 w 1800"/>
                <a:gd name="T3" fmla="*/ 2147483646 h 436"/>
                <a:gd name="T4" fmla="*/ 2147483646 w 1800"/>
                <a:gd name="T5" fmla="*/ 2147483646 h 436"/>
                <a:gd name="T6" fmla="*/ 0 60000 65536"/>
                <a:gd name="T7" fmla="*/ 0 60000 65536"/>
                <a:gd name="T8" fmla="*/ 0 60000 65536"/>
              </a:gdLst>
              <a:ahLst/>
              <a:cxnLst>
                <a:cxn ang="T6">
                  <a:pos x="T0" y="T1"/>
                </a:cxn>
                <a:cxn ang="T7">
                  <a:pos x="T2" y="T3"/>
                </a:cxn>
                <a:cxn ang="T8">
                  <a:pos x="T4" y="T5"/>
                </a:cxn>
              </a:cxnLst>
              <a:rect l="0" t="0" r="r" b="b"/>
              <a:pathLst>
                <a:path w="1800" h="436" extrusionOk="0">
                  <a:moveTo>
                    <a:pt x="1272" y="1"/>
                  </a:moveTo>
                  <a:cubicBezTo>
                    <a:pt x="1024" y="1"/>
                    <a:pt x="1" y="435"/>
                    <a:pt x="528" y="435"/>
                  </a:cubicBezTo>
                  <a:cubicBezTo>
                    <a:pt x="745" y="435"/>
                    <a:pt x="1800" y="1"/>
                    <a:pt x="1272"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19" name="Google Shape;459;p4">
              <a:extLst>
                <a:ext uri="{FF2B5EF4-FFF2-40B4-BE49-F238E27FC236}">
                  <a16:creationId xmlns:a16="http://schemas.microsoft.com/office/drawing/2014/main" id="{59557414-931B-5542-FB7A-DEC117463D62}"/>
                </a:ext>
              </a:extLst>
            </p:cNvPr>
            <p:cNvSpPr>
              <a:spLocks/>
            </p:cNvSpPr>
            <p:nvPr/>
          </p:nvSpPr>
          <p:spPr bwMode="auto">
            <a:xfrm>
              <a:off x="4226275" y="1896988"/>
              <a:ext cx="45025" cy="10875"/>
            </a:xfrm>
            <a:custGeom>
              <a:avLst/>
              <a:gdLst>
                <a:gd name="T0" fmla="*/ 2147483646 w 1801"/>
                <a:gd name="T1" fmla="*/ 2147483646 h 435"/>
                <a:gd name="T2" fmla="*/ 2147483646 w 1801"/>
                <a:gd name="T3" fmla="*/ 2147483646 h 435"/>
                <a:gd name="T4" fmla="*/ 2147483646 w 1801"/>
                <a:gd name="T5" fmla="*/ 2147483646 h 435"/>
                <a:gd name="T6" fmla="*/ 0 60000 65536"/>
                <a:gd name="T7" fmla="*/ 0 60000 65536"/>
                <a:gd name="T8" fmla="*/ 0 60000 65536"/>
              </a:gdLst>
              <a:ahLst/>
              <a:cxnLst>
                <a:cxn ang="T6">
                  <a:pos x="T0" y="T1"/>
                </a:cxn>
                <a:cxn ang="T7">
                  <a:pos x="T2" y="T3"/>
                </a:cxn>
                <a:cxn ang="T8">
                  <a:pos x="T4" y="T5"/>
                </a:cxn>
              </a:cxnLst>
              <a:rect l="0" t="0" r="r" b="b"/>
              <a:pathLst>
                <a:path w="1801" h="435" extrusionOk="0">
                  <a:moveTo>
                    <a:pt x="1242" y="1"/>
                  </a:moveTo>
                  <a:cubicBezTo>
                    <a:pt x="1025" y="1"/>
                    <a:pt x="1" y="435"/>
                    <a:pt x="528" y="435"/>
                  </a:cubicBezTo>
                  <a:cubicBezTo>
                    <a:pt x="745" y="435"/>
                    <a:pt x="1800" y="1"/>
                    <a:pt x="1242"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20" name="Google Shape;460;p4">
              <a:extLst>
                <a:ext uri="{FF2B5EF4-FFF2-40B4-BE49-F238E27FC236}">
                  <a16:creationId xmlns:a16="http://schemas.microsoft.com/office/drawing/2014/main" id="{14E76DB8-81B6-8D36-D203-75203070CD9D}"/>
                </a:ext>
              </a:extLst>
            </p:cNvPr>
            <p:cNvSpPr>
              <a:spLocks/>
            </p:cNvSpPr>
            <p:nvPr/>
          </p:nvSpPr>
          <p:spPr bwMode="auto">
            <a:xfrm>
              <a:off x="4203800" y="1841163"/>
              <a:ext cx="48875" cy="14750"/>
            </a:xfrm>
            <a:custGeom>
              <a:avLst/>
              <a:gdLst>
                <a:gd name="T0" fmla="*/ 2147483646 w 1955"/>
                <a:gd name="T1" fmla="*/ 0 h 590"/>
                <a:gd name="T2" fmla="*/ 2147483646 w 1955"/>
                <a:gd name="T3" fmla="*/ 2147483646 h 590"/>
                <a:gd name="T4" fmla="*/ 2147483646 w 1955"/>
                <a:gd name="T5" fmla="*/ 0 h 590"/>
                <a:gd name="T6" fmla="*/ 0 60000 65536"/>
                <a:gd name="T7" fmla="*/ 0 60000 65536"/>
                <a:gd name="T8" fmla="*/ 0 60000 65536"/>
              </a:gdLst>
              <a:ahLst/>
              <a:cxnLst>
                <a:cxn ang="T6">
                  <a:pos x="T0" y="T1"/>
                </a:cxn>
                <a:cxn ang="T7">
                  <a:pos x="T2" y="T3"/>
                </a:cxn>
                <a:cxn ang="T8">
                  <a:pos x="T4" y="T5"/>
                </a:cxn>
              </a:cxnLst>
              <a:rect l="0" t="0" r="r" b="b"/>
              <a:pathLst>
                <a:path w="1955" h="590" extrusionOk="0">
                  <a:moveTo>
                    <a:pt x="1210" y="0"/>
                  </a:moveTo>
                  <a:cubicBezTo>
                    <a:pt x="807" y="0"/>
                    <a:pt x="0" y="590"/>
                    <a:pt x="745" y="590"/>
                  </a:cubicBezTo>
                  <a:cubicBezTo>
                    <a:pt x="1148" y="590"/>
                    <a:pt x="1955" y="0"/>
                    <a:pt x="1210"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21" name="Google Shape;461;p4">
              <a:extLst>
                <a:ext uri="{FF2B5EF4-FFF2-40B4-BE49-F238E27FC236}">
                  <a16:creationId xmlns:a16="http://schemas.microsoft.com/office/drawing/2014/main" id="{D4FDA38C-8295-6284-74C8-A35CA3D65B11}"/>
                </a:ext>
              </a:extLst>
            </p:cNvPr>
            <p:cNvSpPr>
              <a:spLocks/>
            </p:cNvSpPr>
            <p:nvPr/>
          </p:nvSpPr>
          <p:spPr bwMode="auto">
            <a:xfrm>
              <a:off x="4278250" y="1868288"/>
              <a:ext cx="41125" cy="20975"/>
            </a:xfrm>
            <a:custGeom>
              <a:avLst/>
              <a:gdLst>
                <a:gd name="T0" fmla="*/ 2147483646 w 1645"/>
                <a:gd name="T1" fmla="*/ 2147483646 h 839"/>
                <a:gd name="T2" fmla="*/ 2147483646 w 1645"/>
                <a:gd name="T3" fmla="*/ 2147483646 h 839"/>
                <a:gd name="T4" fmla="*/ 2147483646 w 1645"/>
                <a:gd name="T5" fmla="*/ 2147483646 h 839"/>
                <a:gd name="T6" fmla="*/ 0 60000 65536"/>
                <a:gd name="T7" fmla="*/ 0 60000 65536"/>
                <a:gd name="T8" fmla="*/ 0 60000 65536"/>
              </a:gdLst>
              <a:ahLst/>
              <a:cxnLst>
                <a:cxn ang="T6">
                  <a:pos x="T0" y="T1"/>
                </a:cxn>
                <a:cxn ang="T7">
                  <a:pos x="T2" y="T3"/>
                </a:cxn>
                <a:cxn ang="T8">
                  <a:pos x="T4" y="T5"/>
                </a:cxn>
              </a:cxnLst>
              <a:rect l="0" t="0" r="r" b="b"/>
              <a:pathLst>
                <a:path w="1645" h="839" extrusionOk="0">
                  <a:moveTo>
                    <a:pt x="869" y="1"/>
                  </a:moveTo>
                  <a:cubicBezTo>
                    <a:pt x="217" y="1"/>
                    <a:pt x="0" y="838"/>
                    <a:pt x="776" y="838"/>
                  </a:cubicBezTo>
                  <a:cubicBezTo>
                    <a:pt x="1427" y="838"/>
                    <a:pt x="1644" y="1"/>
                    <a:pt x="869"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22" name="Google Shape;462;p4">
              <a:extLst>
                <a:ext uri="{FF2B5EF4-FFF2-40B4-BE49-F238E27FC236}">
                  <a16:creationId xmlns:a16="http://schemas.microsoft.com/office/drawing/2014/main" id="{6F9E53EF-CC95-726A-86DA-4CCE78486E84}"/>
                </a:ext>
              </a:extLst>
            </p:cNvPr>
            <p:cNvSpPr>
              <a:spLocks/>
            </p:cNvSpPr>
            <p:nvPr/>
          </p:nvSpPr>
          <p:spPr bwMode="auto">
            <a:xfrm>
              <a:off x="4347250" y="1849688"/>
              <a:ext cx="45025" cy="11650"/>
            </a:xfrm>
            <a:custGeom>
              <a:avLst/>
              <a:gdLst>
                <a:gd name="T0" fmla="*/ 2147483646 w 1801"/>
                <a:gd name="T1" fmla="*/ 0 h 466"/>
                <a:gd name="T2" fmla="*/ 2147483646 w 1801"/>
                <a:gd name="T3" fmla="*/ 2147483646 h 466"/>
                <a:gd name="T4" fmla="*/ 2147483646 w 1801"/>
                <a:gd name="T5" fmla="*/ 0 h 466"/>
                <a:gd name="T6" fmla="*/ 0 60000 65536"/>
                <a:gd name="T7" fmla="*/ 0 60000 65536"/>
                <a:gd name="T8" fmla="*/ 0 60000 65536"/>
              </a:gdLst>
              <a:ahLst/>
              <a:cxnLst>
                <a:cxn ang="T6">
                  <a:pos x="T0" y="T1"/>
                </a:cxn>
                <a:cxn ang="T7">
                  <a:pos x="T2" y="T3"/>
                </a:cxn>
                <a:cxn ang="T8">
                  <a:pos x="T4" y="T5"/>
                </a:cxn>
              </a:cxnLst>
              <a:rect l="0" t="0" r="r" b="b"/>
              <a:pathLst>
                <a:path w="1801" h="466" extrusionOk="0">
                  <a:moveTo>
                    <a:pt x="1273" y="0"/>
                  </a:moveTo>
                  <a:cubicBezTo>
                    <a:pt x="1025" y="0"/>
                    <a:pt x="1" y="466"/>
                    <a:pt x="528" y="466"/>
                  </a:cubicBezTo>
                  <a:cubicBezTo>
                    <a:pt x="776" y="466"/>
                    <a:pt x="1800" y="0"/>
                    <a:pt x="1273"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23" name="Google Shape;463;p4">
              <a:extLst>
                <a:ext uri="{FF2B5EF4-FFF2-40B4-BE49-F238E27FC236}">
                  <a16:creationId xmlns:a16="http://schemas.microsoft.com/office/drawing/2014/main" id="{6D8BEDFF-47D0-9C9D-F1BE-4D4B506F8CB3}"/>
                </a:ext>
              </a:extLst>
            </p:cNvPr>
            <p:cNvSpPr>
              <a:spLocks/>
            </p:cNvSpPr>
            <p:nvPr/>
          </p:nvSpPr>
          <p:spPr bwMode="auto">
            <a:xfrm>
              <a:off x="4279025" y="1821763"/>
              <a:ext cx="40350" cy="20975"/>
            </a:xfrm>
            <a:custGeom>
              <a:avLst/>
              <a:gdLst>
                <a:gd name="T0" fmla="*/ 2147483646 w 1614"/>
                <a:gd name="T1" fmla="*/ 2147483646 h 839"/>
                <a:gd name="T2" fmla="*/ 2147483646 w 1614"/>
                <a:gd name="T3" fmla="*/ 2147483646 h 839"/>
                <a:gd name="T4" fmla="*/ 2147483646 w 1614"/>
                <a:gd name="T5" fmla="*/ 2147483646 h 839"/>
                <a:gd name="T6" fmla="*/ 0 60000 65536"/>
                <a:gd name="T7" fmla="*/ 0 60000 65536"/>
                <a:gd name="T8" fmla="*/ 0 60000 65536"/>
              </a:gdLst>
              <a:ahLst/>
              <a:cxnLst>
                <a:cxn ang="T6">
                  <a:pos x="T0" y="T1"/>
                </a:cxn>
                <a:cxn ang="T7">
                  <a:pos x="T2" y="T3"/>
                </a:cxn>
                <a:cxn ang="T8">
                  <a:pos x="T4" y="T5"/>
                </a:cxn>
              </a:cxnLst>
              <a:rect l="0" t="0" r="r" b="b"/>
              <a:pathLst>
                <a:path w="1614" h="839" extrusionOk="0">
                  <a:moveTo>
                    <a:pt x="838" y="1"/>
                  </a:moveTo>
                  <a:cubicBezTo>
                    <a:pt x="186" y="1"/>
                    <a:pt x="0" y="838"/>
                    <a:pt x="745" y="838"/>
                  </a:cubicBezTo>
                  <a:cubicBezTo>
                    <a:pt x="1396" y="838"/>
                    <a:pt x="1613" y="1"/>
                    <a:pt x="838"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24" name="Google Shape;464;p4">
              <a:extLst>
                <a:ext uri="{FF2B5EF4-FFF2-40B4-BE49-F238E27FC236}">
                  <a16:creationId xmlns:a16="http://schemas.microsoft.com/office/drawing/2014/main" id="{2297F2C9-E096-DB30-FB0F-D9259A360601}"/>
                </a:ext>
              </a:extLst>
            </p:cNvPr>
            <p:cNvSpPr>
              <a:spLocks/>
            </p:cNvSpPr>
            <p:nvPr/>
          </p:nvSpPr>
          <p:spPr bwMode="auto">
            <a:xfrm>
              <a:off x="4267375" y="1777563"/>
              <a:ext cx="49675" cy="13975"/>
            </a:xfrm>
            <a:custGeom>
              <a:avLst/>
              <a:gdLst>
                <a:gd name="T0" fmla="*/ 2147483646 w 1987"/>
                <a:gd name="T1" fmla="*/ 2147483646 h 559"/>
                <a:gd name="T2" fmla="*/ 2147483646 w 1987"/>
                <a:gd name="T3" fmla="*/ 2147483646 h 559"/>
                <a:gd name="T4" fmla="*/ 2147483646 w 1987"/>
                <a:gd name="T5" fmla="*/ 2147483646 h 559"/>
                <a:gd name="T6" fmla="*/ 0 60000 65536"/>
                <a:gd name="T7" fmla="*/ 0 60000 65536"/>
                <a:gd name="T8" fmla="*/ 0 60000 65536"/>
              </a:gdLst>
              <a:ahLst/>
              <a:cxnLst>
                <a:cxn ang="T6">
                  <a:pos x="T0" y="T1"/>
                </a:cxn>
                <a:cxn ang="T7">
                  <a:pos x="T2" y="T3"/>
                </a:cxn>
                <a:cxn ang="T8">
                  <a:pos x="T4" y="T5"/>
                </a:cxn>
              </a:cxnLst>
              <a:rect l="0" t="0" r="r" b="b"/>
              <a:pathLst>
                <a:path w="1987" h="559" extrusionOk="0">
                  <a:moveTo>
                    <a:pt x="1211" y="1"/>
                  </a:moveTo>
                  <a:cubicBezTo>
                    <a:pt x="869" y="1"/>
                    <a:pt x="1" y="559"/>
                    <a:pt x="776" y="559"/>
                  </a:cubicBezTo>
                  <a:cubicBezTo>
                    <a:pt x="1149" y="559"/>
                    <a:pt x="1986" y="1"/>
                    <a:pt x="1211"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25" name="Google Shape;465;p4">
              <a:extLst>
                <a:ext uri="{FF2B5EF4-FFF2-40B4-BE49-F238E27FC236}">
                  <a16:creationId xmlns:a16="http://schemas.microsoft.com/office/drawing/2014/main" id="{E34457B8-4202-F5B1-2699-F80F249B209F}"/>
                </a:ext>
              </a:extLst>
            </p:cNvPr>
            <p:cNvSpPr>
              <a:spLocks/>
            </p:cNvSpPr>
            <p:nvPr/>
          </p:nvSpPr>
          <p:spPr bwMode="auto">
            <a:xfrm>
              <a:off x="4380600" y="1779113"/>
              <a:ext cx="45775" cy="11650"/>
            </a:xfrm>
            <a:custGeom>
              <a:avLst/>
              <a:gdLst>
                <a:gd name="T0" fmla="*/ 2147483646 w 1831"/>
                <a:gd name="T1" fmla="*/ 2147483646 h 466"/>
                <a:gd name="T2" fmla="*/ 2147483646 w 1831"/>
                <a:gd name="T3" fmla="*/ 2147483646 h 466"/>
                <a:gd name="T4" fmla="*/ 2147483646 w 1831"/>
                <a:gd name="T5" fmla="*/ 2147483646 h 466"/>
                <a:gd name="T6" fmla="*/ 0 60000 65536"/>
                <a:gd name="T7" fmla="*/ 0 60000 65536"/>
                <a:gd name="T8" fmla="*/ 0 60000 65536"/>
              </a:gdLst>
              <a:ahLst/>
              <a:cxnLst>
                <a:cxn ang="T6">
                  <a:pos x="T0" y="T1"/>
                </a:cxn>
                <a:cxn ang="T7">
                  <a:pos x="T2" y="T3"/>
                </a:cxn>
                <a:cxn ang="T8">
                  <a:pos x="T4" y="T5"/>
                </a:cxn>
              </a:cxnLst>
              <a:rect l="0" t="0" r="r" b="b"/>
              <a:pathLst>
                <a:path w="1831" h="466" extrusionOk="0">
                  <a:moveTo>
                    <a:pt x="1273" y="1"/>
                  </a:moveTo>
                  <a:cubicBezTo>
                    <a:pt x="1024" y="1"/>
                    <a:pt x="1" y="466"/>
                    <a:pt x="559" y="466"/>
                  </a:cubicBezTo>
                  <a:cubicBezTo>
                    <a:pt x="776" y="466"/>
                    <a:pt x="1831" y="1"/>
                    <a:pt x="1273"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26" name="Google Shape;466;p4">
              <a:extLst>
                <a:ext uri="{FF2B5EF4-FFF2-40B4-BE49-F238E27FC236}">
                  <a16:creationId xmlns:a16="http://schemas.microsoft.com/office/drawing/2014/main" id="{7C471103-F34E-802A-2DE4-E78F817AFACD}"/>
                </a:ext>
              </a:extLst>
            </p:cNvPr>
            <p:cNvSpPr>
              <a:spLocks/>
            </p:cNvSpPr>
            <p:nvPr/>
          </p:nvSpPr>
          <p:spPr bwMode="auto">
            <a:xfrm>
              <a:off x="4466675" y="1789188"/>
              <a:ext cx="48900" cy="17100"/>
            </a:xfrm>
            <a:custGeom>
              <a:avLst/>
              <a:gdLst>
                <a:gd name="T0" fmla="*/ 2147483646 w 1956"/>
                <a:gd name="T1" fmla="*/ 2147483646 h 684"/>
                <a:gd name="T2" fmla="*/ 2147483646 w 1956"/>
                <a:gd name="T3" fmla="*/ 2147483646 h 684"/>
                <a:gd name="T4" fmla="*/ 2147483646 w 1956"/>
                <a:gd name="T5" fmla="*/ 2147483646 h 684"/>
                <a:gd name="T6" fmla="*/ 0 60000 65536"/>
                <a:gd name="T7" fmla="*/ 0 60000 65536"/>
                <a:gd name="T8" fmla="*/ 0 60000 65536"/>
              </a:gdLst>
              <a:ahLst/>
              <a:cxnLst>
                <a:cxn ang="T6">
                  <a:pos x="T0" y="T1"/>
                </a:cxn>
                <a:cxn ang="T7">
                  <a:pos x="T2" y="T3"/>
                </a:cxn>
                <a:cxn ang="T8">
                  <a:pos x="T4" y="T5"/>
                </a:cxn>
              </a:cxnLst>
              <a:rect l="0" t="0" r="r" b="b"/>
              <a:pathLst>
                <a:path w="1956" h="684" extrusionOk="0">
                  <a:moveTo>
                    <a:pt x="1180" y="1"/>
                  </a:moveTo>
                  <a:cubicBezTo>
                    <a:pt x="745" y="1"/>
                    <a:pt x="1" y="683"/>
                    <a:pt x="745" y="683"/>
                  </a:cubicBezTo>
                  <a:cubicBezTo>
                    <a:pt x="1211" y="683"/>
                    <a:pt x="1955" y="1"/>
                    <a:pt x="1180"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27" name="Google Shape;467;p4">
              <a:extLst>
                <a:ext uri="{FF2B5EF4-FFF2-40B4-BE49-F238E27FC236}">
                  <a16:creationId xmlns:a16="http://schemas.microsoft.com/office/drawing/2014/main" id="{3B91E068-222D-5C86-B19C-051EC095D4CB}"/>
                </a:ext>
              </a:extLst>
            </p:cNvPr>
            <p:cNvSpPr>
              <a:spLocks/>
            </p:cNvSpPr>
            <p:nvPr/>
          </p:nvSpPr>
          <p:spPr bwMode="auto">
            <a:xfrm>
              <a:off x="4412400" y="1831063"/>
              <a:ext cx="48875" cy="14775"/>
            </a:xfrm>
            <a:custGeom>
              <a:avLst/>
              <a:gdLst>
                <a:gd name="T0" fmla="*/ 2147483646 w 1955"/>
                <a:gd name="T1" fmla="*/ 2147483646 h 591"/>
                <a:gd name="T2" fmla="*/ 2147483646 w 1955"/>
                <a:gd name="T3" fmla="*/ 2147483646 h 591"/>
                <a:gd name="T4" fmla="*/ 2147483646 w 1955"/>
                <a:gd name="T5" fmla="*/ 2147483646 h 591"/>
                <a:gd name="T6" fmla="*/ 0 60000 65536"/>
                <a:gd name="T7" fmla="*/ 0 60000 65536"/>
                <a:gd name="T8" fmla="*/ 0 60000 65536"/>
              </a:gdLst>
              <a:ahLst/>
              <a:cxnLst>
                <a:cxn ang="T6">
                  <a:pos x="T0" y="T1"/>
                </a:cxn>
                <a:cxn ang="T7">
                  <a:pos x="T2" y="T3"/>
                </a:cxn>
                <a:cxn ang="T8">
                  <a:pos x="T4" y="T5"/>
                </a:cxn>
              </a:cxnLst>
              <a:rect l="0" t="0" r="r" b="b"/>
              <a:pathLst>
                <a:path w="1955" h="591" extrusionOk="0">
                  <a:moveTo>
                    <a:pt x="1210" y="1"/>
                  </a:moveTo>
                  <a:cubicBezTo>
                    <a:pt x="807" y="1"/>
                    <a:pt x="1" y="590"/>
                    <a:pt x="776" y="590"/>
                  </a:cubicBezTo>
                  <a:cubicBezTo>
                    <a:pt x="1148" y="590"/>
                    <a:pt x="1955" y="1"/>
                    <a:pt x="1210"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28" name="Google Shape;468;p4">
              <a:extLst>
                <a:ext uri="{FF2B5EF4-FFF2-40B4-BE49-F238E27FC236}">
                  <a16:creationId xmlns:a16="http://schemas.microsoft.com/office/drawing/2014/main" id="{F92644CC-36B2-CAC8-CD19-61A2EC4305A2}"/>
                </a:ext>
              </a:extLst>
            </p:cNvPr>
            <p:cNvSpPr>
              <a:spLocks/>
            </p:cNvSpPr>
            <p:nvPr/>
          </p:nvSpPr>
          <p:spPr bwMode="auto">
            <a:xfrm>
              <a:off x="4500025" y="1963688"/>
              <a:ext cx="48875" cy="12425"/>
            </a:xfrm>
            <a:custGeom>
              <a:avLst/>
              <a:gdLst>
                <a:gd name="T0" fmla="*/ 2147483646 w 1955"/>
                <a:gd name="T1" fmla="*/ 0 h 497"/>
                <a:gd name="T2" fmla="*/ 2147483646 w 1955"/>
                <a:gd name="T3" fmla="*/ 2147483646 h 497"/>
                <a:gd name="T4" fmla="*/ 2147483646 w 1955"/>
                <a:gd name="T5" fmla="*/ 0 h 497"/>
                <a:gd name="T6" fmla="*/ 0 60000 65536"/>
                <a:gd name="T7" fmla="*/ 0 60000 65536"/>
                <a:gd name="T8" fmla="*/ 0 60000 65536"/>
              </a:gdLst>
              <a:ahLst/>
              <a:cxnLst>
                <a:cxn ang="T6">
                  <a:pos x="T0" y="T1"/>
                </a:cxn>
                <a:cxn ang="T7">
                  <a:pos x="T2" y="T3"/>
                </a:cxn>
                <a:cxn ang="T8">
                  <a:pos x="T4" y="T5"/>
                </a:cxn>
              </a:cxnLst>
              <a:rect l="0" t="0" r="r" b="b"/>
              <a:pathLst>
                <a:path w="1955" h="497" extrusionOk="0">
                  <a:moveTo>
                    <a:pt x="1211" y="0"/>
                  </a:moveTo>
                  <a:cubicBezTo>
                    <a:pt x="900" y="0"/>
                    <a:pt x="1" y="496"/>
                    <a:pt x="745" y="496"/>
                  </a:cubicBezTo>
                  <a:cubicBezTo>
                    <a:pt x="1086" y="496"/>
                    <a:pt x="1955" y="0"/>
                    <a:pt x="1211"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29" name="Google Shape;469;p4">
              <a:extLst>
                <a:ext uri="{FF2B5EF4-FFF2-40B4-BE49-F238E27FC236}">
                  <a16:creationId xmlns:a16="http://schemas.microsoft.com/office/drawing/2014/main" id="{B9C6E05D-5716-6218-7F6A-902162A82367}"/>
                </a:ext>
              </a:extLst>
            </p:cNvPr>
            <p:cNvSpPr>
              <a:spLocks/>
            </p:cNvSpPr>
            <p:nvPr/>
          </p:nvSpPr>
          <p:spPr bwMode="auto">
            <a:xfrm>
              <a:off x="4376725" y="1952813"/>
              <a:ext cx="40350" cy="20975"/>
            </a:xfrm>
            <a:custGeom>
              <a:avLst/>
              <a:gdLst>
                <a:gd name="T0" fmla="*/ 2147483646 w 1614"/>
                <a:gd name="T1" fmla="*/ 2147483646 h 839"/>
                <a:gd name="T2" fmla="*/ 2147483646 w 1614"/>
                <a:gd name="T3" fmla="*/ 2147483646 h 839"/>
                <a:gd name="T4" fmla="*/ 2147483646 w 1614"/>
                <a:gd name="T5" fmla="*/ 2147483646 h 839"/>
                <a:gd name="T6" fmla="*/ 0 60000 65536"/>
                <a:gd name="T7" fmla="*/ 0 60000 65536"/>
                <a:gd name="T8" fmla="*/ 0 60000 65536"/>
              </a:gdLst>
              <a:ahLst/>
              <a:cxnLst>
                <a:cxn ang="T6">
                  <a:pos x="T0" y="T1"/>
                </a:cxn>
                <a:cxn ang="T7">
                  <a:pos x="T2" y="T3"/>
                </a:cxn>
                <a:cxn ang="T8">
                  <a:pos x="T4" y="T5"/>
                </a:cxn>
              </a:cxnLst>
              <a:rect l="0" t="0" r="r" b="b"/>
              <a:pathLst>
                <a:path w="1614" h="839" extrusionOk="0">
                  <a:moveTo>
                    <a:pt x="869" y="1"/>
                  </a:moveTo>
                  <a:cubicBezTo>
                    <a:pt x="218" y="1"/>
                    <a:pt x="1" y="838"/>
                    <a:pt x="776" y="838"/>
                  </a:cubicBezTo>
                  <a:cubicBezTo>
                    <a:pt x="1428" y="838"/>
                    <a:pt x="1614" y="1"/>
                    <a:pt x="869"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30" name="Google Shape;470;p4">
              <a:extLst>
                <a:ext uri="{FF2B5EF4-FFF2-40B4-BE49-F238E27FC236}">
                  <a16:creationId xmlns:a16="http://schemas.microsoft.com/office/drawing/2014/main" id="{8FBD0ED1-FFF8-12AA-7EB2-6041F3498ADC}"/>
                </a:ext>
              </a:extLst>
            </p:cNvPr>
            <p:cNvSpPr>
              <a:spLocks/>
            </p:cNvSpPr>
            <p:nvPr/>
          </p:nvSpPr>
          <p:spPr bwMode="auto">
            <a:xfrm>
              <a:off x="4432575" y="1948163"/>
              <a:ext cx="48875" cy="16325"/>
            </a:xfrm>
            <a:custGeom>
              <a:avLst/>
              <a:gdLst>
                <a:gd name="T0" fmla="*/ 2147483646 w 1955"/>
                <a:gd name="T1" fmla="*/ 2147483646 h 653"/>
                <a:gd name="T2" fmla="*/ 2147483646 w 1955"/>
                <a:gd name="T3" fmla="*/ 2147483646 h 653"/>
                <a:gd name="T4" fmla="*/ 2147483646 w 1955"/>
                <a:gd name="T5" fmla="*/ 2147483646 h 653"/>
                <a:gd name="T6" fmla="*/ 0 60000 65536"/>
                <a:gd name="T7" fmla="*/ 0 60000 65536"/>
                <a:gd name="T8" fmla="*/ 0 60000 65536"/>
              </a:gdLst>
              <a:ahLst/>
              <a:cxnLst>
                <a:cxn ang="T6">
                  <a:pos x="T0" y="T1"/>
                </a:cxn>
                <a:cxn ang="T7">
                  <a:pos x="T2" y="T3"/>
                </a:cxn>
                <a:cxn ang="T8">
                  <a:pos x="T4" y="T5"/>
                </a:cxn>
              </a:cxnLst>
              <a:rect l="0" t="0" r="r" b="b"/>
              <a:pathLst>
                <a:path w="1955" h="653" extrusionOk="0">
                  <a:moveTo>
                    <a:pt x="1210" y="1"/>
                  </a:moveTo>
                  <a:cubicBezTo>
                    <a:pt x="776" y="1"/>
                    <a:pt x="0" y="652"/>
                    <a:pt x="776" y="652"/>
                  </a:cubicBezTo>
                  <a:cubicBezTo>
                    <a:pt x="1210" y="652"/>
                    <a:pt x="1954" y="1"/>
                    <a:pt x="1210"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31" name="Google Shape;471;p4">
              <a:extLst>
                <a:ext uri="{FF2B5EF4-FFF2-40B4-BE49-F238E27FC236}">
                  <a16:creationId xmlns:a16="http://schemas.microsoft.com/office/drawing/2014/main" id="{71DBA165-6D02-30CE-1BA5-EB7D776E4260}"/>
                </a:ext>
              </a:extLst>
            </p:cNvPr>
            <p:cNvSpPr>
              <a:spLocks/>
            </p:cNvSpPr>
            <p:nvPr/>
          </p:nvSpPr>
          <p:spPr bwMode="auto">
            <a:xfrm>
              <a:off x="4634975" y="1941188"/>
              <a:ext cx="48875" cy="17100"/>
            </a:xfrm>
            <a:custGeom>
              <a:avLst/>
              <a:gdLst>
                <a:gd name="T0" fmla="*/ 2147483646 w 1955"/>
                <a:gd name="T1" fmla="*/ 2147483646 h 684"/>
                <a:gd name="T2" fmla="*/ 2147483646 w 1955"/>
                <a:gd name="T3" fmla="*/ 2147483646 h 684"/>
                <a:gd name="T4" fmla="*/ 2147483646 w 1955"/>
                <a:gd name="T5" fmla="*/ 2147483646 h 684"/>
                <a:gd name="T6" fmla="*/ 0 60000 65536"/>
                <a:gd name="T7" fmla="*/ 0 60000 65536"/>
                <a:gd name="T8" fmla="*/ 0 60000 65536"/>
              </a:gdLst>
              <a:ahLst/>
              <a:cxnLst>
                <a:cxn ang="T6">
                  <a:pos x="T0" y="T1"/>
                </a:cxn>
                <a:cxn ang="T7">
                  <a:pos x="T2" y="T3"/>
                </a:cxn>
                <a:cxn ang="T8">
                  <a:pos x="T4" y="T5"/>
                </a:cxn>
              </a:cxnLst>
              <a:rect l="0" t="0" r="r" b="b"/>
              <a:pathLst>
                <a:path w="1955" h="684" extrusionOk="0">
                  <a:moveTo>
                    <a:pt x="1179" y="1"/>
                  </a:moveTo>
                  <a:cubicBezTo>
                    <a:pt x="745" y="1"/>
                    <a:pt x="0" y="683"/>
                    <a:pt x="745" y="683"/>
                  </a:cubicBezTo>
                  <a:cubicBezTo>
                    <a:pt x="1210" y="683"/>
                    <a:pt x="1954" y="1"/>
                    <a:pt x="1179"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32" name="Google Shape;472;p4">
              <a:extLst>
                <a:ext uri="{FF2B5EF4-FFF2-40B4-BE49-F238E27FC236}">
                  <a16:creationId xmlns:a16="http://schemas.microsoft.com/office/drawing/2014/main" id="{C2586DD3-C4EF-FA7C-DCA3-FDD74FCF044D}"/>
                </a:ext>
              </a:extLst>
            </p:cNvPr>
            <p:cNvSpPr>
              <a:spLocks/>
            </p:cNvSpPr>
            <p:nvPr/>
          </p:nvSpPr>
          <p:spPr bwMode="auto">
            <a:xfrm>
              <a:off x="4548100" y="1961363"/>
              <a:ext cx="47350" cy="17075"/>
            </a:xfrm>
            <a:custGeom>
              <a:avLst/>
              <a:gdLst>
                <a:gd name="T0" fmla="*/ 2147483646 w 1894"/>
                <a:gd name="T1" fmla="*/ 0 h 683"/>
                <a:gd name="T2" fmla="*/ 2147483646 w 1894"/>
                <a:gd name="T3" fmla="*/ 2147483646 h 683"/>
                <a:gd name="T4" fmla="*/ 2147483646 w 1894"/>
                <a:gd name="T5" fmla="*/ 0 h 683"/>
                <a:gd name="T6" fmla="*/ 0 60000 65536"/>
                <a:gd name="T7" fmla="*/ 0 60000 65536"/>
                <a:gd name="T8" fmla="*/ 0 60000 65536"/>
              </a:gdLst>
              <a:ahLst/>
              <a:cxnLst>
                <a:cxn ang="T6">
                  <a:pos x="T0" y="T1"/>
                </a:cxn>
                <a:cxn ang="T7">
                  <a:pos x="T2" y="T3"/>
                </a:cxn>
                <a:cxn ang="T8">
                  <a:pos x="T4" y="T5"/>
                </a:cxn>
              </a:cxnLst>
              <a:rect l="0" t="0" r="r" b="b"/>
              <a:pathLst>
                <a:path w="1894" h="683" extrusionOk="0">
                  <a:moveTo>
                    <a:pt x="1149" y="0"/>
                  </a:moveTo>
                  <a:cubicBezTo>
                    <a:pt x="683" y="0"/>
                    <a:pt x="1" y="683"/>
                    <a:pt x="745" y="683"/>
                  </a:cubicBezTo>
                  <a:cubicBezTo>
                    <a:pt x="1211" y="683"/>
                    <a:pt x="1893" y="0"/>
                    <a:pt x="1149"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33" name="Google Shape;473;p4">
              <a:extLst>
                <a:ext uri="{FF2B5EF4-FFF2-40B4-BE49-F238E27FC236}">
                  <a16:creationId xmlns:a16="http://schemas.microsoft.com/office/drawing/2014/main" id="{31E1A77B-B9E2-9E1A-F386-ED7289D2898C}"/>
                </a:ext>
              </a:extLst>
            </p:cNvPr>
            <p:cNvSpPr>
              <a:spLocks/>
            </p:cNvSpPr>
            <p:nvPr/>
          </p:nvSpPr>
          <p:spPr bwMode="auto">
            <a:xfrm>
              <a:off x="4712525" y="1913263"/>
              <a:ext cx="48875" cy="12450"/>
            </a:xfrm>
            <a:custGeom>
              <a:avLst/>
              <a:gdLst>
                <a:gd name="T0" fmla="*/ 2147483646 w 1955"/>
                <a:gd name="T1" fmla="*/ 2147483646 h 498"/>
                <a:gd name="T2" fmla="*/ 2147483646 w 1955"/>
                <a:gd name="T3" fmla="*/ 2147483646 h 498"/>
                <a:gd name="T4" fmla="*/ 2147483646 w 1955"/>
                <a:gd name="T5" fmla="*/ 2147483646 h 498"/>
                <a:gd name="T6" fmla="*/ 0 60000 65536"/>
                <a:gd name="T7" fmla="*/ 0 60000 65536"/>
                <a:gd name="T8" fmla="*/ 0 60000 65536"/>
              </a:gdLst>
              <a:ahLst/>
              <a:cxnLst>
                <a:cxn ang="T6">
                  <a:pos x="T0" y="T1"/>
                </a:cxn>
                <a:cxn ang="T7">
                  <a:pos x="T2" y="T3"/>
                </a:cxn>
                <a:cxn ang="T8">
                  <a:pos x="T4" y="T5"/>
                </a:cxn>
              </a:cxnLst>
              <a:rect l="0" t="0" r="r" b="b"/>
              <a:pathLst>
                <a:path w="1955" h="498" extrusionOk="0">
                  <a:moveTo>
                    <a:pt x="1210" y="1"/>
                  </a:moveTo>
                  <a:cubicBezTo>
                    <a:pt x="838" y="1"/>
                    <a:pt x="0" y="497"/>
                    <a:pt x="745" y="497"/>
                  </a:cubicBezTo>
                  <a:cubicBezTo>
                    <a:pt x="1086" y="497"/>
                    <a:pt x="1954" y="1"/>
                    <a:pt x="1210"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34" name="Google Shape;474;p4">
              <a:extLst>
                <a:ext uri="{FF2B5EF4-FFF2-40B4-BE49-F238E27FC236}">
                  <a16:creationId xmlns:a16="http://schemas.microsoft.com/office/drawing/2014/main" id="{8DED47F4-CDEE-8F21-6348-DD32DDE8925A}"/>
                </a:ext>
              </a:extLst>
            </p:cNvPr>
            <p:cNvSpPr>
              <a:spLocks/>
            </p:cNvSpPr>
            <p:nvPr/>
          </p:nvSpPr>
          <p:spPr bwMode="auto">
            <a:xfrm>
              <a:off x="4689250" y="1983838"/>
              <a:ext cx="41125" cy="19425"/>
            </a:xfrm>
            <a:custGeom>
              <a:avLst/>
              <a:gdLst>
                <a:gd name="T0" fmla="*/ 2147483646 w 1645"/>
                <a:gd name="T1" fmla="*/ 2147483646 h 777"/>
                <a:gd name="T2" fmla="*/ 2147483646 w 1645"/>
                <a:gd name="T3" fmla="*/ 2147483646 h 777"/>
                <a:gd name="T4" fmla="*/ 2147483646 w 1645"/>
                <a:gd name="T5" fmla="*/ 2147483646 h 777"/>
                <a:gd name="T6" fmla="*/ 0 60000 65536"/>
                <a:gd name="T7" fmla="*/ 0 60000 65536"/>
                <a:gd name="T8" fmla="*/ 0 60000 65536"/>
              </a:gdLst>
              <a:ahLst/>
              <a:cxnLst>
                <a:cxn ang="T6">
                  <a:pos x="T0" y="T1"/>
                </a:cxn>
                <a:cxn ang="T7">
                  <a:pos x="T2" y="T3"/>
                </a:cxn>
                <a:cxn ang="T8">
                  <a:pos x="T4" y="T5"/>
                </a:cxn>
              </a:cxnLst>
              <a:rect l="0" t="0" r="r" b="b"/>
              <a:pathLst>
                <a:path w="1645" h="777" extrusionOk="0">
                  <a:moveTo>
                    <a:pt x="869" y="1"/>
                  </a:moveTo>
                  <a:cubicBezTo>
                    <a:pt x="249" y="1"/>
                    <a:pt x="0" y="776"/>
                    <a:pt x="776" y="776"/>
                  </a:cubicBezTo>
                  <a:cubicBezTo>
                    <a:pt x="1396" y="776"/>
                    <a:pt x="1644" y="1"/>
                    <a:pt x="869"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35" name="Google Shape;475;p4">
              <a:extLst>
                <a:ext uri="{FF2B5EF4-FFF2-40B4-BE49-F238E27FC236}">
                  <a16:creationId xmlns:a16="http://schemas.microsoft.com/office/drawing/2014/main" id="{3C1B7BF9-4241-8ABC-4602-1E35047BEE0A}"/>
                </a:ext>
              </a:extLst>
            </p:cNvPr>
            <p:cNvSpPr>
              <a:spLocks/>
            </p:cNvSpPr>
            <p:nvPr/>
          </p:nvSpPr>
          <p:spPr bwMode="auto">
            <a:xfrm>
              <a:off x="4755950" y="2000138"/>
              <a:ext cx="48875" cy="13200"/>
            </a:xfrm>
            <a:custGeom>
              <a:avLst/>
              <a:gdLst>
                <a:gd name="T0" fmla="*/ 2147483646 w 1955"/>
                <a:gd name="T1" fmla="*/ 0 h 528"/>
                <a:gd name="T2" fmla="*/ 2147483646 w 1955"/>
                <a:gd name="T3" fmla="*/ 2147483646 h 528"/>
                <a:gd name="T4" fmla="*/ 2147483646 w 1955"/>
                <a:gd name="T5" fmla="*/ 0 h 528"/>
                <a:gd name="T6" fmla="*/ 0 60000 65536"/>
                <a:gd name="T7" fmla="*/ 0 60000 65536"/>
                <a:gd name="T8" fmla="*/ 0 60000 65536"/>
              </a:gdLst>
              <a:ahLst/>
              <a:cxnLst>
                <a:cxn ang="T6">
                  <a:pos x="T0" y="T1"/>
                </a:cxn>
                <a:cxn ang="T7">
                  <a:pos x="T2" y="T3"/>
                </a:cxn>
                <a:cxn ang="T8">
                  <a:pos x="T4" y="T5"/>
                </a:cxn>
              </a:cxnLst>
              <a:rect l="0" t="0" r="r" b="b"/>
              <a:pathLst>
                <a:path w="1955" h="528" extrusionOk="0">
                  <a:moveTo>
                    <a:pt x="1210" y="0"/>
                  </a:moveTo>
                  <a:cubicBezTo>
                    <a:pt x="869" y="0"/>
                    <a:pt x="0" y="527"/>
                    <a:pt x="745" y="527"/>
                  </a:cubicBezTo>
                  <a:cubicBezTo>
                    <a:pt x="1086" y="527"/>
                    <a:pt x="1954" y="0"/>
                    <a:pt x="1210"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36" name="Google Shape;476;p4">
              <a:extLst>
                <a:ext uri="{FF2B5EF4-FFF2-40B4-BE49-F238E27FC236}">
                  <a16:creationId xmlns:a16="http://schemas.microsoft.com/office/drawing/2014/main" id="{CA3D198A-7F0A-237A-3B49-DD8ECB7F747C}"/>
                </a:ext>
              </a:extLst>
            </p:cNvPr>
            <p:cNvSpPr>
              <a:spLocks/>
            </p:cNvSpPr>
            <p:nvPr/>
          </p:nvSpPr>
          <p:spPr bwMode="auto">
            <a:xfrm>
              <a:off x="4662875" y="2037338"/>
              <a:ext cx="40350" cy="20975"/>
            </a:xfrm>
            <a:custGeom>
              <a:avLst/>
              <a:gdLst>
                <a:gd name="T0" fmla="*/ 2147483646 w 1614"/>
                <a:gd name="T1" fmla="*/ 2147483646 h 839"/>
                <a:gd name="T2" fmla="*/ 2147483646 w 1614"/>
                <a:gd name="T3" fmla="*/ 2147483646 h 839"/>
                <a:gd name="T4" fmla="*/ 2147483646 w 1614"/>
                <a:gd name="T5" fmla="*/ 2147483646 h 839"/>
                <a:gd name="T6" fmla="*/ 0 60000 65536"/>
                <a:gd name="T7" fmla="*/ 0 60000 65536"/>
                <a:gd name="T8" fmla="*/ 0 60000 65536"/>
              </a:gdLst>
              <a:ahLst/>
              <a:cxnLst>
                <a:cxn ang="T6">
                  <a:pos x="T0" y="T1"/>
                </a:cxn>
                <a:cxn ang="T7">
                  <a:pos x="T2" y="T3"/>
                </a:cxn>
                <a:cxn ang="T8">
                  <a:pos x="T4" y="T5"/>
                </a:cxn>
              </a:cxnLst>
              <a:rect l="0" t="0" r="r" b="b"/>
              <a:pathLst>
                <a:path w="1614" h="839" extrusionOk="0">
                  <a:moveTo>
                    <a:pt x="838" y="1"/>
                  </a:moveTo>
                  <a:cubicBezTo>
                    <a:pt x="187" y="1"/>
                    <a:pt x="1" y="839"/>
                    <a:pt x="745" y="839"/>
                  </a:cubicBezTo>
                  <a:cubicBezTo>
                    <a:pt x="1397" y="839"/>
                    <a:pt x="1614" y="1"/>
                    <a:pt x="838"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37" name="Google Shape;477;p4">
              <a:extLst>
                <a:ext uri="{FF2B5EF4-FFF2-40B4-BE49-F238E27FC236}">
                  <a16:creationId xmlns:a16="http://schemas.microsoft.com/office/drawing/2014/main" id="{F483ACCE-20CB-6BB4-8E46-FC43F95D6AEB}"/>
                </a:ext>
              </a:extLst>
            </p:cNvPr>
            <p:cNvSpPr>
              <a:spLocks/>
            </p:cNvSpPr>
            <p:nvPr/>
          </p:nvSpPr>
          <p:spPr bwMode="auto">
            <a:xfrm>
              <a:off x="4692350" y="2080013"/>
              <a:ext cx="48100" cy="16300"/>
            </a:xfrm>
            <a:custGeom>
              <a:avLst/>
              <a:gdLst>
                <a:gd name="T0" fmla="*/ 2147483646 w 1924"/>
                <a:gd name="T1" fmla="*/ 0 h 652"/>
                <a:gd name="T2" fmla="*/ 2147483646 w 1924"/>
                <a:gd name="T3" fmla="*/ 2147483646 h 652"/>
                <a:gd name="T4" fmla="*/ 2147483646 w 1924"/>
                <a:gd name="T5" fmla="*/ 0 h 652"/>
                <a:gd name="T6" fmla="*/ 0 60000 65536"/>
                <a:gd name="T7" fmla="*/ 0 60000 65536"/>
                <a:gd name="T8" fmla="*/ 0 60000 65536"/>
              </a:gdLst>
              <a:ahLst/>
              <a:cxnLst>
                <a:cxn ang="T6">
                  <a:pos x="T0" y="T1"/>
                </a:cxn>
                <a:cxn ang="T7">
                  <a:pos x="T2" y="T3"/>
                </a:cxn>
                <a:cxn ang="T8">
                  <a:pos x="T4" y="T5"/>
                </a:cxn>
              </a:cxnLst>
              <a:rect l="0" t="0" r="r" b="b"/>
              <a:pathLst>
                <a:path w="1924" h="652" extrusionOk="0">
                  <a:moveTo>
                    <a:pt x="1179" y="0"/>
                  </a:moveTo>
                  <a:cubicBezTo>
                    <a:pt x="745" y="0"/>
                    <a:pt x="1" y="651"/>
                    <a:pt x="745" y="651"/>
                  </a:cubicBezTo>
                  <a:cubicBezTo>
                    <a:pt x="1179" y="651"/>
                    <a:pt x="1924" y="0"/>
                    <a:pt x="1179"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38" name="Google Shape;478;p4">
              <a:extLst>
                <a:ext uri="{FF2B5EF4-FFF2-40B4-BE49-F238E27FC236}">
                  <a16:creationId xmlns:a16="http://schemas.microsoft.com/office/drawing/2014/main" id="{0F066D77-8ECD-A29C-45D7-54A12761D6D5}"/>
                </a:ext>
              </a:extLst>
            </p:cNvPr>
            <p:cNvSpPr>
              <a:spLocks/>
            </p:cNvSpPr>
            <p:nvPr/>
          </p:nvSpPr>
          <p:spPr bwMode="auto">
            <a:xfrm>
              <a:off x="4783850" y="2111013"/>
              <a:ext cx="41125" cy="20975"/>
            </a:xfrm>
            <a:custGeom>
              <a:avLst/>
              <a:gdLst>
                <a:gd name="T0" fmla="*/ 2147483646 w 1645"/>
                <a:gd name="T1" fmla="*/ 2147483646 h 839"/>
                <a:gd name="T2" fmla="*/ 2147483646 w 1645"/>
                <a:gd name="T3" fmla="*/ 2147483646 h 839"/>
                <a:gd name="T4" fmla="*/ 2147483646 w 1645"/>
                <a:gd name="T5" fmla="*/ 2147483646 h 839"/>
                <a:gd name="T6" fmla="*/ 0 60000 65536"/>
                <a:gd name="T7" fmla="*/ 0 60000 65536"/>
                <a:gd name="T8" fmla="*/ 0 60000 65536"/>
              </a:gdLst>
              <a:ahLst/>
              <a:cxnLst>
                <a:cxn ang="T6">
                  <a:pos x="T0" y="T1"/>
                </a:cxn>
                <a:cxn ang="T7">
                  <a:pos x="T2" y="T3"/>
                </a:cxn>
                <a:cxn ang="T8">
                  <a:pos x="T4" y="T5"/>
                </a:cxn>
              </a:cxnLst>
              <a:rect l="0" t="0" r="r" b="b"/>
              <a:pathLst>
                <a:path w="1645" h="839" extrusionOk="0">
                  <a:moveTo>
                    <a:pt x="869" y="1"/>
                  </a:moveTo>
                  <a:cubicBezTo>
                    <a:pt x="218" y="1"/>
                    <a:pt x="1" y="838"/>
                    <a:pt x="776" y="838"/>
                  </a:cubicBezTo>
                  <a:cubicBezTo>
                    <a:pt x="1397" y="838"/>
                    <a:pt x="1645" y="1"/>
                    <a:pt x="869"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39" name="Google Shape;479;p4">
              <a:extLst>
                <a:ext uri="{FF2B5EF4-FFF2-40B4-BE49-F238E27FC236}">
                  <a16:creationId xmlns:a16="http://schemas.microsoft.com/office/drawing/2014/main" id="{12771C53-C4FA-D7C5-F0E6-83D0A9FAC917}"/>
                </a:ext>
              </a:extLst>
            </p:cNvPr>
            <p:cNvSpPr>
              <a:spLocks/>
            </p:cNvSpPr>
            <p:nvPr/>
          </p:nvSpPr>
          <p:spPr bwMode="auto">
            <a:xfrm>
              <a:off x="4719500" y="2147463"/>
              <a:ext cx="48100" cy="15550"/>
            </a:xfrm>
            <a:custGeom>
              <a:avLst/>
              <a:gdLst>
                <a:gd name="T0" fmla="*/ 2147483646 w 1924"/>
                <a:gd name="T1" fmla="*/ 2147483646 h 622"/>
                <a:gd name="T2" fmla="*/ 2147483646 w 1924"/>
                <a:gd name="T3" fmla="*/ 2147483646 h 622"/>
                <a:gd name="T4" fmla="*/ 2147483646 w 1924"/>
                <a:gd name="T5" fmla="*/ 2147483646 h 622"/>
                <a:gd name="T6" fmla="*/ 0 60000 65536"/>
                <a:gd name="T7" fmla="*/ 0 60000 65536"/>
                <a:gd name="T8" fmla="*/ 0 60000 65536"/>
              </a:gdLst>
              <a:ahLst/>
              <a:cxnLst>
                <a:cxn ang="T6">
                  <a:pos x="T0" y="T1"/>
                </a:cxn>
                <a:cxn ang="T7">
                  <a:pos x="T2" y="T3"/>
                </a:cxn>
                <a:cxn ang="T8">
                  <a:pos x="T4" y="T5"/>
                </a:cxn>
              </a:cxnLst>
              <a:rect l="0" t="0" r="r" b="b"/>
              <a:pathLst>
                <a:path w="1924" h="622" extrusionOk="0">
                  <a:moveTo>
                    <a:pt x="1179" y="1"/>
                  </a:moveTo>
                  <a:cubicBezTo>
                    <a:pt x="745" y="1"/>
                    <a:pt x="0" y="621"/>
                    <a:pt x="745" y="621"/>
                  </a:cubicBezTo>
                  <a:cubicBezTo>
                    <a:pt x="1179" y="621"/>
                    <a:pt x="1923" y="1"/>
                    <a:pt x="1179"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40" name="Google Shape;480;p4">
              <a:extLst>
                <a:ext uri="{FF2B5EF4-FFF2-40B4-BE49-F238E27FC236}">
                  <a16:creationId xmlns:a16="http://schemas.microsoft.com/office/drawing/2014/main" id="{65D320AF-E6DB-DE26-470C-C4EB61EA76B5}"/>
                </a:ext>
              </a:extLst>
            </p:cNvPr>
            <p:cNvSpPr>
              <a:spLocks/>
            </p:cNvSpPr>
            <p:nvPr/>
          </p:nvSpPr>
          <p:spPr bwMode="auto">
            <a:xfrm>
              <a:off x="4766025" y="2066813"/>
              <a:ext cx="48875" cy="15550"/>
            </a:xfrm>
            <a:custGeom>
              <a:avLst/>
              <a:gdLst>
                <a:gd name="T0" fmla="*/ 2147483646 w 1955"/>
                <a:gd name="T1" fmla="*/ 2147483646 h 622"/>
                <a:gd name="T2" fmla="*/ 2147483646 w 1955"/>
                <a:gd name="T3" fmla="*/ 2147483646 h 622"/>
                <a:gd name="T4" fmla="*/ 2147483646 w 1955"/>
                <a:gd name="T5" fmla="*/ 2147483646 h 622"/>
                <a:gd name="T6" fmla="*/ 0 60000 65536"/>
                <a:gd name="T7" fmla="*/ 0 60000 65536"/>
                <a:gd name="T8" fmla="*/ 0 60000 65536"/>
              </a:gdLst>
              <a:ahLst/>
              <a:cxnLst>
                <a:cxn ang="T6">
                  <a:pos x="T0" y="T1"/>
                </a:cxn>
                <a:cxn ang="T7">
                  <a:pos x="T2" y="T3"/>
                </a:cxn>
                <a:cxn ang="T8">
                  <a:pos x="T4" y="T5"/>
                </a:cxn>
              </a:cxnLst>
              <a:rect l="0" t="0" r="r" b="b"/>
              <a:pathLst>
                <a:path w="1955" h="622" extrusionOk="0">
                  <a:moveTo>
                    <a:pt x="1210" y="1"/>
                  </a:moveTo>
                  <a:cubicBezTo>
                    <a:pt x="776" y="1"/>
                    <a:pt x="0" y="621"/>
                    <a:pt x="745" y="621"/>
                  </a:cubicBezTo>
                  <a:cubicBezTo>
                    <a:pt x="1179" y="621"/>
                    <a:pt x="1955" y="1"/>
                    <a:pt x="1210"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41" name="Google Shape;481;p4">
              <a:extLst>
                <a:ext uri="{FF2B5EF4-FFF2-40B4-BE49-F238E27FC236}">
                  <a16:creationId xmlns:a16="http://schemas.microsoft.com/office/drawing/2014/main" id="{53877591-6D0B-EFED-2282-FCA0901752AE}"/>
                </a:ext>
              </a:extLst>
            </p:cNvPr>
            <p:cNvSpPr>
              <a:spLocks/>
            </p:cNvSpPr>
            <p:nvPr/>
          </p:nvSpPr>
          <p:spPr bwMode="auto">
            <a:xfrm>
              <a:off x="4774550" y="1948938"/>
              <a:ext cx="40350" cy="21750"/>
            </a:xfrm>
            <a:custGeom>
              <a:avLst/>
              <a:gdLst>
                <a:gd name="T0" fmla="*/ 2147483646 w 1614"/>
                <a:gd name="T1" fmla="*/ 2147483646 h 870"/>
                <a:gd name="T2" fmla="*/ 2147483646 w 1614"/>
                <a:gd name="T3" fmla="*/ 2147483646 h 870"/>
                <a:gd name="T4" fmla="*/ 2147483646 w 1614"/>
                <a:gd name="T5" fmla="*/ 2147483646 h 870"/>
                <a:gd name="T6" fmla="*/ 0 60000 65536"/>
                <a:gd name="T7" fmla="*/ 0 60000 65536"/>
                <a:gd name="T8" fmla="*/ 0 60000 65536"/>
              </a:gdLst>
              <a:ahLst/>
              <a:cxnLst>
                <a:cxn ang="T6">
                  <a:pos x="T0" y="T1"/>
                </a:cxn>
                <a:cxn ang="T7">
                  <a:pos x="T2" y="T3"/>
                </a:cxn>
                <a:cxn ang="T8">
                  <a:pos x="T4" y="T5"/>
                </a:cxn>
              </a:cxnLst>
              <a:rect l="0" t="0" r="r" b="b"/>
              <a:pathLst>
                <a:path w="1614" h="870" extrusionOk="0">
                  <a:moveTo>
                    <a:pt x="838" y="1"/>
                  </a:moveTo>
                  <a:cubicBezTo>
                    <a:pt x="187" y="1"/>
                    <a:pt x="1" y="869"/>
                    <a:pt x="745" y="869"/>
                  </a:cubicBezTo>
                  <a:cubicBezTo>
                    <a:pt x="1396" y="869"/>
                    <a:pt x="1614" y="1"/>
                    <a:pt x="838"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42" name="Google Shape;482;p4">
              <a:extLst>
                <a:ext uri="{FF2B5EF4-FFF2-40B4-BE49-F238E27FC236}">
                  <a16:creationId xmlns:a16="http://schemas.microsoft.com/office/drawing/2014/main" id="{04C0DF89-EF9D-E81C-DD89-7D55159FDD07}"/>
                </a:ext>
              </a:extLst>
            </p:cNvPr>
            <p:cNvSpPr>
              <a:spLocks/>
            </p:cNvSpPr>
            <p:nvPr/>
          </p:nvSpPr>
          <p:spPr bwMode="auto">
            <a:xfrm>
              <a:off x="4806350" y="1862088"/>
              <a:ext cx="48875" cy="13200"/>
            </a:xfrm>
            <a:custGeom>
              <a:avLst/>
              <a:gdLst>
                <a:gd name="T0" fmla="*/ 2147483646 w 1955"/>
                <a:gd name="T1" fmla="*/ 2147483646 h 528"/>
                <a:gd name="T2" fmla="*/ 2147483646 w 1955"/>
                <a:gd name="T3" fmla="*/ 2147483646 h 528"/>
                <a:gd name="T4" fmla="*/ 2147483646 w 1955"/>
                <a:gd name="T5" fmla="*/ 2147483646 h 528"/>
                <a:gd name="T6" fmla="*/ 0 60000 65536"/>
                <a:gd name="T7" fmla="*/ 0 60000 65536"/>
                <a:gd name="T8" fmla="*/ 0 60000 65536"/>
              </a:gdLst>
              <a:ahLst/>
              <a:cxnLst>
                <a:cxn ang="T6">
                  <a:pos x="T0" y="T1"/>
                </a:cxn>
                <a:cxn ang="T7">
                  <a:pos x="T2" y="T3"/>
                </a:cxn>
                <a:cxn ang="T8">
                  <a:pos x="T4" y="T5"/>
                </a:cxn>
              </a:cxnLst>
              <a:rect l="0" t="0" r="r" b="b"/>
              <a:pathLst>
                <a:path w="1955" h="528" extrusionOk="0">
                  <a:moveTo>
                    <a:pt x="1210" y="1"/>
                  </a:moveTo>
                  <a:cubicBezTo>
                    <a:pt x="869" y="1"/>
                    <a:pt x="0" y="528"/>
                    <a:pt x="745" y="528"/>
                  </a:cubicBezTo>
                  <a:cubicBezTo>
                    <a:pt x="1117" y="528"/>
                    <a:pt x="1955" y="1"/>
                    <a:pt x="1210"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43" name="Google Shape;483;p4">
              <a:extLst>
                <a:ext uri="{FF2B5EF4-FFF2-40B4-BE49-F238E27FC236}">
                  <a16:creationId xmlns:a16="http://schemas.microsoft.com/office/drawing/2014/main" id="{315CA999-7557-C4AD-5A1F-9F29A3B2811B}"/>
                </a:ext>
              </a:extLst>
            </p:cNvPr>
            <p:cNvSpPr>
              <a:spLocks/>
            </p:cNvSpPr>
            <p:nvPr/>
          </p:nvSpPr>
          <p:spPr bwMode="auto">
            <a:xfrm>
              <a:off x="4918025" y="1922588"/>
              <a:ext cx="48875" cy="13975"/>
            </a:xfrm>
            <a:custGeom>
              <a:avLst/>
              <a:gdLst>
                <a:gd name="T0" fmla="*/ 2147483646 w 1955"/>
                <a:gd name="T1" fmla="*/ 0 h 559"/>
                <a:gd name="T2" fmla="*/ 2147483646 w 1955"/>
                <a:gd name="T3" fmla="*/ 2147483646 h 559"/>
                <a:gd name="T4" fmla="*/ 2147483646 w 1955"/>
                <a:gd name="T5" fmla="*/ 0 h 559"/>
                <a:gd name="T6" fmla="*/ 0 60000 65536"/>
                <a:gd name="T7" fmla="*/ 0 60000 65536"/>
                <a:gd name="T8" fmla="*/ 0 60000 65536"/>
              </a:gdLst>
              <a:ahLst/>
              <a:cxnLst>
                <a:cxn ang="T6">
                  <a:pos x="T0" y="T1"/>
                </a:cxn>
                <a:cxn ang="T7">
                  <a:pos x="T2" y="T3"/>
                </a:cxn>
                <a:cxn ang="T8">
                  <a:pos x="T4" y="T5"/>
                </a:cxn>
              </a:cxnLst>
              <a:rect l="0" t="0" r="r" b="b"/>
              <a:pathLst>
                <a:path w="1955" h="559" extrusionOk="0">
                  <a:moveTo>
                    <a:pt x="1210" y="0"/>
                  </a:moveTo>
                  <a:cubicBezTo>
                    <a:pt x="838" y="0"/>
                    <a:pt x="0" y="558"/>
                    <a:pt x="745" y="558"/>
                  </a:cubicBezTo>
                  <a:cubicBezTo>
                    <a:pt x="1086" y="558"/>
                    <a:pt x="1954" y="0"/>
                    <a:pt x="1210"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44" name="Google Shape;484;p4">
              <a:extLst>
                <a:ext uri="{FF2B5EF4-FFF2-40B4-BE49-F238E27FC236}">
                  <a16:creationId xmlns:a16="http://schemas.microsoft.com/office/drawing/2014/main" id="{4763AC8B-34E8-AB56-17DF-EE3233FF67C0}"/>
                </a:ext>
              </a:extLst>
            </p:cNvPr>
            <p:cNvSpPr>
              <a:spLocks/>
            </p:cNvSpPr>
            <p:nvPr/>
          </p:nvSpPr>
          <p:spPr bwMode="auto">
            <a:xfrm>
              <a:off x="4854425" y="1950488"/>
              <a:ext cx="47325" cy="17875"/>
            </a:xfrm>
            <a:custGeom>
              <a:avLst/>
              <a:gdLst>
                <a:gd name="T0" fmla="*/ 2147483646 w 1893"/>
                <a:gd name="T1" fmla="*/ 2147483646 h 715"/>
                <a:gd name="T2" fmla="*/ 2147483646 w 1893"/>
                <a:gd name="T3" fmla="*/ 2147483646 h 715"/>
                <a:gd name="T4" fmla="*/ 2147483646 w 1893"/>
                <a:gd name="T5" fmla="*/ 2147483646 h 715"/>
                <a:gd name="T6" fmla="*/ 0 60000 65536"/>
                <a:gd name="T7" fmla="*/ 0 60000 65536"/>
                <a:gd name="T8" fmla="*/ 0 60000 65536"/>
              </a:gdLst>
              <a:ahLst/>
              <a:cxnLst>
                <a:cxn ang="T6">
                  <a:pos x="T0" y="T1"/>
                </a:cxn>
                <a:cxn ang="T7">
                  <a:pos x="T2" y="T3"/>
                </a:cxn>
                <a:cxn ang="T8">
                  <a:pos x="T4" y="T5"/>
                </a:cxn>
              </a:cxnLst>
              <a:rect l="0" t="0" r="r" b="b"/>
              <a:pathLst>
                <a:path w="1893" h="715" extrusionOk="0">
                  <a:moveTo>
                    <a:pt x="1148" y="1"/>
                  </a:moveTo>
                  <a:cubicBezTo>
                    <a:pt x="683" y="1"/>
                    <a:pt x="1" y="714"/>
                    <a:pt x="745" y="714"/>
                  </a:cubicBezTo>
                  <a:cubicBezTo>
                    <a:pt x="1210" y="714"/>
                    <a:pt x="1893" y="1"/>
                    <a:pt x="1148"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45" name="Google Shape;485;p4">
              <a:extLst>
                <a:ext uri="{FF2B5EF4-FFF2-40B4-BE49-F238E27FC236}">
                  <a16:creationId xmlns:a16="http://schemas.microsoft.com/office/drawing/2014/main" id="{0EBF4D67-3F62-1D0F-FB59-AE6569E9E3FA}"/>
                </a:ext>
              </a:extLst>
            </p:cNvPr>
            <p:cNvSpPr>
              <a:spLocks/>
            </p:cNvSpPr>
            <p:nvPr/>
          </p:nvSpPr>
          <p:spPr bwMode="auto">
            <a:xfrm>
              <a:off x="4842025" y="1910938"/>
              <a:ext cx="45000" cy="10125"/>
            </a:xfrm>
            <a:custGeom>
              <a:avLst/>
              <a:gdLst>
                <a:gd name="T0" fmla="*/ 2147483646 w 1800"/>
                <a:gd name="T1" fmla="*/ 2147483646 h 405"/>
                <a:gd name="T2" fmla="*/ 2147483646 w 1800"/>
                <a:gd name="T3" fmla="*/ 2147483646 h 405"/>
                <a:gd name="T4" fmla="*/ 2147483646 w 1800"/>
                <a:gd name="T5" fmla="*/ 2147483646 h 405"/>
                <a:gd name="T6" fmla="*/ 0 60000 65536"/>
                <a:gd name="T7" fmla="*/ 0 60000 65536"/>
                <a:gd name="T8" fmla="*/ 0 60000 65536"/>
              </a:gdLst>
              <a:ahLst/>
              <a:cxnLst>
                <a:cxn ang="T6">
                  <a:pos x="T0" y="T1"/>
                </a:cxn>
                <a:cxn ang="T7">
                  <a:pos x="T2" y="T3"/>
                </a:cxn>
                <a:cxn ang="T8">
                  <a:pos x="T4" y="T5"/>
                </a:cxn>
              </a:cxnLst>
              <a:rect l="0" t="0" r="r" b="b"/>
              <a:pathLst>
                <a:path w="1800" h="405" extrusionOk="0">
                  <a:moveTo>
                    <a:pt x="1272" y="1"/>
                  </a:moveTo>
                  <a:cubicBezTo>
                    <a:pt x="1055" y="1"/>
                    <a:pt x="0" y="404"/>
                    <a:pt x="528" y="404"/>
                  </a:cubicBezTo>
                  <a:cubicBezTo>
                    <a:pt x="745" y="404"/>
                    <a:pt x="1799" y="1"/>
                    <a:pt x="1272"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46" name="Google Shape;486;p4">
              <a:extLst>
                <a:ext uri="{FF2B5EF4-FFF2-40B4-BE49-F238E27FC236}">
                  <a16:creationId xmlns:a16="http://schemas.microsoft.com/office/drawing/2014/main" id="{EC46B630-9773-F7A4-3A6E-63CDA7020618}"/>
                </a:ext>
              </a:extLst>
            </p:cNvPr>
            <p:cNvSpPr>
              <a:spLocks/>
            </p:cNvSpPr>
            <p:nvPr/>
          </p:nvSpPr>
          <p:spPr bwMode="auto">
            <a:xfrm>
              <a:off x="4921125" y="1854338"/>
              <a:ext cx="48875" cy="15525"/>
            </a:xfrm>
            <a:custGeom>
              <a:avLst/>
              <a:gdLst>
                <a:gd name="T0" fmla="*/ 2147483646 w 1955"/>
                <a:gd name="T1" fmla="*/ 0 h 621"/>
                <a:gd name="T2" fmla="*/ 2147483646 w 1955"/>
                <a:gd name="T3" fmla="*/ 2147483646 h 621"/>
                <a:gd name="T4" fmla="*/ 2147483646 w 1955"/>
                <a:gd name="T5" fmla="*/ 0 h 621"/>
                <a:gd name="T6" fmla="*/ 0 60000 65536"/>
                <a:gd name="T7" fmla="*/ 0 60000 65536"/>
                <a:gd name="T8" fmla="*/ 0 60000 65536"/>
              </a:gdLst>
              <a:ahLst/>
              <a:cxnLst>
                <a:cxn ang="T6">
                  <a:pos x="T0" y="T1"/>
                </a:cxn>
                <a:cxn ang="T7">
                  <a:pos x="T2" y="T3"/>
                </a:cxn>
                <a:cxn ang="T8">
                  <a:pos x="T4" y="T5"/>
                </a:cxn>
              </a:cxnLst>
              <a:rect l="0" t="0" r="r" b="b"/>
              <a:pathLst>
                <a:path w="1955" h="621" extrusionOk="0">
                  <a:moveTo>
                    <a:pt x="1210" y="0"/>
                  </a:moveTo>
                  <a:cubicBezTo>
                    <a:pt x="776" y="0"/>
                    <a:pt x="0" y="621"/>
                    <a:pt x="745" y="621"/>
                  </a:cubicBezTo>
                  <a:cubicBezTo>
                    <a:pt x="1179" y="621"/>
                    <a:pt x="1954" y="0"/>
                    <a:pt x="1210"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47" name="Google Shape;487;p4">
              <a:extLst>
                <a:ext uri="{FF2B5EF4-FFF2-40B4-BE49-F238E27FC236}">
                  <a16:creationId xmlns:a16="http://schemas.microsoft.com/office/drawing/2014/main" id="{694ADDE8-7911-ECB1-739B-10C6A53E0A1D}"/>
                </a:ext>
              </a:extLst>
            </p:cNvPr>
            <p:cNvSpPr>
              <a:spLocks/>
            </p:cNvSpPr>
            <p:nvPr/>
          </p:nvSpPr>
          <p:spPr bwMode="auto">
            <a:xfrm>
              <a:off x="5008750" y="1891563"/>
              <a:ext cx="48875" cy="15525"/>
            </a:xfrm>
            <a:custGeom>
              <a:avLst/>
              <a:gdLst>
                <a:gd name="T0" fmla="*/ 2147483646 w 1955"/>
                <a:gd name="T1" fmla="*/ 0 h 621"/>
                <a:gd name="T2" fmla="*/ 2147483646 w 1955"/>
                <a:gd name="T3" fmla="*/ 2147483646 h 621"/>
                <a:gd name="T4" fmla="*/ 2147483646 w 1955"/>
                <a:gd name="T5" fmla="*/ 0 h 621"/>
                <a:gd name="T6" fmla="*/ 0 60000 65536"/>
                <a:gd name="T7" fmla="*/ 0 60000 65536"/>
                <a:gd name="T8" fmla="*/ 0 60000 65536"/>
              </a:gdLst>
              <a:ahLst/>
              <a:cxnLst>
                <a:cxn ang="T6">
                  <a:pos x="T0" y="T1"/>
                </a:cxn>
                <a:cxn ang="T7">
                  <a:pos x="T2" y="T3"/>
                </a:cxn>
                <a:cxn ang="T8">
                  <a:pos x="T4" y="T5"/>
                </a:cxn>
              </a:cxnLst>
              <a:rect l="0" t="0" r="r" b="b"/>
              <a:pathLst>
                <a:path w="1955" h="621" extrusionOk="0">
                  <a:moveTo>
                    <a:pt x="1179" y="0"/>
                  </a:moveTo>
                  <a:cubicBezTo>
                    <a:pt x="776" y="0"/>
                    <a:pt x="0" y="621"/>
                    <a:pt x="745" y="621"/>
                  </a:cubicBezTo>
                  <a:cubicBezTo>
                    <a:pt x="1179" y="621"/>
                    <a:pt x="1955" y="0"/>
                    <a:pt x="1179"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48" name="Google Shape;488;p4">
              <a:extLst>
                <a:ext uri="{FF2B5EF4-FFF2-40B4-BE49-F238E27FC236}">
                  <a16:creationId xmlns:a16="http://schemas.microsoft.com/office/drawing/2014/main" id="{6CADE24F-65A7-7901-F5EB-B8A9511BD5D4}"/>
                </a:ext>
              </a:extLst>
            </p:cNvPr>
            <p:cNvSpPr>
              <a:spLocks/>
            </p:cNvSpPr>
            <p:nvPr/>
          </p:nvSpPr>
          <p:spPr bwMode="auto">
            <a:xfrm>
              <a:off x="4968425" y="1969113"/>
              <a:ext cx="48875" cy="14750"/>
            </a:xfrm>
            <a:custGeom>
              <a:avLst/>
              <a:gdLst>
                <a:gd name="T0" fmla="*/ 2147483646 w 1955"/>
                <a:gd name="T1" fmla="*/ 0 h 590"/>
                <a:gd name="T2" fmla="*/ 2147483646 w 1955"/>
                <a:gd name="T3" fmla="*/ 2147483646 h 590"/>
                <a:gd name="T4" fmla="*/ 2147483646 w 1955"/>
                <a:gd name="T5" fmla="*/ 0 h 590"/>
                <a:gd name="T6" fmla="*/ 0 60000 65536"/>
                <a:gd name="T7" fmla="*/ 0 60000 65536"/>
                <a:gd name="T8" fmla="*/ 0 60000 65536"/>
              </a:gdLst>
              <a:ahLst/>
              <a:cxnLst>
                <a:cxn ang="T6">
                  <a:pos x="T0" y="T1"/>
                </a:cxn>
                <a:cxn ang="T7">
                  <a:pos x="T2" y="T3"/>
                </a:cxn>
                <a:cxn ang="T8">
                  <a:pos x="T4" y="T5"/>
                </a:cxn>
              </a:cxnLst>
              <a:rect l="0" t="0" r="r" b="b"/>
              <a:pathLst>
                <a:path w="1955" h="590" extrusionOk="0">
                  <a:moveTo>
                    <a:pt x="1210" y="0"/>
                  </a:moveTo>
                  <a:cubicBezTo>
                    <a:pt x="807" y="0"/>
                    <a:pt x="0" y="590"/>
                    <a:pt x="745" y="590"/>
                  </a:cubicBezTo>
                  <a:cubicBezTo>
                    <a:pt x="1148" y="590"/>
                    <a:pt x="1955" y="0"/>
                    <a:pt x="1210"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49" name="Google Shape;489;p4">
              <a:extLst>
                <a:ext uri="{FF2B5EF4-FFF2-40B4-BE49-F238E27FC236}">
                  <a16:creationId xmlns:a16="http://schemas.microsoft.com/office/drawing/2014/main" id="{FC36A8ED-87B2-7648-0325-C22FBF7B66B2}"/>
                </a:ext>
              </a:extLst>
            </p:cNvPr>
            <p:cNvSpPr>
              <a:spLocks/>
            </p:cNvSpPr>
            <p:nvPr/>
          </p:nvSpPr>
          <p:spPr bwMode="auto">
            <a:xfrm>
              <a:off x="5039000" y="1976863"/>
              <a:ext cx="48875" cy="13975"/>
            </a:xfrm>
            <a:custGeom>
              <a:avLst/>
              <a:gdLst>
                <a:gd name="T0" fmla="*/ 2147483646 w 1955"/>
                <a:gd name="T1" fmla="*/ 0 h 559"/>
                <a:gd name="T2" fmla="*/ 2147483646 w 1955"/>
                <a:gd name="T3" fmla="*/ 2147483646 h 559"/>
                <a:gd name="T4" fmla="*/ 2147483646 w 1955"/>
                <a:gd name="T5" fmla="*/ 0 h 559"/>
                <a:gd name="T6" fmla="*/ 0 60000 65536"/>
                <a:gd name="T7" fmla="*/ 0 60000 65536"/>
                <a:gd name="T8" fmla="*/ 0 60000 65536"/>
              </a:gdLst>
              <a:ahLst/>
              <a:cxnLst>
                <a:cxn ang="T6">
                  <a:pos x="T0" y="T1"/>
                </a:cxn>
                <a:cxn ang="T7">
                  <a:pos x="T2" y="T3"/>
                </a:cxn>
                <a:cxn ang="T8">
                  <a:pos x="T4" y="T5"/>
                </a:cxn>
              </a:cxnLst>
              <a:rect l="0" t="0" r="r" b="b"/>
              <a:pathLst>
                <a:path w="1955" h="559" extrusionOk="0">
                  <a:moveTo>
                    <a:pt x="1210" y="0"/>
                  </a:moveTo>
                  <a:cubicBezTo>
                    <a:pt x="869" y="0"/>
                    <a:pt x="0" y="559"/>
                    <a:pt x="745" y="559"/>
                  </a:cubicBezTo>
                  <a:cubicBezTo>
                    <a:pt x="1086" y="559"/>
                    <a:pt x="1954" y="0"/>
                    <a:pt x="1210"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50" name="Google Shape;490;p4">
              <a:extLst>
                <a:ext uri="{FF2B5EF4-FFF2-40B4-BE49-F238E27FC236}">
                  <a16:creationId xmlns:a16="http://schemas.microsoft.com/office/drawing/2014/main" id="{B567F5A9-8849-F314-C793-ABBC81BC374B}"/>
                </a:ext>
              </a:extLst>
            </p:cNvPr>
            <p:cNvSpPr>
              <a:spLocks/>
            </p:cNvSpPr>
            <p:nvPr/>
          </p:nvSpPr>
          <p:spPr bwMode="auto">
            <a:xfrm>
              <a:off x="5130500" y="1949713"/>
              <a:ext cx="41125" cy="20200"/>
            </a:xfrm>
            <a:custGeom>
              <a:avLst/>
              <a:gdLst>
                <a:gd name="T0" fmla="*/ 2147483646 w 1645"/>
                <a:gd name="T1" fmla="*/ 2147483646 h 808"/>
                <a:gd name="T2" fmla="*/ 2147483646 w 1645"/>
                <a:gd name="T3" fmla="*/ 2147483646 h 808"/>
                <a:gd name="T4" fmla="*/ 2147483646 w 1645"/>
                <a:gd name="T5" fmla="*/ 2147483646 h 808"/>
                <a:gd name="T6" fmla="*/ 0 60000 65536"/>
                <a:gd name="T7" fmla="*/ 0 60000 65536"/>
                <a:gd name="T8" fmla="*/ 0 60000 65536"/>
              </a:gdLst>
              <a:ahLst/>
              <a:cxnLst>
                <a:cxn ang="T6">
                  <a:pos x="T0" y="T1"/>
                </a:cxn>
                <a:cxn ang="T7">
                  <a:pos x="T2" y="T3"/>
                </a:cxn>
                <a:cxn ang="T8">
                  <a:pos x="T4" y="T5"/>
                </a:cxn>
              </a:cxnLst>
              <a:rect l="0" t="0" r="r" b="b"/>
              <a:pathLst>
                <a:path w="1645" h="808" extrusionOk="0">
                  <a:moveTo>
                    <a:pt x="869" y="1"/>
                  </a:moveTo>
                  <a:cubicBezTo>
                    <a:pt x="218" y="1"/>
                    <a:pt x="0" y="807"/>
                    <a:pt x="776" y="807"/>
                  </a:cubicBezTo>
                  <a:cubicBezTo>
                    <a:pt x="1396" y="807"/>
                    <a:pt x="1644" y="1"/>
                    <a:pt x="869"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51" name="Google Shape;491;p4">
              <a:extLst>
                <a:ext uri="{FF2B5EF4-FFF2-40B4-BE49-F238E27FC236}">
                  <a16:creationId xmlns:a16="http://schemas.microsoft.com/office/drawing/2014/main" id="{E3B45853-8055-8200-E926-905CF2F4F3CE}"/>
                </a:ext>
              </a:extLst>
            </p:cNvPr>
            <p:cNvSpPr>
              <a:spLocks/>
            </p:cNvSpPr>
            <p:nvPr/>
          </p:nvSpPr>
          <p:spPr bwMode="auto">
            <a:xfrm>
              <a:off x="5066125" y="1914038"/>
              <a:ext cx="48125" cy="17100"/>
            </a:xfrm>
            <a:custGeom>
              <a:avLst/>
              <a:gdLst>
                <a:gd name="T0" fmla="*/ 2147483646 w 1925"/>
                <a:gd name="T1" fmla="*/ 2147483646 h 684"/>
                <a:gd name="T2" fmla="*/ 2147483646 w 1925"/>
                <a:gd name="T3" fmla="*/ 2147483646 h 684"/>
                <a:gd name="T4" fmla="*/ 2147483646 w 1925"/>
                <a:gd name="T5" fmla="*/ 2147483646 h 684"/>
                <a:gd name="T6" fmla="*/ 0 60000 65536"/>
                <a:gd name="T7" fmla="*/ 0 60000 65536"/>
                <a:gd name="T8" fmla="*/ 0 60000 65536"/>
              </a:gdLst>
              <a:ahLst/>
              <a:cxnLst>
                <a:cxn ang="T6">
                  <a:pos x="T0" y="T1"/>
                </a:cxn>
                <a:cxn ang="T7">
                  <a:pos x="T2" y="T3"/>
                </a:cxn>
                <a:cxn ang="T8">
                  <a:pos x="T4" y="T5"/>
                </a:cxn>
              </a:cxnLst>
              <a:rect l="0" t="0" r="r" b="b"/>
              <a:pathLst>
                <a:path w="1925" h="684" extrusionOk="0">
                  <a:moveTo>
                    <a:pt x="1180" y="1"/>
                  </a:moveTo>
                  <a:cubicBezTo>
                    <a:pt x="714" y="1"/>
                    <a:pt x="1" y="683"/>
                    <a:pt x="745" y="683"/>
                  </a:cubicBezTo>
                  <a:cubicBezTo>
                    <a:pt x="1211" y="683"/>
                    <a:pt x="1924" y="1"/>
                    <a:pt x="1180"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52" name="Google Shape;492;p4">
              <a:extLst>
                <a:ext uri="{FF2B5EF4-FFF2-40B4-BE49-F238E27FC236}">
                  <a16:creationId xmlns:a16="http://schemas.microsoft.com/office/drawing/2014/main" id="{2706261E-28FD-71FA-A8D7-BE95B712049B}"/>
                </a:ext>
              </a:extLst>
            </p:cNvPr>
            <p:cNvSpPr>
              <a:spLocks/>
            </p:cNvSpPr>
            <p:nvPr/>
          </p:nvSpPr>
          <p:spPr bwMode="auto">
            <a:xfrm>
              <a:off x="5116550" y="1860538"/>
              <a:ext cx="48875" cy="16325"/>
            </a:xfrm>
            <a:custGeom>
              <a:avLst/>
              <a:gdLst>
                <a:gd name="T0" fmla="*/ 2147483646 w 1955"/>
                <a:gd name="T1" fmla="*/ 2147483646 h 653"/>
                <a:gd name="T2" fmla="*/ 2147483646 w 1955"/>
                <a:gd name="T3" fmla="*/ 2147483646 h 653"/>
                <a:gd name="T4" fmla="*/ 2147483646 w 1955"/>
                <a:gd name="T5" fmla="*/ 2147483646 h 653"/>
                <a:gd name="T6" fmla="*/ 0 60000 65536"/>
                <a:gd name="T7" fmla="*/ 0 60000 65536"/>
                <a:gd name="T8" fmla="*/ 0 60000 65536"/>
              </a:gdLst>
              <a:ahLst/>
              <a:cxnLst>
                <a:cxn ang="T6">
                  <a:pos x="T0" y="T1"/>
                </a:cxn>
                <a:cxn ang="T7">
                  <a:pos x="T2" y="T3"/>
                </a:cxn>
                <a:cxn ang="T8">
                  <a:pos x="T4" y="T5"/>
                </a:cxn>
              </a:cxnLst>
              <a:rect l="0" t="0" r="r" b="b"/>
              <a:pathLst>
                <a:path w="1955" h="653" extrusionOk="0">
                  <a:moveTo>
                    <a:pt x="1179" y="1"/>
                  </a:moveTo>
                  <a:cubicBezTo>
                    <a:pt x="745" y="1"/>
                    <a:pt x="0" y="652"/>
                    <a:pt x="745" y="652"/>
                  </a:cubicBezTo>
                  <a:cubicBezTo>
                    <a:pt x="1179" y="652"/>
                    <a:pt x="1954" y="1"/>
                    <a:pt x="1179"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53" name="Google Shape;493;p4">
              <a:extLst>
                <a:ext uri="{FF2B5EF4-FFF2-40B4-BE49-F238E27FC236}">
                  <a16:creationId xmlns:a16="http://schemas.microsoft.com/office/drawing/2014/main" id="{96DB1704-D724-9390-4607-2BA4CF998949}"/>
                </a:ext>
              </a:extLst>
            </p:cNvPr>
            <p:cNvSpPr>
              <a:spLocks/>
            </p:cNvSpPr>
            <p:nvPr/>
          </p:nvSpPr>
          <p:spPr bwMode="auto">
            <a:xfrm>
              <a:off x="5188650" y="1829513"/>
              <a:ext cx="45800" cy="11675"/>
            </a:xfrm>
            <a:custGeom>
              <a:avLst/>
              <a:gdLst>
                <a:gd name="T0" fmla="*/ 2147483646 w 1832"/>
                <a:gd name="T1" fmla="*/ 2147483646 h 467"/>
                <a:gd name="T2" fmla="*/ 2147483646 w 1832"/>
                <a:gd name="T3" fmla="*/ 2147483646 h 467"/>
                <a:gd name="T4" fmla="*/ 2147483646 w 1832"/>
                <a:gd name="T5" fmla="*/ 2147483646 h 467"/>
                <a:gd name="T6" fmla="*/ 0 60000 65536"/>
                <a:gd name="T7" fmla="*/ 0 60000 65536"/>
                <a:gd name="T8" fmla="*/ 0 60000 65536"/>
              </a:gdLst>
              <a:ahLst/>
              <a:cxnLst>
                <a:cxn ang="T6">
                  <a:pos x="T0" y="T1"/>
                </a:cxn>
                <a:cxn ang="T7">
                  <a:pos x="T2" y="T3"/>
                </a:cxn>
                <a:cxn ang="T8">
                  <a:pos x="T4" y="T5"/>
                </a:cxn>
              </a:cxnLst>
              <a:rect l="0" t="0" r="r" b="b"/>
              <a:pathLst>
                <a:path w="1832" h="467" extrusionOk="0">
                  <a:moveTo>
                    <a:pt x="1273" y="1"/>
                  </a:moveTo>
                  <a:cubicBezTo>
                    <a:pt x="1025" y="1"/>
                    <a:pt x="1" y="466"/>
                    <a:pt x="559" y="466"/>
                  </a:cubicBezTo>
                  <a:cubicBezTo>
                    <a:pt x="807" y="466"/>
                    <a:pt x="1831" y="1"/>
                    <a:pt x="1273"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54" name="Google Shape;494;p4">
              <a:extLst>
                <a:ext uri="{FF2B5EF4-FFF2-40B4-BE49-F238E27FC236}">
                  <a16:creationId xmlns:a16="http://schemas.microsoft.com/office/drawing/2014/main" id="{7B72CA1B-41C9-96C7-1E0A-61B76E8CA4F2}"/>
                </a:ext>
              </a:extLst>
            </p:cNvPr>
            <p:cNvSpPr>
              <a:spLocks/>
            </p:cNvSpPr>
            <p:nvPr/>
          </p:nvSpPr>
          <p:spPr bwMode="auto">
            <a:xfrm>
              <a:off x="5237525" y="1794613"/>
              <a:ext cx="48875" cy="14000"/>
            </a:xfrm>
            <a:custGeom>
              <a:avLst/>
              <a:gdLst>
                <a:gd name="T0" fmla="*/ 2147483646 w 1955"/>
                <a:gd name="T1" fmla="*/ 2147483646 h 560"/>
                <a:gd name="T2" fmla="*/ 2147483646 w 1955"/>
                <a:gd name="T3" fmla="*/ 2147483646 h 560"/>
                <a:gd name="T4" fmla="*/ 2147483646 w 1955"/>
                <a:gd name="T5" fmla="*/ 2147483646 h 560"/>
                <a:gd name="T6" fmla="*/ 0 60000 65536"/>
                <a:gd name="T7" fmla="*/ 0 60000 65536"/>
                <a:gd name="T8" fmla="*/ 0 60000 65536"/>
              </a:gdLst>
              <a:ahLst/>
              <a:cxnLst>
                <a:cxn ang="T6">
                  <a:pos x="T0" y="T1"/>
                </a:cxn>
                <a:cxn ang="T7">
                  <a:pos x="T2" y="T3"/>
                </a:cxn>
                <a:cxn ang="T8">
                  <a:pos x="T4" y="T5"/>
                </a:cxn>
              </a:cxnLst>
              <a:rect l="0" t="0" r="r" b="b"/>
              <a:pathLst>
                <a:path w="1955" h="560" extrusionOk="0">
                  <a:moveTo>
                    <a:pt x="1210" y="1"/>
                  </a:moveTo>
                  <a:cubicBezTo>
                    <a:pt x="807" y="1"/>
                    <a:pt x="0" y="559"/>
                    <a:pt x="745" y="559"/>
                  </a:cubicBezTo>
                  <a:cubicBezTo>
                    <a:pt x="1148" y="559"/>
                    <a:pt x="1954" y="1"/>
                    <a:pt x="1210"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55" name="Google Shape;495;p4">
              <a:extLst>
                <a:ext uri="{FF2B5EF4-FFF2-40B4-BE49-F238E27FC236}">
                  <a16:creationId xmlns:a16="http://schemas.microsoft.com/office/drawing/2014/main" id="{AC4BFDA4-0628-577B-937B-A6ED2872FAF2}"/>
                </a:ext>
              </a:extLst>
            </p:cNvPr>
            <p:cNvSpPr>
              <a:spLocks/>
            </p:cNvSpPr>
            <p:nvPr/>
          </p:nvSpPr>
          <p:spPr bwMode="auto">
            <a:xfrm>
              <a:off x="5303425" y="1806263"/>
              <a:ext cx="45000" cy="10875"/>
            </a:xfrm>
            <a:custGeom>
              <a:avLst/>
              <a:gdLst>
                <a:gd name="T0" fmla="*/ 2147483646 w 1800"/>
                <a:gd name="T1" fmla="*/ 0 h 435"/>
                <a:gd name="T2" fmla="*/ 2147483646 w 1800"/>
                <a:gd name="T3" fmla="*/ 2147483646 h 435"/>
                <a:gd name="T4" fmla="*/ 2147483646 w 1800"/>
                <a:gd name="T5" fmla="*/ 0 h 435"/>
                <a:gd name="T6" fmla="*/ 0 60000 65536"/>
                <a:gd name="T7" fmla="*/ 0 60000 65536"/>
                <a:gd name="T8" fmla="*/ 0 60000 65536"/>
              </a:gdLst>
              <a:ahLst/>
              <a:cxnLst>
                <a:cxn ang="T6">
                  <a:pos x="T0" y="T1"/>
                </a:cxn>
                <a:cxn ang="T7">
                  <a:pos x="T2" y="T3"/>
                </a:cxn>
                <a:cxn ang="T8">
                  <a:pos x="T4" y="T5"/>
                </a:cxn>
              </a:cxnLst>
              <a:rect l="0" t="0" r="r" b="b"/>
              <a:pathLst>
                <a:path w="1800" h="435" extrusionOk="0">
                  <a:moveTo>
                    <a:pt x="1273" y="0"/>
                  </a:moveTo>
                  <a:cubicBezTo>
                    <a:pt x="1024" y="0"/>
                    <a:pt x="1" y="435"/>
                    <a:pt x="528" y="435"/>
                  </a:cubicBezTo>
                  <a:cubicBezTo>
                    <a:pt x="776" y="435"/>
                    <a:pt x="1800" y="0"/>
                    <a:pt x="1273"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56" name="Google Shape;496;p4">
              <a:extLst>
                <a:ext uri="{FF2B5EF4-FFF2-40B4-BE49-F238E27FC236}">
                  <a16:creationId xmlns:a16="http://schemas.microsoft.com/office/drawing/2014/main" id="{FDB9E506-14FB-E8E8-4FA2-D5C31AC3DBA2}"/>
                </a:ext>
              </a:extLst>
            </p:cNvPr>
            <p:cNvSpPr>
              <a:spLocks/>
            </p:cNvSpPr>
            <p:nvPr/>
          </p:nvSpPr>
          <p:spPr bwMode="auto">
            <a:xfrm>
              <a:off x="5346075" y="1843488"/>
              <a:ext cx="47325" cy="17075"/>
            </a:xfrm>
            <a:custGeom>
              <a:avLst/>
              <a:gdLst>
                <a:gd name="T0" fmla="*/ 2147483646 w 1893"/>
                <a:gd name="T1" fmla="*/ 0 h 683"/>
                <a:gd name="T2" fmla="*/ 2147483646 w 1893"/>
                <a:gd name="T3" fmla="*/ 2147483646 h 683"/>
                <a:gd name="T4" fmla="*/ 2147483646 w 1893"/>
                <a:gd name="T5" fmla="*/ 0 h 683"/>
                <a:gd name="T6" fmla="*/ 0 60000 65536"/>
                <a:gd name="T7" fmla="*/ 0 60000 65536"/>
                <a:gd name="T8" fmla="*/ 0 60000 65536"/>
              </a:gdLst>
              <a:ahLst/>
              <a:cxnLst>
                <a:cxn ang="T6">
                  <a:pos x="T0" y="T1"/>
                </a:cxn>
                <a:cxn ang="T7">
                  <a:pos x="T2" y="T3"/>
                </a:cxn>
                <a:cxn ang="T8">
                  <a:pos x="T4" y="T5"/>
                </a:cxn>
              </a:cxnLst>
              <a:rect l="0" t="0" r="r" b="b"/>
              <a:pathLst>
                <a:path w="1893" h="683" extrusionOk="0">
                  <a:moveTo>
                    <a:pt x="1149" y="0"/>
                  </a:moveTo>
                  <a:cubicBezTo>
                    <a:pt x="683" y="0"/>
                    <a:pt x="1" y="683"/>
                    <a:pt x="745" y="683"/>
                  </a:cubicBezTo>
                  <a:cubicBezTo>
                    <a:pt x="1211" y="683"/>
                    <a:pt x="1893" y="0"/>
                    <a:pt x="1149"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57" name="Google Shape;497;p4">
              <a:extLst>
                <a:ext uri="{FF2B5EF4-FFF2-40B4-BE49-F238E27FC236}">
                  <a16:creationId xmlns:a16="http://schemas.microsoft.com/office/drawing/2014/main" id="{2DC21733-1DAE-35E2-3DD3-DB3C59468F12}"/>
                </a:ext>
              </a:extLst>
            </p:cNvPr>
            <p:cNvSpPr>
              <a:spLocks/>
            </p:cNvSpPr>
            <p:nvPr/>
          </p:nvSpPr>
          <p:spPr bwMode="auto">
            <a:xfrm>
              <a:off x="5274750" y="1901638"/>
              <a:ext cx="48875" cy="15550"/>
            </a:xfrm>
            <a:custGeom>
              <a:avLst/>
              <a:gdLst>
                <a:gd name="T0" fmla="*/ 2147483646 w 1955"/>
                <a:gd name="T1" fmla="*/ 2147483646 h 622"/>
                <a:gd name="T2" fmla="*/ 2147483646 w 1955"/>
                <a:gd name="T3" fmla="*/ 2147483646 h 622"/>
                <a:gd name="T4" fmla="*/ 2147483646 w 1955"/>
                <a:gd name="T5" fmla="*/ 2147483646 h 622"/>
                <a:gd name="T6" fmla="*/ 0 60000 65536"/>
                <a:gd name="T7" fmla="*/ 0 60000 65536"/>
                <a:gd name="T8" fmla="*/ 0 60000 65536"/>
              </a:gdLst>
              <a:ahLst/>
              <a:cxnLst>
                <a:cxn ang="T6">
                  <a:pos x="T0" y="T1"/>
                </a:cxn>
                <a:cxn ang="T7">
                  <a:pos x="T2" y="T3"/>
                </a:cxn>
                <a:cxn ang="T8">
                  <a:pos x="T4" y="T5"/>
                </a:cxn>
              </a:cxnLst>
              <a:rect l="0" t="0" r="r" b="b"/>
              <a:pathLst>
                <a:path w="1955" h="622" extrusionOk="0">
                  <a:moveTo>
                    <a:pt x="1210" y="1"/>
                  </a:moveTo>
                  <a:cubicBezTo>
                    <a:pt x="807" y="1"/>
                    <a:pt x="0" y="621"/>
                    <a:pt x="745" y="621"/>
                  </a:cubicBezTo>
                  <a:cubicBezTo>
                    <a:pt x="1148" y="621"/>
                    <a:pt x="1954" y="1"/>
                    <a:pt x="1210"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58" name="Google Shape;498;p4">
              <a:extLst>
                <a:ext uri="{FF2B5EF4-FFF2-40B4-BE49-F238E27FC236}">
                  <a16:creationId xmlns:a16="http://schemas.microsoft.com/office/drawing/2014/main" id="{463FEC51-AF41-2734-158D-6F7E75A68582}"/>
                </a:ext>
              </a:extLst>
            </p:cNvPr>
            <p:cNvSpPr>
              <a:spLocks/>
            </p:cNvSpPr>
            <p:nvPr/>
          </p:nvSpPr>
          <p:spPr bwMode="auto">
            <a:xfrm>
              <a:off x="5208050" y="1960588"/>
              <a:ext cx="41125" cy="19400"/>
            </a:xfrm>
            <a:custGeom>
              <a:avLst/>
              <a:gdLst>
                <a:gd name="T0" fmla="*/ 2147483646 w 1645"/>
                <a:gd name="T1" fmla="*/ 0 h 776"/>
                <a:gd name="T2" fmla="*/ 2147483646 w 1645"/>
                <a:gd name="T3" fmla="*/ 2147483646 h 776"/>
                <a:gd name="T4" fmla="*/ 2147483646 w 1645"/>
                <a:gd name="T5" fmla="*/ 0 h 776"/>
                <a:gd name="T6" fmla="*/ 0 60000 65536"/>
                <a:gd name="T7" fmla="*/ 0 60000 65536"/>
                <a:gd name="T8" fmla="*/ 0 60000 65536"/>
              </a:gdLst>
              <a:ahLst/>
              <a:cxnLst>
                <a:cxn ang="T6">
                  <a:pos x="T0" y="T1"/>
                </a:cxn>
                <a:cxn ang="T7">
                  <a:pos x="T2" y="T3"/>
                </a:cxn>
                <a:cxn ang="T8">
                  <a:pos x="T4" y="T5"/>
                </a:cxn>
              </a:cxnLst>
              <a:rect l="0" t="0" r="r" b="b"/>
              <a:pathLst>
                <a:path w="1645" h="776" extrusionOk="0">
                  <a:moveTo>
                    <a:pt x="869" y="0"/>
                  </a:moveTo>
                  <a:cubicBezTo>
                    <a:pt x="249" y="0"/>
                    <a:pt x="0" y="776"/>
                    <a:pt x="745" y="776"/>
                  </a:cubicBezTo>
                  <a:cubicBezTo>
                    <a:pt x="1396" y="776"/>
                    <a:pt x="1644" y="0"/>
                    <a:pt x="869"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59" name="Google Shape;499;p4">
              <a:extLst>
                <a:ext uri="{FF2B5EF4-FFF2-40B4-BE49-F238E27FC236}">
                  <a16:creationId xmlns:a16="http://schemas.microsoft.com/office/drawing/2014/main" id="{B30C761F-09B5-4F6B-C8DF-DA098C56F8F0}"/>
                </a:ext>
              </a:extLst>
            </p:cNvPr>
            <p:cNvSpPr>
              <a:spLocks/>
            </p:cNvSpPr>
            <p:nvPr/>
          </p:nvSpPr>
          <p:spPr bwMode="auto">
            <a:xfrm>
              <a:off x="5159975" y="1891563"/>
              <a:ext cx="48875" cy="15525"/>
            </a:xfrm>
            <a:custGeom>
              <a:avLst/>
              <a:gdLst>
                <a:gd name="T0" fmla="*/ 2147483646 w 1955"/>
                <a:gd name="T1" fmla="*/ 0 h 621"/>
                <a:gd name="T2" fmla="*/ 2147483646 w 1955"/>
                <a:gd name="T3" fmla="*/ 2147483646 h 621"/>
                <a:gd name="T4" fmla="*/ 2147483646 w 1955"/>
                <a:gd name="T5" fmla="*/ 0 h 621"/>
                <a:gd name="T6" fmla="*/ 0 60000 65536"/>
                <a:gd name="T7" fmla="*/ 0 60000 65536"/>
                <a:gd name="T8" fmla="*/ 0 60000 65536"/>
              </a:gdLst>
              <a:ahLst/>
              <a:cxnLst>
                <a:cxn ang="T6">
                  <a:pos x="T0" y="T1"/>
                </a:cxn>
                <a:cxn ang="T7">
                  <a:pos x="T2" y="T3"/>
                </a:cxn>
                <a:cxn ang="T8">
                  <a:pos x="T4" y="T5"/>
                </a:cxn>
              </a:cxnLst>
              <a:rect l="0" t="0" r="r" b="b"/>
              <a:pathLst>
                <a:path w="1955" h="621" extrusionOk="0">
                  <a:moveTo>
                    <a:pt x="1210" y="0"/>
                  </a:moveTo>
                  <a:cubicBezTo>
                    <a:pt x="807" y="0"/>
                    <a:pt x="0" y="621"/>
                    <a:pt x="776" y="621"/>
                  </a:cubicBezTo>
                  <a:cubicBezTo>
                    <a:pt x="1179" y="621"/>
                    <a:pt x="1954" y="0"/>
                    <a:pt x="1210"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60" name="Google Shape;500;p4">
              <a:extLst>
                <a:ext uri="{FF2B5EF4-FFF2-40B4-BE49-F238E27FC236}">
                  <a16:creationId xmlns:a16="http://schemas.microsoft.com/office/drawing/2014/main" id="{6DE32FB6-8936-BB03-4828-355314A4E3BC}"/>
                </a:ext>
              </a:extLst>
            </p:cNvPr>
            <p:cNvSpPr>
              <a:spLocks/>
            </p:cNvSpPr>
            <p:nvPr/>
          </p:nvSpPr>
          <p:spPr bwMode="auto">
            <a:xfrm>
              <a:off x="5254575" y="1852013"/>
              <a:ext cx="48875" cy="13200"/>
            </a:xfrm>
            <a:custGeom>
              <a:avLst/>
              <a:gdLst>
                <a:gd name="T0" fmla="*/ 2147483646 w 1955"/>
                <a:gd name="T1" fmla="*/ 0 h 528"/>
                <a:gd name="T2" fmla="*/ 2147483646 w 1955"/>
                <a:gd name="T3" fmla="*/ 2147483646 h 528"/>
                <a:gd name="T4" fmla="*/ 2147483646 w 1955"/>
                <a:gd name="T5" fmla="*/ 0 h 528"/>
                <a:gd name="T6" fmla="*/ 0 60000 65536"/>
                <a:gd name="T7" fmla="*/ 0 60000 65536"/>
                <a:gd name="T8" fmla="*/ 0 60000 65536"/>
              </a:gdLst>
              <a:ahLst/>
              <a:cxnLst>
                <a:cxn ang="T6">
                  <a:pos x="T0" y="T1"/>
                </a:cxn>
                <a:cxn ang="T7">
                  <a:pos x="T2" y="T3"/>
                </a:cxn>
                <a:cxn ang="T8">
                  <a:pos x="T4" y="T5"/>
                </a:cxn>
              </a:cxnLst>
              <a:rect l="0" t="0" r="r" b="b"/>
              <a:pathLst>
                <a:path w="1955" h="528" extrusionOk="0">
                  <a:moveTo>
                    <a:pt x="1210" y="0"/>
                  </a:moveTo>
                  <a:cubicBezTo>
                    <a:pt x="838" y="0"/>
                    <a:pt x="1" y="528"/>
                    <a:pt x="745" y="528"/>
                  </a:cubicBezTo>
                  <a:cubicBezTo>
                    <a:pt x="1086" y="528"/>
                    <a:pt x="1955" y="0"/>
                    <a:pt x="1210"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grpSp>
      <p:sp>
        <p:nvSpPr>
          <p:cNvPr id="461" name="Google Shape;501;p4">
            <a:extLst>
              <a:ext uri="{FF2B5EF4-FFF2-40B4-BE49-F238E27FC236}">
                <a16:creationId xmlns:a16="http://schemas.microsoft.com/office/drawing/2014/main" id="{98A099A6-DD37-3B4F-01C6-83B8F4152314}"/>
              </a:ext>
            </a:extLst>
          </p:cNvPr>
          <p:cNvSpPr>
            <a:spLocks/>
          </p:cNvSpPr>
          <p:nvPr/>
        </p:nvSpPr>
        <p:spPr bwMode="auto">
          <a:xfrm>
            <a:off x="4514850" y="5780088"/>
            <a:ext cx="2314575" cy="2070100"/>
          </a:xfrm>
          <a:custGeom>
            <a:avLst/>
            <a:gdLst>
              <a:gd name="T0" fmla="*/ 2147483646 w 44049"/>
              <a:gd name="T1" fmla="*/ 2147483646 h 39391"/>
              <a:gd name="T2" fmla="*/ 2147483646 w 44049"/>
              <a:gd name="T3" fmla="*/ 2147483646 h 39391"/>
              <a:gd name="T4" fmla="*/ 2147483646 w 44049"/>
              <a:gd name="T5" fmla="*/ 2147483646 h 39391"/>
              <a:gd name="T6" fmla="*/ 2147483646 w 44049"/>
              <a:gd name="T7" fmla="*/ 2147483646 h 39391"/>
              <a:gd name="T8" fmla="*/ 2147483646 w 44049"/>
              <a:gd name="T9" fmla="*/ 2147483646 h 39391"/>
              <a:gd name="T10" fmla="*/ 2147483646 w 44049"/>
              <a:gd name="T11" fmla="*/ 2147483646 h 39391"/>
              <a:gd name="T12" fmla="*/ 2147483646 w 44049"/>
              <a:gd name="T13" fmla="*/ 2147483646 h 39391"/>
              <a:gd name="T14" fmla="*/ 2147483646 w 44049"/>
              <a:gd name="T15" fmla="*/ 2147483646 h 39391"/>
              <a:gd name="T16" fmla="*/ 2147483646 w 44049"/>
              <a:gd name="T17" fmla="*/ 2147483646 h 39391"/>
              <a:gd name="T18" fmla="*/ 2147483646 w 44049"/>
              <a:gd name="T19" fmla="*/ 2147483646 h 39391"/>
              <a:gd name="T20" fmla="*/ 2147483646 w 44049"/>
              <a:gd name="T21" fmla="*/ 2147483646 h 39391"/>
              <a:gd name="T22" fmla="*/ 2147483646 w 44049"/>
              <a:gd name="T23" fmla="*/ 0 h 39391"/>
              <a:gd name="T24" fmla="*/ 2147483646 w 44049"/>
              <a:gd name="T25" fmla="*/ 0 h 39391"/>
              <a:gd name="T26" fmla="*/ 2147483646 w 44049"/>
              <a:gd name="T27" fmla="*/ 2147483646 h 39391"/>
              <a:gd name="T28" fmla="*/ 2147483646 w 44049"/>
              <a:gd name="T29" fmla="*/ 2147483646 h 39391"/>
              <a:gd name="T30" fmla="*/ 2147483646 w 44049"/>
              <a:gd name="T31" fmla="*/ 2147483646 h 39391"/>
              <a:gd name="T32" fmla="*/ 2147483646 w 44049"/>
              <a:gd name="T33" fmla="*/ 2147483646 h 39391"/>
              <a:gd name="T34" fmla="*/ 2147483646 w 44049"/>
              <a:gd name="T35" fmla="*/ 2147483646 h 39391"/>
              <a:gd name="T36" fmla="*/ 2147483646 w 44049"/>
              <a:gd name="T37" fmla="*/ 2147483646 h 39391"/>
              <a:gd name="T38" fmla="*/ 2147483646 w 44049"/>
              <a:gd name="T39" fmla="*/ 2147483646 h 39391"/>
              <a:gd name="T40" fmla="*/ 2147483646 w 44049"/>
              <a:gd name="T41" fmla="*/ 2147483646 h 39391"/>
              <a:gd name="T42" fmla="*/ 2147483646 w 44049"/>
              <a:gd name="T43" fmla="*/ 2147483646 h 39391"/>
              <a:gd name="T44" fmla="*/ 2147483646 w 44049"/>
              <a:gd name="T45" fmla="*/ 2147483646 h 39391"/>
              <a:gd name="T46" fmla="*/ 2147483646 w 44049"/>
              <a:gd name="T47" fmla="*/ 2147483646 h 39391"/>
              <a:gd name="T48" fmla="*/ 2147483646 w 44049"/>
              <a:gd name="T49" fmla="*/ 2147483646 h 39391"/>
              <a:gd name="T50" fmla="*/ 2147483646 w 44049"/>
              <a:gd name="T51" fmla="*/ 2147483646 h 39391"/>
              <a:gd name="T52" fmla="*/ 2147483646 w 44049"/>
              <a:gd name="T53" fmla="*/ 2147483646 h 39391"/>
              <a:gd name="T54" fmla="*/ 2147483646 w 44049"/>
              <a:gd name="T55" fmla="*/ 2147483646 h 39391"/>
              <a:gd name="T56" fmla="*/ 2147483646 w 44049"/>
              <a:gd name="T57" fmla="*/ 2147483646 h 39391"/>
              <a:gd name="T58" fmla="*/ 2147483646 w 44049"/>
              <a:gd name="T59" fmla="*/ 2147483646 h 39391"/>
              <a:gd name="T60" fmla="*/ 2147483646 w 44049"/>
              <a:gd name="T61" fmla="*/ 2147483646 h 39391"/>
              <a:gd name="T62" fmla="*/ 2147483646 w 44049"/>
              <a:gd name="T63" fmla="*/ 2147483646 h 39391"/>
              <a:gd name="T64" fmla="*/ 2147483646 w 44049"/>
              <a:gd name="T65" fmla="*/ 2147483646 h 39391"/>
              <a:gd name="T66" fmla="*/ 2147483646 w 44049"/>
              <a:gd name="T67" fmla="*/ 2147483646 h 39391"/>
              <a:gd name="T68" fmla="*/ 2147483646 w 44049"/>
              <a:gd name="T69" fmla="*/ 2147483646 h 39391"/>
              <a:gd name="T70" fmla="*/ 2147483646 w 44049"/>
              <a:gd name="T71" fmla="*/ 2147483646 h 39391"/>
              <a:gd name="T72" fmla="*/ 2147483646 w 44049"/>
              <a:gd name="T73" fmla="*/ 2147483646 h 39391"/>
              <a:gd name="T74" fmla="*/ 2147483646 w 44049"/>
              <a:gd name="T75" fmla="*/ 2147483646 h 39391"/>
              <a:gd name="T76" fmla="*/ 2147483646 w 44049"/>
              <a:gd name="T77" fmla="*/ 2147483646 h 39391"/>
              <a:gd name="T78" fmla="*/ 2147483646 w 44049"/>
              <a:gd name="T79" fmla="*/ 2147483646 h 39391"/>
              <a:gd name="T80" fmla="*/ 2147483646 w 44049"/>
              <a:gd name="T81" fmla="*/ 2147483646 h 39391"/>
              <a:gd name="T82" fmla="*/ 2147483646 w 44049"/>
              <a:gd name="T83" fmla="*/ 2147483646 h 39391"/>
              <a:gd name="T84" fmla="*/ 2147483646 w 44049"/>
              <a:gd name="T85" fmla="*/ 2147483646 h 39391"/>
              <a:gd name="T86" fmla="*/ 2147483646 w 44049"/>
              <a:gd name="T87" fmla="*/ 2147483646 h 39391"/>
              <a:gd name="T88" fmla="*/ 2147483646 w 44049"/>
              <a:gd name="T89" fmla="*/ 2147483646 h 39391"/>
              <a:gd name="T90" fmla="*/ 2147483646 w 44049"/>
              <a:gd name="T91" fmla="*/ 2147483646 h 39391"/>
              <a:gd name="T92" fmla="*/ 2147483646 w 44049"/>
              <a:gd name="T93" fmla="*/ 2147483646 h 39391"/>
              <a:gd name="T94" fmla="*/ 2147483646 w 44049"/>
              <a:gd name="T95" fmla="*/ 2147483646 h 39391"/>
              <a:gd name="T96" fmla="*/ 2147483646 w 44049"/>
              <a:gd name="T97" fmla="*/ 2147483646 h 39391"/>
              <a:gd name="T98" fmla="*/ 2147483646 w 44049"/>
              <a:gd name="T99" fmla="*/ 2147483646 h 39391"/>
              <a:gd name="T100" fmla="*/ 2147483646 w 44049"/>
              <a:gd name="T101" fmla="*/ 2147483646 h 39391"/>
              <a:gd name="T102" fmla="*/ 2147483646 w 44049"/>
              <a:gd name="T103" fmla="*/ 2147483646 h 39391"/>
              <a:gd name="T104" fmla="*/ 2147483646 w 44049"/>
              <a:gd name="T105" fmla="*/ 2147483646 h 39391"/>
              <a:gd name="T106" fmla="*/ 2147483646 w 44049"/>
              <a:gd name="T107" fmla="*/ 0 h 3939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44049" h="39391" extrusionOk="0">
                <a:moveTo>
                  <a:pt x="41815" y="18643"/>
                </a:moveTo>
                <a:lnTo>
                  <a:pt x="41815" y="18643"/>
                </a:lnTo>
                <a:cubicBezTo>
                  <a:pt x="36665" y="23993"/>
                  <a:pt x="31303" y="29104"/>
                  <a:pt x="25751" y="33974"/>
                </a:cubicBezTo>
                <a:cubicBezTo>
                  <a:pt x="31957" y="31422"/>
                  <a:pt x="37381" y="27268"/>
                  <a:pt x="41474" y="21931"/>
                </a:cubicBezTo>
                <a:cubicBezTo>
                  <a:pt x="42249" y="20969"/>
                  <a:pt x="42869" y="19356"/>
                  <a:pt x="41815" y="18643"/>
                </a:cubicBezTo>
                <a:close/>
                <a:moveTo>
                  <a:pt x="2792" y="17030"/>
                </a:moveTo>
                <a:lnTo>
                  <a:pt x="2792" y="17030"/>
                </a:lnTo>
                <a:cubicBezTo>
                  <a:pt x="6077" y="25551"/>
                  <a:pt x="13820" y="31335"/>
                  <a:pt x="21393" y="36562"/>
                </a:cubicBezTo>
                <a:cubicBezTo>
                  <a:pt x="18871" y="27306"/>
                  <a:pt x="11868" y="19972"/>
                  <a:pt x="2792" y="17030"/>
                </a:cubicBezTo>
                <a:close/>
                <a:moveTo>
                  <a:pt x="24847" y="0"/>
                </a:moveTo>
                <a:lnTo>
                  <a:pt x="24847" y="0"/>
                </a:lnTo>
                <a:cubicBezTo>
                  <a:pt x="20535" y="11105"/>
                  <a:pt x="25778" y="23916"/>
                  <a:pt x="22738" y="35424"/>
                </a:cubicBezTo>
                <a:cubicBezTo>
                  <a:pt x="22148" y="23544"/>
                  <a:pt x="19977" y="11787"/>
                  <a:pt x="16317" y="465"/>
                </a:cubicBezTo>
                <a:cubicBezTo>
                  <a:pt x="12719" y="5677"/>
                  <a:pt x="13525" y="12687"/>
                  <a:pt x="15541" y="18674"/>
                </a:cubicBezTo>
                <a:cubicBezTo>
                  <a:pt x="17554" y="24618"/>
                  <a:pt x="20678" y="30315"/>
                  <a:pt x="21400" y="36566"/>
                </a:cubicBezTo>
                <a:cubicBezTo>
                  <a:pt x="21398" y="36565"/>
                  <a:pt x="21395" y="36563"/>
                  <a:pt x="21393" y="36562"/>
                </a:cubicBezTo>
                <a:cubicBezTo>
                  <a:pt x="21397" y="36575"/>
                  <a:pt x="21400" y="36589"/>
                  <a:pt x="21404" y="36603"/>
                </a:cubicBezTo>
                <a:cubicBezTo>
                  <a:pt x="21403" y="36591"/>
                  <a:pt x="21401" y="36579"/>
                  <a:pt x="21400" y="36566"/>
                </a:cubicBezTo>
                <a:cubicBezTo>
                  <a:pt x="21764" y="36818"/>
                  <a:pt x="22127" y="37067"/>
                  <a:pt x="22490" y="37316"/>
                </a:cubicBezTo>
                <a:cubicBezTo>
                  <a:pt x="17961" y="35052"/>
                  <a:pt x="13215" y="33253"/>
                  <a:pt x="8314" y="31950"/>
                </a:cubicBezTo>
                <a:cubicBezTo>
                  <a:pt x="6992" y="31601"/>
                  <a:pt x="5548" y="31314"/>
                  <a:pt x="4169" y="31314"/>
                </a:cubicBezTo>
                <a:cubicBezTo>
                  <a:pt x="2603" y="31314"/>
                  <a:pt x="1122" y="31684"/>
                  <a:pt x="1" y="32756"/>
                </a:cubicBezTo>
                <a:cubicBezTo>
                  <a:pt x="5259" y="37064"/>
                  <a:pt x="11824" y="39390"/>
                  <a:pt x="18562" y="39390"/>
                </a:cubicBezTo>
                <a:cubicBezTo>
                  <a:pt x="19734" y="39390"/>
                  <a:pt x="20910" y="39320"/>
                  <a:pt x="22086" y="39177"/>
                </a:cubicBezTo>
                <a:cubicBezTo>
                  <a:pt x="22941" y="39305"/>
                  <a:pt x="23802" y="39364"/>
                  <a:pt x="24666" y="39364"/>
                </a:cubicBezTo>
                <a:cubicBezTo>
                  <a:pt x="31384" y="39364"/>
                  <a:pt x="38276" y="35758"/>
                  <a:pt x="44048" y="32322"/>
                </a:cubicBezTo>
                <a:cubicBezTo>
                  <a:pt x="42166" y="31703"/>
                  <a:pt x="40239" y="31445"/>
                  <a:pt x="38294" y="31445"/>
                </a:cubicBezTo>
                <a:cubicBezTo>
                  <a:pt x="34072" y="31445"/>
                  <a:pt x="29766" y="32665"/>
                  <a:pt x="25642" y="34070"/>
                </a:cubicBezTo>
                <a:cubicBezTo>
                  <a:pt x="25244" y="34419"/>
                  <a:pt x="24844" y="34767"/>
                  <a:pt x="24444" y="35114"/>
                </a:cubicBezTo>
                <a:cubicBezTo>
                  <a:pt x="24692" y="34819"/>
                  <a:pt x="24940" y="34523"/>
                  <a:pt x="25187" y="34226"/>
                </a:cubicBezTo>
                <a:cubicBezTo>
                  <a:pt x="24935" y="34313"/>
                  <a:pt x="24684" y="34400"/>
                  <a:pt x="24435" y="34488"/>
                </a:cubicBezTo>
                <a:cubicBezTo>
                  <a:pt x="24697" y="34391"/>
                  <a:pt x="24958" y="34292"/>
                  <a:pt x="25217" y="34189"/>
                </a:cubicBezTo>
                <a:cubicBezTo>
                  <a:pt x="25207" y="34202"/>
                  <a:pt x="25197" y="34214"/>
                  <a:pt x="25187" y="34226"/>
                </a:cubicBezTo>
                <a:cubicBezTo>
                  <a:pt x="25338" y="34174"/>
                  <a:pt x="25490" y="34122"/>
                  <a:pt x="25642" y="34070"/>
                </a:cubicBezTo>
                <a:cubicBezTo>
                  <a:pt x="25679" y="34038"/>
                  <a:pt x="25715" y="34006"/>
                  <a:pt x="25751" y="33974"/>
                </a:cubicBezTo>
                <a:cubicBezTo>
                  <a:pt x="25574" y="34047"/>
                  <a:pt x="25396" y="34119"/>
                  <a:pt x="25217" y="34189"/>
                </a:cubicBezTo>
                <a:cubicBezTo>
                  <a:pt x="28692" y="30012"/>
                  <a:pt x="32008" y="25700"/>
                  <a:pt x="34463" y="20876"/>
                </a:cubicBezTo>
                <a:cubicBezTo>
                  <a:pt x="37100" y="15665"/>
                  <a:pt x="38651" y="9771"/>
                  <a:pt x="37937" y="4002"/>
                </a:cubicBezTo>
                <a:cubicBezTo>
                  <a:pt x="29779" y="11012"/>
                  <a:pt x="31920" y="24722"/>
                  <a:pt x="25406" y="33315"/>
                </a:cubicBezTo>
                <a:cubicBezTo>
                  <a:pt x="30834" y="23047"/>
                  <a:pt x="30617" y="10050"/>
                  <a:pt x="24847"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121900" tIns="121900" rIns="121900" bIns="121900" anchor="ctr"/>
          <a:lstStyle/>
          <a:p>
            <a:endParaRPr lang="en-US"/>
          </a:p>
        </p:txBody>
      </p:sp>
      <p:sp>
        <p:nvSpPr>
          <p:cNvPr id="462" name="Google Shape;502;p4">
            <a:extLst>
              <a:ext uri="{FF2B5EF4-FFF2-40B4-BE49-F238E27FC236}">
                <a16:creationId xmlns:a16="http://schemas.microsoft.com/office/drawing/2014/main" id="{5FABD590-7033-138B-8CCA-5DBF0165FCAF}"/>
              </a:ext>
            </a:extLst>
          </p:cNvPr>
          <p:cNvSpPr>
            <a:spLocks/>
          </p:cNvSpPr>
          <p:nvPr/>
        </p:nvSpPr>
        <p:spPr bwMode="auto">
          <a:xfrm>
            <a:off x="6151563" y="5359400"/>
            <a:ext cx="504825" cy="420688"/>
          </a:xfrm>
          <a:custGeom>
            <a:avLst/>
            <a:gdLst>
              <a:gd name="T0" fmla="*/ 2147483646 w 11571"/>
              <a:gd name="T1" fmla="*/ 2147483646 h 9655"/>
              <a:gd name="T2" fmla="*/ 2147483646 w 11571"/>
              <a:gd name="T3" fmla="*/ 2147483646 h 9655"/>
              <a:gd name="T4" fmla="*/ 2147483646 w 11571"/>
              <a:gd name="T5" fmla="*/ 2147483646 h 9655"/>
              <a:gd name="T6" fmla="*/ 2147483646 w 11571"/>
              <a:gd name="T7" fmla="*/ 2147483646 h 9655"/>
              <a:gd name="T8" fmla="*/ 2147483646 w 11571"/>
              <a:gd name="T9" fmla="*/ 2147483646 h 9655"/>
              <a:gd name="T10" fmla="*/ 2147483646 w 11571"/>
              <a:gd name="T11" fmla="*/ 2147483646 h 9655"/>
              <a:gd name="T12" fmla="*/ 2147483646 w 11571"/>
              <a:gd name="T13" fmla="*/ 2147483646 h 9655"/>
              <a:gd name="T14" fmla="*/ 2147483646 w 11571"/>
              <a:gd name="T15" fmla="*/ 2147483646 h 9655"/>
              <a:gd name="T16" fmla="*/ 2147483646 w 11571"/>
              <a:gd name="T17" fmla="*/ 2147483646 h 9655"/>
              <a:gd name="T18" fmla="*/ 2147483646 w 11571"/>
              <a:gd name="T19" fmla="*/ 2147483646 h 9655"/>
              <a:gd name="T20" fmla="*/ 2147483646 w 11571"/>
              <a:gd name="T21" fmla="*/ 2147483646 h 9655"/>
              <a:gd name="T22" fmla="*/ 2147483646 w 11571"/>
              <a:gd name="T23" fmla="*/ 2147483646 h 965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1571" h="9655" extrusionOk="0">
                <a:moveTo>
                  <a:pt x="5435" y="1"/>
                </a:moveTo>
                <a:cubicBezTo>
                  <a:pt x="4747" y="1"/>
                  <a:pt x="4054" y="115"/>
                  <a:pt x="3382" y="346"/>
                </a:cubicBezTo>
                <a:lnTo>
                  <a:pt x="3719" y="273"/>
                </a:lnTo>
                <a:cubicBezTo>
                  <a:pt x="2253" y="703"/>
                  <a:pt x="929" y="1720"/>
                  <a:pt x="404" y="3137"/>
                </a:cubicBezTo>
                <a:cubicBezTo>
                  <a:pt x="1" y="4316"/>
                  <a:pt x="94" y="5619"/>
                  <a:pt x="714" y="6705"/>
                </a:cubicBezTo>
                <a:cubicBezTo>
                  <a:pt x="1303" y="7790"/>
                  <a:pt x="2234" y="8628"/>
                  <a:pt x="3382" y="9124"/>
                </a:cubicBezTo>
                <a:cubicBezTo>
                  <a:pt x="4160" y="9476"/>
                  <a:pt x="5019" y="9654"/>
                  <a:pt x="5873" y="9654"/>
                </a:cubicBezTo>
                <a:cubicBezTo>
                  <a:pt x="7130" y="9654"/>
                  <a:pt x="8377" y="9267"/>
                  <a:pt x="9337" y="8473"/>
                </a:cubicBezTo>
                <a:cubicBezTo>
                  <a:pt x="10950" y="7139"/>
                  <a:pt x="11571" y="4595"/>
                  <a:pt x="10547" y="2765"/>
                </a:cubicBezTo>
                <a:cubicBezTo>
                  <a:pt x="10206" y="2207"/>
                  <a:pt x="9741" y="1680"/>
                  <a:pt x="9213" y="1276"/>
                </a:cubicBezTo>
                <a:cubicBezTo>
                  <a:pt x="8105" y="435"/>
                  <a:pt x="6780" y="1"/>
                  <a:pt x="5435" y="1"/>
                </a:cubicBezTo>
                <a:close/>
              </a:path>
            </a:pathLst>
          </a:custGeom>
          <a:solidFill>
            <a:srgbClr val="E6A157"/>
          </a:solidFill>
          <a:ln>
            <a:noFill/>
          </a:ln>
          <a:extLst>
            <a:ext uri="{91240B29-F687-4F45-9708-019B960494DF}">
              <a14:hiddenLine xmlns:a14="http://schemas.microsoft.com/office/drawing/2010/main" w="9525">
                <a:solidFill>
                  <a:srgbClr val="000000"/>
                </a:solidFill>
                <a:round/>
                <a:headEnd/>
                <a:tailEnd/>
              </a14:hiddenLine>
            </a:ext>
          </a:extLst>
        </p:spPr>
        <p:txBody>
          <a:bodyPr lIns="121900" tIns="121900" rIns="121900" bIns="121900" anchor="ctr"/>
          <a:lstStyle/>
          <a:p>
            <a:endParaRPr lang="en-US"/>
          </a:p>
        </p:txBody>
      </p:sp>
      <p:grpSp>
        <p:nvGrpSpPr>
          <p:cNvPr id="463" name="Google Shape;503;p4">
            <a:extLst>
              <a:ext uri="{FF2B5EF4-FFF2-40B4-BE49-F238E27FC236}">
                <a16:creationId xmlns:a16="http://schemas.microsoft.com/office/drawing/2014/main" id="{C80392A9-E65B-1CC3-278D-8266875551E9}"/>
              </a:ext>
            </a:extLst>
          </p:cNvPr>
          <p:cNvGrpSpPr>
            <a:grpSpLocks/>
          </p:cNvGrpSpPr>
          <p:nvPr/>
        </p:nvGrpSpPr>
        <p:grpSpPr bwMode="auto">
          <a:xfrm>
            <a:off x="3522663" y="5592763"/>
            <a:ext cx="935037" cy="847725"/>
            <a:chOff x="3652400" y="3788700"/>
            <a:chExt cx="700450" cy="636075"/>
          </a:xfrm>
        </p:grpSpPr>
        <p:sp>
          <p:nvSpPr>
            <p:cNvPr id="464" name="Google Shape;504;p4">
              <a:extLst>
                <a:ext uri="{FF2B5EF4-FFF2-40B4-BE49-F238E27FC236}">
                  <a16:creationId xmlns:a16="http://schemas.microsoft.com/office/drawing/2014/main" id="{E118BC84-87C9-81C1-8DCA-EA2E08BB03E5}"/>
                </a:ext>
              </a:extLst>
            </p:cNvPr>
            <p:cNvSpPr>
              <a:spLocks/>
            </p:cNvSpPr>
            <p:nvPr/>
          </p:nvSpPr>
          <p:spPr bwMode="auto">
            <a:xfrm>
              <a:off x="3941050" y="3916900"/>
              <a:ext cx="65150" cy="72250"/>
            </a:xfrm>
            <a:custGeom>
              <a:avLst/>
              <a:gdLst>
                <a:gd name="T0" fmla="*/ 2147483646 w 2606"/>
                <a:gd name="T1" fmla="*/ 2147483646 h 2890"/>
                <a:gd name="T2" fmla="*/ 2147483646 w 2606"/>
                <a:gd name="T3" fmla="*/ 2147483646 h 2890"/>
                <a:gd name="T4" fmla="*/ 2147483646 w 2606"/>
                <a:gd name="T5" fmla="*/ 2147483646 h 2890"/>
                <a:gd name="T6" fmla="*/ 2147483646 w 2606"/>
                <a:gd name="T7" fmla="*/ 2147483646 h 2890"/>
                <a:gd name="T8" fmla="*/ 2147483646 w 2606"/>
                <a:gd name="T9" fmla="*/ 2147483646 h 2890"/>
                <a:gd name="T10" fmla="*/ 2147483646 w 2606"/>
                <a:gd name="T11" fmla="*/ 2147483646 h 2890"/>
                <a:gd name="T12" fmla="*/ 2147483646 w 2606"/>
                <a:gd name="T13" fmla="*/ 2147483646 h 2890"/>
                <a:gd name="T14" fmla="*/ 2147483646 w 2606"/>
                <a:gd name="T15" fmla="*/ 2147483646 h 2890"/>
                <a:gd name="T16" fmla="*/ 2147483646 w 2606"/>
                <a:gd name="T17" fmla="*/ 2147483646 h 289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06" h="2890" extrusionOk="0">
                  <a:moveTo>
                    <a:pt x="1800" y="1"/>
                  </a:moveTo>
                  <a:cubicBezTo>
                    <a:pt x="1498" y="1"/>
                    <a:pt x="1118" y="159"/>
                    <a:pt x="1032" y="354"/>
                  </a:cubicBezTo>
                  <a:cubicBezTo>
                    <a:pt x="780" y="380"/>
                    <a:pt x="506" y="491"/>
                    <a:pt x="435" y="648"/>
                  </a:cubicBezTo>
                  <a:cubicBezTo>
                    <a:pt x="124" y="1268"/>
                    <a:pt x="0" y="2012"/>
                    <a:pt x="93" y="2726"/>
                  </a:cubicBezTo>
                  <a:cubicBezTo>
                    <a:pt x="121" y="2853"/>
                    <a:pt x="258" y="2890"/>
                    <a:pt x="411" y="2890"/>
                  </a:cubicBezTo>
                  <a:cubicBezTo>
                    <a:pt x="594" y="2890"/>
                    <a:pt x="801" y="2836"/>
                    <a:pt x="869" y="2819"/>
                  </a:cubicBezTo>
                  <a:cubicBezTo>
                    <a:pt x="1892" y="2385"/>
                    <a:pt x="2606" y="1268"/>
                    <a:pt x="2172" y="182"/>
                  </a:cubicBezTo>
                  <a:cubicBezTo>
                    <a:pt x="2122" y="53"/>
                    <a:pt x="1974" y="1"/>
                    <a:pt x="1800" y="1"/>
                  </a:cubicBezTo>
                  <a:close/>
                </a:path>
              </a:pathLst>
            </a:custGeom>
            <a:solidFill>
              <a:srgbClr val="E6A157"/>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65" name="Google Shape;505;p4">
              <a:extLst>
                <a:ext uri="{FF2B5EF4-FFF2-40B4-BE49-F238E27FC236}">
                  <a16:creationId xmlns:a16="http://schemas.microsoft.com/office/drawing/2014/main" id="{70CB98B3-659A-2932-01C7-5FA34D5B2720}"/>
                </a:ext>
              </a:extLst>
            </p:cNvPr>
            <p:cNvSpPr>
              <a:spLocks/>
            </p:cNvSpPr>
            <p:nvPr/>
          </p:nvSpPr>
          <p:spPr bwMode="auto">
            <a:xfrm>
              <a:off x="4125850" y="3918850"/>
              <a:ext cx="58725" cy="76325"/>
            </a:xfrm>
            <a:custGeom>
              <a:avLst/>
              <a:gdLst>
                <a:gd name="T0" fmla="*/ 2147483646 w 2349"/>
                <a:gd name="T1" fmla="*/ 2147483646 h 3053"/>
                <a:gd name="T2" fmla="*/ 2147483646 w 2349"/>
                <a:gd name="T3" fmla="*/ 2147483646 h 3053"/>
                <a:gd name="T4" fmla="*/ 2147483646 w 2349"/>
                <a:gd name="T5" fmla="*/ 2147483646 h 3053"/>
                <a:gd name="T6" fmla="*/ 2147483646 w 2349"/>
                <a:gd name="T7" fmla="*/ 2147483646 h 3053"/>
                <a:gd name="T8" fmla="*/ 2147483646 w 2349"/>
                <a:gd name="T9" fmla="*/ 2147483646 h 3053"/>
                <a:gd name="T10" fmla="*/ 2147483646 w 2349"/>
                <a:gd name="T11" fmla="*/ 2147483646 h 3053"/>
                <a:gd name="T12" fmla="*/ 2147483646 w 2349"/>
                <a:gd name="T13" fmla="*/ 2147483646 h 3053"/>
                <a:gd name="T14" fmla="*/ 2147483646 w 2349"/>
                <a:gd name="T15" fmla="*/ 2147483646 h 3053"/>
                <a:gd name="T16" fmla="*/ 2147483646 w 2349"/>
                <a:gd name="T17" fmla="*/ 2147483646 h 305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49" h="3053" extrusionOk="0">
                  <a:moveTo>
                    <a:pt x="1488" y="1"/>
                  </a:moveTo>
                  <a:cubicBezTo>
                    <a:pt x="1165" y="1"/>
                    <a:pt x="767" y="244"/>
                    <a:pt x="783" y="561"/>
                  </a:cubicBezTo>
                  <a:cubicBezTo>
                    <a:pt x="491" y="578"/>
                    <a:pt x="178" y="750"/>
                    <a:pt x="146" y="1035"/>
                  </a:cubicBezTo>
                  <a:cubicBezTo>
                    <a:pt x="115" y="1562"/>
                    <a:pt x="53" y="2121"/>
                    <a:pt x="22" y="2648"/>
                  </a:cubicBezTo>
                  <a:cubicBezTo>
                    <a:pt x="1" y="2944"/>
                    <a:pt x="268" y="3052"/>
                    <a:pt x="528" y="3052"/>
                  </a:cubicBezTo>
                  <a:cubicBezTo>
                    <a:pt x="650" y="3052"/>
                    <a:pt x="770" y="3029"/>
                    <a:pt x="859" y="2989"/>
                  </a:cubicBezTo>
                  <a:cubicBezTo>
                    <a:pt x="1914" y="2493"/>
                    <a:pt x="2348" y="1252"/>
                    <a:pt x="1852" y="197"/>
                  </a:cubicBezTo>
                  <a:cubicBezTo>
                    <a:pt x="1788" y="59"/>
                    <a:pt x="1647" y="1"/>
                    <a:pt x="1488" y="1"/>
                  </a:cubicBezTo>
                  <a:close/>
                </a:path>
              </a:pathLst>
            </a:custGeom>
            <a:solidFill>
              <a:srgbClr val="E6A157"/>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66" name="Google Shape;506;p4">
              <a:extLst>
                <a:ext uri="{FF2B5EF4-FFF2-40B4-BE49-F238E27FC236}">
                  <a16:creationId xmlns:a16="http://schemas.microsoft.com/office/drawing/2014/main" id="{DE3572E6-08F6-3062-EEEA-37D5D1826CA5}"/>
                </a:ext>
              </a:extLst>
            </p:cNvPr>
            <p:cNvSpPr>
              <a:spLocks/>
            </p:cNvSpPr>
            <p:nvPr/>
          </p:nvSpPr>
          <p:spPr bwMode="auto">
            <a:xfrm>
              <a:off x="4000750" y="4053225"/>
              <a:ext cx="75575" cy="74650"/>
            </a:xfrm>
            <a:custGeom>
              <a:avLst/>
              <a:gdLst>
                <a:gd name="T0" fmla="*/ 2147483646 w 3023"/>
                <a:gd name="T1" fmla="*/ 0 h 2986"/>
                <a:gd name="T2" fmla="*/ 2147483646 w 3023"/>
                <a:gd name="T3" fmla="*/ 2147483646 h 2986"/>
                <a:gd name="T4" fmla="*/ 2147483646 w 3023"/>
                <a:gd name="T5" fmla="*/ 2147483646 h 2986"/>
                <a:gd name="T6" fmla="*/ 2147483646 w 3023"/>
                <a:gd name="T7" fmla="*/ 2147483646 h 2986"/>
                <a:gd name="T8" fmla="*/ 2147483646 w 3023"/>
                <a:gd name="T9" fmla="*/ 2147483646 h 2986"/>
                <a:gd name="T10" fmla="*/ 2147483646 w 3023"/>
                <a:gd name="T11" fmla="*/ 2147483646 h 2986"/>
                <a:gd name="T12" fmla="*/ 2147483646 w 3023"/>
                <a:gd name="T13" fmla="*/ 2147483646 h 2986"/>
                <a:gd name="T14" fmla="*/ 2147483646 w 3023"/>
                <a:gd name="T15" fmla="*/ 2147483646 h 2986"/>
                <a:gd name="T16" fmla="*/ 2147483646 w 3023"/>
                <a:gd name="T17" fmla="*/ 2147483646 h 2986"/>
                <a:gd name="T18" fmla="*/ 2147483646 w 3023"/>
                <a:gd name="T19" fmla="*/ 2147483646 h 2986"/>
                <a:gd name="T20" fmla="*/ 2147483646 w 3023"/>
                <a:gd name="T21" fmla="*/ 0 h 29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023" h="2986" extrusionOk="0">
                  <a:moveTo>
                    <a:pt x="2768" y="0"/>
                  </a:moveTo>
                  <a:cubicBezTo>
                    <a:pt x="2724" y="0"/>
                    <a:pt x="2686" y="3"/>
                    <a:pt x="2668" y="3"/>
                  </a:cubicBezTo>
                  <a:cubicBezTo>
                    <a:pt x="2062" y="55"/>
                    <a:pt x="1321" y="287"/>
                    <a:pt x="1113" y="870"/>
                  </a:cubicBezTo>
                  <a:cubicBezTo>
                    <a:pt x="756" y="892"/>
                    <a:pt x="213" y="1132"/>
                    <a:pt x="280" y="1243"/>
                  </a:cubicBezTo>
                  <a:cubicBezTo>
                    <a:pt x="528" y="1740"/>
                    <a:pt x="1" y="2174"/>
                    <a:pt x="187" y="2639"/>
                  </a:cubicBezTo>
                  <a:cubicBezTo>
                    <a:pt x="282" y="2906"/>
                    <a:pt x="483" y="2986"/>
                    <a:pt x="710" y="2986"/>
                  </a:cubicBezTo>
                  <a:cubicBezTo>
                    <a:pt x="852" y="2986"/>
                    <a:pt x="1005" y="2954"/>
                    <a:pt x="1148" y="2918"/>
                  </a:cubicBezTo>
                  <a:cubicBezTo>
                    <a:pt x="1707" y="2763"/>
                    <a:pt x="1924" y="2391"/>
                    <a:pt x="2172" y="1926"/>
                  </a:cubicBezTo>
                  <a:cubicBezTo>
                    <a:pt x="2482" y="1336"/>
                    <a:pt x="2730" y="747"/>
                    <a:pt x="2979" y="127"/>
                  </a:cubicBezTo>
                  <a:cubicBezTo>
                    <a:pt x="3023" y="16"/>
                    <a:pt x="2877" y="0"/>
                    <a:pt x="2768" y="0"/>
                  </a:cubicBezTo>
                  <a:close/>
                </a:path>
              </a:pathLst>
            </a:custGeom>
            <a:solidFill>
              <a:srgbClr val="E6A157"/>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67" name="Google Shape;507;p4">
              <a:extLst>
                <a:ext uri="{FF2B5EF4-FFF2-40B4-BE49-F238E27FC236}">
                  <a16:creationId xmlns:a16="http://schemas.microsoft.com/office/drawing/2014/main" id="{5F3E57FD-A403-BFAA-FE03-62F2E83F3C74}"/>
                </a:ext>
              </a:extLst>
            </p:cNvPr>
            <p:cNvSpPr>
              <a:spLocks/>
            </p:cNvSpPr>
            <p:nvPr/>
          </p:nvSpPr>
          <p:spPr bwMode="auto">
            <a:xfrm>
              <a:off x="3800675" y="4048800"/>
              <a:ext cx="69825" cy="77400"/>
            </a:xfrm>
            <a:custGeom>
              <a:avLst/>
              <a:gdLst>
                <a:gd name="T0" fmla="*/ 2147483646 w 2793"/>
                <a:gd name="T1" fmla="*/ 2147483646 h 3096"/>
                <a:gd name="T2" fmla="*/ 2147483646 w 2793"/>
                <a:gd name="T3" fmla="*/ 2147483646 h 3096"/>
                <a:gd name="T4" fmla="*/ 2147483646 w 2793"/>
                <a:gd name="T5" fmla="*/ 2147483646 h 3096"/>
                <a:gd name="T6" fmla="*/ 2147483646 w 2793"/>
                <a:gd name="T7" fmla="*/ 2147483646 h 3096"/>
                <a:gd name="T8" fmla="*/ 2147483646 w 2793"/>
                <a:gd name="T9" fmla="*/ 2147483646 h 3096"/>
                <a:gd name="T10" fmla="*/ 2147483646 w 2793"/>
                <a:gd name="T11" fmla="*/ 2147483646 h 3096"/>
                <a:gd name="T12" fmla="*/ 2147483646 w 2793"/>
                <a:gd name="T13" fmla="*/ 2147483646 h 3096"/>
                <a:gd name="T14" fmla="*/ 2147483646 w 2793"/>
                <a:gd name="T15" fmla="*/ 2147483646 h 3096"/>
                <a:gd name="T16" fmla="*/ 2147483646 w 2793"/>
                <a:gd name="T17" fmla="*/ 2147483646 h 3096"/>
                <a:gd name="T18" fmla="*/ 2147483646 w 2793"/>
                <a:gd name="T19" fmla="*/ 2147483646 h 3096"/>
                <a:gd name="T20" fmla="*/ 2147483646 w 2793"/>
                <a:gd name="T21" fmla="*/ 2147483646 h 3096"/>
                <a:gd name="T22" fmla="*/ 2147483646 w 2793"/>
                <a:gd name="T23" fmla="*/ 2147483646 h 3096"/>
                <a:gd name="T24" fmla="*/ 2147483646 w 2793"/>
                <a:gd name="T25" fmla="*/ 2147483646 h 3096"/>
                <a:gd name="T26" fmla="*/ 2147483646 w 2793"/>
                <a:gd name="T27" fmla="*/ 2147483646 h 3096"/>
                <a:gd name="T28" fmla="*/ 2147483646 w 2793"/>
                <a:gd name="T29" fmla="*/ 2147483646 h 3096"/>
                <a:gd name="T30" fmla="*/ 2147483646 w 2793"/>
                <a:gd name="T31" fmla="*/ 2147483646 h 3096"/>
                <a:gd name="T32" fmla="*/ 2147483646 w 2793"/>
                <a:gd name="T33" fmla="*/ 2147483646 h 3096"/>
                <a:gd name="T34" fmla="*/ 2147483646 w 2793"/>
                <a:gd name="T35" fmla="*/ 2147483646 h 309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793" h="3096" extrusionOk="0">
                  <a:moveTo>
                    <a:pt x="1487" y="1268"/>
                  </a:moveTo>
                  <a:cubicBezTo>
                    <a:pt x="1435" y="1475"/>
                    <a:pt x="1348" y="1672"/>
                    <a:pt x="1231" y="1852"/>
                  </a:cubicBezTo>
                  <a:cubicBezTo>
                    <a:pt x="1267" y="1652"/>
                    <a:pt x="1345" y="1458"/>
                    <a:pt x="1462" y="1284"/>
                  </a:cubicBezTo>
                  <a:cubicBezTo>
                    <a:pt x="1471" y="1279"/>
                    <a:pt x="1479" y="1273"/>
                    <a:pt x="1487" y="1268"/>
                  </a:cubicBezTo>
                  <a:close/>
                  <a:moveTo>
                    <a:pt x="2313" y="1"/>
                  </a:moveTo>
                  <a:cubicBezTo>
                    <a:pt x="2085" y="1"/>
                    <a:pt x="1809" y="95"/>
                    <a:pt x="1738" y="149"/>
                  </a:cubicBezTo>
                  <a:lnTo>
                    <a:pt x="776" y="862"/>
                  </a:lnTo>
                  <a:cubicBezTo>
                    <a:pt x="690" y="927"/>
                    <a:pt x="634" y="987"/>
                    <a:pt x="603" y="1041"/>
                  </a:cubicBezTo>
                  <a:cubicBezTo>
                    <a:pt x="554" y="1080"/>
                    <a:pt x="508" y="1124"/>
                    <a:pt x="466" y="1172"/>
                  </a:cubicBezTo>
                  <a:lnTo>
                    <a:pt x="528" y="1172"/>
                  </a:lnTo>
                  <a:cubicBezTo>
                    <a:pt x="94" y="1637"/>
                    <a:pt x="1" y="2320"/>
                    <a:pt x="218" y="2909"/>
                  </a:cubicBezTo>
                  <a:cubicBezTo>
                    <a:pt x="264" y="3049"/>
                    <a:pt x="412" y="3095"/>
                    <a:pt x="571" y="3095"/>
                  </a:cubicBezTo>
                  <a:cubicBezTo>
                    <a:pt x="730" y="3095"/>
                    <a:pt x="900" y="3049"/>
                    <a:pt x="993" y="3002"/>
                  </a:cubicBezTo>
                  <a:cubicBezTo>
                    <a:pt x="2110" y="2537"/>
                    <a:pt x="2793" y="1389"/>
                    <a:pt x="2637" y="211"/>
                  </a:cubicBezTo>
                  <a:cubicBezTo>
                    <a:pt x="2624" y="52"/>
                    <a:pt x="2482" y="1"/>
                    <a:pt x="2313" y="1"/>
                  </a:cubicBezTo>
                  <a:close/>
                </a:path>
              </a:pathLst>
            </a:custGeom>
            <a:solidFill>
              <a:srgbClr val="E6A157"/>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68" name="Google Shape;508;p4">
              <a:extLst>
                <a:ext uri="{FF2B5EF4-FFF2-40B4-BE49-F238E27FC236}">
                  <a16:creationId xmlns:a16="http://schemas.microsoft.com/office/drawing/2014/main" id="{5B979325-200A-2716-6689-ADED9F35A3AF}"/>
                </a:ext>
              </a:extLst>
            </p:cNvPr>
            <p:cNvSpPr>
              <a:spLocks/>
            </p:cNvSpPr>
            <p:nvPr/>
          </p:nvSpPr>
          <p:spPr bwMode="auto">
            <a:xfrm>
              <a:off x="3854875" y="4183625"/>
              <a:ext cx="67575" cy="96850"/>
            </a:xfrm>
            <a:custGeom>
              <a:avLst/>
              <a:gdLst>
                <a:gd name="T0" fmla="*/ 2147483646 w 2703"/>
                <a:gd name="T1" fmla="*/ 0 h 3874"/>
                <a:gd name="T2" fmla="*/ 2147483646 w 2703"/>
                <a:gd name="T3" fmla="*/ 2147483646 h 3874"/>
                <a:gd name="T4" fmla="*/ 2147483646 w 2703"/>
                <a:gd name="T5" fmla="*/ 2147483646 h 3874"/>
                <a:gd name="T6" fmla="*/ 2147483646 w 2703"/>
                <a:gd name="T7" fmla="*/ 2147483646 h 3874"/>
                <a:gd name="T8" fmla="*/ 2147483646 w 2703"/>
                <a:gd name="T9" fmla="*/ 2147483646 h 3874"/>
                <a:gd name="T10" fmla="*/ 2147483646 w 2703"/>
                <a:gd name="T11" fmla="*/ 2147483646 h 3874"/>
                <a:gd name="T12" fmla="*/ 2147483646 w 2703"/>
                <a:gd name="T13" fmla="*/ 2147483646 h 3874"/>
                <a:gd name="T14" fmla="*/ 2147483646 w 2703"/>
                <a:gd name="T15" fmla="*/ 2147483646 h 3874"/>
                <a:gd name="T16" fmla="*/ 2147483646 w 2703"/>
                <a:gd name="T17" fmla="*/ 2147483646 h 3874"/>
                <a:gd name="T18" fmla="*/ 2147483646 w 2703"/>
                <a:gd name="T19" fmla="*/ 2147483646 h 3874"/>
                <a:gd name="T20" fmla="*/ 2147483646 w 2703"/>
                <a:gd name="T21" fmla="*/ 0 h 387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703" h="3874" extrusionOk="0">
                  <a:moveTo>
                    <a:pt x="2290" y="0"/>
                  </a:moveTo>
                  <a:cubicBezTo>
                    <a:pt x="2053" y="0"/>
                    <a:pt x="1727" y="114"/>
                    <a:pt x="1648" y="153"/>
                  </a:cubicBezTo>
                  <a:lnTo>
                    <a:pt x="1090" y="494"/>
                  </a:lnTo>
                  <a:cubicBezTo>
                    <a:pt x="771" y="717"/>
                    <a:pt x="878" y="850"/>
                    <a:pt x="1104" y="898"/>
                  </a:cubicBezTo>
                  <a:cubicBezTo>
                    <a:pt x="1055" y="935"/>
                    <a:pt x="1017" y="976"/>
                    <a:pt x="997" y="1021"/>
                  </a:cubicBezTo>
                  <a:cubicBezTo>
                    <a:pt x="593" y="1859"/>
                    <a:pt x="283" y="2759"/>
                    <a:pt x="35" y="3658"/>
                  </a:cubicBezTo>
                  <a:cubicBezTo>
                    <a:pt x="1" y="3819"/>
                    <a:pt x="115" y="3873"/>
                    <a:pt x="280" y="3873"/>
                  </a:cubicBezTo>
                  <a:cubicBezTo>
                    <a:pt x="559" y="3873"/>
                    <a:pt x="981" y="3717"/>
                    <a:pt x="1059" y="3658"/>
                  </a:cubicBezTo>
                  <a:cubicBezTo>
                    <a:pt x="2144" y="2852"/>
                    <a:pt x="2703" y="1518"/>
                    <a:pt x="2548" y="153"/>
                  </a:cubicBezTo>
                  <a:cubicBezTo>
                    <a:pt x="2536" y="39"/>
                    <a:pt x="2428" y="0"/>
                    <a:pt x="2290" y="0"/>
                  </a:cubicBezTo>
                  <a:close/>
                </a:path>
              </a:pathLst>
            </a:custGeom>
            <a:solidFill>
              <a:srgbClr val="E6A157"/>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69" name="Google Shape;509;p4">
              <a:extLst>
                <a:ext uri="{FF2B5EF4-FFF2-40B4-BE49-F238E27FC236}">
                  <a16:creationId xmlns:a16="http://schemas.microsoft.com/office/drawing/2014/main" id="{7747223E-BC54-D70A-3E3F-5DC73F42B260}"/>
                </a:ext>
              </a:extLst>
            </p:cNvPr>
            <p:cNvSpPr>
              <a:spLocks/>
            </p:cNvSpPr>
            <p:nvPr/>
          </p:nvSpPr>
          <p:spPr bwMode="auto">
            <a:xfrm>
              <a:off x="4105450" y="4181350"/>
              <a:ext cx="54300" cy="88550"/>
            </a:xfrm>
            <a:custGeom>
              <a:avLst/>
              <a:gdLst>
                <a:gd name="T0" fmla="*/ 2147483646 w 2172"/>
                <a:gd name="T1" fmla="*/ 0 h 3542"/>
                <a:gd name="T2" fmla="*/ 2147483646 w 2172"/>
                <a:gd name="T3" fmla="*/ 2147483646 h 3542"/>
                <a:gd name="T4" fmla="*/ 2147483646 w 2172"/>
                <a:gd name="T5" fmla="*/ 2147483646 h 3542"/>
                <a:gd name="T6" fmla="*/ 2147483646 w 2172"/>
                <a:gd name="T7" fmla="*/ 2147483646 h 3542"/>
                <a:gd name="T8" fmla="*/ 2147483646 w 2172"/>
                <a:gd name="T9" fmla="*/ 2147483646 h 3542"/>
                <a:gd name="T10" fmla="*/ 2147483646 w 2172"/>
                <a:gd name="T11" fmla="*/ 2147483646 h 3542"/>
                <a:gd name="T12" fmla="*/ 2147483646 w 2172"/>
                <a:gd name="T13" fmla="*/ 2147483646 h 3542"/>
                <a:gd name="T14" fmla="*/ 2147483646 w 2172"/>
                <a:gd name="T15" fmla="*/ 2147483646 h 3542"/>
                <a:gd name="T16" fmla="*/ 2147483646 w 2172"/>
                <a:gd name="T17" fmla="*/ 2147483646 h 3542"/>
                <a:gd name="T18" fmla="*/ 2147483646 w 2172"/>
                <a:gd name="T19" fmla="*/ 2147483646 h 3542"/>
                <a:gd name="T20" fmla="*/ 2147483646 w 2172"/>
                <a:gd name="T21" fmla="*/ 0 h 354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72" h="3542" extrusionOk="0">
                  <a:moveTo>
                    <a:pt x="1674" y="0"/>
                  </a:moveTo>
                  <a:cubicBezTo>
                    <a:pt x="1331" y="0"/>
                    <a:pt x="859" y="206"/>
                    <a:pt x="900" y="492"/>
                  </a:cubicBezTo>
                  <a:cubicBezTo>
                    <a:pt x="908" y="555"/>
                    <a:pt x="914" y="617"/>
                    <a:pt x="919" y="680"/>
                  </a:cubicBezTo>
                  <a:cubicBezTo>
                    <a:pt x="635" y="711"/>
                    <a:pt x="312" y="844"/>
                    <a:pt x="249" y="1050"/>
                  </a:cubicBezTo>
                  <a:lnTo>
                    <a:pt x="280" y="1050"/>
                  </a:lnTo>
                  <a:cubicBezTo>
                    <a:pt x="62" y="1795"/>
                    <a:pt x="0" y="2570"/>
                    <a:pt x="93" y="3346"/>
                  </a:cubicBezTo>
                  <a:cubicBezTo>
                    <a:pt x="104" y="3489"/>
                    <a:pt x="208" y="3541"/>
                    <a:pt x="350" y="3541"/>
                  </a:cubicBezTo>
                  <a:cubicBezTo>
                    <a:pt x="637" y="3541"/>
                    <a:pt x="1075" y="3326"/>
                    <a:pt x="1179" y="3222"/>
                  </a:cubicBezTo>
                  <a:cubicBezTo>
                    <a:pt x="1862" y="2353"/>
                    <a:pt x="2172" y="1268"/>
                    <a:pt x="2017" y="182"/>
                  </a:cubicBezTo>
                  <a:cubicBezTo>
                    <a:pt x="1995" y="55"/>
                    <a:pt x="1852" y="0"/>
                    <a:pt x="1674" y="0"/>
                  </a:cubicBezTo>
                  <a:close/>
                </a:path>
              </a:pathLst>
            </a:custGeom>
            <a:solidFill>
              <a:srgbClr val="E6A157"/>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70" name="Google Shape;510;p4">
              <a:extLst>
                <a:ext uri="{FF2B5EF4-FFF2-40B4-BE49-F238E27FC236}">
                  <a16:creationId xmlns:a16="http://schemas.microsoft.com/office/drawing/2014/main" id="{067233B2-EC52-1595-8992-9EFEEF278026}"/>
                </a:ext>
              </a:extLst>
            </p:cNvPr>
            <p:cNvSpPr>
              <a:spLocks/>
            </p:cNvSpPr>
            <p:nvPr/>
          </p:nvSpPr>
          <p:spPr bwMode="auto">
            <a:xfrm>
              <a:off x="4174475" y="4054800"/>
              <a:ext cx="64375" cy="71425"/>
            </a:xfrm>
            <a:custGeom>
              <a:avLst/>
              <a:gdLst>
                <a:gd name="T0" fmla="*/ 2147483646 w 2575"/>
                <a:gd name="T1" fmla="*/ 2147483646 h 2857"/>
                <a:gd name="T2" fmla="*/ 2147483646 w 2575"/>
                <a:gd name="T3" fmla="*/ 2147483646 h 2857"/>
                <a:gd name="T4" fmla="*/ 2147483646 w 2575"/>
                <a:gd name="T5" fmla="*/ 2147483646 h 2857"/>
                <a:gd name="T6" fmla="*/ 2147483646 w 2575"/>
                <a:gd name="T7" fmla="*/ 2147483646 h 2857"/>
                <a:gd name="T8" fmla="*/ 2147483646 w 2575"/>
                <a:gd name="T9" fmla="*/ 2147483646 h 2857"/>
                <a:gd name="T10" fmla="*/ 2147483646 w 2575"/>
                <a:gd name="T11" fmla="*/ 0 h 2857"/>
                <a:gd name="T12" fmla="*/ 2147483646 w 2575"/>
                <a:gd name="T13" fmla="*/ 2147483646 h 2857"/>
                <a:gd name="T14" fmla="*/ 2147483646 w 2575"/>
                <a:gd name="T15" fmla="*/ 2147483646 h 2857"/>
                <a:gd name="T16" fmla="*/ 2147483646 w 2575"/>
                <a:gd name="T17" fmla="*/ 2147483646 h 2857"/>
                <a:gd name="T18" fmla="*/ 2147483646 w 2575"/>
                <a:gd name="T19" fmla="*/ 2147483646 h 2857"/>
                <a:gd name="T20" fmla="*/ 2147483646 w 2575"/>
                <a:gd name="T21" fmla="*/ 2147483646 h 2857"/>
                <a:gd name="T22" fmla="*/ 2147483646 w 2575"/>
                <a:gd name="T23" fmla="*/ 2147483646 h 2857"/>
                <a:gd name="T24" fmla="*/ 2147483646 w 2575"/>
                <a:gd name="T25" fmla="*/ 2147483646 h 2857"/>
                <a:gd name="T26" fmla="*/ 2147483646 w 2575"/>
                <a:gd name="T27" fmla="*/ 2147483646 h 2857"/>
                <a:gd name="T28" fmla="*/ 2147483646 w 2575"/>
                <a:gd name="T29" fmla="*/ 2147483646 h 2857"/>
                <a:gd name="T30" fmla="*/ 2147483646 w 2575"/>
                <a:gd name="T31" fmla="*/ 2147483646 h 2857"/>
                <a:gd name="T32" fmla="*/ 2147483646 w 2575"/>
                <a:gd name="T33" fmla="*/ 2147483646 h 2857"/>
                <a:gd name="T34" fmla="*/ 2147483646 w 2575"/>
                <a:gd name="T35" fmla="*/ 0 h 28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575" h="2857" extrusionOk="0">
                  <a:moveTo>
                    <a:pt x="1318" y="917"/>
                  </a:moveTo>
                  <a:cubicBezTo>
                    <a:pt x="1374" y="1076"/>
                    <a:pt x="1390" y="1252"/>
                    <a:pt x="1365" y="1429"/>
                  </a:cubicBezTo>
                  <a:cubicBezTo>
                    <a:pt x="1342" y="1557"/>
                    <a:pt x="1297" y="1677"/>
                    <a:pt x="1236" y="1788"/>
                  </a:cubicBezTo>
                  <a:cubicBezTo>
                    <a:pt x="1212" y="1495"/>
                    <a:pt x="1240" y="1202"/>
                    <a:pt x="1318" y="917"/>
                  </a:cubicBezTo>
                  <a:close/>
                  <a:moveTo>
                    <a:pt x="1451" y="0"/>
                  </a:moveTo>
                  <a:cubicBezTo>
                    <a:pt x="1341" y="0"/>
                    <a:pt x="1229" y="11"/>
                    <a:pt x="1117" y="33"/>
                  </a:cubicBezTo>
                  <a:cubicBezTo>
                    <a:pt x="993" y="33"/>
                    <a:pt x="465" y="157"/>
                    <a:pt x="465" y="312"/>
                  </a:cubicBezTo>
                  <a:cubicBezTo>
                    <a:pt x="465" y="428"/>
                    <a:pt x="597" y="459"/>
                    <a:pt x="727" y="459"/>
                  </a:cubicBezTo>
                  <a:cubicBezTo>
                    <a:pt x="806" y="459"/>
                    <a:pt x="884" y="448"/>
                    <a:pt x="931" y="436"/>
                  </a:cubicBezTo>
                  <a:cubicBezTo>
                    <a:pt x="936" y="436"/>
                    <a:pt x="950" y="446"/>
                    <a:pt x="968" y="462"/>
                  </a:cubicBezTo>
                  <a:cubicBezTo>
                    <a:pt x="703" y="495"/>
                    <a:pt x="416" y="580"/>
                    <a:pt x="341" y="715"/>
                  </a:cubicBezTo>
                  <a:cubicBezTo>
                    <a:pt x="31" y="1366"/>
                    <a:pt x="0" y="2080"/>
                    <a:pt x="248" y="2762"/>
                  </a:cubicBezTo>
                  <a:cubicBezTo>
                    <a:pt x="274" y="2830"/>
                    <a:pt x="351" y="2857"/>
                    <a:pt x="452" y="2857"/>
                  </a:cubicBezTo>
                  <a:cubicBezTo>
                    <a:pt x="718" y="2857"/>
                    <a:pt x="1151" y="2675"/>
                    <a:pt x="1241" y="2607"/>
                  </a:cubicBezTo>
                  <a:cubicBezTo>
                    <a:pt x="1830" y="2235"/>
                    <a:pt x="2575" y="1677"/>
                    <a:pt x="2513" y="901"/>
                  </a:cubicBezTo>
                  <a:cubicBezTo>
                    <a:pt x="2436" y="259"/>
                    <a:pt x="1976" y="0"/>
                    <a:pt x="1451" y="0"/>
                  </a:cubicBezTo>
                  <a:close/>
                </a:path>
              </a:pathLst>
            </a:custGeom>
            <a:solidFill>
              <a:srgbClr val="E6A157"/>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71" name="Google Shape;511;p4">
              <a:extLst>
                <a:ext uri="{FF2B5EF4-FFF2-40B4-BE49-F238E27FC236}">
                  <a16:creationId xmlns:a16="http://schemas.microsoft.com/office/drawing/2014/main" id="{F582303E-9632-3290-C587-5E9CC9539518}"/>
                </a:ext>
              </a:extLst>
            </p:cNvPr>
            <p:cNvSpPr>
              <a:spLocks/>
            </p:cNvSpPr>
            <p:nvPr/>
          </p:nvSpPr>
          <p:spPr bwMode="auto">
            <a:xfrm>
              <a:off x="4066675" y="3788700"/>
              <a:ext cx="50425" cy="73275"/>
            </a:xfrm>
            <a:custGeom>
              <a:avLst/>
              <a:gdLst>
                <a:gd name="T0" fmla="*/ 2147483646 w 2017"/>
                <a:gd name="T1" fmla="*/ 0 h 2931"/>
                <a:gd name="T2" fmla="*/ 2147483646 w 2017"/>
                <a:gd name="T3" fmla="*/ 2147483646 h 2931"/>
                <a:gd name="T4" fmla="*/ 2147483646 w 2017"/>
                <a:gd name="T5" fmla="*/ 2147483646 h 2931"/>
                <a:gd name="T6" fmla="*/ 2147483646 w 2017"/>
                <a:gd name="T7" fmla="*/ 2147483646 h 2931"/>
                <a:gd name="T8" fmla="*/ 2147483646 w 2017"/>
                <a:gd name="T9" fmla="*/ 2147483646 h 2931"/>
                <a:gd name="T10" fmla="*/ 2147483646 w 2017"/>
                <a:gd name="T11" fmla="*/ 2147483646 h 2931"/>
                <a:gd name="T12" fmla="*/ 2147483646 w 2017"/>
                <a:gd name="T13" fmla="*/ 2147483646 h 2931"/>
                <a:gd name="T14" fmla="*/ 2147483646 w 2017"/>
                <a:gd name="T15" fmla="*/ 2147483646 h 2931"/>
                <a:gd name="T16" fmla="*/ 2147483646 w 2017"/>
                <a:gd name="T17" fmla="*/ 2147483646 h 2931"/>
                <a:gd name="T18" fmla="*/ 2147483646 w 2017"/>
                <a:gd name="T19" fmla="*/ 2147483646 h 2931"/>
                <a:gd name="T20" fmla="*/ 2147483646 w 2017"/>
                <a:gd name="T21" fmla="*/ 0 h 293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017" h="2931" extrusionOk="0">
                  <a:moveTo>
                    <a:pt x="1370" y="0"/>
                  </a:moveTo>
                  <a:cubicBezTo>
                    <a:pt x="1012" y="0"/>
                    <a:pt x="641" y="99"/>
                    <a:pt x="342" y="316"/>
                  </a:cubicBezTo>
                  <a:cubicBezTo>
                    <a:pt x="210" y="426"/>
                    <a:pt x="202" y="489"/>
                    <a:pt x="286" y="528"/>
                  </a:cubicBezTo>
                  <a:cubicBezTo>
                    <a:pt x="250" y="558"/>
                    <a:pt x="225" y="591"/>
                    <a:pt x="218" y="626"/>
                  </a:cubicBezTo>
                  <a:cubicBezTo>
                    <a:pt x="62" y="1340"/>
                    <a:pt x="0" y="2084"/>
                    <a:pt x="62" y="2829"/>
                  </a:cubicBezTo>
                  <a:cubicBezTo>
                    <a:pt x="62" y="2903"/>
                    <a:pt x="130" y="2931"/>
                    <a:pt x="230" y="2931"/>
                  </a:cubicBezTo>
                  <a:cubicBezTo>
                    <a:pt x="510" y="2931"/>
                    <a:pt x="1049" y="2711"/>
                    <a:pt x="1117" y="2643"/>
                  </a:cubicBezTo>
                  <a:cubicBezTo>
                    <a:pt x="1706" y="2146"/>
                    <a:pt x="2017" y="1433"/>
                    <a:pt x="1986" y="657"/>
                  </a:cubicBezTo>
                  <a:cubicBezTo>
                    <a:pt x="1955" y="285"/>
                    <a:pt x="1924" y="37"/>
                    <a:pt x="1520" y="6"/>
                  </a:cubicBezTo>
                  <a:cubicBezTo>
                    <a:pt x="1471" y="2"/>
                    <a:pt x="1421" y="0"/>
                    <a:pt x="1370" y="0"/>
                  </a:cubicBezTo>
                  <a:close/>
                </a:path>
              </a:pathLst>
            </a:custGeom>
            <a:solidFill>
              <a:srgbClr val="E6A157"/>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72" name="Google Shape;512;p4">
              <a:extLst>
                <a:ext uri="{FF2B5EF4-FFF2-40B4-BE49-F238E27FC236}">
                  <a16:creationId xmlns:a16="http://schemas.microsoft.com/office/drawing/2014/main" id="{C3AD9076-4910-BFCD-D946-55DE95F9DFA7}"/>
                </a:ext>
              </a:extLst>
            </p:cNvPr>
            <p:cNvSpPr>
              <a:spLocks/>
            </p:cNvSpPr>
            <p:nvPr/>
          </p:nvSpPr>
          <p:spPr bwMode="auto">
            <a:xfrm>
              <a:off x="3819300" y="3848450"/>
              <a:ext cx="66700" cy="75350"/>
            </a:xfrm>
            <a:custGeom>
              <a:avLst/>
              <a:gdLst>
                <a:gd name="T0" fmla="*/ 2147483646 w 2668"/>
                <a:gd name="T1" fmla="*/ 0 h 3014"/>
                <a:gd name="T2" fmla="*/ 2147483646 w 2668"/>
                <a:gd name="T3" fmla="*/ 2147483646 h 3014"/>
                <a:gd name="T4" fmla="*/ 2147483646 w 2668"/>
                <a:gd name="T5" fmla="*/ 2147483646 h 3014"/>
                <a:gd name="T6" fmla="*/ 2147483646 w 2668"/>
                <a:gd name="T7" fmla="*/ 2147483646 h 3014"/>
                <a:gd name="T8" fmla="*/ 2147483646 w 2668"/>
                <a:gd name="T9" fmla="*/ 2147483646 h 3014"/>
                <a:gd name="T10" fmla="*/ 2147483646 w 2668"/>
                <a:gd name="T11" fmla="*/ 2147483646 h 3014"/>
                <a:gd name="T12" fmla="*/ 2147483646 w 2668"/>
                <a:gd name="T13" fmla="*/ 2147483646 h 3014"/>
                <a:gd name="T14" fmla="*/ 2147483646 w 2668"/>
                <a:gd name="T15" fmla="*/ 2147483646 h 3014"/>
                <a:gd name="T16" fmla="*/ 2147483646 w 2668"/>
                <a:gd name="T17" fmla="*/ 2147483646 h 3014"/>
                <a:gd name="T18" fmla="*/ 2147483646 w 2668"/>
                <a:gd name="T19" fmla="*/ 2147483646 h 3014"/>
                <a:gd name="T20" fmla="*/ 2147483646 w 2668"/>
                <a:gd name="T21" fmla="*/ 2147483646 h 3014"/>
                <a:gd name="T22" fmla="*/ 2147483646 w 2668"/>
                <a:gd name="T23" fmla="*/ 2147483646 h 3014"/>
                <a:gd name="T24" fmla="*/ 2147483646 w 2668"/>
                <a:gd name="T25" fmla="*/ 0 h 301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668" h="3014" extrusionOk="0">
                  <a:moveTo>
                    <a:pt x="1789" y="0"/>
                  </a:moveTo>
                  <a:cubicBezTo>
                    <a:pt x="1481" y="0"/>
                    <a:pt x="1020" y="189"/>
                    <a:pt x="931" y="346"/>
                  </a:cubicBezTo>
                  <a:lnTo>
                    <a:pt x="466" y="1183"/>
                  </a:lnTo>
                  <a:cubicBezTo>
                    <a:pt x="403" y="1276"/>
                    <a:pt x="497" y="1300"/>
                    <a:pt x="613" y="1300"/>
                  </a:cubicBezTo>
                  <a:cubicBezTo>
                    <a:pt x="698" y="1300"/>
                    <a:pt x="796" y="1287"/>
                    <a:pt x="854" y="1280"/>
                  </a:cubicBezTo>
                  <a:cubicBezTo>
                    <a:pt x="806" y="1307"/>
                    <a:pt x="759" y="1337"/>
                    <a:pt x="714" y="1369"/>
                  </a:cubicBezTo>
                  <a:lnTo>
                    <a:pt x="745" y="1369"/>
                  </a:lnTo>
                  <a:cubicBezTo>
                    <a:pt x="435" y="1711"/>
                    <a:pt x="0" y="2207"/>
                    <a:pt x="310" y="2703"/>
                  </a:cubicBezTo>
                  <a:cubicBezTo>
                    <a:pt x="466" y="2936"/>
                    <a:pt x="683" y="3013"/>
                    <a:pt x="911" y="3013"/>
                  </a:cubicBezTo>
                  <a:cubicBezTo>
                    <a:pt x="1140" y="3013"/>
                    <a:pt x="1381" y="2936"/>
                    <a:pt x="1582" y="2858"/>
                  </a:cubicBezTo>
                  <a:cubicBezTo>
                    <a:pt x="2668" y="2455"/>
                    <a:pt x="2606" y="935"/>
                    <a:pt x="2048" y="98"/>
                  </a:cubicBezTo>
                  <a:cubicBezTo>
                    <a:pt x="2004" y="28"/>
                    <a:pt x="1908" y="0"/>
                    <a:pt x="1789" y="0"/>
                  </a:cubicBezTo>
                  <a:close/>
                </a:path>
              </a:pathLst>
            </a:custGeom>
            <a:solidFill>
              <a:srgbClr val="E6A157"/>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73" name="Google Shape;513;p4">
              <a:extLst>
                <a:ext uri="{FF2B5EF4-FFF2-40B4-BE49-F238E27FC236}">
                  <a16:creationId xmlns:a16="http://schemas.microsoft.com/office/drawing/2014/main" id="{34CC00F8-04E0-DAC1-3BB0-007DE4EBC3C2}"/>
                </a:ext>
              </a:extLst>
            </p:cNvPr>
            <p:cNvSpPr>
              <a:spLocks/>
            </p:cNvSpPr>
            <p:nvPr/>
          </p:nvSpPr>
          <p:spPr bwMode="auto">
            <a:xfrm>
              <a:off x="4278375" y="3872450"/>
              <a:ext cx="63625" cy="77775"/>
            </a:xfrm>
            <a:custGeom>
              <a:avLst/>
              <a:gdLst>
                <a:gd name="T0" fmla="*/ 2147483646 w 2545"/>
                <a:gd name="T1" fmla="*/ 2147483646 h 3111"/>
                <a:gd name="T2" fmla="*/ 2147483646 w 2545"/>
                <a:gd name="T3" fmla="*/ 2147483646 h 3111"/>
                <a:gd name="T4" fmla="*/ 2147483646 w 2545"/>
                <a:gd name="T5" fmla="*/ 2147483646 h 3111"/>
                <a:gd name="T6" fmla="*/ 2147483646 w 2545"/>
                <a:gd name="T7" fmla="*/ 2147483646 h 3111"/>
                <a:gd name="T8" fmla="*/ 2147483646 w 2545"/>
                <a:gd name="T9" fmla="*/ 2147483646 h 3111"/>
                <a:gd name="T10" fmla="*/ 2147483646 w 2545"/>
                <a:gd name="T11" fmla="*/ 2147483646 h 3111"/>
                <a:gd name="T12" fmla="*/ 2147483646 w 2545"/>
                <a:gd name="T13" fmla="*/ 2147483646 h 3111"/>
                <a:gd name="T14" fmla="*/ 2147483646 w 2545"/>
                <a:gd name="T15" fmla="*/ 2147483646 h 3111"/>
                <a:gd name="T16" fmla="*/ 2147483646 w 2545"/>
                <a:gd name="T17" fmla="*/ 2147483646 h 3111"/>
                <a:gd name="T18" fmla="*/ 2147483646 w 2545"/>
                <a:gd name="T19" fmla="*/ 2147483646 h 311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545" h="3111" extrusionOk="0">
                  <a:moveTo>
                    <a:pt x="1622" y="1"/>
                  </a:moveTo>
                  <a:cubicBezTo>
                    <a:pt x="1248" y="1"/>
                    <a:pt x="675" y="269"/>
                    <a:pt x="838" y="502"/>
                  </a:cubicBezTo>
                  <a:cubicBezTo>
                    <a:pt x="908" y="589"/>
                    <a:pt x="967" y="684"/>
                    <a:pt x="1017" y="782"/>
                  </a:cubicBezTo>
                  <a:cubicBezTo>
                    <a:pt x="835" y="828"/>
                    <a:pt x="673" y="905"/>
                    <a:pt x="621" y="999"/>
                  </a:cubicBezTo>
                  <a:cubicBezTo>
                    <a:pt x="342" y="1464"/>
                    <a:pt x="1" y="2146"/>
                    <a:pt x="156" y="2705"/>
                  </a:cubicBezTo>
                  <a:cubicBezTo>
                    <a:pt x="223" y="3008"/>
                    <a:pt x="464" y="3110"/>
                    <a:pt x="731" y="3110"/>
                  </a:cubicBezTo>
                  <a:cubicBezTo>
                    <a:pt x="954" y="3110"/>
                    <a:pt x="1196" y="3038"/>
                    <a:pt x="1366" y="2953"/>
                  </a:cubicBezTo>
                  <a:cubicBezTo>
                    <a:pt x="2451" y="2457"/>
                    <a:pt x="2544" y="937"/>
                    <a:pt x="1893" y="99"/>
                  </a:cubicBezTo>
                  <a:cubicBezTo>
                    <a:pt x="1847" y="30"/>
                    <a:pt x="1745" y="1"/>
                    <a:pt x="1622" y="1"/>
                  </a:cubicBezTo>
                  <a:close/>
                </a:path>
              </a:pathLst>
            </a:custGeom>
            <a:solidFill>
              <a:srgbClr val="E6A157"/>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74" name="Google Shape;514;p4">
              <a:extLst>
                <a:ext uri="{FF2B5EF4-FFF2-40B4-BE49-F238E27FC236}">
                  <a16:creationId xmlns:a16="http://schemas.microsoft.com/office/drawing/2014/main" id="{F79DF6FA-7913-49D5-1B51-30F1076A8A08}"/>
                </a:ext>
              </a:extLst>
            </p:cNvPr>
            <p:cNvSpPr>
              <a:spLocks/>
            </p:cNvSpPr>
            <p:nvPr/>
          </p:nvSpPr>
          <p:spPr bwMode="auto">
            <a:xfrm>
              <a:off x="4287675" y="4167850"/>
              <a:ext cx="65175" cy="79700"/>
            </a:xfrm>
            <a:custGeom>
              <a:avLst/>
              <a:gdLst>
                <a:gd name="T0" fmla="*/ 2147483646 w 2607"/>
                <a:gd name="T1" fmla="*/ 2147483646 h 3188"/>
                <a:gd name="T2" fmla="*/ 2147483646 w 2607"/>
                <a:gd name="T3" fmla="*/ 2147483646 h 3188"/>
                <a:gd name="T4" fmla="*/ 2147483646 w 2607"/>
                <a:gd name="T5" fmla="*/ 2147483646 h 3188"/>
                <a:gd name="T6" fmla="*/ 2147483646 w 2607"/>
                <a:gd name="T7" fmla="*/ 2147483646 h 3188"/>
                <a:gd name="T8" fmla="*/ 2147483646 w 2607"/>
                <a:gd name="T9" fmla="*/ 2147483646 h 3188"/>
                <a:gd name="T10" fmla="*/ 2147483646 w 2607"/>
                <a:gd name="T11" fmla="*/ 2147483646 h 3188"/>
                <a:gd name="T12" fmla="*/ 2147483646 w 2607"/>
                <a:gd name="T13" fmla="*/ 2147483646 h 3188"/>
                <a:gd name="T14" fmla="*/ 2147483646 w 2607"/>
                <a:gd name="T15" fmla="*/ 2147483646 h 3188"/>
                <a:gd name="T16" fmla="*/ 2147483646 w 2607"/>
                <a:gd name="T17" fmla="*/ 2147483646 h 3188"/>
                <a:gd name="T18" fmla="*/ 2147483646 w 2607"/>
                <a:gd name="T19" fmla="*/ 2147483646 h 3188"/>
                <a:gd name="T20" fmla="*/ 2147483646 w 2607"/>
                <a:gd name="T21" fmla="*/ 2147483646 h 3188"/>
                <a:gd name="T22" fmla="*/ 2147483646 w 2607"/>
                <a:gd name="T23" fmla="*/ 2147483646 h 3188"/>
                <a:gd name="T24" fmla="*/ 2147483646 w 2607"/>
                <a:gd name="T25" fmla="*/ 2147483646 h 3188"/>
                <a:gd name="T26" fmla="*/ 2147483646 w 2607"/>
                <a:gd name="T27" fmla="*/ 2147483646 h 3188"/>
                <a:gd name="T28" fmla="*/ 2147483646 w 2607"/>
                <a:gd name="T29" fmla="*/ 2147483646 h 3188"/>
                <a:gd name="T30" fmla="*/ 2147483646 w 2607"/>
                <a:gd name="T31" fmla="*/ 2147483646 h 3188"/>
                <a:gd name="T32" fmla="*/ 2147483646 w 2607"/>
                <a:gd name="T33" fmla="*/ 2147483646 h 3188"/>
                <a:gd name="T34" fmla="*/ 2147483646 w 2607"/>
                <a:gd name="T35" fmla="*/ 2147483646 h 318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607" h="3188" extrusionOk="0">
                  <a:moveTo>
                    <a:pt x="1441" y="1215"/>
                  </a:moveTo>
                  <a:cubicBezTo>
                    <a:pt x="1414" y="1383"/>
                    <a:pt x="1379" y="1539"/>
                    <a:pt x="1304" y="1714"/>
                  </a:cubicBezTo>
                  <a:cubicBezTo>
                    <a:pt x="1284" y="1777"/>
                    <a:pt x="1261" y="1838"/>
                    <a:pt x="1234" y="1897"/>
                  </a:cubicBezTo>
                  <a:cubicBezTo>
                    <a:pt x="1283" y="1663"/>
                    <a:pt x="1351" y="1435"/>
                    <a:pt x="1441" y="1215"/>
                  </a:cubicBezTo>
                  <a:close/>
                  <a:moveTo>
                    <a:pt x="2001" y="1"/>
                  </a:moveTo>
                  <a:cubicBezTo>
                    <a:pt x="1965" y="1"/>
                    <a:pt x="1929" y="3"/>
                    <a:pt x="1893" y="8"/>
                  </a:cubicBezTo>
                  <a:cubicBezTo>
                    <a:pt x="1869" y="7"/>
                    <a:pt x="1845" y="6"/>
                    <a:pt x="1821" y="6"/>
                  </a:cubicBezTo>
                  <a:cubicBezTo>
                    <a:pt x="1324" y="6"/>
                    <a:pt x="890" y="310"/>
                    <a:pt x="683" y="784"/>
                  </a:cubicBezTo>
                  <a:cubicBezTo>
                    <a:pt x="664" y="856"/>
                    <a:pt x="698" y="906"/>
                    <a:pt x="765" y="937"/>
                  </a:cubicBezTo>
                  <a:cubicBezTo>
                    <a:pt x="596" y="994"/>
                    <a:pt x="453" y="1080"/>
                    <a:pt x="404" y="1187"/>
                  </a:cubicBezTo>
                  <a:cubicBezTo>
                    <a:pt x="156" y="1777"/>
                    <a:pt x="1" y="2397"/>
                    <a:pt x="1" y="3048"/>
                  </a:cubicBezTo>
                  <a:cubicBezTo>
                    <a:pt x="1" y="3157"/>
                    <a:pt x="140" y="3188"/>
                    <a:pt x="292" y="3188"/>
                  </a:cubicBezTo>
                  <a:cubicBezTo>
                    <a:pt x="443" y="3188"/>
                    <a:pt x="606" y="3157"/>
                    <a:pt x="652" y="3141"/>
                  </a:cubicBezTo>
                  <a:cubicBezTo>
                    <a:pt x="1645" y="2800"/>
                    <a:pt x="2513" y="2025"/>
                    <a:pt x="2576" y="908"/>
                  </a:cubicBezTo>
                  <a:cubicBezTo>
                    <a:pt x="2607" y="660"/>
                    <a:pt x="2576" y="412"/>
                    <a:pt x="2482" y="195"/>
                  </a:cubicBezTo>
                  <a:cubicBezTo>
                    <a:pt x="2353" y="65"/>
                    <a:pt x="2181" y="1"/>
                    <a:pt x="2001" y="1"/>
                  </a:cubicBezTo>
                  <a:close/>
                </a:path>
              </a:pathLst>
            </a:custGeom>
            <a:solidFill>
              <a:srgbClr val="E6A157"/>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75" name="Google Shape;515;p4">
              <a:extLst>
                <a:ext uri="{FF2B5EF4-FFF2-40B4-BE49-F238E27FC236}">
                  <a16:creationId xmlns:a16="http://schemas.microsoft.com/office/drawing/2014/main" id="{EDBED55F-E66C-48F6-11DC-B08EE9963A79}"/>
                </a:ext>
              </a:extLst>
            </p:cNvPr>
            <p:cNvSpPr>
              <a:spLocks/>
            </p:cNvSpPr>
            <p:nvPr/>
          </p:nvSpPr>
          <p:spPr bwMode="auto">
            <a:xfrm>
              <a:off x="3652400" y="4192450"/>
              <a:ext cx="73850" cy="83825"/>
            </a:xfrm>
            <a:custGeom>
              <a:avLst/>
              <a:gdLst>
                <a:gd name="T0" fmla="*/ 2147483646 w 2954"/>
                <a:gd name="T1" fmla="*/ 2147483646 h 3353"/>
                <a:gd name="T2" fmla="*/ 2147483646 w 2954"/>
                <a:gd name="T3" fmla="*/ 2147483646 h 3353"/>
                <a:gd name="T4" fmla="*/ 2147483646 w 2954"/>
                <a:gd name="T5" fmla="*/ 2147483646 h 3353"/>
                <a:gd name="T6" fmla="*/ 2147483646 w 2954"/>
                <a:gd name="T7" fmla="*/ 2147483646 h 3353"/>
                <a:gd name="T8" fmla="*/ 2147483646 w 2954"/>
                <a:gd name="T9" fmla="*/ 2147483646 h 3353"/>
                <a:gd name="T10" fmla="*/ 2147483646 w 2954"/>
                <a:gd name="T11" fmla="*/ 2147483646 h 3353"/>
                <a:gd name="T12" fmla="*/ 2147483646 w 2954"/>
                <a:gd name="T13" fmla="*/ 2147483646 h 3353"/>
                <a:gd name="T14" fmla="*/ 2147483646 w 2954"/>
                <a:gd name="T15" fmla="*/ 2147483646 h 3353"/>
                <a:gd name="T16" fmla="*/ 2147483646 w 2954"/>
                <a:gd name="T17" fmla="*/ 2147483646 h 3353"/>
                <a:gd name="T18" fmla="*/ 2147483646 w 2954"/>
                <a:gd name="T19" fmla="*/ 2147483646 h 3353"/>
                <a:gd name="T20" fmla="*/ 2147483646 w 2954"/>
                <a:gd name="T21" fmla="*/ 2147483646 h 3353"/>
                <a:gd name="T22" fmla="*/ 2147483646 w 2954"/>
                <a:gd name="T23" fmla="*/ 2147483646 h 3353"/>
                <a:gd name="T24" fmla="*/ 2147483646 w 2954"/>
                <a:gd name="T25" fmla="*/ 2147483646 h 3353"/>
                <a:gd name="T26" fmla="*/ 2147483646 w 2954"/>
                <a:gd name="T27" fmla="*/ 2147483646 h 3353"/>
                <a:gd name="T28" fmla="*/ 2147483646 w 2954"/>
                <a:gd name="T29" fmla="*/ 2147483646 h 3353"/>
                <a:gd name="T30" fmla="*/ 2147483646 w 2954"/>
                <a:gd name="T31" fmla="*/ 2147483646 h 3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954" h="3353" extrusionOk="0">
                  <a:moveTo>
                    <a:pt x="1620" y="1597"/>
                  </a:moveTo>
                  <a:lnTo>
                    <a:pt x="1620" y="1597"/>
                  </a:lnTo>
                  <a:cubicBezTo>
                    <a:pt x="1611" y="1650"/>
                    <a:pt x="1600" y="1702"/>
                    <a:pt x="1589" y="1754"/>
                  </a:cubicBezTo>
                  <a:cubicBezTo>
                    <a:pt x="1567" y="1889"/>
                    <a:pt x="1528" y="2007"/>
                    <a:pt x="1473" y="2132"/>
                  </a:cubicBezTo>
                  <a:cubicBezTo>
                    <a:pt x="1486" y="1925"/>
                    <a:pt x="1537" y="1720"/>
                    <a:pt x="1620" y="1597"/>
                  </a:cubicBezTo>
                  <a:close/>
                  <a:moveTo>
                    <a:pt x="2436" y="1"/>
                  </a:moveTo>
                  <a:cubicBezTo>
                    <a:pt x="2170" y="1"/>
                    <a:pt x="1811" y="136"/>
                    <a:pt x="1713" y="234"/>
                  </a:cubicBezTo>
                  <a:cubicBezTo>
                    <a:pt x="1589" y="389"/>
                    <a:pt x="1465" y="513"/>
                    <a:pt x="1341" y="668"/>
                  </a:cubicBezTo>
                  <a:cubicBezTo>
                    <a:pt x="1170" y="851"/>
                    <a:pt x="1234" y="962"/>
                    <a:pt x="1390" y="1013"/>
                  </a:cubicBezTo>
                  <a:cubicBezTo>
                    <a:pt x="1247" y="1044"/>
                    <a:pt x="1105" y="1105"/>
                    <a:pt x="1000" y="1165"/>
                  </a:cubicBezTo>
                  <a:cubicBezTo>
                    <a:pt x="235" y="1576"/>
                    <a:pt x="0" y="3353"/>
                    <a:pt x="1087" y="3353"/>
                  </a:cubicBezTo>
                  <a:cubicBezTo>
                    <a:pt x="1147" y="3353"/>
                    <a:pt x="1211" y="3347"/>
                    <a:pt x="1279" y="3336"/>
                  </a:cubicBezTo>
                  <a:cubicBezTo>
                    <a:pt x="2551" y="3119"/>
                    <a:pt x="2954" y="1258"/>
                    <a:pt x="2737" y="172"/>
                  </a:cubicBezTo>
                  <a:cubicBezTo>
                    <a:pt x="2714" y="47"/>
                    <a:pt x="2590" y="1"/>
                    <a:pt x="2436" y="1"/>
                  </a:cubicBezTo>
                  <a:close/>
                </a:path>
              </a:pathLst>
            </a:custGeom>
            <a:solidFill>
              <a:srgbClr val="E6A157"/>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76" name="Google Shape;516;p4">
              <a:extLst>
                <a:ext uri="{FF2B5EF4-FFF2-40B4-BE49-F238E27FC236}">
                  <a16:creationId xmlns:a16="http://schemas.microsoft.com/office/drawing/2014/main" id="{2CD064DD-CF46-4596-8967-FB1E57F6C4A2}"/>
                </a:ext>
              </a:extLst>
            </p:cNvPr>
            <p:cNvSpPr>
              <a:spLocks/>
            </p:cNvSpPr>
            <p:nvPr/>
          </p:nvSpPr>
          <p:spPr bwMode="auto">
            <a:xfrm>
              <a:off x="3725450" y="4337000"/>
              <a:ext cx="71150" cy="87775"/>
            </a:xfrm>
            <a:custGeom>
              <a:avLst/>
              <a:gdLst>
                <a:gd name="T0" fmla="*/ 2147483646 w 2846"/>
                <a:gd name="T1" fmla="*/ 2147483646 h 3511"/>
                <a:gd name="T2" fmla="*/ 2147483646 w 2846"/>
                <a:gd name="T3" fmla="*/ 2147483646 h 3511"/>
                <a:gd name="T4" fmla="*/ 2147483646 w 2846"/>
                <a:gd name="T5" fmla="*/ 2147483646 h 3511"/>
                <a:gd name="T6" fmla="*/ 2147483646 w 2846"/>
                <a:gd name="T7" fmla="*/ 2147483646 h 3511"/>
                <a:gd name="T8" fmla="*/ 2147483646 w 2846"/>
                <a:gd name="T9" fmla="*/ 2147483646 h 3511"/>
                <a:gd name="T10" fmla="*/ 2147483646 w 2846"/>
                <a:gd name="T11" fmla="*/ 2147483646 h 3511"/>
                <a:gd name="T12" fmla="*/ 2147483646 w 2846"/>
                <a:gd name="T13" fmla="*/ 2147483646 h 3511"/>
                <a:gd name="T14" fmla="*/ 2147483646 w 2846"/>
                <a:gd name="T15" fmla="*/ 2147483646 h 3511"/>
                <a:gd name="T16" fmla="*/ 2147483646 w 2846"/>
                <a:gd name="T17" fmla="*/ 2147483646 h 3511"/>
                <a:gd name="T18" fmla="*/ 2147483646 w 2846"/>
                <a:gd name="T19" fmla="*/ 2147483646 h 3511"/>
                <a:gd name="T20" fmla="*/ 2147483646 w 2846"/>
                <a:gd name="T21" fmla="*/ 2147483646 h 3511"/>
                <a:gd name="T22" fmla="*/ 2147483646 w 2846"/>
                <a:gd name="T23" fmla="*/ 2147483646 h 35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846" h="3511" extrusionOk="0">
                  <a:moveTo>
                    <a:pt x="2581" y="1"/>
                  </a:moveTo>
                  <a:cubicBezTo>
                    <a:pt x="2286" y="1"/>
                    <a:pt x="1819" y="182"/>
                    <a:pt x="1738" y="284"/>
                  </a:cubicBezTo>
                  <a:cubicBezTo>
                    <a:pt x="1421" y="691"/>
                    <a:pt x="1170" y="1148"/>
                    <a:pt x="1022" y="1643"/>
                  </a:cubicBezTo>
                  <a:cubicBezTo>
                    <a:pt x="991" y="1663"/>
                    <a:pt x="960" y="1686"/>
                    <a:pt x="931" y="1711"/>
                  </a:cubicBezTo>
                  <a:lnTo>
                    <a:pt x="900" y="1680"/>
                  </a:lnTo>
                  <a:cubicBezTo>
                    <a:pt x="559" y="1959"/>
                    <a:pt x="1" y="2393"/>
                    <a:pt x="125" y="2920"/>
                  </a:cubicBezTo>
                  <a:cubicBezTo>
                    <a:pt x="253" y="3279"/>
                    <a:pt x="593" y="3511"/>
                    <a:pt x="952" y="3511"/>
                  </a:cubicBezTo>
                  <a:cubicBezTo>
                    <a:pt x="1027" y="3511"/>
                    <a:pt x="1104" y="3500"/>
                    <a:pt x="1180" y="3479"/>
                  </a:cubicBezTo>
                  <a:cubicBezTo>
                    <a:pt x="1831" y="3355"/>
                    <a:pt x="2079" y="2951"/>
                    <a:pt x="2265" y="2362"/>
                  </a:cubicBezTo>
                  <a:cubicBezTo>
                    <a:pt x="2513" y="1649"/>
                    <a:pt x="2700" y="935"/>
                    <a:pt x="2824" y="191"/>
                  </a:cubicBezTo>
                  <a:cubicBezTo>
                    <a:pt x="2845" y="51"/>
                    <a:pt x="2737" y="1"/>
                    <a:pt x="2581" y="1"/>
                  </a:cubicBezTo>
                  <a:close/>
                </a:path>
              </a:pathLst>
            </a:custGeom>
            <a:solidFill>
              <a:srgbClr val="E6A157"/>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77" name="Google Shape;517;p4">
              <a:extLst>
                <a:ext uri="{FF2B5EF4-FFF2-40B4-BE49-F238E27FC236}">
                  <a16:creationId xmlns:a16="http://schemas.microsoft.com/office/drawing/2014/main" id="{8930450A-D226-ECC2-47CE-61C74BC078B7}"/>
                </a:ext>
              </a:extLst>
            </p:cNvPr>
            <p:cNvSpPr>
              <a:spLocks/>
            </p:cNvSpPr>
            <p:nvPr/>
          </p:nvSpPr>
          <p:spPr bwMode="auto">
            <a:xfrm>
              <a:off x="3960575" y="4329600"/>
              <a:ext cx="56500" cy="67600"/>
            </a:xfrm>
            <a:custGeom>
              <a:avLst/>
              <a:gdLst>
                <a:gd name="T0" fmla="*/ 2147483646 w 2260"/>
                <a:gd name="T1" fmla="*/ 0 h 2704"/>
                <a:gd name="T2" fmla="*/ 2147483646 w 2260"/>
                <a:gd name="T3" fmla="*/ 2147483646 h 2704"/>
                <a:gd name="T4" fmla="*/ 2147483646 w 2260"/>
                <a:gd name="T5" fmla="*/ 2147483646 h 2704"/>
                <a:gd name="T6" fmla="*/ 2147483646 w 2260"/>
                <a:gd name="T7" fmla="*/ 2147483646 h 2704"/>
                <a:gd name="T8" fmla="*/ 2147483646 w 2260"/>
                <a:gd name="T9" fmla="*/ 2147483646 h 2704"/>
                <a:gd name="T10" fmla="*/ 2147483646 w 2260"/>
                <a:gd name="T11" fmla="*/ 2147483646 h 2704"/>
                <a:gd name="T12" fmla="*/ 2147483646 w 2260"/>
                <a:gd name="T13" fmla="*/ 2147483646 h 2704"/>
                <a:gd name="T14" fmla="*/ 2147483646 w 2260"/>
                <a:gd name="T15" fmla="*/ 2147483646 h 2704"/>
                <a:gd name="T16" fmla="*/ 2147483646 w 2260"/>
                <a:gd name="T17" fmla="*/ 2147483646 h 2704"/>
                <a:gd name="T18" fmla="*/ 2147483646 w 2260"/>
                <a:gd name="T19" fmla="*/ 0 h 27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260" h="2704" extrusionOk="0">
                  <a:moveTo>
                    <a:pt x="1231" y="0"/>
                  </a:moveTo>
                  <a:cubicBezTo>
                    <a:pt x="1161" y="0"/>
                    <a:pt x="1090" y="7"/>
                    <a:pt x="1018" y="21"/>
                  </a:cubicBezTo>
                  <a:cubicBezTo>
                    <a:pt x="832" y="52"/>
                    <a:pt x="429" y="177"/>
                    <a:pt x="398" y="394"/>
                  </a:cubicBezTo>
                  <a:cubicBezTo>
                    <a:pt x="387" y="481"/>
                    <a:pt x="422" y="542"/>
                    <a:pt x="480" y="582"/>
                  </a:cubicBezTo>
                  <a:cubicBezTo>
                    <a:pt x="110" y="1159"/>
                    <a:pt x="0" y="1846"/>
                    <a:pt x="150" y="2534"/>
                  </a:cubicBezTo>
                  <a:cubicBezTo>
                    <a:pt x="175" y="2659"/>
                    <a:pt x="302" y="2704"/>
                    <a:pt x="454" y="2704"/>
                  </a:cubicBezTo>
                  <a:cubicBezTo>
                    <a:pt x="678" y="2704"/>
                    <a:pt x="957" y="2608"/>
                    <a:pt x="1049" y="2534"/>
                  </a:cubicBezTo>
                  <a:cubicBezTo>
                    <a:pt x="1577" y="2162"/>
                    <a:pt x="2259" y="1665"/>
                    <a:pt x="2259" y="983"/>
                  </a:cubicBezTo>
                  <a:cubicBezTo>
                    <a:pt x="2232" y="407"/>
                    <a:pt x="1767" y="0"/>
                    <a:pt x="1231" y="0"/>
                  </a:cubicBezTo>
                  <a:close/>
                </a:path>
              </a:pathLst>
            </a:custGeom>
            <a:solidFill>
              <a:srgbClr val="E6A157"/>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78" name="Google Shape;518;p4">
              <a:extLst>
                <a:ext uri="{FF2B5EF4-FFF2-40B4-BE49-F238E27FC236}">
                  <a16:creationId xmlns:a16="http://schemas.microsoft.com/office/drawing/2014/main" id="{8D24F13B-F768-62AB-CA41-FC1C516D1E93}"/>
                </a:ext>
              </a:extLst>
            </p:cNvPr>
            <p:cNvSpPr>
              <a:spLocks/>
            </p:cNvSpPr>
            <p:nvPr/>
          </p:nvSpPr>
          <p:spPr bwMode="auto">
            <a:xfrm>
              <a:off x="4174850" y="4333225"/>
              <a:ext cx="77200" cy="87325"/>
            </a:xfrm>
            <a:custGeom>
              <a:avLst/>
              <a:gdLst>
                <a:gd name="T0" fmla="*/ 2147483646 w 3088"/>
                <a:gd name="T1" fmla="*/ 2147483646 h 3493"/>
                <a:gd name="T2" fmla="*/ 2147483646 w 3088"/>
                <a:gd name="T3" fmla="*/ 2147483646 h 3493"/>
                <a:gd name="T4" fmla="*/ 2147483646 w 3088"/>
                <a:gd name="T5" fmla="*/ 2147483646 h 3493"/>
                <a:gd name="T6" fmla="*/ 2147483646 w 3088"/>
                <a:gd name="T7" fmla="*/ 2147483646 h 3493"/>
                <a:gd name="T8" fmla="*/ 2147483646 w 3088"/>
                <a:gd name="T9" fmla="*/ 2147483646 h 3493"/>
                <a:gd name="T10" fmla="*/ 2147483646 w 3088"/>
                <a:gd name="T11" fmla="*/ 2147483646 h 3493"/>
                <a:gd name="T12" fmla="*/ 2147483646 w 3088"/>
                <a:gd name="T13" fmla="*/ 2147483646 h 3493"/>
                <a:gd name="T14" fmla="*/ 2147483646 w 3088"/>
                <a:gd name="T15" fmla="*/ 2147483646 h 3493"/>
                <a:gd name="T16" fmla="*/ 2147483646 w 3088"/>
                <a:gd name="T17" fmla="*/ 2147483646 h 3493"/>
                <a:gd name="T18" fmla="*/ 2147483646 w 3088"/>
                <a:gd name="T19" fmla="*/ 2147483646 h 3493"/>
                <a:gd name="T20" fmla="*/ 2147483646 w 3088"/>
                <a:gd name="T21" fmla="*/ 2147483646 h 3493"/>
                <a:gd name="T22" fmla="*/ 2147483646 w 3088"/>
                <a:gd name="T23" fmla="*/ 2147483646 h 3493"/>
                <a:gd name="T24" fmla="*/ 2147483646 w 3088"/>
                <a:gd name="T25" fmla="*/ 2147483646 h 3493"/>
                <a:gd name="T26" fmla="*/ 2147483646 w 3088"/>
                <a:gd name="T27" fmla="*/ 2147483646 h 349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088" h="3493" extrusionOk="0">
                  <a:moveTo>
                    <a:pt x="1720" y="1468"/>
                  </a:moveTo>
                  <a:cubicBezTo>
                    <a:pt x="1652" y="1832"/>
                    <a:pt x="1506" y="2180"/>
                    <a:pt x="1288" y="2482"/>
                  </a:cubicBezTo>
                  <a:cubicBezTo>
                    <a:pt x="1203" y="2595"/>
                    <a:pt x="1163" y="2650"/>
                    <a:pt x="1157" y="2650"/>
                  </a:cubicBezTo>
                  <a:cubicBezTo>
                    <a:pt x="1149" y="2650"/>
                    <a:pt x="1189" y="2572"/>
                    <a:pt x="1257" y="2420"/>
                  </a:cubicBezTo>
                  <a:cubicBezTo>
                    <a:pt x="1319" y="2265"/>
                    <a:pt x="1350" y="2110"/>
                    <a:pt x="1443" y="1955"/>
                  </a:cubicBezTo>
                  <a:cubicBezTo>
                    <a:pt x="1521" y="1783"/>
                    <a:pt x="1615" y="1620"/>
                    <a:pt x="1720" y="1468"/>
                  </a:cubicBezTo>
                  <a:close/>
                  <a:moveTo>
                    <a:pt x="2343" y="1"/>
                  </a:moveTo>
                  <a:cubicBezTo>
                    <a:pt x="1838" y="26"/>
                    <a:pt x="1272" y="318"/>
                    <a:pt x="1145" y="793"/>
                  </a:cubicBezTo>
                  <a:cubicBezTo>
                    <a:pt x="598" y="1287"/>
                    <a:pt x="262" y="1932"/>
                    <a:pt x="109" y="2637"/>
                  </a:cubicBezTo>
                  <a:cubicBezTo>
                    <a:pt x="1" y="3207"/>
                    <a:pt x="438" y="3492"/>
                    <a:pt x="944" y="3492"/>
                  </a:cubicBezTo>
                  <a:cubicBezTo>
                    <a:pt x="1016" y="3492"/>
                    <a:pt x="1090" y="3486"/>
                    <a:pt x="1164" y="3475"/>
                  </a:cubicBezTo>
                  <a:cubicBezTo>
                    <a:pt x="2529" y="3195"/>
                    <a:pt x="3087" y="1458"/>
                    <a:pt x="2839" y="249"/>
                  </a:cubicBezTo>
                  <a:cubicBezTo>
                    <a:pt x="2808" y="32"/>
                    <a:pt x="2498" y="1"/>
                    <a:pt x="2343" y="1"/>
                  </a:cubicBezTo>
                  <a:close/>
                </a:path>
              </a:pathLst>
            </a:custGeom>
            <a:solidFill>
              <a:srgbClr val="E6A157"/>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grpSp>
      <p:grpSp>
        <p:nvGrpSpPr>
          <p:cNvPr id="479" name="Google Shape;519;p4">
            <a:extLst>
              <a:ext uri="{FF2B5EF4-FFF2-40B4-BE49-F238E27FC236}">
                <a16:creationId xmlns:a16="http://schemas.microsoft.com/office/drawing/2014/main" id="{5FD5ABDB-B0C5-44DA-4045-1756245C9E8D}"/>
              </a:ext>
            </a:extLst>
          </p:cNvPr>
          <p:cNvGrpSpPr>
            <a:grpSpLocks/>
          </p:cNvGrpSpPr>
          <p:nvPr/>
        </p:nvGrpSpPr>
        <p:grpSpPr bwMode="auto">
          <a:xfrm>
            <a:off x="8631238" y="5738813"/>
            <a:ext cx="814387" cy="555625"/>
            <a:chOff x="364525" y="2023775"/>
            <a:chExt cx="610325" cy="417350"/>
          </a:xfrm>
        </p:grpSpPr>
        <p:sp>
          <p:nvSpPr>
            <p:cNvPr id="480" name="Google Shape;520;p4">
              <a:extLst>
                <a:ext uri="{FF2B5EF4-FFF2-40B4-BE49-F238E27FC236}">
                  <a16:creationId xmlns:a16="http://schemas.microsoft.com/office/drawing/2014/main" id="{B1B48701-45B2-9E53-EEBA-463D019F5994}"/>
                </a:ext>
              </a:extLst>
            </p:cNvPr>
            <p:cNvSpPr>
              <a:spLocks/>
            </p:cNvSpPr>
            <p:nvPr/>
          </p:nvSpPr>
          <p:spPr bwMode="auto">
            <a:xfrm>
              <a:off x="739075" y="2213250"/>
              <a:ext cx="87825" cy="70625"/>
            </a:xfrm>
            <a:custGeom>
              <a:avLst/>
              <a:gdLst>
                <a:gd name="T0" fmla="*/ 2147483646 w 3513"/>
                <a:gd name="T1" fmla="*/ 2147483646 h 2825"/>
                <a:gd name="T2" fmla="*/ 2147483646 w 3513"/>
                <a:gd name="T3" fmla="*/ 2147483646 h 2825"/>
                <a:gd name="T4" fmla="*/ 2147483646 w 3513"/>
                <a:gd name="T5" fmla="*/ 2147483646 h 2825"/>
                <a:gd name="T6" fmla="*/ 2147483646 w 3513"/>
                <a:gd name="T7" fmla="*/ 2147483646 h 2825"/>
                <a:gd name="T8" fmla="*/ 2147483646 w 3513"/>
                <a:gd name="T9" fmla="*/ 2147483646 h 2825"/>
                <a:gd name="T10" fmla="*/ 2147483646 w 3513"/>
                <a:gd name="T11" fmla="*/ 2147483646 h 2825"/>
                <a:gd name="T12" fmla="*/ 2147483646 w 3513"/>
                <a:gd name="T13" fmla="*/ 2147483646 h 2825"/>
                <a:gd name="T14" fmla="*/ 2147483646 w 3513"/>
                <a:gd name="T15" fmla="*/ 2147483646 h 2825"/>
                <a:gd name="T16" fmla="*/ 2147483646 w 3513"/>
                <a:gd name="T17" fmla="*/ 2147483646 h 2825"/>
                <a:gd name="T18" fmla="*/ 2147483646 w 3513"/>
                <a:gd name="T19" fmla="*/ 2147483646 h 2825"/>
                <a:gd name="T20" fmla="*/ 2147483646 w 3513"/>
                <a:gd name="T21" fmla="*/ 2147483646 h 2825"/>
                <a:gd name="T22" fmla="*/ 2147483646 w 3513"/>
                <a:gd name="T23" fmla="*/ 2147483646 h 2825"/>
                <a:gd name="T24" fmla="*/ 2147483646 w 3513"/>
                <a:gd name="T25" fmla="*/ 2147483646 h 2825"/>
                <a:gd name="T26" fmla="*/ 2147483646 w 3513"/>
                <a:gd name="T27" fmla="*/ 2147483646 h 2825"/>
                <a:gd name="T28" fmla="*/ 2147483646 w 3513"/>
                <a:gd name="T29" fmla="*/ 2147483646 h 2825"/>
                <a:gd name="T30" fmla="*/ 2147483646 w 3513"/>
                <a:gd name="T31" fmla="*/ 2147483646 h 2825"/>
                <a:gd name="T32" fmla="*/ 2147483646 w 3513"/>
                <a:gd name="T33" fmla="*/ 2147483646 h 2825"/>
                <a:gd name="T34" fmla="*/ 2147483646 w 3513"/>
                <a:gd name="T35" fmla="*/ 2147483646 h 2825"/>
                <a:gd name="T36" fmla="*/ 2147483646 w 3513"/>
                <a:gd name="T37" fmla="*/ 2147483646 h 2825"/>
                <a:gd name="T38" fmla="*/ 2147483646 w 3513"/>
                <a:gd name="T39" fmla="*/ 2147483646 h 2825"/>
                <a:gd name="T40" fmla="*/ 0 w 3513"/>
                <a:gd name="T41" fmla="*/ 2147483646 h 2825"/>
                <a:gd name="T42" fmla="*/ 2147483646 w 3513"/>
                <a:gd name="T43" fmla="*/ 2147483646 h 2825"/>
                <a:gd name="T44" fmla="*/ 2147483646 w 3513"/>
                <a:gd name="T45" fmla="*/ 2147483646 h 2825"/>
                <a:gd name="T46" fmla="*/ 2147483646 w 3513"/>
                <a:gd name="T47" fmla="*/ 2147483646 h 2825"/>
                <a:gd name="T48" fmla="*/ 2147483646 w 3513"/>
                <a:gd name="T49" fmla="*/ 2147483646 h 2825"/>
                <a:gd name="T50" fmla="*/ 2147483646 w 3513"/>
                <a:gd name="T51" fmla="*/ 2147483646 h 2825"/>
                <a:gd name="T52" fmla="*/ 2147483646 w 3513"/>
                <a:gd name="T53" fmla="*/ 2147483646 h 2825"/>
                <a:gd name="T54" fmla="*/ 2147483646 w 3513"/>
                <a:gd name="T55" fmla="*/ 2147483646 h 2825"/>
                <a:gd name="T56" fmla="*/ 2147483646 w 3513"/>
                <a:gd name="T57" fmla="*/ 2147483646 h 282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513" h="2825" extrusionOk="0">
                  <a:moveTo>
                    <a:pt x="2208" y="836"/>
                  </a:moveTo>
                  <a:lnTo>
                    <a:pt x="2208" y="836"/>
                  </a:lnTo>
                  <a:cubicBezTo>
                    <a:pt x="2203" y="904"/>
                    <a:pt x="2191" y="972"/>
                    <a:pt x="2174" y="1040"/>
                  </a:cubicBezTo>
                  <a:cubicBezTo>
                    <a:pt x="2168" y="1040"/>
                    <a:pt x="2162" y="1040"/>
                    <a:pt x="2156" y="1040"/>
                  </a:cubicBezTo>
                  <a:cubicBezTo>
                    <a:pt x="1982" y="1040"/>
                    <a:pt x="1801" y="1092"/>
                    <a:pt x="1677" y="1184"/>
                  </a:cubicBezTo>
                  <a:cubicBezTo>
                    <a:pt x="1681" y="1171"/>
                    <a:pt x="1686" y="1157"/>
                    <a:pt x="1692" y="1142"/>
                  </a:cubicBezTo>
                  <a:cubicBezTo>
                    <a:pt x="1808" y="1029"/>
                    <a:pt x="1938" y="929"/>
                    <a:pt x="2080" y="847"/>
                  </a:cubicBezTo>
                  <a:cubicBezTo>
                    <a:pt x="2121" y="840"/>
                    <a:pt x="2164" y="837"/>
                    <a:pt x="2208" y="836"/>
                  </a:cubicBezTo>
                  <a:close/>
                  <a:moveTo>
                    <a:pt x="2191" y="1"/>
                  </a:moveTo>
                  <a:cubicBezTo>
                    <a:pt x="2048" y="1"/>
                    <a:pt x="1893" y="40"/>
                    <a:pt x="1769" y="86"/>
                  </a:cubicBezTo>
                  <a:lnTo>
                    <a:pt x="1800" y="86"/>
                  </a:lnTo>
                  <a:cubicBezTo>
                    <a:pt x="1704" y="126"/>
                    <a:pt x="1612" y="171"/>
                    <a:pt x="1523" y="220"/>
                  </a:cubicBezTo>
                  <a:cubicBezTo>
                    <a:pt x="1395" y="270"/>
                    <a:pt x="1270" y="329"/>
                    <a:pt x="1148" y="396"/>
                  </a:cubicBezTo>
                  <a:cubicBezTo>
                    <a:pt x="917" y="535"/>
                    <a:pt x="739" y="735"/>
                    <a:pt x="634" y="970"/>
                  </a:cubicBezTo>
                  <a:cubicBezTo>
                    <a:pt x="304" y="1382"/>
                    <a:pt x="81" y="1881"/>
                    <a:pt x="0" y="2413"/>
                  </a:cubicBezTo>
                  <a:cubicBezTo>
                    <a:pt x="0" y="2568"/>
                    <a:pt x="94" y="2723"/>
                    <a:pt x="249" y="2754"/>
                  </a:cubicBezTo>
                  <a:cubicBezTo>
                    <a:pt x="443" y="2801"/>
                    <a:pt x="641" y="2824"/>
                    <a:pt x="839" y="2824"/>
                  </a:cubicBezTo>
                  <a:cubicBezTo>
                    <a:pt x="2189" y="2824"/>
                    <a:pt x="3513" y="1764"/>
                    <a:pt x="3351" y="303"/>
                  </a:cubicBezTo>
                  <a:cubicBezTo>
                    <a:pt x="3351" y="148"/>
                    <a:pt x="3102" y="55"/>
                    <a:pt x="2978" y="55"/>
                  </a:cubicBezTo>
                  <a:cubicBezTo>
                    <a:pt x="2837" y="35"/>
                    <a:pt x="2696" y="25"/>
                    <a:pt x="2558" y="25"/>
                  </a:cubicBezTo>
                  <a:cubicBezTo>
                    <a:pt x="2499" y="25"/>
                    <a:pt x="2441" y="27"/>
                    <a:pt x="2383" y="30"/>
                  </a:cubicBezTo>
                  <a:cubicBezTo>
                    <a:pt x="2325" y="10"/>
                    <a:pt x="2259" y="1"/>
                    <a:pt x="2191"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81" name="Google Shape;521;p4">
              <a:extLst>
                <a:ext uri="{FF2B5EF4-FFF2-40B4-BE49-F238E27FC236}">
                  <a16:creationId xmlns:a16="http://schemas.microsoft.com/office/drawing/2014/main" id="{77886575-3F34-902D-5309-89B34FA00E4B}"/>
                </a:ext>
              </a:extLst>
            </p:cNvPr>
            <p:cNvSpPr>
              <a:spLocks/>
            </p:cNvSpPr>
            <p:nvPr/>
          </p:nvSpPr>
          <p:spPr bwMode="auto">
            <a:xfrm>
              <a:off x="866250" y="2220425"/>
              <a:ext cx="108600" cy="75500"/>
            </a:xfrm>
            <a:custGeom>
              <a:avLst/>
              <a:gdLst>
                <a:gd name="T0" fmla="*/ 2147483646 w 4344"/>
                <a:gd name="T1" fmla="*/ 2147483646 h 3020"/>
                <a:gd name="T2" fmla="*/ 2147483646 w 4344"/>
                <a:gd name="T3" fmla="*/ 2147483646 h 3020"/>
                <a:gd name="T4" fmla="*/ 2147483646 w 4344"/>
                <a:gd name="T5" fmla="*/ 2147483646 h 3020"/>
                <a:gd name="T6" fmla="*/ 2147483646 w 4344"/>
                <a:gd name="T7" fmla="*/ 2147483646 h 3020"/>
                <a:gd name="T8" fmla="*/ 2147483646 w 4344"/>
                <a:gd name="T9" fmla="*/ 2147483646 h 3020"/>
                <a:gd name="T10" fmla="*/ 2147483646 w 4344"/>
                <a:gd name="T11" fmla="*/ 2147483646 h 3020"/>
                <a:gd name="T12" fmla="*/ 2147483646 w 4344"/>
                <a:gd name="T13" fmla="*/ 2147483646 h 3020"/>
                <a:gd name="T14" fmla="*/ 2147483646 w 4344"/>
                <a:gd name="T15" fmla="*/ 2147483646 h 3020"/>
                <a:gd name="T16" fmla="*/ 2147483646 w 4344"/>
                <a:gd name="T17" fmla="*/ 2147483646 h 3020"/>
                <a:gd name="T18" fmla="*/ 2147483646 w 4344"/>
                <a:gd name="T19" fmla="*/ 2147483646 h 3020"/>
                <a:gd name="T20" fmla="*/ 2147483646 w 4344"/>
                <a:gd name="T21" fmla="*/ 2147483646 h 3020"/>
                <a:gd name="T22" fmla="*/ 2147483646 w 4344"/>
                <a:gd name="T23" fmla="*/ 2147483646 h 3020"/>
                <a:gd name="T24" fmla="*/ 2147483646 w 4344"/>
                <a:gd name="T25" fmla="*/ 2147483646 h 3020"/>
                <a:gd name="T26" fmla="*/ 2147483646 w 4344"/>
                <a:gd name="T27" fmla="*/ 2147483646 h 3020"/>
                <a:gd name="T28" fmla="*/ 2147483646 w 4344"/>
                <a:gd name="T29" fmla="*/ 2147483646 h 3020"/>
                <a:gd name="T30" fmla="*/ 2147483646 w 4344"/>
                <a:gd name="T31" fmla="*/ 2147483646 h 3020"/>
                <a:gd name="T32" fmla="*/ 2147483646 w 4344"/>
                <a:gd name="T33" fmla="*/ 2147483646 h 3020"/>
                <a:gd name="T34" fmla="*/ 2147483646 w 4344"/>
                <a:gd name="T35" fmla="*/ 2147483646 h 30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344" h="3020" extrusionOk="0">
                  <a:moveTo>
                    <a:pt x="2513" y="699"/>
                  </a:moveTo>
                  <a:cubicBezTo>
                    <a:pt x="2792" y="730"/>
                    <a:pt x="2823" y="1350"/>
                    <a:pt x="2730" y="1598"/>
                  </a:cubicBezTo>
                  <a:cubicBezTo>
                    <a:pt x="2634" y="1829"/>
                    <a:pt x="2395" y="2000"/>
                    <a:pt x="2131" y="2111"/>
                  </a:cubicBezTo>
                  <a:cubicBezTo>
                    <a:pt x="2398" y="1917"/>
                    <a:pt x="2620" y="1664"/>
                    <a:pt x="2730" y="1443"/>
                  </a:cubicBezTo>
                  <a:cubicBezTo>
                    <a:pt x="2854" y="1195"/>
                    <a:pt x="2637" y="1086"/>
                    <a:pt x="2366" y="1086"/>
                  </a:cubicBezTo>
                  <a:cubicBezTo>
                    <a:pt x="2239" y="1086"/>
                    <a:pt x="2100" y="1110"/>
                    <a:pt x="1978" y="1155"/>
                  </a:cubicBezTo>
                  <a:cubicBezTo>
                    <a:pt x="2152" y="913"/>
                    <a:pt x="2390" y="699"/>
                    <a:pt x="2513" y="699"/>
                  </a:cubicBezTo>
                  <a:close/>
                  <a:moveTo>
                    <a:pt x="2930" y="1"/>
                  </a:moveTo>
                  <a:cubicBezTo>
                    <a:pt x="2394" y="1"/>
                    <a:pt x="1757" y="323"/>
                    <a:pt x="1310" y="698"/>
                  </a:cubicBezTo>
                  <a:cubicBezTo>
                    <a:pt x="1244" y="722"/>
                    <a:pt x="1180" y="753"/>
                    <a:pt x="1117" y="792"/>
                  </a:cubicBezTo>
                  <a:cubicBezTo>
                    <a:pt x="621" y="1164"/>
                    <a:pt x="1" y="1629"/>
                    <a:pt x="156" y="2343"/>
                  </a:cubicBezTo>
                  <a:cubicBezTo>
                    <a:pt x="246" y="2861"/>
                    <a:pt x="664" y="3019"/>
                    <a:pt x="1100" y="3019"/>
                  </a:cubicBezTo>
                  <a:cubicBezTo>
                    <a:pt x="1264" y="3019"/>
                    <a:pt x="1430" y="2997"/>
                    <a:pt x="1583" y="2963"/>
                  </a:cubicBezTo>
                  <a:cubicBezTo>
                    <a:pt x="2575" y="2715"/>
                    <a:pt x="4343" y="2032"/>
                    <a:pt x="3847" y="668"/>
                  </a:cubicBezTo>
                  <a:cubicBezTo>
                    <a:pt x="3682" y="184"/>
                    <a:pt x="3335" y="1"/>
                    <a:pt x="2930"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82" name="Google Shape;522;p4">
              <a:extLst>
                <a:ext uri="{FF2B5EF4-FFF2-40B4-BE49-F238E27FC236}">
                  <a16:creationId xmlns:a16="http://schemas.microsoft.com/office/drawing/2014/main" id="{CE797CF2-28AC-07C6-FD0A-3DBC93AB9A51}"/>
                </a:ext>
              </a:extLst>
            </p:cNvPr>
            <p:cNvSpPr>
              <a:spLocks/>
            </p:cNvSpPr>
            <p:nvPr/>
          </p:nvSpPr>
          <p:spPr bwMode="auto">
            <a:xfrm>
              <a:off x="620425" y="2375175"/>
              <a:ext cx="91525" cy="65950"/>
            </a:xfrm>
            <a:custGeom>
              <a:avLst/>
              <a:gdLst>
                <a:gd name="T0" fmla="*/ 2147483646 w 3661"/>
                <a:gd name="T1" fmla="*/ 0 h 2638"/>
                <a:gd name="T2" fmla="*/ 2147483646 w 3661"/>
                <a:gd name="T3" fmla="*/ 2147483646 h 2638"/>
                <a:gd name="T4" fmla="*/ 2147483646 w 3661"/>
                <a:gd name="T5" fmla="*/ 2147483646 h 2638"/>
                <a:gd name="T6" fmla="*/ 2147483646 w 3661"/>
                <a:gd name="T7" fmla="*/ 2147483646 h 2638"/>
                <a:gd name="T8" fmla="*/ 2147483646 w 3661"/>
                <a:gd name="T9" fmla="*/ 2147483646 h 2638"/>
                <a:gd name="T10" fmla="*/ 2147483646 w 3661"/>
                <a:gd name="T11" fmla="*/ 2147483646 h 2638"/>
                <a:gd name="T12" fmla="*/ 2147483646 w 3661"/>
                <a:gd name="T13" fmla="*/ 2147483646 h 2638"/>
                <a:gd name="T14" fmla="*/ 2147483646 w 3661"/>
                <a:gd name="T15" fmla="*/ 2147483646 h 2638"/>
                <a:gd name="T16" fmla="*/ 2147483646 w 3661"/>
                <a:gd name="T17" fmla="*/ 2147483646 h 2638"/>
                <a:gd name="T18" fmla="*/ 2147483646 w 3661"/>
                <a:gd name="T19" fmla="*/ 0 h 26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661" h="2638" extrusionOk="0">
                  <a:moveTo>
                    <a:pt x="2723" y="0"/>
                  </a:moveTo>
                  <a:cubicBezTo>
                    <a:pt x="2311" y="0"/>
                    <a:pt x="1906" y="96"/>
                    <a:pt x="1544" y="275"/>
                  </a:cubicBezTo>
                  <a:cubicBezTo>
                    <a:pt x="1475" y="284"/>
                    <a:pt x="1404" y="305"/>
                    <a:pt x="1334" y="340"/>
                  </a:cubicBezTo>
                  <a:cubicBezTo>
                    <a:pt x="621" y="681"/>
                    <a:pt x="125" y="1364"/>
                    <a:pt x="1" y="2139"/>
                  </a:cubicBezTo>
                  <a:cubicBezTo>
                    <a:pt x="1" y="2294"/>
                    <a:pt x="94" y="2419"/>
                    <a:pt x="249" y="2481"/>
                  </a:cubicBezTo>
                  <a:cubicBezTo>
                    <a:pt x="521" y="2587"/>
                    <a:pt x="811" y="2637"/>
                    <a:pt x="1101" y="2637"/>
                  </a:cubicBezTo>
                  <a:cubicBezTo>
                    <a:pt x="2333" y="2637"/>
                    <a:pt x="3586" y="1738"/>
                    <a:pt x="3661" y="433"/>
                  </a:cubicBezTo>
                  <a:cubicBezTo>
                    <a:pt x="3661" y="216"/>
                    <a:pt x="3475" y="123"/>
                    <a:pt x="3289" y="61"/>
                  </a:cubicBezTo>
                  <a:cubicBezTo>
                    <a:pt x="3101" y="20"/>
                    <a:pt x="2911" y="0"/>
                    <a:pt x="2723"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83" name="Google Shape;523;p4">
              <a:extLst>
                <a:ext uri="{FF2B5EF4-FFF2-40B4-BE49-F238E27FC236}">
                  <a16:creationId xmlns:a16="http://schemas.microsoft.com/office/drawing/2014/main" id="{CFFEC7FD-031A-5DEA-4BB1-F5F8E0263142}"/>
                </a:ext>
              </a:extLst>
            </p:cNvPr>
            <p:cNvSpPr>
              <a:spLocks/>
            </p:cNvSpPr>
            <p:nvPr/>
          </p:nvSpPr>
          <p:spPr bwMode="auto">
            <a:xfrm>
              <a:off x="571500" y="2185225"/>
              <a:ext cx="110225" cy="72125"/>
            </a:xfrm>
            <a:custGeom>
              <a:avLst/>
              <a:gdLst>
                <a:gd name="T0" fmla="*/ 2147483646 w 4409"/>
                <a:gd name="T1" fmla="*/ 2147483646 h 2885"/>
                <a:gd name="T2" fmla="*/ 2147483646 w 4409"/>
                <a:gd name="T3" fmla="*/ 2147483646 h 2885"/>
                <a:gd name="T4" fmla="*/ 2147483646 w 4409"/>
                <a:gd name="T5" fmla="*/ 2147483646 h 2885"/>
                <a:gd name="T6" fmla="*/ 2147483646 w 4409"/>
                <a:gd name="T7" fmla="*/ 2147483646 h 2885"/>
                <a:gd name="T8" fmla="*/ 2147483646 w 4409"/>
                <a:gd name="T9" fmla="*/ 2147483646 h 2885"/>
                <a:gd name="T10" fmla="*/ 2147483646 w 4409"/>
                <a:gd name="T11" fmla="*/ 2147483646 h 2885"/>
                <a:gd name="T12" fmla="*/ 2147483646 w 4409"/>
                <a:gd name="T13" fmla="*/ 2147483646 h 2885"/>
                <a:gd name="T14" fmla="*/ 2147483646 w 4409"/>
                <a:gd name="T15" fmla="*/ 2147483646 h 2885"/>
                <a:gd name="T16" fmla="*/ 2147483646 w 4409"/>
                <a:gd name="T17" fmla="*/ 2147483646 h 2885"/>
                <a:gd name="T18" fmla="*/ 2147483646 w 4409"/>
                <a:gd name="T19" fmla="*/ 2147483646 h 2885"/>
                <a:gd name="T20" fmla="*/ 2147483646 w 4409"/>
                <a:gd name="T21" fmla="*/ 0 h 2885"/>
                <a:gd name="T22" fmla="*/ 2147483646 w 4409"/>
                <a:gd name="T23" fmla="*/ 2147483646 h 2885"/>
                <a:gd name="T24" fmla="*/ 2147483646 w 4409"/>
                <a:gd name="T25" fmla="*/ 2147483646 h 2885"/>
                <a:gd name="T26" fmla="*/ 2147483646 w 4409"/>
                <a:gd name="T27" fmla="*/ 2147483646 h 2885"/>
                <a:gd name="T28" fmla="*/ 2147483646 w 4409"/>
                <a:gd name="T29" fmla="*/ 2147483646 h 2885"/>
                <a:gd name="T30" fmla="*/ 2147483646 w 4409"/>
                <a:gd name="T31" fmla="*/ 2147483646 h 2885"/>
                <a:gd name="T32" fmla="*/ 2147483646 w 4409"/>
                <a:gd name="T33" fmla="*/ 2147483646 h 2885"/>
                <a:gd name="T34" fmla="*/ 2147483646 w 4409"/>
                <a:gd name="T35" fmla="*/ 2147483646 h 2885"/>
                <a:gd name="T36" fmla="*/ 2147483646 w 4409"/>
                <a:gd name="T37" fmla="*/ 2147483646 h 2885"/>
                <a:gd name="T38" fmla="*/ 2147483646 w 4409"/>
                <a:gd name="T39" fmla="*/ 0 h 288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409" h="2885" extrusionOk="0">
                  <a:moveTo>
                    <a:pt x="2634" y="609"/>
                  </a:moveTo>
                  <a:lnTo>
                    <a:pt x="2634" y="609"/>
                  </a:lnTo>
                  <a:cubicBezTo>
                    <a:pt x="2661" y="624"/>
                    <a:pt x="2693" y="648"/>
                    <a:pt x="2733" y="680"/>
                  </a:cubicBezTo>
                  <a:cubicBezTo>
                    <a:pt x="2857" y="742"/>
                    <a:pt x="2950" y="866"/>
                    <a:pt x="2981" y="1021"/>
                  </a:cubicBezTo>
                  <a:cubicBezTo>
                    <a:pt x="3061" y="1770"/>
                    <a:pt x="2058" y="2173"/>
                    <a:pt x="1382" y="2270"/>
                  </a:cubicBezTo>
                  <a:cubicBezTo>
                    <a:pt x="1364" y="2194"/>
                    <a:pt x="1356" y="2116"/>
                    <a:pt x="1356" y="2038"/>
                  </a:cubicBezTo>
                  <a:cubicBezTo>
                    <a:pt x="2128" y="1962"/>
                    <a:pt x="3118" y="1422"/>
                    <a:pt x="2640" y="618"/>
                  </a:cubicBezTo>
                  <a:cubicBezTo>
                    <a:pt x="2638" y="615"/>
                    <a:pt x="2636" y="612"/>
                    <a:pt x="2634" y="609"/>
                  </a:cubicBezTo>
                  <a:close/>
                  <a:moveTo>
                    <a:pt x="2955" y="0"/>
                  </a:moveTo>
                  <a:cubicBezTo>
                    <a:pt x="2698" y="0"/>
                    <a:pt x="2442" y="49"/>
                    <a:pt x="2237" y="121"/>
                  </a:cubicBezTo>
                  <a:cubicBezTo>
                    <a:pt x="1803" y="278"/>
                    <a:pt x="1486" y="570"/>
                    <a:pt x="1241" y="922"/>
                  </a:cubicBezTo>
                  <a:cubicBezTo>
                    <a:pt x="546" y="1259"/>
                    <a:pt x="1" y="1909"/>
                    <a:pt x="314" y="2727"/>
                  </a:cubicBezTo>
                  <a:cubicBezTo>
                    <a:pt x="345" y="2851"/>
                    <a:pt x="531" y="2851"/>
                    <a:pt x="655" y="2882"/>
                  </a:cubicBezTo>
                  <a:cubicBezTo>
                    <a:pt x="702" y="2884"/>
                    <a:pt x="748" y="2885"/>
                    <a:pt x="795" y="2885"/>
                  </a:cubicBezTo>
                  <a:cubicBezTo>
                    <a:pt x="1589" y="2885"/>
                    <a:pt x="2401" y="2639"/>
                    <a:pt x="3074" y="2200"/>
                  </a:cubicBezTo>
                  <a:cubicBezTo>
                    <a:pt x="3571" y="1859"/>
                    <a:pt x="4408" y="1114"/>
                    <a:pt x="3974" y="463"/>
                  </a:cubicBezTo>
                  <a:cubicBezTo>
                    <a:pt x="3765" y="121"/>
                    <a:pt x="3359" y="0"/>
                    <a:pt x="2955"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84" name="Google Shape;524;p4">
              <a:extLst>
                <a:ext uri="{FF2B5EF4-FFF2-40B4-BE49-F238E27FC236}">
                  <a16:creationId xmlns:a16="http://schemas.microsoft.com/office/drawing/2014/main" id="{24F00641-B520-82F6-8353-2EB14ACFB66C}"/>
                </a:ext>
              </a:extLst>
            </p:cNvPr>
            <p:cNvSpPr>
              <a:spLocks/>
            </p:cNvSpPr>
            <p:nvPr/>
          </p:nvSpPr>
          <p:spPr bwMode="auto">
            <a:xfrm>
              <a:off x="758450" y="2059975"/>
              <a:ext cx="102400" cy="71400"/>
            </a:xfrm>
            <a:custGeom>
              <a:avLst/>
              <a:gdLst>
                <a:gd name="T0" fmla="*/ 2147483646 w 4096"/>
                <a:gd name="T1" fmla="*/ 2147483646 h 2856"/>
                <a:gd name="T2" fmla="*/ 2147483646 w 4096"/>
                <a:gd name="T3" fmla="*/ 2147483646 h 2856"/>
                <a:gd name="T4" fmla="*/ 2147483646 w 4096"/>
                <a:gd name="T5" fmla="*/ 2147483646 h 2856"/>
                <a:gd name="T6" fmla="*/ 2147483646 w 4096"/>
                <a:gd name="T7" fmla="*/ 2147483646 h 2856"/>
                <a:gd name="T8" fmla="*/ 2147483646 w 4096"/>
                <a:gd name="T9" fmla="*/ 2147483646 h 2856"/>
                <a:gd name="T10" fmla="*/ 2147483646 w 4096"/>
                <a:gd name="T11" fmla="*/ 2147483646 h 2856"/>
                <a:gd name="T12" fmla="*/ 2147483646 w 4096"/>
                <a:gd name="T13" fmla="*/ 2147483646 h 2856"/>
                <a:gd name="T14" fmla="*/ 2147483646 w 4096"/>
                <a:gd name="T15" fmla="*/ 2147483646 h 2856"/>
                <a:gd name="T16" fmla="*/ 2147483646 w 4096"/>
                <a:gd name="T17" fmla="*/ 2147483646 h 2856"/>
                <a:gd name="T18" fmla="*/ 2147483646 w 4096"/>
                <a:gd name="T19" fmla="*/ 2147483646 h 2856"/>
                <a:gd name="T20" fmla="*/ 2147483646 w 4096"/>
                <a:gd name="T21" fmla="*/ 2147483646 h 2856"/>
                <a:gd name="T22" fmla="*/ 2147483646 w 4096"/>
                <a:gd name="T23" fmla="*/ 2147483646 h 2856"/>
                <a:gd name="T24" fmla="*/ 2147483646 w 4096"/>
                <a:gd name="T25" fmla="*/ 2147483646 h 2856"/>
                <a:gd name="T26" fmla="*/ 2147483646 w 4096"/>
                <a:gd name="T27" fmla="*/ 2147483646 h 2856"/>
                <a:gd name="T28" fmla="*/ 2147483646 w 4096"/>
                <a:gd name="T29" fmla="*/ 2147483646 h 2856"/>
                <a:gd name="T30" fmla="*/ 2147483646 w 4096"/>
                <a:gd name="T31" fmla="*/ 2147483646 h 2856"/>
                <a:gd name="T32" fmla="*/ 2147483646 w 4096"/>
                <a:gd name="T33" fmla="*/ 2147483646 h 2856"/>
                <a:gd name="T34" fmla="*/ 2147483646 w 4096"/>
                <a:gd name="T35" fmla="*/ 2147483646 h 2856"/>
                <a:gd name="T36" fmla="*/ 2147483646 w 4096"/>
                <a:gd name="T37" fmla="*/ 2147483646 h 2856"/>
                <a:gd name="T38" fmla="*/ 2147483646 w 4096"/>
                <a:gd name="T39" fmla="*/ 2147483646 h 2856"/>
                <a:gd name="T40" fmla="*/ 2147483646 w 4096"/>
                <a:gd name="T41" fmla="*/ 2147483646 h 2856"/>
                <a:gd name="T42" fmla="*/ 2147483646 w 4096"/>
                <a:gd name="T43" fmla="*/ 2147483646 h 2856"/>
                <a:gd name="T44" fmla="*/ 2147483646 w 4096"/>
                <a:gd name="T45" fmla="*/ 2147483646 h 2856"/>
                <a:gd name="T46" fmla="*/ 2147483646 w 4096"/>
                <a:gd name="T47" fmla="*/ 2147483646 h 2856"/>
                <a:gd name="T48" fmla="*/ 2147483646 w 4096"/>
                <a:gd name="T49" fmla="*/ 2147483646 h 2856"/>
                <a:gd name="T50" fmla="*/ 2147483646 w 4096"/>
                <a:gd name="T51" fmla="*/ 2147483646 h 2856"/>
                <a:gd name="T52" fmla="*/ 2147483646 w 4096"/>
                <a:gd name="T53" fmla="*/ 2147483646 h 2856"/>
                <a:gd name="T54" fmla="*/ 2147483646 w 4096"/>
                <a:gd name="T55" fmla="*/ 2147483646 h 2856"/>
                <a:gd name="T56" fmla="*/ 2147483646 w 4096"/>
                <a:gd name="T57" fmla="*/ 2147483646 h 2856"/>
                <a:gd name="T58" fmla="*/ 2147483646 w 4096"/>
                <a:gd name="T59" fmla="*/ 2147483646 h 2856"/>
                <a:gd name="T60" fmla="*/ 2147483646 w 4096"/>
                <a:gd name="T61" fmla="*/ 2147483646 h 285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4096" h="2856" extrusionOk="0">
                  <a:moveTo>
                    <a:pt x="2303" y="689"/>
                  </a:moveTo>
                  <a:cubicBezTo>
                    <a:pt x="2370" y="689"/>
                    <a:pt x="2416" y="740"/>
                    <a:pt x="2451" y="882"/>
                  </a:cubicBezTo>
                  <a:cubicBezTo>
                    <a:pt x="2514" y="1068"/>
                    <a:pt x="2514" y="1285"/>
                    <a:pt x="2420" y="1471"/>
                  </a:cubicBezTo>
                  <a:cubicBezTo>
                    <a:pt x="2405" y="1551"/>
                    <a:pt x="2381" y="1624"/>
                    <a:pt x="2349" y="1692"/>
                  </a:cubicBezTo>
                  <a:cubicBezTo>
                    <a:pt x="2336" y="1658"/>
                    <a:pt x="2310" y="1625"/>
                    <a:pt x="2265" y="1595"/>
                  </a:cubicBezTo>
                  <a:cubicBezTo>
                    <a:pt x="2199" y="1548"/>
                    <a:pt x="2115" y="1529"/>
                    <a:pt x="2026" y="1529"/>
                  </a:cubicBezTo>
                  <a:cubicBezTo>
                    <a:pt x="1963" y="1529"/>
                    <a:pt x="1898" y="1539"/>
                    <a:pt x="1834" y="1553"/>
                  </a:cubicBezTo>
                  <a:lnTo>
                    <a:pt x="1800" y="1502"/>
                  </a:lnTo>
                  <a:cubicBezTo>
                    <a:pt x="1800" y="1440"/>
                    <a:pt x="1707" y="1378"/>
                    <a:pt x="1676" y="1285"/>
                  </a:cubicBezTo>
                  <a:cubicBezTo>
                    <a:pt x="1676" y="1198"/>
                    <a:pt x="1697" y="1124"/>
                    <a:pt x="1732" y="1059"/>
                  </a:cubicBezTo>
                  <a:cubicBezTo>
                    <a:pt x="1754" y="1051"/>
                    <a:pt x="1777" y="1043"/>
                    <a:pt x="1800" y="1037"/>
                  </a:cubicBezTo>
                  <a:cubicBezTo>
                    <a:pt x="1936" y="983"/>
                    <a:pt x="2262" y="881"/>
                    <a:pt x="2299" y="689"/>
                  </a:cubicBezTo>
                  <a:cubicBezTo>
                    <a:pt x="2301" y="689"/>
                    <a:pt x="2302" y="689"/>
                    <a:pt x="2303" y="689"/>
                  </a:cubicBezTo>
                  <a:close/>
                  <a:moveTo>
                    <a:pt x="2014" y="2065"/>
                  </a:moveTo>
                  <a:lnTo>
                    <a:pt x="2014" y="2065"/>
                  </a:lnTo>
                  <a:cubicBezTo>
                    <a:pt x="1874" y="2152"/>
                    <a:pt x="1710" y="2201"/>
                    <a:pt x="1541" y="2206"/>
                  </a:cubicBezTo>
                  <a:cubicBezTo>
                    <a:pt x="1706" y="2186"/>
                    <a:pt x="1869" y="2134"/>
                    <a:pt x="2014" y="2065"/>
                  </a:cubicBezTo>
                  <a:close/>
                  <a:moveTo>
                    <a:pt x="2680" y="1"/>
                  </a:moveTo>
                  <a:cubicBezTo>
                    <a:pt x="1961" y="1"/>
                    <a:pt x="1078" y="536"/>
                    <a:pt x="754" y="964"/>
                  </a:cubicBezTo>
                  <a:cubicBezTo>
                    <a:pt x="311" y="1302"/>
                    <a:pt x="1" y="1786"/>
                    <a:pt x="1" y="2402"/>
                  </a:cubicBezTo>
                  <a:cubicBezTo>
                    <a:pt x="1" y="2495"/>
                    <a:pt x="1" y="2526"/>
                    <a:pt x="94" y="2588"/>
                  </a:cubicBezTo>
                  <a:cubicBezTo>
                    <a:pt x="403" y="2773"/>
                    <a:pt x="762" y="2855"/>
                    <a:pt x="1127" y="2855"/>
                  </a:cubicBezTo>
                  <a:cubicBezTo>
                    <a:pt x="1676" y="2855"/>
                    <a:pt x="2240" y="2669"/>
                    <a:pt x="2669" y="2371"/>
                  </a:cubicBezTo>
                  <a:cubicBezTo>
                    <a:pt x="3258" y="1999"/>
                    <a:pt x="4096" y="913"/>
                    <a:pt x="3382" y="261"/>
                  </a:cubicBezTo>
                  <a:cubicBezTo>
                    <a:pt x="3197" y="76"/>
                    <a:pt x="2950" y="1"/>
                    <a:pt x="2680"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85" name="Google Shape;525;p4">
              <a:extLst>
                <a:ext uri="{FF2B5EF4-FFF2-40B4-BE49-F238E27FC236}">
                  <a16:creationId xmlns:a16="http://schemas.microsoft.com/office/drawing/2014/main" id="{756CDEF1-D1E9-360B-A87B-745B9AEDF49F}"/>
                </a:ext>
              </a:extLst>
            </p:cNvPr>
            <p:cNvSpPr>
              <a:spLocks/>
            </p:cNvSpPr>
            <p:nvPr/>
          </p:nvSpPr>
          <p:spPr bwMode="auto">
            <a:xfrm>
              <a:off x="474200" y="2335625"/>
              <a:ext cx="88100" cy="62525"/>
            </a:xfrm>
            <a:custGeom>
              <a:avLst/>
              <a:gdLst>
                <a:gd name="T0" fmla="*/ 2147483646 w 3524"/>
                <a:gd name="T1" fmla="*/ 2147483646 h 2501"/>
                <a:gd name="T2" fmla="*/ 2147483646 w 3524"/>
                <a:gd name="T3" fmla="*/ 2147483646 h 2501"/>
                <a:gd name="T4" fmla="*/ 2147483646 w 3524"/>
                <a:gd name="T5" fmla="*/ 2147483646 h 2501"/>
                <a:gd name="T6" fmla="*/ 2147483646 w 3524"/>
                <a:gd name="T7" fmla="*/ 2147483646 h 2501"/>
                <a:gd name="T8" fmla="*/ 2147483646 w 3524"/>
                <a:gd name="T9" fmla="*/ 2147483646 h 2501"/>
                <a:gd name="T10" fmla="*/ 2147483646 w 3524"/>
                <a:gd name="T11" fmla="*/ 2147483646 h 2501"/>
                <a:gd name="T12" fmla="*/ 2147483646 w 3524"/>
                <a:gd name="T13" fmla="*/ 2147483646 h 2501"/>
                <a:gd name="T14" fmla="*/ 2147483646 w 3524"/>
                <a:gd name="T15" fmla="*/ 2147483646 h 2501"/>
                <a:gd name="T16" fmla="*/ 2147483646 w 3524"/>
                <a:gd name="T17" fmla="*/ 2147483646 h 2501"/>
                <a:gd name="T18" fmla="*/ 2147483646 w 3524"/>
                <a:gd name="T19" fmla="*/ 2147483646 h 2501"/>
                <a:gd name="T20" fmla="*/ 2147483646 w 3524"/>
                <a:gd name="T21" fmla="*/ 2147483646 h 2501"/>
                <a:gd name="T22" fmla="*/ 2147483646 w 3524"/>
                <a:gd name="T23" fmla="*/ 2147483646 h 2501"/>
                <a:gd name="T24" fmla="*/ 2147483646 w 3524"/>
                <a:gd name="T25" fmla="*/ 2147483646 h 2501"/>
                <a:gd name="T26" fmla="*/ 2147483646 w 3524"/>
                <a:gd name="T27" fmla="*/ 2147483646 h 2501"/>
                <a:gd name="T28" fmla="*/ 2147483646 w 3524"/>
                <a:gd name="T29" fmla="*/ 2147483646 h 2501"/>
                <a:gd name="T30" fmla="*/ 2147483646 w 3524"/>
                <a:gd name="T31" fmla="*/ 2147483646 h 2501"/>
                <a:gd name="T32" fmla="*/ 2147483646 w 3524"/>
                <a:gd name="T33" fmla="*/ 2147483646 h 2501"/>
                <a:gd name="T34" fmla="*/ 2147483646 w 3524"/>
                <a:gd name="T35" fmla="*/ 2147483646 h 2501"/>
                <a:gd name="T36" fmla="*/ 2147483646 w 3524"/>
                <a:gd name="T37" fmla="*/ 2147483646 h 2501"/>
                <a:gd name="T38" fmla="*/ 2147483646 w 3524"/>
                <a:gd name="T39" fmla="*/ 2147483646 h 2501"/>
                <a:gd name="T40" fmla="*/ 2147483646 w 3524"/>
                <a:gd name="T41" fmla="*/ 2147483646 h 2501"/>
                <a:gd name="T42" fmla="*/ 2147483646 w 3524"/>
                <a:gd name="T43" fmla="*/ 2147483646 h 2501"/>
                <a:gd name="T44" fmla="*/ 2147483646 w 3524"/>
                <a:gd name="T45" fmla="*/ 2147483646 h 2501"/>
                <a:gd name="T46" fmla="*/ 2147483646 w 3524"/>
                <a:gd name="T47" fmla="*/ 0 h 2501"/>
                <a:gd name="T48" fmla="*/ 2147483646 w 3524"/>
                <a:gd name="T49" fmla="*/ 2147483646 h 2501"/>
                <a:gd name="T50" fmla="*/ 2147483646 w 3524"/>
                <a:gd name="T51" fmla="*/ 2147483646 h 2501"/>
                <a:gd name="T52" fmla="*/ 2147483646 w 3524"/>
                <a:gd name="T53" fmla="*/ 2147483646 h 2501"/>
                <a:gd name="T54" fmla="*/ 2147483646 w 3524"/>
                <a:gd name="T55" fmla="*/ 2147483646 h 2501"/>
                <a:gd name="T56" fmla="*/ 2147483646 w 3524"/>
                <a:gd name="T57" fmla="*/ 2147483646 h 2501"/>
                <a:gd name="T58" fmla="*/ 2147483646 w 3524"/>
                <a:gd name="T59" fmla="*/ 2147483646 h 2501"/>
                <a:gd name="T60" fmla="*/ 2147483646 w 3524"/>
                <a:gd name="T61" fmla="*/ 2147483646 h 2501"/>
                <a:gd name="T62" fmla="*/ 2147483646 w 3524"/>
                <a:gd name="T63" fmla="*/ 2147483646 h 2501"/>
                <a:gd name="T64" fmla="*/ 2147483646 w 3524"/>
                <a:gd name="T65" fmla="*/ 2147483646 h 2501"/>
                <a:gd name="T66" fmla="*/ 2147483646 w 3524"/>
                <a:gd name="T67" fmla="*/ 0 h 250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3524" h="2501" extrusionOk="0">
                  <a:moveTo>
                    <a:pt x="2252" y="519"/>
                  </a:moveTo>
                  <a:cubicBezTo>
                    <a:pt x="2279" y="519"/>
                    <a:pt x="2303" y="521"/>
                    <a:pt x="2323" y="525"/>
                  </a:cubicBezTo>
                  <a:cubicBezTo>
                    <a:pt x="2304" y="526"/>
                    <a:pt x="2290" y="526"/>
                    <a:pt x="2282" y="526"/>
                  </a:cubicBezTo>
                  <a:cubicBezTo>
                    <a:pt x="2034" y="557"/>
                    <a:pt x="1786" y="650"/>
                    <a:pt x="1631" y="868"/>
                  </a:cubicBezTo>
                  <a:cubicBezTo>
                    <a:pt x="1606" y="886"/>
                    <a:pt x="1586" y="903"/>
                    <a:pt x="1571" y="916"/>
                  </a:cubicBezTo>
                  <a:cubicBezTo>
                    <a:pt x="1551" y="909"/>
                    <a:pt x="1530" y="899"/>
                    <a:pt x="1510" y="888"/>
                  </a:cubicBezTo>
                  <a:cubicBezTo>
                    <a:pt x="1682" y="717"/>
                    <a:pt x="1899" y="578"/>
                    <a:pt x="2158" y="526"/>
                  </a:cubicBezTo>
                  <a:cubicBezTo>
                    <a:pt x="2193" y="521"/>
                    <a:pt x="2224" y="519"/>
                    <a:pt x="2252" y="519"/>
                  </a:cubicBezTo>
                  <a:close/>
                  <a:moveTo>
                    <a:pt x="2346" y="1080"/>
                  </a:moveTo>
                  <a:cubicBezTo>
                    <a:pt x="2345" y="1082"/>
                    <a:pt x="2345" y="1083"/>
                    <a:pt x="2344" y="1085"/>
                  </a:cubicBezTo>
                  <a:cubicBezTo>
                    <a:pt x="2152" y="1525"/>
                    <a:pt x="1813" y="1941"/>
                    <a:pt x="1349" y="1986"/>
                  </a:cubicBezTo>
                  <a:cubicBezTo>
                    <a:pt x="1329" y="1936"/>
                    <a:pt x="1310" y="1889"/>
                    <a:pt x="1290" y="1829"/>
                  </a:cubicBezTo>
                  <a:cubicBezTo>
                    <a:pt x="1290" y="1798"/>
                    <a:pt x="1290" y="1767"/>
                    <a:pt x="1321" y="1736"/>
                  </a:cubicBezTo>
                  <a:cubicBezTo>
                    <a:pt x="1326" y="1726"/>
                    <a:pt x="1330" y="1716"/>
                    <a:pt x="1334" y="1707"/>
                  </a:cubicBezTo>
                  <a:cubicBezTo>
                    <a:pt x="1452" y="1672"/>
                    <a:pt x="1563" y="1620"/>
                    <a:pt x="1662" y="1550"/>
                  </a:cubicBezTo>
                  <a:cubicBezTo>
                    <a:pt x="1757" y="1487"/>
                    <a:pt x="1795" y="1416"/>
                    <a:pt x="1781" y="1357"/>
                  </a:cubicBezTo>
                  <a:cubicBezTo>
                    <a:pt x="1984" y="1293"/>
                    <a:pt x="2177" y="1198"/>
                    <a:pt x="2346" y="1080"/>
                  </a:cubicBezTo>
                  <a:close/>
                  <a:moveTo>
                    <a:pt x="2800" y="0"/>
                  </a:moveTo>
                  <a:cubicBezTo>
                    <a:pt x="1895" y="0"/>
                    <a:pt x="1020" y="374"/>
                    <a:pt x="390" y="1054"/>
                  </a:cubicBezTo>
                  <a:cubicBezTo>
                    <a:pt x="328" y="1116"/>
                    <a:pt x="297" y="1178"/>
                    <a:pt x="390" y="1240"/>
                  </a:cubicBezTo>
                  <a:cubicBezTo>
                    <a:pt x="484" y="1301"/>
                    <a:pt x="587" y="1349"/>
                    <a:pt x="694" y="1383"/>
                  </a:cubicBezTo>
                  <a:cubicBezTo>
                    <a:pt x="435" y="1496"/>
                    <a:pt x="218" y="1680"/>
                    <a:pt x="142" y="1953"/>
                  </a:cubicBezTo>
                  <a:cubicBezTo>
                    <a:pt x="0" y="2398"/>
                    <a:pt x="347" y="2500"/>
                    <a:pt x="708" y="2500"/>
                  </a:cubicBezTo>
                  <a:cubicBezTo>
                    <a:pt x="901" y="2500"/>
                    <a:pt x="1098" y="2471"/>
                    <a:pt x="1228" y="2450"/>
                  </a:cubicBezTo>
                  <a:cubicBezTo>
                    <a:pt x="2406" y="2263"/>
                    <a:pt x="3523" y="1426"/>
                    <a:pt x="3523" y="154"/>
                  </a:cubicBezTo>
                  <a:cubicBezTo>
                    <a:pt x="3492" y="123"/>
                    <a:pt x="3461" y="92"/>
                    <a:pt x="3430" y="61"/>
                  </a:cubicBezTo>
                  <a:cubicBezTo>
                    <a:pt x="3220" y="20"/>
                    <a:pt x="3009" y="0"/>
                    <a:pt x="2800"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86" name="Google Shape;526;p4">
              <a:extLst>
                <a:ext uri="{FF2B5EF4-FFF2-40B4-BE49-F238E27FC236}">
                  <a16:creationId xmlns:a16="http://schemas.microsoft.com/office/drawing/2014/main" id="{B1B98329-B654-D713-6B93-52A9B72310E5}"/>
                </a:ext>
              </a:extLst>
            </p:cNvPr>
            <p:cNvSpPr>
              <a:spLocks/>
            </p:cNvSpPr>
            <p:nvPr/>
          </p:nvSpPr>
          <p:spPr bwMode="auto">
            <a:xfrm>
              <a:off x="608800" y="2023775"/>
              <a:ext cx="93075" cy="63850"/>
            </a:xfrm>
            <a:custGeom>
              <a:avLst/>
              <a:gdLst>
                <a:gd name="T0" fmla="*/ 2147483646 w 3723"/>
                <a:gd name="T1" fmla="*/ 2147483646 h 2554"/>
                <a:gd name="T2" fmla="*/ 2147483646 w 3723"/>
                <a:gd name="T3" fmla="*/ 2147483646 h 2554"/>
                <a:gd name="T4" fmla="*/ 2147483646 w 3723"/>
                <a:gd name="T5" fmla="*/ 2147483646 h 2554"/>
                <a:gd name="T6" fmla="*/ 2147483646 w 3723"/>
                <a:gd name="T7" fmla="*/ 2147483646 h 2554"/>
                <a:gd name="T8" fmla="*/ 2147483646 w 3723"/>
                <a:gd name="T9" fmla="*/ 2147483646 h 2554"/>
                <a:gd name="T10" fmla="*/ 2147483646 w 3723"/>
                <a:gd name="T11" fmla="*/ 2147483646 h 2554"/>
                <a:gd name="T12" fmla="*/ 2147483646 w 3723"/>
                <a:gd name="T13" fmla="*/ 2147483646 h 2554"/>
                <a:gd name="T14" fmla="*/ 2147483646 w 3723"/>
                <a:gd name="T15" fmla="*/ 2147483646 h 2554"/>
                <a:gd name="T16" fmla="*/ 2147483646 w 3723"/>
                <a:gd name="T17" fmla="*/ 2147483646 h 2554"/>
                <a:gd name="T18" fmla="*/ 2147483646 w 3723"/>
                <a:gd name="T19" fmla="*/ 2147483646 h 2554"/>
                <a:gd name="T20" fmla="*/ 2147483646 w 3723"/>
                <a:gd name="T21" fmla="*/ 2147483646 h 2554"/>
                <a:gd name="T22" fmla="*/ 2147483646 w 3723"/>
                <a:gd name="T23" fmla="*/ 2147483646 h 2554"/>
                <a:gd name="T24" fmla="*/ 2147483646 w 3723"/>
                <a:gd name="T25" fmla="*/ 2147483646 h 2554"/>
                <a:gd name="T26" fmla="*/ 2147483646 w 3723"/>
                <a:gd name="T27" fmla="*/ 2147483646 h 2554"/>
                <a:gd name="T28" fmla="*/ 2147483646 w 3723"/>
                <a:gd name="T29" fmla="*/ 2147483646 h 2554"/>
                <a:gd name="T30" fmla="*/ 2147483646 w 3723"/>
                <a:gd name="T31" fmla="*/ 2147483646 h 2554"/>
                <a:gd name="T32" fmla="*/ 2147483646 w 3723"/>
                <a:gd name="T33" fmla="*/ 2147483646 h 2554"/>
                <a:gd name="T34" fmla="*/ 2147483646 w 3723"/>
                <a:gd name="T35" fmla="*/ 2147483646 h 2554"/>
                <a:gd name="T36" fmla="*/ 2147483646 w 3723"/>
                <a:gd name="T37" fmla="*/ 2147483646 h 2554"/>
                <a:gd name="T38" fmla="*/ 2147483646 w 3723"/>
                <a:gd name="T39" fmla="*/ 2147483646 h 2554"/>
                <a:gd name="T40" fmla="*/ 2147483646 w 3723"/>
                <a:gd name="T41" fmla="*/ 2147483646 h 2554"/>
                <a:gd name="T42" fmla="*/ 2147483646 w 3723"/>
                <a:gd name="T43" fmla="*/ 2147483646 h 2554"/>
                <a:gd name="T44" fmla="*/ 2147483646 w 3723"/>
                <a:gd name="T45" fmla="*/ 2147483646 h 2554"/>
                <a:gd name="T46" fmla="*/ 2147483646 w 3723"/>
                <a:gd name="T47" fmla="*/ 2147483646 h 2554"/>
                <a:gd name="T48" fmla="*/ 0 w 3723"/>
                <a:gd name="T49" fmla="*/ 2147483646 h 2554"/>
                <a:gd name="T50" fmla="*/ 2147483646 w 3723"/>
                <a:gd name="T51" fmla="*/ 2147483646 h 2554"/>
                <a:gd name="T52" fmla="*/ 2147483646 w 3723"/>
                <a:gd name="T53" fmla="*/ 2147483646 h 2554"/>
                <a:gd name="T54" fmla="*/ 2147483646 w 3723"/>
                <a:gd name="T55" fmla="*/ 2147483646 h 2554"/>
                <a:gd name="T56" fmla="*/ 2147483646 w 3723"/>
                <a:gd name="T57" fmla="*/ 2147483646 h 2554"/>
                <a:gd name="T58" fmla="*/ 2147483646 w 3723"/>
                <a:gd name="T59" fmla="*/ 2147483646 h 255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3723" h="2554" extrusionOk="0">
                  <a:moveTo>
                    <a:pt x="2475" y="593"/>
                  </a:moveTo>
                  <a:cubicBezTo>
                    <a:pt x="2495" y="593"/>
                    <a:pt x="2514" y="593"/>
                    <a:pt x="2534" y="594"/>
                  </a:cubicBezTo>
                  <a:cubicBezTo>
                    <a:pt x="2478" y="780"/>
                    <a:pt x="2398" y="959"/>
                    <a:pt x="2296" y="1122"/>
                  </a:cubicBezTo>
                  <a:cubicBezTo>
                    <a:pt x="2260" y="1063"/>
                    <a:pt x="2150" y="1034"/>
                    <a:pt x="2013" y="1030"/>
                  </a:cubicBezTo>
                  <a:cubicBezTo>
                    <a:pt x="1950" y="986"/>
                    <a:pt x="1856" y="965"/>
                    <a:pt x="1768" y="965"/>
                  </a:cubicBezTo>
                  <a:cubicBezTo>
                    <a:pt x="1679" y="965"/>
                    <a:pt x="1590" y="970"/>
                    <a:pt x="1501" y="981"/>
                  </a:cubicBezTo>
                  <a:cubicBezTo>
                    <a:pt x="1593" y="864"/>
                    <a:pt x="1713" y="776"/>
                    <a:pt x="1861" y="717"/>
                  </a:cubicBezTo>
                  <a:cubicBezTo>
                    <a:pt x="2048" y="634"/>
                    <a:pt x="2261" y="593"/>
                    <a:pt x="2475" y="593"/>
                  </a:cubicBezTo>
                  <a:close/>
                  <a:moveTo>
                    <a:pt x="1817" y="1652"/>
                  </a:moveTo>
                  <a:cubicBezTo>
                    <a:pt x="1621" y="1799"/>
                    <a:pt x="1394" y="1902"/>
                    <a:pt x="1146" y="1942"/>
                  </a:cubicBezTo>
                  <a:cubicBezTo>
                    <a:pt x="1156" y="1900"/>
                    <a:pt x="1169" y="1856"/>
                    <a:pt x="1183" y="1813"/>
                  </a:cubicBezTo>
                  <a:cubicBezTo>
                    <a:pt x="1183" y="1813"/>
                    <a:pt x="1184" y="1813"/>
                    <a:pt x="1184" y="1813"/>
                  </a:cubicBezTo>
                  <a:cubicBezTo>
                    <a:pt x="1403" y="1813"/>
                    <a:pt x="1622" y="1755"/>
                    <a:pt x="1817" y="1652"/>
                  </a:cubicBezTo>
                  <a:close/>
                  <a:moveTo>
                    <a:pt x="2849" y="1"/>
                  </a:moveTo>
                  <a:cubicBezTo>
                    <a:pt x="2471" y="1"/>
                    <a:pt x="2098" y="69"/>
                    <a:pt x="1737" y="189"/>
                  </a:cubicBezTo>
                  <a:cubicBezTo>
                    <a:pt x="1303" y="345"/>
                    <a:pt x="497" y="686"/>
                    <a:pt x="310" y="1151"/>
                  </a:cubicBezTo>
                  <a:cubicBezTo>
                    <a:pt x="233" y="1305"/>
                    <a:pt x="258" y="1428"/>
                    <a:pt x="337" y="1524"/>
                  </a:cubicBezTo>
                  <a:cubicBezTo>
                    <a:pt x="129" y="1749"/>
                    <a:pt x="0" y="2039"/>
                    <a:pt x="0" y="2392"/>
                  </a:cubicBezTo>
                  <a:cubicBezTo>
                    <a:pt x="0" y="2547"/>
                    <a:pt x="248" y="2547"/>
                    <a:pt x="341" y="2547"/>
                  </a:cubicBezTo>
                  <a:cubicBezTo>
                    <a:pt x="411" y="2551"/>
                    <a:pt x="480" y="2554"/>
                    <a:pt x="549" y="2554"/>
                  </a:cubicBezTo>
                  <a:cubicBezTo>
                    <a:pt x="1944" y="2554"/>
                    <a:pt x="3366" y="1671"/>
                    <a:pt x="3692" y="283"/>
                  </a:cubicBezTo>
                  <a:cubicBezTo>
                    <a:pt x="3723" y="127"/>
                    <a:pt x="3567" y="65"/>
                    <a:pt x="3474" y="65"/>
                  </a:cubicBezTo>
                  <a:cubicBezTo>
                    <a:pt x="3266" y="21"/>
                    <a:pt x="3057" y="1"/>
                    <a:pt x="2849" y="1"/>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87" name="Google Shape;527;p4">
              <a:extLst>
                <a:ext uri="{FF2B5EF4-FFF2-40B4-BE49-F238E27FC236}">
                  <a16:creationId xmlns:a16="http://schemas.microsoft.com/office/drawing/2014/main" id="{8FC80C67-7440-E543-B1EA-34D02AC285FB}"/>
                </a:ext>
              </a:extLst>
            </p:cNvPr>
            <p:cNvSpPr>
              <a:spLocks/>
            </p:cNvSpPr>
            <p:nvPr/>
          </p:nvSpPr>
          <p:spPr bwMode="auto">
            <a:xfrm>
              <a:off x="364525" y="2209500"/>
              <a:ext cx="76800" cy="52900"/>
            </a:xfrm>
            <a:custGeom>
              <a:avLst/>
              <a:gdLst>
                <a:gd name="T0" fmla="*/ 2147483646 w 3072"/>
                <a:gd name="T1" fmla="*/ 2147483646 h 2116"/>
                <a:gd name="T2" fmla="*/ 2147483646 w 3072"/>
                <a:gd name="T3" fmla="*/ 2147483646 h 2116"/>
                <a:gd name="T4" fmla="*/ 2147483646 w 3072"/>
                <a:gd name="T5" fmla="*/ 2147483646 h 2116"/>
                <a:gd name="T6" fmla="*/ 2147483646 w 3072"/>
                <a:gd name="T7" fmla="*/ 2147483646 h 2116"/>
                <a:gd name="T8" fmla="*/ 2147483646 w 3072"/>
                <a:gd name="T9" fmla="*/ 2147483646 h 2116"/>
                <a:gd name="T10" fmla="*/ 2147483646 w 3072"/>
                <a:gd name="T11" fmla="*/ 2147483646 h 2116"/>
                <a:gd name="T12" fmla="*/ 2147483646 w 3072"/>
                <a:gd name="T13" fmla="*/ 2147483646 h 2116"/>
                <a:gd name="T14" fmla="*/ 2147483646 w 3072"/>
                <a:gd name="T15" fmla="*/ 2147483646 h 2116"/>
                <a:gd name="T16" fmla="*/ 2147483646 w 3072"/>
                <a:gd name="T17" fmla="*/ 2147483646 h 2116"/>
                <a:gd name="T18" fmla="*/ 2147483646 w 3072"/>
                <a:gd name="T19" fmla="*/ 2147483646 h 2116"/>
                <a:gd name="T20" fmla="*/ 2147483646 w 3072"/>
                <a:gd name="T21" fmla="*/ 2147483646 h 2116"/>
                <a:gd name="T22" fmla="*/ 2147483646 w 3072"/>
                <a:gd name="T23" fmla="*/ 2147483646 h 2116"/>
                <a:gd name="T24" fmla="*/ 2147483646 w 3072"/>
                <a:gd name="T25" fmla="*/ 2147483646 h 2116"/>
                <a:gd name="T26" fmla="*/ 2147483646 w 3072"/>
                <a:gd name="T27" fmla="*/ 2147483646 h 2116"/>
                <a:gd name="T28" fmla="*/ 2147483646 w 3072"/>
                <a:gd name="T29" fmla="*/ 2147483646 h 2116"/>
                <a:gd name="T30" fmla="*/ 2147483646 w 3072"/>
                <a:gd name="T31" fmla="*/ 2147483646 h 2116"/>
                <a:gd name="T32" fmla="*/ 2147483646 w 3072"/>
                <a:gd name="T33" fmla="*/ 2147483646 h 2116"/>
                <a:gd name="T34" fmla="*/ 2147483646 w 3072"/>
                <a:gd name="T35" fmla="*/ 0 h 2116"/>
                <a:gd name="T36" fmla="*/ 2147483646 w 3072"/>
                <a:gd name="T37" fmla="*/ 2147483646 h 2116"/>
                <a:gd name="T38" fmla="*/ 2147483646 w 3072"/>
                <a:gd name="T39" fmla="*/ 2147483646 h 2116"/>
                <a:gd name="T40" fmla="*/ 2147483646 w 3072"/>
                <a:gd name="T41" fmla="*/ 2147483646 h 2116"/>
                <a:gd name="T42" fmla="*/ 2147483646 w 3072"/>
                <a:gd name="T43" fmla="*/ 2147483646 h 2116"/>
                <a:gd name="T44" fmla="*/ 2147483646 w 3072"/>
                <a:gd name="T45" fmla="*/ 2147483646 h 2116"/>
                <a:gd name="T46" fmla="*/ 2147483646 w 3072"/>
                <a:gd name="T47" fmla="*/ 2147483646 h 2116"/>
                <a:gd name="T48" fmla="*/ 2147483646 w 3072"/>
                <a:gd name="T49" fmla="*/ 2147483646 h 2116"/>
                <a:gd name="T50" fmla="*/ 2147483646 w 3072"/>
                <a:gd name="T51" fmla="*/ 2147483646 h 2116"/>
                <a:gd name="T52" fmla="*/ 2147483646 w 3072"/>
                <a:gd name="T53" fmla="*/ 0 h 211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072" h="2116" extrusionOk="0">
                  <a:moveTo>
                    <a:pt x="1846" y="949"/>
                  </a:moveTo>
                  <a:lnTo>
                    <a:pt x="1846" y="949"/>
                  </a:lnTo>
                  <a:cubicBezTo>
                    <a:pt x="1852" y="978"/>
                    <a:pt x="1858" y="1009"/>
                    <a:pt x="1861" y="1043"/>
                  </a:cubicBezTo>
                  <a:cubicBezTo>
                    <a:pt x="1861" y="1167"/>
                    <a:pt x="1830" y="1260"/>
                    <a:pt x="1799" y="1384"/>
                  </a:cubicBezTo>
                  <a:cubicBezTo>
                    <a:pt x="1771" y="1441"/>
                    <a:pt x="1635" y="1579"/>
                    <a:pt x="1616" y="1648"/>
                  </a:cubicBezTo>
                  <a:lnTo>
                    <a:pt x="1520" y="1632"/>
                  </a:lnTo>
                  <a:cubicBezTo>
                    <a:pt x="1385" y="1578"/>
                    <a:pt x="1250" y="1524"/>
                    <a:pt x="1156" y="1449"/>
                  </a:cubicBezTo>
                  <a:cubicBezTo>
                    <a:pt x="1217" y="1318"/>
                    <a:pt x="1294" y="1197"/>
                    <a:pt x="1384" y="1089"/>
                  </a:cubicBezTo>
                  <a:cubicBezTo>
                    <a:pt x="1543" y="1062"/>
                    <a:pt x="1700" y="1015"/>
                    <a:pt x="1846" y="949"/>
                  </a:cubicBezTo>
                  <a:close/>
                  <a:moveTo>
                    <a:pt x="1675" y="1628"/>
                  </a:moveTo>
                  <a:cubicBezTo>
                    <a:pt x="1686" y="1628"/>
                    <a:pt x="1697" y="1637"/>
                    <a:pt x="1706" y="1663"/>
                  </a:cubicBezTo>
                  <a:lnTo>
                    <a:pt x="1635" y="1651"/>
                  </a:lnTo>
                  <a:cubicBezTo>
                    <a:pt x="1647" y="1640"/>
                    <a:pt x="1661" y="1628"/>
                    <a:pt x="1675" y="1628"/>
                  </a:cubicBezTo>
                  <a:close/>
                  <a:moveTo>
                    <a:pt x="2053" y="0"/>
                  </a:moveTo>
                  <a:cubicBezTo>
                    <a:pt x="1957" y="0"/>
                    <a:pt x="1860" y="7"/>
                    <a:pt x="1768" y="19"/>
                  </a:cubicBezTo>
                  <a:cubicBezTo>
                    <a:pt x="1281" y="110"/>
                    <a:pt x="555" y="381"/>
                    <a:pt x="558" y="978"/>
                  </a:cubicBezTo>
                  <a:cubicBezTo>
                    <a:pt x="349" y="1187"/>
                    <a:pt x="170" y="1428"/>
                    <a:pt x="31" y="1694"/>
                  </a:cubicBezTo>
                  <a:cubicBezTo>
                    <a:pt x="0" y="1725"/>
                    <a:pt x="0" y="1787"/>
                    <a:pt x="62" y="1787"/>
                  </a:cubicBezTo>
                  <a:cubicBezTo>
                    <a:pt x="406" y="2004"/>
                    <a:pt x="802" y="2116"/>
                    <a:pt x="1202" y="2116"/>
                  </a:cubicBezTo>
                  <a:cubicBezTo>
                    <a:pt x="1488" y="2116"/>
                    <a:pt x="1776" y="2059"/>
                    <a:pt x="2047" y="1942"/>
                  </a:cubicBezTo>
                  <a:cubicBezTo>
                    <a:pt x="2575" y="1725"/>
                    <a:pt x="3071" y="1291"/>
                    <a:pt x="2978" y="670"/>
                  </a:cubicBezTo>
                  <a:cubicBezTo>
                    <a:pt x="2902" y="140"/>
                    <a:pt x="2477" y="0"/>
                    <a:pt x="2053" y="0"/>
                  </a:cubicBezTo>
                  <a:close/>
                </a:path>
              </a:pathLst>
            </a:custGeom>
            <a:solidFill>
              <a:srgbClr val="B6702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grpSp>
      <p:grpSp>
        <p:nvGrpSpPr>
          <p:cNvPr id="488" name="Google Shape;528;p4">
            <a:extLst>
              <a:ext uri="{FF2B5EF4-FFF2-40B4-BE49-F238E27FC236}">
                <a16:creationId xmlns:a16="http://schemas.microsoft.com/office/drawing/2014/main" id="{74CE0D7B-68FF-9F1F-DF1E-11928DB691A5}"/>
              </a:ext>
            </a:extLst>
          </p:cNvPr>
          <p:cNvGrpSpPr>
            <a:grpSpLocks/>
          </p:cNvGrpSpPr>
          <p:nvPr/>
        </p:nvGrpSpPr>
        <p:grpSpPr bwMode="auto">
          <a:xfrm rot="901471">
            <a:off x="10366375" y="3627438"/>
            <a:ext cx="1974850" cy="3327400"/>
            <a:chOff x="3026750" y="1552825"/>
            <a:chExt cx="1108700" cy="1867600"/>
          </a:xfrm>
        </p:grpSpPr>
        <p:sp>
          <p:nvSpPr>
            <p:cNvPr id="489" name="Google Shape;529;p4">
              <a:extLst>
                <a:ext uri="{FF2B5EF4-FFF2-40B4-BE49-F238E27FC236}">
                  <a16:creationId xmlns:a16="http://schemas.microsoft.com/office/drawing/2014/main" id="{0D2CFA25-ED96-F6D6-E7A6-DF4B9E59358D}"/>
                </a:ext>
              </a:extLst>
            </p:cNvPr>
            <p:cNvSpPr>
              <a:spLocks/>
            </p:cNvSpPr>
            <p:nvPr/>
          </p:nvSpPr>
          <p:spPr bwMode="auto">
            <a:xfrm>
              <a:off x="3517625" y="1552825"/>
              <a:ext cx="235775" cy="558625"/>
            </a:xfrm>
            <a:custGeom>
              <a:avLst/>
              <a:gdLst>
                <a:gd name="T0" fmla="*/ 2147483646 w 9431"/>
                <a:gd name="T1" fmla="*/ 2147483646 h 22345"/>
                <a:gd name="T2" fmla="*/ 2147483646 w 9431"/>
                <a:gd name="T3" fmla="*/ 2147483646 h 22345"/>
                <a:gd name="T4" fmla="*/ 2147483646 w 9431"/>
                <a:gd name="T5" fmla="*/ 2147483646 h 22345"/>
                <a:gd name="T6" fmla="*/ 2147483646 w 9431"/>
                <a:gd name="T7" fmla="*/ 2147483646 h 22345"/>
                <a:gd name="T8" fmla="*/ 2147483646 w 9431"/>
                <a:gd name="T9" fmla="*/ 2147483646 h 22345"/>
                <a:gd name="T10" fmla="*/ 2147483646 w 9431"/>
                <a:gd name="T11" fmla="*/ 2147483646 h 22345"/>
                <a:gd name="T12" fmla="*/ 2147483646 w 9431"/>
                <a:gd name="T13" fmla="*/ 0 h 22345"/>
                <a:gd name="T14" fmla="*/ 2147483646 w 9431"/>
                <a:gd name="T15" fmla="*/ 2147483646 h 22345"/>
                <a:gd name="T16" fmla="*/ 2147483646 w 9431"/>
                <a:gd name="T17" fmla="*/ 2147483646 h 22345"/>
                <a:gd name="T18" fmla="*/ 2147483646 w 9431"/>
                <a:gd name="T19" fmla="*/ 2147483646 h 22345"/>
                <a:gd name="T20" fmla="*/ 2147483646 w 9431"/>
                <a:gd name="T21" fmla="*/ 2147483646 h 22345"/>
                <a:gd name="T22" fmla="*/ 2147483646 w 9431"/>
                <a:gd name="T23" fmla="*/ 2147483646 h 22345"/>
                <a:gd name="T24" fmla="*/ 2147483646 w 9431"/>
                <a:gd name="T25" fmla="*/ 2147483646 h 22345"/>
                <a:gd name="T26" fmla="*/ 2147483646 w 9431"/>
                <a:gd name="T27" fmla="*/ 2147483646 h 22345"/>
                <a:gd name="T28" fmla="*/ 2147483646 w 9431"/>
                <a:gd name="T29" fmla="*/ 2147483646 h 22345"/>
                <a:gd name="T30" fmla="*/ 2147483646 w 9431"/>
                <a:gd name="T31" fmla="*/ 2147483646 h 22345"/>
                <a:gd name="T32" fmla="*/ 2147483646 w 9431"/>
                <a:gd name="T33" fmla="*/ 2147483646 h 22345"/>
                <a:gd name="T34" fmla="*/ 2147483646 w 9431"/>
                <a:gd name="T35" fmla="*/ 2147483646 h 22345"/>
                <a:gd name="T36" fmla="*/ 2147483646 w 9431"/>
                <a:gd name="T37" fmla="*/ 2147483646 h 22345"/>
                <a:gd name="T38" fmla="*/ 2147483646 w 9431"/>
                <a:gd name="T39" fmla="*/ 2147483646 h 22345"/>
                <a:gd name="T40" fmla="*/ 2147483646 w 9431"/>
                <a:gd name="T41" fmla="*/ 2147483646 h 22345"/>
                <a:gd name="T42" fmla="*/ 2147483646 w 9431"/>
                <a:gd name="T43" fmla="*/ 2147483646 h 22345"/>
                <a:gd name="T44" fmla="*/ 2147483646 w 9431"/>
                <a:gd name="T45" fmla="*/ 0 h 2234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9431" h="22345" extrusionOk="0">
                  <a:moveTo>
                    <a:pt x="5310" y="1463"/>
                  </a:moveTo>
                  <a:cubicBezTo>
                    <a:pt x="5816" y="2596"/>
                    <a:pt x="6477" y="3510"/>
                    <a:pt x="7197" y="4604"/>
                  </a:cubicBezTo>
                  <a:cubicBezTo>
                    <a:pt x="8283" y="6279"/>
                    <a:pt x="8190" y="8233"/>
                    <a:pt x="8159" y="10156"/>
                  </a:cubicBezTo>
                  <a:cubicBezTo>
                    <a:pt x="8058" y="13394"/>
                    <a:pt x="7585" y="16612"/>
                    <a:pt x="6758" y="19742"/>
                  </a:cubicBezTo>
                  <a:cubicBezTo>
                    <a:pt x="4215" y="14312"/>
                    <a:pt x="1810" y="6507"/>
                    <a:pt x="5310" y="1463"/>
                  </a:cubicBezTo>
                  <a:close/>
                  <a:moveTo>
                    <a:pt x="5701" y="0"/>
                  </a:moveTo>
                  <a:cubicBezTo>
                    <a:pt x="5466" y="0"/>
                    <a:pt x="5197" y="121"/>
                    <a:pt x="5057" y="261"/>
                  </a:cubicBezTo>
                  <a:cubicBezTo>
                    <a:pt x="0" y="5883"/>
                    <a:pt x="3244" y="15384"/>
                    <a:pt x="6282" y="21407"/>
                  </a:cubicBezTo>
                  <a:cubicBezTo>
                    <a:pt x="6236" y="21555"/>
                    <a:pt x="6190" y="21703"/>
                    <a:pt x="6143" y="21850"/>
                  </a:cubicBezTo>
                  <a:cubicBezTo>
                    <a:pt x="6045" y="22174"/>
                    <a:pt x="6303" y="22320"/>
                    <a:pt x="6593" y="22320"/>
                  </a:cubicBezTo>
                  <a:cubicBezTo>
                    <a:pt x="6663" y="22320"/>
                    <a:pt x="6735" y="22312"/>
                    <a:pt x="6805" y="22295"/>
                  </a:cubicBezTo>
                  <a:cubicBezTo>
                    <a:pt x="6870" y="22329"/>
                    <a:pt x="6950" y="22344"/>
                    <a:pt x="7034" y="22344"/>
                  </a:cubicBezTo>
                  <a:cubicBezTo>
                    <a:pt x="7411" y="22344"/>
                    <a:pt x="7890" y="22035"/>
                    <a:pt x="7694" y="21664"/>
                  </a:cubicBezTo>
                  <a:lnTo>
                    <a:pt x="7694" y="21633"/>
                  </a:lnTo>
                  <a:cubicBezTo>
                    <a:pt x="7619" y="21491"/>
                    <a:pt x="7545" y="21347"/>
                    <a:pt x="7470" y="21200"/>
                  </a:cubicBezTo>
                  <a:cubicBezTo>
                    <a:pt x="8558" y="17592"/>
                    <a:pt x="9160" y="13854"/>
                    <a:pt x="9276" y="10063"/>
                  </a:cubicBezTo>
                  <a:cubicBezTo>
                    <a:pt x="9338" y="8512"/>
                    <a:pt x="9431" y="6744"/>
                    <a:pt x="8841" y="5255"/>
                  </a:cubicBezTo>
                  <a:cubicBezTo>
                    <a:pt x="8159" y="3456"/>
                    <a:pt x="6701" y="2153"/>
                    <a:pt x="6112" y="261"/>
                  </a:cubicBezTo>
                  <a:cubicBezTo>
                    <a:pt x="6044" y="72"/>
                    <a:pt x="5882" y="0"/>
                    <a:pt x="5701" y="0"/>
                  </a:cubicBezTo>
                  <a:close/>
                </a:path>
              </a:pathLst>
            </a:custGeom>
            <a:solidFill>
              <a:srgbClr val="8CBEA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90" name="Google Shape;530;p4">
              <a:extLst>
                <a:ext uri="{FF2B5EF4-FFF2-40B4-BE49-F238E27FC236}">
                  <a16:creationId xmlns:a16="http://schemas.microsoft.com/office/drawing/2014/main" id="{A4004717-07F8-E39D-6DCA-5B42B8575F97}"/>
                </a:ext>
              </a:extLst>
            </p:cNvPr>
            <p:cNvSpPr>
              <a:spLocks/>
            </p:cNvSpPr>
            <p:nvPr/>
          </p:nvSpPr>
          <p:spPr bwMode="auto">
            <a:xfrm>
              <a:off x="3666525" y="1821075"/>
              <a:ext cx="411675" cy="323500"/>
            </a:xfrm>
            <a:custGeom>
              <a:avLst/>
              <a:gdLst>
                <a:gd name="T0" fmla="*/ 2147483646 w 16467"/>
                <a:gd name="T1" fmla="*/ 2147483646 h 12940"/>
                <a:gd name="T2" fmla="*/ 2147483646 w 16467"/>
                <a:gd name="T3" fmla="*/ 2147483646 h 12940"/>
                <a:gd name="T4" fmla="*/ 2147483646 w 16467"/>
                <a:gd name="T5" fmla="*/ 2147483646 h 12940"/>
                <a:gd name="T6" fmla="*/ 2147483646 w 16467"/>
                <a:gd name="T7" fmla="*/ 2147483646 h 12940"/>
                <a:gd name="T8" fmla="*/ 2147483646 w 16467"/>
                <a:gd name="T9" fmla="*/ 2147483646 h 12940"/>
                <a:gd name="T10" fmla="*/ 2147483646 w 16467"/>
                <a:gd name="T11" fmla="*/ 2147483646 h 12940"/>
                <a:gd name="T12" fmla="*/ 2147483646 w 16467"/>
                <a:gd name="T13" fmla="*/ 2147483646 h 12940"/>
                <a:gd name="T14" fmla="*/ 2147483646 w 16467"/>
                <a:gd name="T15" fmla="*/ 2147483646 h 12940"/>
                <a:gd name="T16" fmla="*/ 2147483646 w 16467"/>
                <a:gd name="T17" fmla="*/ 2147483646 h 12940"/>
                <a:gd name="T18" fmla="*/ 2147483646 w 16467"/>
                <a:gd name="T19" fmla="*/ 2147483646 h 12940"/>
                <a:gd name="T20" fmla="*/ 2147483646 w 16467"/>
                <a:gd name="T21" fmla="*/ 2147483646 h 12940"/>
                <a:gd name="T22" fmla="*/ 2147483646 w 16467"/>
                <a:gd name="T23" fmla="*/ 2147483646 h 12940"/>
                <a:gd name="T24" fmla="*/ 2147483646 w 16467"/>
                <a:gd name="T25" fmla="*/ 2147483646 h 12940"/>
                <a:gd name="T26" fmla="*/ 2147483646 w 16467"/>
                <a:gd name="T27" fmla="*/ 2147483646 h 12940"/>
                <a:gd name="T28" fmla="*/ 2147483646 w 16467"/>
                <a:gd name="T29" fmla="*/ 2147483646 h 12940"/>
                <a:gd name="T30" fmla="*/ 2147483646 w 16467"/>
                <a:gd name="T31" fmla="*/ 2147483646 h 12940"/>
                <a:gd name="T32" fmla="*/ 2147483646 w 16467"/>
                <a:gd name="T33" fmla="*/ 2147483646 h 129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6467" h="12940" extrusionOk="0">
                  <a:moveTo>
                    <a:pt x="15040" y="1041"/>
                  </a:moveTo>
                  <a:lnTo>
                    <a:pt x="15040" y="1041"/>
                  </a:lnTo>
                  <a:cubicBezTo>
                    <a:pt x="12704" y="6579"/>
                    <a:pt x="7732" y="10769"/>
                    <a:pt x="1765" y="11814"/>
                  </a:cubicBezTo>
                  <a:cubicBezTo>
                    <a:pt x="1538" y="8000"/>
                    <a:pt x="5542" y="4523"/>
                    <a:pt x="8779" y="3210"/>
                  </a:cubicBezTo>
                  <a:cubicBezTo>
                    <a:pt x="10861" y="2333"/>
                    <a:pt x="13084" y="2063"/>
                    <a:pt x="15040" y="1041"/>
                  </a:cubicBezTo>
                  <a:close/>
                  <a:moveTo>
                    <a:pt x="16295" y="1"/>
                  </a:moveTo>
                  <a:cubicBezTo>
                    <a:pt x="16016" y="1"/>
                    <a:pt x="15444" y="197"/>
                    <a:pt x="15355" y="264"/>
                  </a:cubicBezTo>
                  <a:cubicBezTo>
                    <a:pt x="13618" y="1659"/>
                    <a:pt x="11447" y="1908"/>
                    <a:pt x="9399" y="2590"/>
                  </a:cubicBezTo>
                  <a:cubicBezTo>
                    <a:pt x="7972" y="3024"/>
                    <a:pt x="6670" y="3738"/>
                    <a:pt x="5491" y="4606"/>
                  </a:cubicBezTo>
                  <a:cubicBezTo>
                    <a:pt x="2854" y="6591"/>
                    <a:pt x="0" y="9259"/>
                    <a:pt x="745" y="12857"/>
                  </a:cubicBezTo>
                  <a:cubicBezTo>
                    <a:pt x="753" y="12915"/>
                    <a:pt x="839" y="12940"/>
                    <a:pt x="959" y="12940"/>
                  </a:cubicBezTo>
                  <a:cubicBezTo>
                    <a:pt x="1290" y="12940"/>
                    <a:pt x="1884" y="12752"/>
                    <a:pt x="1862" y="12547"/>
                  </a:cubicBezTo>
                  <a:cubicBezTo>
                    <a:pt x="1838" y="12432"/>
                    <a:pt x="1819" y="12317"/>
                    <a:pt x="1803" y="12202"/>
                  </a:cubicBezTo>
                  <a:cubicBezTo>
                    <a:pt x="8417" y="10962"/>
                    <a:pt x="14057" y="6474"/>
                    <a:pt x="16441" y="108"/>
                  </a:cubicBezTo>
                  <a:cubicBezTo>
                    <a:pt x="16467" y="30"/>
                    <a:pt x="16403" y="1"/>
                    <a:pt x="16295" y="1"/>
                  </a:cubicBezTo>
                  <a:close/>
                </a:path>
              </a:pathLst>
            </a:custGeom>
            <a:solidFill>
              <a:srgbClr val="8CBEA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91" name="Google Shape;531;p4">
              <a:extLst>
                <a:ext uri="{FF2B5EF4-FFF2-40B4-BE49-F238E27FC236}">
                  <a16:creationId xmlns:a16="http://schemas.microsoft.com/office/drawing/2014/main" id="{F26B2F03-672A-6F76-96E9-F05C9A803123}"/>
                </a:ext>
              </a:extLst>
            </p:cNvPr>
            <p:cNvSpPr>
              <a:spLocks/>
            </p:cNvSpPr>
            <p:nvPr/>
          </p:nvSpPr>
          <p:spPr bwMode="auto">
            <a:xfrm>
              <a:off x="3382700" y="1934550"/>
              <a:ext cx="340975" cy="237375"/>
            </a:xfrm>
            <a:custGeom>
              <a:avLst/>
              <a:gdLst>
                <a:gd name="T0" fmla="*/ 2147483646 w 13639"/>
                <a:gd name="T1" fmla="*/ 2147483646 h 9495"/>
                <a:gd name="T2" fmla="*/ 2147483646 w 13639"/>
                <a:gd name="T3" fmla="*/ 2147483646 h 9495"/>
                <a:gd name="T4" fmla="*/ 2147483646 w 13639"/>
                <a:gd name="T5" fmla="*/ 2147483646 h 9495"/>
                <a:gd name="T6" fmla="*/ 2147483646 w 13639"/>
                <a:gd name="T7" fmla="*/ 2147483646 h 9495"/>
                <a:gd name="T8" fmla="*/ 2147483646 w 13639"/>
                <a:gd name="T9" fmla="*/ 2147483646 h 9495"/>
                <a:gd name="T10" fmla="*/ 2147483646 w 13639"/>
                <a:gd name="T11" fmla="*/ 2147483646 h 9495"/>
                <a:gd name="T12" fmla="*/ 2147483646 w 13639"/>
                <a:gd name="T13" fmla="*/ 2147483646 h 9495"/>
                <a:gd name="T14" fmla="*/ 2147483646 w 13639"/>
                <a:gd name="T15" fmla="*/ 2147483646 h 9495"/>
                <a:gd name="T16" fmla="*/ 2147483646 w 13639"/>
                <a:gd name="T17" fmla="*/ 2147483646 h 9495"/>
                <a:gd name="T18" fmla="*/ 2147483646 w 13639"/>
                <a:gd name="T19" fmla="*/ 2147483646 h 9495"/>
                <a:gd name="T20" fmla="*/ 2147483646 w 13639"/>
                <a:gd name="T21" fmla="*/ 2147483646 h 9495"/>
                <a:gd name="T22" fmla="*/ 2147483646 w 13639"/>
                <a:gd name="T23" fmla="*/ 2147483646 h 9495"/>
                <a:gd name="T24" fmla="*/ 2147483646 w 13639"/>
                <a:gd name="T25" fmla="*/ 2147483646 h 9495"/>
                <a:gd name="T26" fmla="*/ 2147483646 w 13639"/>
                <a:gd name="T27" fmla="*/ 2147483646 h 9495"/>
                <a:gd name="T28" fmla="*/ 2147483646 w 13639"/>
                <a:gd name="T29" fmla="*/ 2147483646 h 9495"/>
                <a:gd name="T30" fmla="*/ 2147483646 w 13639"/>
                <a:gd name="T31" fmla="*/ 2147483646 h 9495"/>
                <a:gd name="T32" fmla="*/ 2147483646 w 13639"/>
                <a:gd name="T33" fmla="*/ 2147483646 h 9495"/>
                <a:gd name="T34" fmla="*/ 2147483646 w 13639"/>
                <a:gd name="T35" fmla="*/ 2147483646 h 9495"/>
                <a:gd name="T36" fmla="*/ 2147483646 w 13639"/>
                <a:gd name="T37" fmla="*/ 2147483646 h 9495"/>
                <a:gd name="T38" fmla="*/ 2147483646 w 13639"/>
                <a:gd name="T39" fmla="*/ 2147483646 h 949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3639" h="9495" extrusionOk="0">
                  <a:moveTo>
                    <a:pt x="2456" y="642"/>
                  </a:moveTo>
                  <a:cubicBezTo>
                    <a:pt x="6549" y="642"/>
                    <a:pt x="10686" y="4748"/>
                    <a:pt x="12256" y="8297"/>
                  </a:cubicBezTo>
                  <a:cubicBezTo>
                    <a:pt x="11701" y="8764"/>
                    <a:pt x="11154" y="8960"/>
                    <a:pt x="10625" y="8960"/>
                  </a:cubicBezTo>
                  <a:cubicBezTo>
                    <a:pt x="8371" y="8960"/>
                    <a:pt x="6435" y="5395"/>
                    <a:pt x="5522" y="3914"/>
                  </a:cubicBezTo>
                  <a:cubicBezTo>
                    <a:pt x="4679" y="2525"/>
                    <a:pt x="3697" y="1334"/>
                    <a:pt x="2322" y="643"/>
                  </a:cubicBezTo>
                  <a:cubicBezTo>
                    <a:pt x="2367" y="642"/>
                    <a:pt x="2411" y="642"/>
                    <a:pt x="2456" y="642"/>
                  </a:cubicBezTo>
                  <a:close/>
                  <a:moveTo>
                    <a:pt x="2712" y="1"/>
                  </a:moveTo>
                  <a:cubicBezTo>
                    <a:pt x="2068" y="1"/>
                    <a:pt x="1420" y="81"/>
                    <a:pt x="776" y="253"/>
                  </a:cubicBezTo>
                  <a:cubicBezTo>
                    <a:pt x="497" y="315"/>
                    <a:pt x="0" y="750"/>
                    <a:pt x="528" y="874"/>
                  </a:cubicBezTo>
                  <a:cubicBezTo>
                    <a:pt x="4405" y="1897"/>
                    <a:pt x="4715" y="6581"/>
                    <a:pt x="7755" y="8629"/>
                  </a:cubicBezTo>
                  <a:cubicBezTo>
                    <a:pt x="8573" y="9194"/>
                    <a:pt x="9526" y="9495"/>
                    <a:pt x="10468" y="9495"/>
                  </a:cubicBezTo>
                  <a:cubicBezTo>
                    <a:pt x="11247" y="9495"/>
                    <a:pt x="12019" y="9288"/>
                    <a:pt x="12700" y="8854"/>
                  </a:cubicBezTo>
                  <a:cubicBezTo>
                    <a:pt x="12737" y="8860"/>
                    <a:pt x="12776" y="8863"/>
                    <a:pt x="12816" y="8863"/>
                  </a:cubicBezTo>
                  <a:cubicBezTo>
                    <a:pt x="13184" y="8863"/>
                    <a:pt x="13639" y="8629"/>
                    <a:pt x="13556" y="8380"/>
                  </a:cubicBezTo>
                  <a:lnTo>
                    <a:pt x="13556" y="8411"/>
                  </a:lnTo>
                  <a:cubicBezTo>
                    <a:pt x="11892" y="4266"/>
                    <a:pt x="7399" y="1"/>
                    <a:pt x="2712" y="1"/>
                  </a:cubicBezTo>
                  <a:close/>
                </a:path>
              </a:pathLst>
            </a:custGeom>
            <a:solidFill>
              <a:srgbClr val="8CBEA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92" name="Google Shape;532;p4">
              <a:extLst>
                <a:ext uri="{FF2B5EF4-FFF2-40B4-BE49-F238E27FC236}">
                  <a16:creationId xmlns:a16="http://schemas.microsoft.com/office/drawing/2014/main" id="{EC6AB24B-A5A4-1256-D764-0ED8CF48FCDA}"/>
                </a:ext>
              </a:extLst>
            </p:cNvPr>
            <p:cNvSpPr>
              <a:spLocks/>
            </p:cNvSpPr>
            <p:nvPr/>
          </p:nvSpPr>
          <p:spPr bwMode="auto">
            <a:xfrm>
              <a:off x="3696300" y="2037575"/>
              <a:ext cx="439150" cy="352000"/>
            </a:xfrm>
            <a:custGeom>
              <a:avLst/>
              <a:gdLst>
                <a:gd name="T0" fmla="*/ 2147483646 w 17566"/>
                <a:gd name="T1" fmla="*/ 2147483646 h 14080"/>
                <a:gd name="T2" fmla="*/ 2147483646 w 17566"/>
                <a:gd name="T3" fmla="*/ 2147483646 h 14080"/>
                <a:gd name="T4" fmla="*/ 2147483646 w 17566"/>
                <a:gd name="T5" fmla="*/ 2147483646 h 14080"/>
                <a:gd name="T6" fmla="*/ 2147483646 w 17566"/>
                <a:gd name="T7" fmla="*/ 2147483646 h 14080"/>
                <a:gd name="T8" fmla="*/ 2147483646 w 17566"/>
                <a:gd name="T9" fmla="*/ 2147483646 h 14080"/>
                <a:gd name="T10" fmla="*/ 2147483646 w 17566"/>
                <a:gd name="T11" fmla="*/ 2147483646 h 14080"/>
                <a:gd name="T12" fmla="*/ 2147483646 w 17566"/>
                <a:gd name="T13" fmla="*/ 2147483646 h 14080"/>
                <a:gd name="T14" fmla="*/ 2147483646 w 17566"/>
                <a:gd name="T15" fmla="*/ 2147483646 h 14080"/>
                <a:gd name="T16" fmla="*/ 2147483646 w 17566"/>
                <a:gd name="T17" fmla="*/ 2147483646 h 14080"/>
                <a:gd name="T18" fmla="*/ 2147483646 w 17566"/>
                <a:gd name="T19" fmla="*/ 2147483646 h 14080"/>
                <a:gd name="T20" fmla="*/ 2147483646 w 17566"/>
                <a:gd name="T21" fmla="*/ 2147483646 h 14080"/>
                <a:gd name="T22" fmla="*/ 2147483646 w 17566"/>
                <a:gd name="T23" fmla="*/ 2147483646 h 14080"/>
                <a:gd name="T24" fmla="*/ 2147483646 w 17566"/>
                <a:gd name="T25" fmla="*/ 2147483646 h 14080"/>
                <a:gd name="T26" fmla="*/ 2147483646 w 17566"/>
                <a:gd name="T27" fmla="*/ 2147483646 h 14080"/>
                <a:gd name="T28" fmla="*/ 2147483646 w 17566"/>
                <a:gd name="T29" fmla="*/ 2147483646 h 14080"/>
                <a:gd name="T30" fmla="*/ 2147483646 w 17566"/>
                <a:gd name="T31" fmla="*/ 2147483646 h 14080"/>
                <a:gd name="T32" fmla="*/ 2147483646 w 17566"/>
                <a:gd name="T33" fmla="*/ 2147483646 h 14080"/>
                <a:gd name="T34" fmla="*/ 2147483646 w 17566"/>
                <a:gd name="T35" fmla="*/ 2147483646 h 14080"/>
                <a:gd name="T36" fmla="*/ 2147483646 w 17566"/>
                <a:gd name="T37" fmla="*/ 2147483646 h 14080"/>
                <a:gd name="T38" fmla="*/ 2147483646 w 17566"/>
                <a:gd name="T39" fmla="*/ 2147483646 h 14080"/>
                <a:gd name="T40" fmla="*/ 2147483646 w 17566"/>
                <a:gd name="T41" fmla="*/ 2147483646 h 14080"/>
                <a:gd name="T42" fmla="*/ 2147483646 w 17566"/>
                <a:gd name="T43" fmla="*/ 2147483646 h 1408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7566" h="14080" extrusionOk="0">
                  <a:moveTo>
                    <a:pt x="16282" y="721"/>
                  </a:moveTo>
                  <a:cubicBezTo>
                    <a:pt x="15226" y="3804"/>
                    <a:pt x="14037" y="6880"/>
                    <a:pt x="11434" y="8974"/>
                  </a:cubicBezTo>
                  <a:cubicBezTo>
                    <a:pt x="8656" y="11208"/>
                    <a:pt x="5163" y="12543"/>
                    <a:pt x="1665" y="13125"/>
                  </a:cubicBezTo>
                  <a:cubicBezTo>
                    <a:pt x="2282" y="9956"/>
                    <a:pt x="4540" y="7608"/>
                    <a:pt x="6936" y="5562"/>
                  </a:cubicBezTo>
                  <a:cubicBezTo>
                    <a:pt x="9812" y="3093"/>
                    <a:pt x="12715" y="1658"/>
                    <a:pt x="16282" y="721"/>
                  </a:cubicBezTo>
                  <a:close/>
                  <a:moveTo>
                    <a:pt x="17223" y="1"/>
                  </a:moveTo>
                  <a:cubicBezTo>
                    <a:pt x="17082" y="1"/>
                    <a:pt x="16935" y="27"/>
                    <a:pt x="16894" y="41"/>
                  </a:cubicBezTo>
                  <a:cubicBezTo>
                    <a:pt x="12861" y="971"/>
                    <a:pt x="9666" y="2367"/>
                    <a:pt x="6502" y="5035"/>
                  </a:cubicBezTo>
                  <a:cubicBezTo>
                    <a:pt x="3847" y="7247"/>
                    <a:pt x="1192" y="9825"/>
                    <a:pt x="538" y="13327"/>
                  </a:cubicBezTo>
                  <a:cubicBezTo>
                    <a:pt x="188" y="13483"/>
                    <a:pt x="0" y="13823"/>
                    <a:pt x="458" y="13823"/>
                  </a:cubicBezTo>
                  <a:cubicBezTo>
                    <a:pt x="459" y="13823"/>
                    <a:pt x="459" y="13823"/>
                    <a:pt x="460" y="13823"/>
                  </a:cubicBezTo>
                  <a:cubicBezTo>
                    <a:pt x="458" y="13841"/>
                    <a:pt x="456" y="13858"/>
                    <a:pt x="453" y="13875"/>
                  </a:cubicBezTo>
                  <a:cubicBezTo>
                    <a:pt x="429" y="14020"/>
                    <a:pt x="582" y="14080"/>
                    <a:pt x="782" y="14080"/>
                  </a:cubicBezTo>
                  <a:cubicBezTo>
                    <a:pt x="1099" y="14080"/>
                    <a:pt x="1532" y="13929"/>
                    <a:pt x="1570" y="13720"/>
                  </a:cubicBezTo>
                  <a:cubicBezTo>
                    <a:pt x="1572" y="13706"/>
                    <a:pt x="1574" y="13692"/>
                    <a:pt x="1576" y="13677"/>
                  </a:cubicBezTo>
                  <a:cubicBezTo>
                    <a:pt x="5099" y="13110"/>
                    <a:pt x="8447" y="11771"/>
                    <a:pt x="11403" y="9781"/>
                  </a:cubicBezTo>
                  <a:cubicBezTo>
                    <a:pt x="14784" y="7454"/>
                    <a:pt x="16242" y="3980"/>
                    <a:pt x="17514" y="196"/>
                  </a:cubicBezTo>
                  <a:cubicBezTo>
                    <a:pt x="17566" y="41"/>
                    <a:pt x="17398" y="1"/>
                    <a:pt x="17223" y="1"/>
                  </a:cubicBezTo>
                  <a:close/>
                </a:path>
              </a:pathLst>
            </a:custGeom>
            <a:solidFill>
              <a:srgbClr val="8CBEA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93" name="Google Shape;533;p4">
              <a:extLst>
                <a:ext uri="{FF2B5EF4-FFF2-40B4-BE49-F238E27FC236}">
                  <a16:creationId xmlns:a16="http://schemas.microsoft.com/office/drawing/2014/main" id="{5E4A8090-41D4-F907-751E-C87312529A38}"/>
                </a:ext>
              </a:extLst>
            </p:cNvPr>
            <p:cNvSpPr>
              <a:spLocks/>
            </p:cNvSpPr>
            <p:nvPr/>
          </p:nvSpPr>
          <p:spPr bwMode="auto">
            <a:xfrm>
              <a:off x="3363300" y="2187475"/>
              <a:ext cx="369775" cy="331275"/>
            </a:xfrm>
            <a:custGeom>
              <a:avLst/>
              <a:gdLst>
                <a:gd name="T0" fmla="*/ 2147483646 w 14791"/>
                <a:gd name="T1" fmla="*/ 2147483646 h 13251"/>
                <a:gd name="T2" fmla="*/ 2147483646 w 14791"/>
                <a:gd name="T3" fmla="*/ 2147483646 h 13251"/>
                <a:gd name="T4" fmla="*/ 2147483646 w 14791"/>
                <a:gd name="T5" fmla="*/ 2147483646 h 13251"/>
                <a:gd name="T6" fmla="*/ 2147483646 w 14791"/>
                <a:gd name="T7" fmla="*/ 2147483646 h 13251"/>
                <a:gd name="T8" fmla="*/ 2147483646 w 14791"/>
                <a:gd name="T9" fmla="*/ 2147483646 h 13251"/>
                <a:gd name="T10" fmla="*/ 2147483646 w 14791"/>
                <a:gd name="T11" fmla="*/ 2147483646 h 13251"/>
                <a:gd name="T12" fmla="*/ 2147483646 w 14791"/>
                <a:gd name="T13" fmla="*/ 2147483646 h 13251"/>
                <a:gd name="T14" fmla="*/ 2147483646 w 14791"/>
                <a:gd name="T15" fmla="*/ 2147483646 h 13251"/>
                <a:gd name="T16" fmla="*/ 2147483646 w 14791"/>
                <a:gd name="T17" fmla="*/ 2147483646 h 13251"/>
                <a:gd name="T18" fmla="*/ 2147483646 w 14791"/>
                <a:gd name="T19" fmla="*/ 0 h 13251"/>
                <a:gd name="T20" fmla="*/ 2147483646 w 14791"/>
                <a:gd name="T21" fmla="*/ 2147483646 h 13251"/>
                <a:gd name="T22" fmla="*/ 2147483646 w 14791"/>
                <a:gd name="T23" fmla="*/ 2147483646 h 13251"/>
                <a:gd name="T24" fmla="*/ 2147483646 w 14791"/>
                <a:gd name="T25" fmla="*/ 2147483646 h 13251"/>
                <a:gd name="T26" fmla="*/ 2147483646 w 14791"/>
                <a:gd name="T27" fmla="*/ 2147483646 h 13251"/>
                <a:gd name="T28" fmla="*/ 2147483646 w 14791"/>
                <a:gd name="T29" fmla="*/ 2147483646 h 13251"/>
                <a:gd name="T30" fmla="*/ 2147483646 w 14791"/>
                <a:gd name="T31" fmla="*/ 2147483646 h 13251"/>
                <a:gd name="T32" fmla="*/ 2147483646 w 14791"/>
                <a:gd name="T33" fmla="*/ 2147483646 h 13251"/>
                <a:gd name="T34" fmla="*/ 2147483646 w 14791"/>
                <a:gd name="T35" fmla="*/ 2147483646 h 13251"/>
                <a:gd name="T36" fmla="*/ 2147483646 w 14791"/>
                <a:gd name="T37" fmla="*/ 2147483646 h 13251"/>
                <a:gd name="T38" fmla="*/ 2147483646 w 14791"/>
                <a:gd name="T39" fmla="*/ 2147483646 h 13251"/>
                <a:gd name="T40" fmla="*/ 2147483646 w 14791"/>
                <a:gd name="T41" fmla="*/ 2147483646 h 13251"/>
                <a:gd name="T42" fmla="*/ 2147483646 w 14791"/>
                <a:gd name="T43" fmla="*/ 2147483646 h 13251"/>
                <a:gd name="T44" fmla="*/ 2147483646 w 14791"/>
                <a:gd name="T45" fmla="*/ 2147483646 h 13251"/>
                <a:gd name="T46" fmla="*/ 2147483646 w 14791"/>
                <a:gd name="T47" fmla="*/ 0 h 1325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4791" h="13251" extrusionOk="0">
                  <a:moveTo>
                    <a:pt x="1444" y="822"/>
                  </a:moveTo>
                  <a:lnTo>
                    <a:pt x="1444" y="822"/>
                  </a:lnTo>
                  <a:cubicBezTo>
                    <a:pt x="4081" y="1724"/>
                    <a:pt x="5898" y="5356"/>
                    <a:pt x="7446" y="7290"/>
                  </a:cubicBezTo>
                  <a:cubicBezTo>
                    <a:pt x="8283" y="8314"/>
                    <a:pt x="9524" y="8934"/>
                    <a:pt x="10485" y="9834"/>
                  </a:cubicBezTo>
                  <a:cubicBezTo>
                    <a:pt x="11296" y="10577"/>
                    <a:pt x="12058" y="11370"/>
                    <a:pt x="12771" y="12199"/>
                  </a:cubicBezTo>
                  <a:cubicBezTo>
                    <a:pt x="9753" y="11622"/>
                    <a:pt x="6952" y="10621"/>
                    <a:pt x="5367" y="7662"/>
                  </a:cubicBezTo>
                  <a:cubicBezTo>
                    <a:pt x="4654" y="6359"/>
                    <a:pt x="4220" y="4901"/>
                    <a:pt x="3444" y="3599"/>
                  </a:cubicBezTo>
                  <a:cubicBezTo>
                    <a:pt x="2903" y="2620"/>
                    <a:pt x="1935" y="1813"/>
                    <a:pt x="1444" y="822"/>
                  </a:cubicBezTo>
                  <a:close/>
                  <a:moveTo>
                    <a:pt x="838" y="0"/>
                  </a:moveTo>
                  <a:cubicBezTo>
                    <a:pt x="652" y="0"/>
                    <a:pt x="1" y="156"/>
                    <a:pt x="63" y="466"/>
                  </a:cubicBezTo>
                  <a:cubicBezTo>
                    <a:pt x="435" y="2017"/>
                    <a:pt x="2017" y="3195"/>
                    <a:pt x="2731" y="4622"/>
                  </a:cubicBezTo>
                  <a:cubicBezTo>
                    <a:pt x="3444" y="6080"/>
                    <a:pt x="3940" y="7662"/>
                    <a:pt x="4871" y="8996"/>
                  </a:cubicBezTo>
                  <a:cubicBezTo>
                    <a:pt x="6811" y="11845"/>
                    <a:pt x="10261" y="12562"/>
                    <a:pt x="13457" y="13027"/>
                  </a:cubicBezTo>
                  <a:cubicBezTo>
                    <a:pt x="13490" y="13069"/>
                    <a:pt x="13523" y="13111"/>
                    <a:pt x="13556" y="13153"/>
                  </a:cubicBezTo>
                  <a:cubicBezTo>
                    <a:pt x="13617" y="13221"/>
                    <a:pt x="13727" y="13250"/>
                    <a:pt x="13854" y="13250"/>
                  </a:cubicBezTo>
                  <a:cubicBezTo>
                    <a:pt x="14243" y="13250"/>
                    <a:pt x="14790" y="12976"/>
                    <a:pt x="14580" y="12718"/>
                  </a:cubicBezTo>
                  <a:cubicBezTo>
                    <a:pt x="14567" y="12703"/>
                    <a:pt x="14554" y="12688"/>
                    <a:pt x="14541" y="12672"/>
                  </a:cubicBezTo>
                  <a:cubicBezTo>
                    <a:pt x="14599" y="12581"/>
                    <a:pt x="14566" y="12502"/>
                    <a:pt x="14369" y="12471"/>
                  </a:cubicBezTo>
                  <a:cubicBezTo>
                    <a:pt x="12137" y="9898"/>
                    <a:pt x="9338" y="7978"/>
                    <a:pt x="7383" y="5212"/>
                  </a:cubicBezTo>
                  <a:cubicBezTo>
                    <a:pt x="5926" y="3071"/>
                    <a:pt x="3661" y="156"/>
                    <a:pt x="838" y="0"/>
                  </a:cubicBezTo>
                  <a:close/>
                </a:path>
              </a:pathLst>
            </a:custGeom>
            <a:solidFill>
              <a:srgbClr val="8CBEA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94" name="Google Shape;534;p4">
              <a:extLst>
                <a:ext uri="{FF2B5EF4-FFF2-40B4-BE49-F238E27FC236}">
                  <a16:creationId xmlns:a16="http://schemas.microsoft.com/office/drawing/2014/main" id="{C115FA3B-8DD5-6601-33DB-9621464325C2}"/>
                </a:ext>
              </a:extLst>
            </p:cNvPr>
            <p:cNvSpPr>
              <a:spLocks/>
            </p:cNvSpPr>
            <p:nvPr/>
          </p:nvSpPr>
          <p:spPr bwMode="auto">
            <a:xfrm>
              <a:off x="3636250" y="2375375"/>
              <a:ext cx="441475" cy="350150"/>
            </a:xfrm>
            <a:custGeom>
              <a:avLst/>
              <a:gdLst>
                <a:gd name="T0" fmla="*/ 2147483646 w 17659"/>
                <a:gd name="T1" fmla="*/ 2147483646 h 14006"/>
                <a:gd name="T2" fmla="*/ 2147483646 w 17659"/>
                <a:gd name="T3" fmla="*/ 2147483646 h 14006"/>
                <a:gd name="T4" fmla="*/ 2147483646 w 17659"/>
                <a:gd name="T5" fmla="*/ 2147483646 h 14006"/>
                <a:gd name="T6" fmla="*/ 2147483646 w 17659"/>
                <a:gd name="T7" fmla="*/ 2147483646 h 14006"/>
                <a:gd name="T8" fmla="*/ 2147483646 w 17659"/>
                <a:gd name="T9" fmla="*/ 2147483646 h 14006"/>
                <a:gd name="T10" fmla="*/ 2147483646 w 17659"/>
                <a:gd name="T11" fmla="*/ 2147483646 h 14006"/>
                <a:gd name="T12" fmla="*/ 2147483646 w 17659"/>
                <a:gd name="T13" fmla="*/ 2147483646 h 14006"/>
                <a:gd name="T14" fmla="*/ 2147483646 w 17659"/>
                <a:gd name="T15" fmla="*/ 0 h 14006"/>
                <a:gd name="T16" fmla="*/ 2147483646 w 17659"/>
                <a:gd name="T17" fmla="*/ 2147483646 h 14006"/>
                <a:gd name="T18" fmla="*/ 2147483646 w 17659"/>
                <a:gd name="T19" fmla="*/ 2147483646 h 14006"/>
                <a:gd name="T20" fmla="*/ 2147483646 w 17659"/>
                <a:gd name="T21" fmla="*/ 2147483646 h 14006"/>
                <a:gd name="T22" fmla="*/ 2147483646 w 17659"/>
                <a:gd name="T23" fmla="*/ 2147483646 h 14006"/>
                <a:gd name="T24" fmla="*/ 2147483646 w 17659"/>
                <a:gd name="T25" fmla="*/ 2147483646 h 14006"/>
                <a:gd name="T26" fmla="*/ 2147483646 w 17659"/>
                <a:gd name="T27" fmla="*/ 2147483646 h 14006"/>
                <a:gd name="T28" fmla="*/ 2147483646 w 17659"/>
                <a:gd name="T29" fmla="*/ 2147483646 h 14006"/>
                <a:gd name="T30" fmla="*/ 2147483646 w 17659"/>
                <a:gd name="T31" fmla="*/ 2147483646 h 14006"/>
                <a:gd name="T32" fmla="*/ 2147483646 w 17659"/>
                <a:gd name="T33" fmla="*/ 2147483646 h 14006"/>
                <a:gd name="T34" fmla="*/ 2147483646 w 17659"/>
                <a:gd name="T35" fmla="*/ 2147483646 h 14006"/>
                <a:gd name="T36" fmla="*/ 2147483646 w 17659"/>
                <a:gd name="T37" fmla="*/ 2147483646 h 14006"/>
                <a:gd name="T38" fmla="*/ 2147483646 w 17659"/>
                <a:gd name="T39" fmla="*/ 2147483646 h 14006"/>
                <a:gd name="T40" fmla="*/ 2147483646 w 17659"/>
                <a:gd name="T41" fmla="*/ 2147483646 h 14006"/>
                <a:gd name="T42" fmla="*/ 2147483646 w 17659"/>
                <a:gd name="T43" fmla="*/ 2147483646 h 14006"/>
                <a:gd name="T44" fmla="*/ 2147483646 w 17659"/>
                <a:gd name="T45" fmla="*/ 2147483646 h 14006"/>
                <a:gd name="T46" fmla="*/ 2147483646 w 17659"/>
                <a:gd name="T47" fmla="*/ 2147483646 h 14006"/>
                <a:gd name="T48" fmla="*/ 2147483646 w 17659"/>
                <a:gd name="T49" fmla="*/ 0 h 1400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7659" h="14006" extrusionOk="0">
                  <a:moveTo>
                    <a:pt x="15262" y="1321"/>
                  </a:moveTo>
                  <a:cubicBezTo>
                    <a:pt x="13611" y="3164"/>
                    <a:pt x="12658" y="5579"/>
                    <a:pt x="10734" y="7250"/>
                  </a:cubicBezTo>
                  <a:cubicBezTo>
                    <a:pt x="8206" y="9405"/>
                    <a:pt x="5289" y="11059"/>
                    <a:pt x="2141" y="12132"/>
                  </a:cubicBezTo>
                  <a:cubicBezTo>
                    <a:pt x="3533" y="9460"/>
                    <a:pt x="5626" y="7733"/>
                    <a:pt x="8098" y="5761"/>
                  </a:cubicBezTo>
                  <a:cubicBezTo>
                    <a:pt x="9401" y="4706"/>
                    <a:pt x="10455" y="3465"/>
                    <a:pt x="11975" y="2659"/>
                  </a:cubicBezTo>
                  <a:cubicBezTo>
                    <a:pt x="13032" y="2140"/>
                    <a:pt x="14131" y="1691"/>
                    <a:pt x="15262" y="1321"/>
                  </a:cubicBezTo>
                  <a:close/>
                  <a:moveTo>
                    <a:pt x="16910" y="0"/>
                  </a:moveTo>
                  <a:cubicBezTo>
                    <a:pt x="16857" y="0"/>
                    <a:pt x="16804" y="7"/>
                    <a:pt x="16752" y="22"/>
                  </a:cubicBezTo>
                  <a:cubicBezTo>
                    <a:pt x="14922" y="487"/>
                    <a:pt x="13154" y="1139"/>
                    <a:pt x="11448" y="1976"/>
                  </a:cubicBezTo>
                  <a:cubicBezTo>
                    <a:pt x="9835" y="2814"/>
                    <a:pt x="8749" y="4117"/>
                    <a:pt x="7353" y="5233"/>
                  </a:cubicBezTo>
                  <a:cubicBezTo>
                    <a:pt x="4562" y="7460"/>
                    <a:pt x="2258" y="9354"/>
                    <a:pt x="813" y="12545"/>
                  </a:cubicBezTo>
                  <a:cubicBezTo>
                    <a:pt x="729" y="12569"/>
                    <a:pt x="645" y="12593"/>
                    <a:pt x="560" y="12616"/>
                  </a:cubicBezTo>
                  <a:cubicBezTo>
                    <a:pt x="0" y="12769"/>
                    <a:pt x="46" y="13318"/>
                    <a:pt x="457" y="13407"/>
                  </a:cubicBezTo>
                  <a:cubicBezTo>
                    <a:pt x="439" y="13454"/>
                    <a:pt x="422" y="13500"/>
                    <a:pt x="405" y="13546"/>
                  </a:cubicBezTo>
                  <a:cubicBezTo>
                    <a:pt x="274" y="13859"/>
                    <a:pt x="534" y="14005"/>
                    <a:pt x="830" y="14005"/>
                  </a:cubicBezTo>
                  <a:cubicBezTo>
                    <a:pt x="1094" y="14005"/>
                    <a:pt x="1387" y="13889"/>
                    <a:pt x="1460" y="13671"/>
                  </a:cubicBezTo>
                  <a:cubicBezTo>
                    <a:pt x="1528" y="13486"/>
                    <a:pt x="1599" y="13306"/>
                    <a:pt x="1673" y="13129"/>
                  </a:cubicBezTo>
                  <a:cubicBezTo>
                    <a:pt x="4843" y="12144"/>
                    <a:pt x="7820" y="10597"/>
                    <a:pt x="10486" y="8583"/>
                  </a:cubicBezTo>
                  <a:cubicBezTo>
                    <a:pt x="11758" y="7653"/>
                    <a:pt x="12875" y="6505"/>
                    <a:pt x="13805" y="5233"/>
                  </a:cubicBezTo>
                  <a:cubicBezTo>
                    <a:pt x="14891" y="3620"/>
                    <a:pt x="15666" y="1852"/>
                    <a:pt x="17248" y="673"/>
                  </a:cubicBezTo>
                  <a:cubicBezTo>
                    <a:pt x="17658" y="373"/>
                    <a:pt x="17298" y="0"/>
                    <a:pt x="16910" y="0"/>
                  </a:cubicBezTo>
                  <a:close/>
                </a:path>
              </a:pathLst>
            </a:custGeom>
            <a:solidFill>
              <a:srgbClr val="8CBEA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95" name="Google Shape;535;p4">
              <a:extLst>
                <a:ext uri="{FF2B5EF4-FFF2-40B4-BE49-F238E27FC236}">
                  <a16:creationId xmlns:a16="http://schemas.microsoft.com/office/drawing/2014/main" id="{03F5444C-27A7-9D68-F486-F71F7FEE5CB0}"/>
                </a:ext>
              </a:extLst>
            </p:cNvPr>
            <p:cNvSpPr>
              <a:spLocks/>
            </p:cNvSpPr>
            <p:nvPr/>
          </p:nvSpPr>
          <p:spPr bwMode="auto">
            <a:xfrm>
              <a:off x="3266925" y="2664000"/>
              <a:ext cx="420475" cy="134025"/>
            </a:xfrm>
            <a:custGeom>
              <a:avLst/>
              <a:gdLst>
                <a:gd name="T0" fmla="*/ 2147483646 w 16819"/>
                <a:gd name="T1" fmla="*/ 2147483646 h 5361"/>
                <a:gd name="T2" fmla="*/ 2147483646 w 16819"/>
                <a:gd name="T3" fmla="*/ 2147483646 h 5361"/>
                <a:gd name="T4" fmla="*/ 2147483646 w 16819"/>
                <a:gd name="T5" fmla="*/ 2147483646 h 5361"/>
                <a:gd name="T6" fmla="*/ 2147483646 w 16819"/>
                <a:gd name="T7" fmla="*/ 2147483646 h 5361"/>
                <a:gd name="T8" fmla="*/ 2147483646 w 16819"/>
                <a:gd name="T9" fmla="*/ 2147483646 h 5361"/>
                <a:gd name="T10" fmla="*/ 2147483646 w 16819"/>
                <a:gd name="T11" fmla="*/ 2147483646 h 5361"/>
                <a:gd name="T12" fmla="*/ 2147483646 w 16819"/>
                <a:gd name="T13" fmla="*/ 2147483646 h 5361"/>
                <a:gd name="T14" fmla="*/ 2147483646 w 16819"/>
                <a:gd name="T15" fmla="*/ 2147483646 h 5361"/>
                <a:gd name="T16" fmla="*/ 2147483646 w 16819"/>
                <a:gd name="T17" fmla="*/ 2147483646 h 5361"/>
                <a:gd name="T18" fmla="*/ 2147483646 w 16819"/>
                <a:gd name="T19" fmla="*/ 2147483646 h 5361"/>
                <a:gd name="T20" fmla="*/ 2147483646 w 16819"/>
                <a:gd name="T21" fmla="*/ 2147483646 h 5361"/>
                <a:gd name="T22" fmla="*/ 2147483646 w 16819"/>
                <a:gd name="T23" fmla="*/ 2147483646 h 5361"/>
                <a:gd name="T24" fmla="*/ 2147483646 w 16819"/>
                <a:gd name="T25" fmla="*/ 2147483646 h 5361"/>
                <a:gd name="T26" fmla="*/ 2147483646 w 16819"/>
                <a:gd name="T27" fmla="*/ 2147483646 h 5361"/>
                <a:gd name="T28" fmla="*/ 2147483646 w 16819"/>
                <a:gd name="T29" fmla="*/ 2147483646 h 5361"/>
                <a:gd name="T30" fmla="*/ 2147483646 w 16819"/>
                <a:gd name="T31" fmla="*/ 2147483646 h 5361"/>
                <a:gd name="T32" fmla="*/ 2147483646 w 16819"/>
                <a:gd name="T33" fmla="*/ 2147483646 h 5361"/>
                <a:gd name="T34" fmla="*/ 2147483646 w 16819"/>
                <a:gd name="T35" fmla="*/ 2147483646 h 5361"/>
                <a:gd name="T36" fmla="*/ 2147483646 w 16819"/>
                <a:gd name="T37" fmla="*/ 2147483646 h 5361"/>
                <a:gd name="T38" fmla="*/ 2147483646 w 16819"/>
                <a:gd name="T39" fmla="*/ 2147483646 h 5361"/>
                <a:gd name="T40" fmla="*/ 2147483646 w 16819"/>
                <a:gd name="T41" fmla="*/ 2147483646 h 5361"/>
                <a:gd name="T42" fmla="*/ 2147483646 w 16819"/>
                <a:gd name="T43" fmla="*/ 2147483646 h 5361"/>
                <a:gd name="T44" fmla="*/ 2147483646 w 16819"/>
                <a:gd name="T45" fmla="*/ 2147483646 h 5361"/>
                <a:gd name="T46" fmla="*/ 2147483646 w 16819"/>
                <a:gd name="T47" fmla="*/ 2147483646 h 5361"/>
                <a:gd name="T48" fmla="*/ 2147483646 w 16819"/>
                <a:gd name="T49" fmla="*/ 2147483646 h 5361"/>
                <a:gd name="T50" fmla="*/ 2147483646 w 16819"/>
                <a:gd name="T51" fmla="*/ 2147483646 h 5361"/>
                <a:gd name="T52" fmla="*/ 2147483646 w 16819"/>
                <a:gd name="T53" fmla="*/ 2147483646 h 5361"/>
                <a:gd name="T54" fmla="*/ 2147483646 w 16819"/>
                <a:gd name="T55" fmla="*/ 2147483646 h 536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6819" h="5361" extrusionOk="0">
                  <a:moveTo>
                    <a:pt x="5575" y="864"/>
                  </a:moveTo>
                  <a:cubicBezTo>
                    <a:pt x="6716" y="864"/>
                    <a:pt x="7829" y="1317"/>
                    <a:pt x="8912" y="1784"/>
                  </a:cubicBezTo>
                  <a:cubicBezTo>
                    <a:pt x="10546" y="2442"/>
                    <a:pt x="11816" y="2577"/>
                    <a:pt x="13260" y="2577"/>
                  </a:cubicBezTo>
                  <a:cubicBezTo>
                    <a:pt x="13681" y="2577"/>
                    <a:pt x="14116" y="2566"/>
                    <a:pt x="14579" y="2552"/>
                  </a:cubicBezTo>
                  <a:cubicBezTo>
                    <a:pt x="13415" y="3879"/>
                    <a:pt x="11916" y="4239"/>
                    <a:pt x="10268" y="4239"/>
                  </a:cubicBezTo>
                  <a:cubicBezTo>
                    <a:pt x="8317" y="4239"/>
                    <a:pt x="6157" y="3735"/>
                    <a:pt x="4094" y="3735"/>
                  </a:cubicBezTo>
                  <a:cubicBezTo>
                    <a:pt x="3154" y="3735"/>
                    <a:pt x="2234" y="3840"/>
                    <a:pt x="1363" y="4144"/>
                  </a:cubicBezTo>
                  <a:cubicBezTo>
                    <a:pt x="1778" y="2852"/>
                    <a:pt x="2725" y="1770"/>
                    <a:pt x="3980" y="1195"/>
                  </a:cubicBezTo>
                  <a:cubicBezTo>
                    <a:pt x="4518" y="960"/>
                    <a:pt x="5049" y="864"/>
                    <a:pt x="5575" y="864"/>
                  </a:cubicBezTo>
                  <a:close/>
                  <a:moveTo>
                    <a:pt x="5845" y="1"/>
                  </a:moveTo>
                  <a:cubicBezTo>
                    <a:pt x="5619" y="1"/>
                    <a:pt x="5391" y="16"/>
                    <a:pt x="5159" y="47"/>
                  </a:cubicBezTo>
                  <a:cubicBezTo>
                    <a:pt x="2584" y="419"/>
                    <a:pt x="506" y="2405"/>
                    <a:pt x="40" y="4979"/>
                  </a:cubicBezTo>
                  <a:cubicBezTo>
                    <a:pt x="0" y="5262"/>
                    <a:pt x="263" y="5361"/>
                    <a:pt x="519" y="5361"/>
                  </a:cubicBezTo>
                  <a:cubicBezTo>
                    <a:pt x="656" y="5361"/>
                    <a:pt x="792" y="5333"/>
                    <a:pt x="878" y="5289"/>
                  </a:cubicBezTo>
                  <a:cubicBezTo>
                    <a:pt x="1922" y="4681"/>
                    <a:pt x="3019" y="4484"/>
                    <a:pt x="4143" y="4484"/>
                  </a:cubicBezTo>
                  <a:cubicBezTo>
                    <a:pt x="6225" y="4484"/>
                    <a:pt x="8401" y="5162"/>
                    <a:pt x="10503" y="5162"/>
                  </a:cubicBezTo>
                  <a:cubicBezTo>
                    <a:pt x="10739" y="5162"/>
                    <a:pt x="10974" y="5153"/>
                    <a:pt x="11207" y="5134"/>
                  </a:cubicBezTo>
                  <a:cubicBezTo>
                    <a:pt x="13844" y="4917"/>
                    <a:pt x="15581" y="3459"/>
                    <a:pt x="16667" y="1133"/>
                  </a:cubicBezTo>
                  <a:cubicBezTo>
                    <a:pt x="16819" y="812"/>
                    <a:pt x="16548" y="657"/>
                    <a:pt x="16235" y="657"/>
                  </a:cubicBezTo>
                  <a:cubicBezTo>
                    <a:pt x="15972" y="657"/>
                    <a:pt x="15680" y="766"/>
                    <a:pt x="15581" y="978"/>
                  </a:cubicBezTo>
                  <a:cubicBezTo>
                    <a:pt x="15459" y="1239"/>
                    <a:pt x="15330" y="1481"/>
                    <a:pt x="15196" y="1704"/>
                  </a:cubicBezTo>
                  <a:cubicBezTo>
                    <a:pt x="14478" y="1741"/>
                    <a:pt x="13781" y="1828"/>
                    <a:pt x="13082" y="1828"/>
                  </a:cubicBezTo>
                  <a:cubicBezTo>
                    <a:pt x="12748" y="1828"/>
                    <a:pt x="12413" y="1808"/>
                    <a:pt x="12076" y="1753"/>
                  </a:cubicBezTo>
                  <a:cubicBezTo>
                    <a:pt x="10990" y="1567"/>
                    <a:pt x="9967" y="1226"/>
                    <a:pt x="9005" y="761"/>
                  </a:cubicBezTo>
                  <a:cubicBezTo>
                    <a:pt x="7975" y="349"/>
                    <a:pt x="6946" y="1"/>
                    <a:pt x="5845" y="1"/>
                  </a:cubicBezTo>
                  <a:close/>
                </a:path>
              </a:pathLst>
            </a:custGeom>
            <a:solidFill>
              <a:srgbClr val="8CBEA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96" name="Google Shape;536;p4">
              <a:extLst>
                <a:ext uri="{FF2B5EF4-FFF2-40B4-BE49-F238E27FC236}">
                  <a16:creationId xmlns:a16="http://schemas.microsoft.com/office/drawing/2014/main" id="{7C17B706-F490-6490-538A-40FE8062825F}"/>
                </a:ext>
              </a:extLst>
            </p:cNvPr>
            <p:cNvSpPr>
              <a:spLocks/>
            </p:cNvSpPr>
            <p:nvPr/>
          </p:nvSpPr>
          <p:spPr bwMode="auto">
            <a:xfrm>
              <a:off x="3501350" y="2560000"/>
              <a:ext cx="177875" cy="161425"/>
            </a:xfrm>
            <a:custGeom>
              <a:avLst/>
              <a:gdLst>
                <a:gd name="T0" fmla="*/ 2147483646 w 7115"/>
                <a:gd name="T1" fmla="*/ 2147483646 h 6457"/>
                <a:gd name="T2" fmla="*/ 2147483646 w 7115"/>
                <a:gd name="T3" fmla="*/ 2147483646 h 6457"/>
                <a:gd name="T4" fmla="*/ 2147483646 w 7115"/>
                <a:gd name="T5" fmla="*/ 2147483646 h 6457"/>
                <a:gd name="T6" fmla="*/ 2147483646 w 7115"/>
                <a:gd name="T7" fmla="*/ 2147483646 h 6457"/>
                <a:gd name="T8" fmla="*/ 2147483646 w 7115"/>
                <a:gd name="T9" fmla="*/ 2147483646 h 6457"/>
                <a:gd name="T10" fmla="*/ 2147483646 w 7115"/>
                <a:gd name="T11" fmla="*/ 2147483646 h 6457"/>
                <a:gd name="T12" fmla="*/ 2147483646 w 7115"/>
                <a:gd name="T13" fmla="*/ 2147483646 h 6457"/>
                <a:gd name="T14" fmla="*/ 2147483646 w 7115"/>
                <a:gd name="T15" fmla="*/ 2147483646 h 6457"/>
                <a:gd name="T16" fmla="*/ 2147483646 w 7115"/>
                <a:gd name="T17" fmla="*/ 2147483646 h 6457"/>
                <a:gd name="T18" fmla="*/ 2147483646 w 7115"/>
                <a:gd name="T19" fmla="*/ 2147483646 h 6457"/>
                <a:gd name="T20" fmla="*/ 2147483646 w 7115"/>
                <a:gd name="T21" fmla="*/ 2147483646 h 6457"/>
                <a:gd name="T22" fmla="*/ 2147483646 w 7115"/>
                <a:gd name="T23" fmla="*/ 2147483646 h 6457"/>
                <a:gd name="T24" fmla="*/ 2147483646 w 7115"/>
                <a:gd name="T25" fmla="*/ 2147483646 h 6457"/>
                <a:gd name="T26" fmla="*/ 2147483646 w 7115"/>
                <a:gd name="T27" fmla="*/ 2147483646 h 6457"/>
                <a:gd name="T28" fmla="*/ 2147483646 w 7115"/>
                <a:gd name="T29" fmla="*/ 2147483646 h 6457"/>
                <a:gd name="T30" fmla="*/ 2147483646 w 7115"/>
                <a:gd name="T31" fmla="*/ 2147483646 h 6457"/>
                <a:gd name="T32" fmla="*/ 2147483646 w 7115"/>
                <a:gd name="T33" fmla="*/ 2147483646 h 6457"/>
                <a:gd name="T34" fmla="*/ 2147483646 w 7115"/>
                <a:gd name="T35" fmla="*/ 2147483646 h 6457"/>
                <a:gd name="T36" fmla="*/ 2147483646 w 7115"/>
                <a:gd name="T37" fmla="*/ 2147483646 h 6457"/>
                <a:gd name="T38" fmla="*/ 2147483646 w 7115"/>
                <a:gd name="T39" fmla="*/ 2147483646 h 645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7115" h="6457" extrusionOk="0">
                  <a:moveTo>
                    <a:pt x="1384" y="727"/>
                  </a:moveTo>
                  <a:lnTo>
                    <a:pt x="1384" y="727"/>
                  </a:lnTo>
                  <a:cubicBezTo>
                    <a:pt x="2153" y="1115"/>
                    <a:pt x="3566" y="2717"/>
                    <a:pt x="3847" y="2997"/>
                  </a:cubicBezTo>
                  <a:cubicBezTo>
                    <a:pt x="4381" y="3630"/>
                    <a:pt x="4852" y="4301"/>
                    <a:pt x="5260" y="5010"/>
                  </a:cubicBezTo>
                  <a:cubicBezTo>
                    <a:pt x="3423" y="4440"/>
                    <a:pt x="2175" y="2477"/>
                    <a:pt x="1384" y="727"/>
                  </a:cubicBezTo>
                  <a:close/>
                  <a:moveTo>
                    <a:pt x="1252" y="1"/>
                  </a:moveTo>
                  <a:cubicBezTo>
                    <a:pt x="935" y="1"/>
                    <a:pt x="611" y="89"/>
                    <a:pt x="279" y="299"/>
                  </a:cubicBezTo>
                  <a:cubicBezTo>
                    <a:pt x="186" y="361"/>
                    <a:pt x="0" y="485"/>
                    <a:pt x="62" y="640"/>
                  </a:cubicBezTo>
                  <a:cubicBezTo>
                    <a:pt x="1153" y="3136"/>
                    <a:pt x="2880" y="5579"/>
                    <a:pt x="5685" y="5809"/>
                  </a:cubicBezTo>
                  <a:cubicBezTo>
                    <a:pt x="5757" y="5956"/>
                    <a:pt x="5827" y="6105"/>
                    <a:pt x="5894" y="6255"/>
                  </a:cubicBezTo>
                  <a:cubicBezTo>
                    <a:pt x="5955" y="6398"/>
                    <a:pt x="6115" y="6457"/>
                    <a:pt x="6295" y="6457"/>
                  </a:cubicBezTo>
                  <a:cubicBezTo>
                    <a:pt x="6662" y="6457"/>
                    <a:pt x="7115" y="6214"/>
                    <a:pt x="7011" y="5944"/>
                  </a:cubicBezTo>
                  <a:cubicBezTo>
                    <a:pt x="6962" y="5835"/>
                    <a:pt x="6912" y="5727"/>
                    <a:pt x="6861" y="5619"/>
                  </a:cubicBezTo>
                  <a:cubicBezTo>
                    <a:pt x="7050" y="5425"/>
                    <a:pt x="7032" y="5160"/>
                    <a:pt x="6620" y="5138"/>
                  </a:cubicBezTo>
                  <a:cubicBezTo>
                    <a:pt x="5877" y="3718"/>
                    <a:pt x="4894" y="2426"/>
                    <a:pt x="3692" y="1353"/>
                  </a:cubicBezTo>
                  <a:cubicBezTo>
                    <a:pt x="2980" y="711"/>
                    <a:pt x="2150" y="1"/>
                    <a:pt x="1252" y="1"/>
                  </a:cubicBezTo>
                  <a:close/>
                </a:path>
              </a:pathLst>
            </a:custGeom>
            <a:solidFill>
              <a:srgbClr val="8CBEA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97" name="Google Shape;537;p4">
              <a:extLst>
                <a:ext uri="{FF2B5EF4-FFF2-40B4-BE49-F238E27FC236}">
                  <a16:creationId xmlns:a16="http://schemas.microsoft.com/office/drawing/2014/main" id="{982C81A5-6F24-7286-2D36-E62B87930BE9}"/>
                </a:ext>
              </a:extLst>
            </p:cNvPr>
            <p:cNvSpPr>
              <a:spLocks/>
            </p:cNvSpPr>
            <p:nvPr/>
          </p:nvSpPr>
          <p:spPr bwMode="auto">
            <a:xfrm>
              <a:off x="3631300" y="2657975"/>
              <a:ext cx="311325" cy="64150"/>
            </a:xfrm>
            <a:custGeom>
              <a:avLst/>
              <a:gdLst>
                <a:gd name="T0" fmla="*/ 2147483646 w 12453"/>
                <a:gd name="T1" fmla="*/ 2147483646 h 2566"/>
                <a:gd name="T2" fmla="*/ 2147483646 w 12453"/>
                <a:gd name="T3" fmla="*/ 2147483646 h 2566"/>
                <a:gd name="T4" fmla="*/ 2147483646 w 12453"/>
                <a:gd name="T5" fmla="*/ 2147483646 h 2566"/>
                <a:gd name="T6" fmla="*/ 2147483646 w 12453"/>
                <a:gd name="T7" fmla="*/ 2147483646 h 2566"/>
                <a:gd name="T8" fmla="*/ 2147483646 w 12453"/>
                <a:gd name="T9" fmla="*/ 2147483646 h 2566"/>
                <a:gd name="T10" fmla="*/ 2147483646 w 12453"/>
                <a:gd name="T11" fmla="*/ 2147483646 h 2566"/>
                <a:gd name="T12" fmla="*/ 2147483646 w 12453"/>
                <a:gd name="T13" fmla="*/ 2147483646 h 2566"/>
                <a:gd name="T14" fmla="*/ 2147483646 w 12453"/>
                <a:gd name="T15" fmla="*/ 0 h 2566"/>
                <a:gd name="T16" fmla="*/ 2147483646 w 12453"/>
                <a:gd name="T17" fmla="*/ 2147483646 h 2566"/>
                <a:gd name="T18" fmla="*/ 2147483646 w 12453"/>
                <a:gd name="T19" fmla="*/ 2147483646 h 2566"/>
                <a:gd name="T20" fmla="*/ 2147483646 w 12453"/>
                <a:gd name="T21" fmla="*/ 2147483646 h 2566"/>
                <a:gd name="T22" fmla="*/ 2147483646 w 12453"/>
                <a:gd name="T23" fmla="*/ 2147483646 h 2566"/>
                <a:gd name="T24" fmla="*/ 2147483646 w 12453"/>
                <a:gd name="T25" fmla="*/ 2147483646 h 2566"/>
                <a:gd name="T26" fmla="*/ 2147483646 w 12453"/>
                <a:gd name="T27" fmla="*/ 2147483646 h 2566"/>
                <a:gd name="T28" fmla="*/ 2147483646 w 12453"/>
                <a:gd name="T29" fmla="*/ 2147483646 h 2566"/>
                <a:gd name="T30" fmla="*/ 2147483646 w 12453"/>
                <a:gd name="T31" fmla="*/ 2147483646 h 2566"/>
                <a:gd name="T32" fmla="*/ 2147483646 w 12453"/>
                <a:gd name="T33" fmla="*/ 2147483646 h 2566"/>
                <a:gd name="T34" fmla="*/ 2147483646 w 12453"/>
                <a:gd name="T35" fmla="*/ 2147483646 h 2566"/>
                <a:gd name="T36" fmla="*/ 2147483646 w 12453"/>
                <a:gd name="T37" fmla="*/ 2147483646 h 2566"/>
                <a:gd name="T38" fmla="*/ 2147483646 w 12453"/>
                <a:gd name="T39" fmla="*/ 2147483646 h 2566"/>
                <a:gd name="T40" fmla="*/ 2147483646 w 12453"/>
                <a:gd name="T41" fmla="*/ 2147483646 h 2566"/>
                <a:gd name="T42" fmla="*/ 2147483646 w 12453"/>
                <a:gd name="T43" fmla="*/ 0 h 256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2453" h="2566" extrusionOk="0">
                  <a:moveTo>
                    <a:pt x="7387" y="764"/>
                  </a:moveTo>
                  <a:cubicBezTo>
                    <a:pt x="8503" y="764"/>
                    <a:pt x="9620" y="904"/>
                    <a:pt x="10712" y="1187"/>
                  </a:cubicBezTo>
                  <a:cubicBezTo>
                    <a:pt x="9648" y="1660"/>
                    <a:pt x="8524" y="1826"/>
                    <a:pt x="7379" y="1826"/>
                  </a:cubicBezTo>
                  <a:cubicBezTo>
                    <a:pt x="6052" y="1826"/>
                    <a:pt x="4696" y="1604"/>
                    <a:pt x="3366" y="1380"/>
                  </a:cubicBezTo>
                  <a:cubicBezTo>
                    <a:pt x="4669" y="972"/>
                    <a:pt x="6027" y="764"/>
                    <a:pt x="7387" y="764"/>
                  </a:cubicBezTo>
                  <a:close/>
                  <a:moveTo>
                    <a:pt x="7634" y="0"/>
                  </a:moveTo>
                  <a:cubicBezTo>
                    <a:pt x="5670" y="0"/>
                    <a:pt x="3718" y="385"/>
                    <a:pt x="1895" y="1141"/>
                  </a:cubicBezTo>
                  <a:cubicBezTo>
                    <a:pt x="1628" y="1101"/>
                    <a:pt x="1362" y="1064"/>
                    <a:pt x="1099" y="1033"/>
                  </a:cubicBezTo>
                  <a:cubicBezTo>
                    <a:pt x="1078" y="1030"/>
                    <a:pt x="1057" y="1029"/>
                    <a:pt x="1036" y="1029"/>
                  </a:cubicBezTo>
                  <a:cubicBezTo>
                    <a:pt x="544" y="1029"/>
                    <a:pt x="0" y="1661"/>
                    <a:pt x="608" y="1794"/>
                  </a:cubicBezTo>
                  <a:cubicBezTo>
                    <a:pt x="396" y="2036"/>
                    <a:pt x="649" y="2290"/>
                    <a:pt x="990" y="2290"/>
                  </a:cubicBezTo>
                  <a:cubicBezTo>
                    <a:pt x="1094" y="2290"/>
                    <a:pt x="1206" y="2266"/>
                    <a:pt x="1316" y="2211"/>
                  </a:cubicBezTo>
                  <a:cubicBezTo>
                    <a:pt x="1490" y="2124"/>
                    <a:pt x="1664" y="2040"/>
                    <a:pt x="1841" y="1961"/>
                  </a:cubicBezTo>
                  <a:cubicBezTo>
                    <a:pt x="3668" y="2226"/>
                    <a:pt x="5483" y="2566"/>
                    <a:pt x="7261" y="2566"/>
                  </a:cubicBezTo>
                  <a:cubicBezTo>
                    <a:pt x="8938" y="2566"/>
                    <a:pt x="10582" y="2264"/>
                    <a:pt x="12173" y="1312"/>
                  </a:cubicBezTo>
                  <a:cubicBezTo>
                    <a:pt x="12452" y="1188"/>
                    <a:pt x="12421" y="785"/>
                    <a:pt x="12142" y="691"/>
                  </a:cubicBezTo>
                  <a:cubicBezTo>
                    <a:pt x="10669" y="229"/>
                    <a:pt x="9148" y="0"/>
                    <a:pt x="7634" y="0"/>
                  </a:cubicBezTo>
                  <a:close/>
                </a:path>
              </a:pathLst>
            </a:custGeom>
            <a:solidFill>
              <a:srgbClr val="8CBEA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98" name="Google Shape;538;p4">
              <a:extLst>
                <a:ext uri="{FF2B5EF4-FFF2-40B4-BE49-F238E27FC236}">
                  <a16:creationId xmlns:a16="http://schemas.microsoft.com/office/drawing/2014/main" id="{B031C380-95E0-0F8A-D250-D60785B7D44B}"/>
                </a:ext>
              </a:extLst>
            </p:cNvPr>
            <p:cNvSpPr>
              <a:spLocks/>
            </p:cNvSpPr>
            <p:nvPr/>
          </p:nvSpPr>
          <p:spPr bwMode="auto">
            <a:xfrm>
              <a:off x="3596925" y="2760425"/>
              <a:ext cx="204875" cy="192375"/>
            </a:xfrm>
            <a:custGeom>
              <a:avLst/>
              <a:gdLst>
                <a:gd name="T0" fmla="*/ 2147483646 w 8195"/>
                <a:gd name="T1" fmla="*/ 2147483646 h 7695"/>
                <a:gd name="T2" fmla="*/ 2147483646 w 8195"/>
                <a:gd name="T3" fmla="*/ 2147483646 h 7695"/>
                <a:gd name="T4" fmla="*/ 2147483646 w 8195"/>
                <a:gd name="T5" fmla="*/ 2147483646 h 7695"/>
                <a:gd name="T6" fmla="*/ 2147483646 w 8195"/>
                <a:gd name="T7" fmla="*/ 2147483646 h 7695"/>
                <a:gd name="T8" fmla="*/ 2147483646 w 8195"/>
                <a:gd name="T9" fmla="*/ 2147483646 h 7695"/>
                <a:gd name="T10" fmla="*/ 2147483646 w 8195"/>
                <a:gd name="T11" fmla="*/ 2147483646 h 7695"/>
                <a:gd name="T12" fmla="*/ 2147483646 w 8195"/>
                <a:gd name="T13" fmla="*/ 2147483646 h 7695"/>
                <a:gd name="T14" fmla="*/ 2147483646 w 8195"/>
                <a:gd name="T15" fmla="*/ 2147483646 h 7695"/>
                <a:gd name="T16" fmla="*/ 2147483646 w 8195"/>
                <a:gd name="T17" fmla="*/ 2147483646 h 7695"/>
                <a:gd name="T18" fmla="*/ 2147483646 w 8195"/>
                <a:gd name="T19" fmla="*/ 2147483646 h 7695"/>
                <a:gd name="T20" fmla="*/ 2147483646 w 8195"/>
                <a:gd name="T21" fmla="*/ 2147483646 h 7695"/>
                <a:gd name="T22" fmla="*/ 2147483646 w 8195"/>
                <a:gd name="T23" fmla="*/ 2147483646 h 7695"/>
                <a:gd name="T24" fmla="*/ 2147483646 w 8195"/>
                <a:gd name="T25" fmla="*/ 2147483646 h 769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195" h="7695" extrusionOk="0">
                  <a:moveTo>
                    <a:pt x="6571" y="951"/>
                  </a:moveTo>
                  <a:lnTo>
                    <a:pt x="6571" y="951"/>
                  </a:lnTo>
                  <a:cubicBezTo>
                    <a:pt x="5247" y="3030"/>
                    <a:pt x="3798" y="5093"/>
                    <a:pt x="1727" y="6424"/>
                  </a:cubicBezTo>
                  <a:cubicBezTo>
                    <a:pt x="2612" y="4215"/>
                    <a:pt x="4386" y="1771"/>
                    <a:pt x="6571" y="951"/>
                  </a:cubicBezTo>
                  <a:close/>
                  <a:moveTo>
                    <a:pt x="7631" y="1"/>
                  </a:moveTo>
                  <a:cubicBezTo>
                    <a:pt x="7607" y="1"/>
                    <a:pt x="7583" y="3"/>
                    <a:pt x="7561" y="6"/>
                  </a:cubicBezTo>
                  <a:cubicBezTo>
                    <a:pt x="4075" y="582"/>
                    <a:pt x="1419" y="3913"/>
                    <a:pt x="373" y="7162"/>
                  </a:cubicBezTo>
                  <a:cubicBezTo>
                    <a:pt x="1" y="7419"/>
                    <a:pt x="285" y="7695"/>
                    <a:pt x="675" y="7695"/>
                  </a:cubicBezTo>
                  <a:cubicBezTo>
                    <a:pt x="775" y="7695"/>
                    <a:pt x="881" y="7677"/>
                    <a:pt x="985" y="7636"/>
                  </a:cubicBezTo>
                  <a:cubicBezTo>
                    <a:pt x="4180" y="6178"/>
                    <a:pt x="6197" y="3294"/>
                    <a:pt x="8027" y="409"/>
                  </a:cubicBezTo>
                  <a:cubicBezTo>
                    <a:pt x="8194" y="129"/>
                    <a:pt x="7858" y="1"/>
                    <a:pt x="7631" y="1"/>
                  </a:cubicBezTo>
                  <a:close/>
                </a:path>
              </a:pathLst>
            </a:custGeom>
            <a:solidFill>
              <a:srgbClr val="8CBEA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499" name="Google Shape;539;p4">
              <a:extLst>
                <a:ext uri="{FF2B5EF4-FFF2-40B4-BE49-F238E27FC236}">
                  <a16:creationId xmlns:a16="http://schemas.microsoft.com/office/drawing/2014/main" id="{C82A90E1-F243-9420-19A0-5BBCFACC2E20}"/>
                </a:ext>
              </a:extLst>
            </p:cNvPr>
            <p:cNvSpPr>
              <a:spLocks/>
            </p:cNvSpPr>
            <p:nvPr/>
          </p:nvSpPr>
          <p:spPr bwMode="auto">
            <a:xfrm>
              <a:off x="3388900" y="2884800"/>
              <a:ext cx="251650" cy="86400"/>
            </a:xfrm>
            <a:custGeom>
              <a:avLst/>
              <a:gdLst>
                <a:gd name="T0" fmla="*/ 2147483646 w 10066"/>
                <a:gd name="T1" fmla="*/ 2147483646 h 3456"/>
                <a:gd name="T2" fmla="*/ 2147483646 w 10066"/>
                <a:gd name="T3" fmla="*/ 2147483646 h 3456"/>
                <a:gd name="T4" fmla="*/ 2147483646 w 10066"/>
                <a:gd name="T5" fmla="*/ 2147483646 h 3456"/>
                <a:gd name="T6" fmla="*/ 2147483646 w 10066"/>
                <a:gd name="T7" fmla="*/ 2147483646 h 3456"/>
                <a:gd name="T8" fmla="*/ 2147483646 w 10066"/>
                <a:gd name="T9" fmla="*/ 2147483646 h 3456"/>
                <a:gd name="T10" fmla="*/ 2147483646 w 10066"/>
                <a:gd name="T11" fmla="*/ 2147483646 h 3456"/>
                <a:gd name="T12" fmla="*/ 2147483646 w 10066"/>
                <a:gd name="T13" fmla="*/ 2147483646 h 3456"/>
                <a:gd name="T14" fmla="*/ 2147483646 w 10066"/>
                <a:gd name="T15" fmla="*/ 2147483646 h 3456"/>
                <a:gd name="T16" fmla="*/ 2147483646 w 10066"/>
                <a:gd name="T17" fmla="*/ 2147483646 h 3456"/>
                <a:gd name="T18" fmla="*/ 2147483646 w 10066"/>
                <a:gd name="T19" fmla="*/ 2147483646 h 3456"/>
                <a:gd name="T20" fmla="*/ 2147483646 w 10066"/>
                <a:gd name="T21" fmla="*/ 2147483646 h 3456"/>
                <a:gd name="T22" fmla="*/ 2147483646 w 10066"/>
                <a:gd name="T23" fmla="*/ 2147483646 h 3456"/>
                <a:gd name="T24" fmla="*/ 2147483646 w 10066"/>
                <a:gd name="T25" fmla="*/ 2147483646 h 3456"/>
                <a:gd name="T26" fmla="*/ 2147483646 w 10066"/>
                <a:gd name="T27" fmla="*/ 2147483646 h 3456"/>
                <a:gd name="T28" fmla="*/ 2147483646 w 10066"/>
                <a:gd name="T29" fmla="*/ 2147483646 h 3456"/>
                <a:gd name="T30" fmla="*/ 2147483646 w 10066"/>
                <a:gd name="T31" fmla="*/ 2147483646 h 3456"/>
                <a:gd name="T32" fmla="*/ 2147483646 w 10066"/>
                <a:gd name="T33" fmla="*/ 2147483646 h 3456"/>
                <a:gd name="T34" fmla="*/ 2147483646 w 10066"/>
                <a:gd name="T35" fmla="*/ 2147483646 h 3456"/>
                <a:gd name="T36" fmla="*/ 2147483646 w 10066"/>
                <a:gd name="T37" fmla="*/ 2147483646 h 3456"/>
                <a:gd name="T38" fmla="*/ 2147483646 w 10066"/>
                <a:gd name="T39" fmla="*/ 2147483646 h 3456"/>
                <a:gd name="T40" fmla="*/ 2147483646 w 10066"/>
                <a:gd name="T41" fmla="*/ 2147483646 h 3456"/>
                <a:gd name="T42" fmla="*/ 2147483646 w 10066"/>
                <a:gd name="T43" fmla="*/ 2147483646 h 3456"/>
                <a:gd name="T44" fmla="*/ 2147483646 w 10066"/>
                <a:gd name="T45" fmla="*/ 2147483646 h 345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0066" h="3456" extrusionOk="0">
                  <a:moveTo>
                    <a:pt x="3492" y="565"/>
                  </a:moveTo>
                  <a:cubicBezTo>
                    <a:pt x="5349" y="565"/>
                    <a:pt x="7136" y="945"/>
                    <a:pt x="8517" y="2362"/>
                  </a:cubicBezTo>
                  <a:cubicBezTo>
                    <a:pt x="8038" y="2772"/>
                    <a:pt x="7459" y="2939"/>
                    <a:pt x="6837" y="2939"/>
                  </a:cubicBezTo>
                  <a:cubicBezTo>
                    <a:pt x="5085" y="2939"/>
                    <a:pt x="2983" y="1617"/>
                    <a:pt x="1741" y="656"/>
                  </a:cubicBezTo>
                  <a:cubicBezTo>
                    <a:pt x="2325" y="602"/>
                    <a:pt x="2911" y="565"/>
                    <a:pt x="3492" y="565"/>
                  </a:cubicBezTo>
                  <a:close/>
                  <a:moveTo>
                    <a:pt x="4097" y="1"/>
                  </a:moveTo>
                  <a:cubicBezTo>
                    <a:pt x="3013" y="1"/>
                    <a:pt x="1913" y="118"/>
                    <a:pt x="869" y="242"/>
                  </a:cubicBezTo>
                  <a:cubicBezTo>
                    <a:pt x="776" y="242"/>
                    <a:pt x="1" y="521"/>
                    <a:pt x="249" y="707"/>
                  </a:cubicBezTo>
                  <a:cubicBezTo>
                    <a:pt x="1821" y="2014"/>
                    <a:pt x="4349" y="3456"/>
                    <a:pt x="6627" y="3456"/>
                  </a:cubicBezTo>
                  <a:cubicBezTo>
                    <a:pt x="7464" y="3456"/>
                    <a:pt x="8267" y="3261"/>
                    <a:pt x="8977" y="2794"/>
                  </a:cubicBezTo>
                  <a:cubicBezTo>
                    <a:pt x="9006" y="2798"/>
                    <a:pt x="9037" y="2801"/>
                    <a:pt x="9070" y="2801"/>
                  </a:cubicBezTo>
                  <a:cubicBezTo>
                    <a:pt x="9440" y="2801"/>
                    <a:pt x="10065" y="2507"/>
                    <a:pt x="9896" y="2289"/>
                  </a:cubicBezTo>
                  <a:lnTo>
                    <a:pt x="9865" y="2289"/>
                  </a:lnTo>
                  <a:cubicBezTo>
                    <a:pt x="9824" y="2239"/>
                    <a:pt x="9782" y="2190"/>
                    <a:pt x="9740" y="2141"/>
                  </a:cubicBezTo>
                  <a:cubicBezTo>
                    <a:pt x="9761" y="2119"/>
                    <a:pt x="9782" y="2095"/>
                    <a:pt x="9803" y="2072"/>
                  </a:cubicBezTo>
                  <a:cubicBezTo>
                    <a:pt x="9923" y="1939"/>
                    <a:pt x="9791" y="1886"/>
                    <a:pt x="9584" y="1886"/>
                  </a:cubicBezTo>
                  <a:cubicBezTo>
                    <a:pt x="9559" y="1886"/>
                    <a:pt x="9532" y="1886"/>
                    <a:pt x="9506" y="1888"/>
                  </a:cubicBezTo>
                  <a:cubicBezTo>
                    <a:pt x="8047" y="399"/>
                    <a:pt x="6097" y="1"/>
                    <a:pt x="4097" y="1"/>
                  </a:cubicBezTo>
                  <a:close/>
                </a:path>
              </a:pathLst>
            </a:custGeom>
            <a:solidFill>
              <a:srgbClr val="8CBEA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500" name="Google Shape;540;p4">
              <a:extLst>
                <a:ext uri="{FF2B5EF4-FFF2-40B4-BE49-F238E27FC236}">
                  <a16:creationId xmlns:a16="http://schemas.microsoft.com/office/drawing/2014/main" id="{4490F277-A7E2-73F8-610B-CF7CC27C4BC4}"/>
                </a:ext>
              </a:extLst>
            </p:cNvPr>
            <p:cNvSpPr>
              <a:spLocks/>
            </p:cNvSpPr>
            <p:nvPr/>
          </p:nvSpPr>
          <p:spPr bwMode="auto">
            <a:xfrm>
              <a:off x="3060100" y="2488550"/>
              <a:ext cx="300900" cy="466975"/>
            </a:xfrm>
            <a:custGeom>
              <a:avLst/>
              <a:gdLst>
                <a:gd name="T0" fmla="*/ 2147483646 w 12036"/>
                <a:gd name="T1" fmla="*/ 2147483646 h 18679"/>
                <a:gd name="T2" fmla="*/ 2147483646 w 12036"/>
                <a:gd name="T3" fmla="*/ 2147483646 h 18679"/>
                <a:gd name="T4" fmla="*/ 2147483646 w 12036"/>
                <a:gd name="T5" fmla="*/ 2147483646 h 18679"/>
                <a:gd name="T6" fmla="*/ 2147483646 w 12036"/>
                <a:gd name="T7" fmla="*/ 2147483646 h 18679"/>
                <a:gd name="T8" fmla="*/ 2147483646 w 12036"/>
                <a:gd name="T9" fmla="*/ 2147483646 h 18679"/>
                <a:gd name="T10" fmla="*/ 2147483646 w 12036"/>
                <a:gd name="T11" fmla="*/ 2147483646 h 18679"/>
                <a:gd name="T12" fmla="*/ 2147483646 w 12036"/>
                <a:gd name="T13" fmla="*/ 2147483646 h 18679"/>
                <a:gd name="T14" fmla="*/ 2147483646 w 12036"/>
                <a:gd name="T15" fmla="*/ 2147483646 h 18679"/>
                <a:gd name="T16" fmla="*/ 2147483646 w 12036"/>
                <a:gd name="T17" fmla="*/ 2147483646 h 18679"/>
                <a:gd name="T18" fmla="*/ 2147483646 w 12036"/>
                <a:gd name="T19" fmla="*/ 2147483646 h 18679"/>
                <a:gd name="T20" fmla="*/ 2147483646 w 12036"/>
                <a:gd name="T21" fmla="*/ 2147483646 h 18679"/>
                <a:gd name="T22" fmla="*/ 2147483646 w 12036"/>
                <a:gd name="T23" fmla="*/ 2147483646 h 18679"/>
                <a:gd name="T24" fmla="*/ 2147483646 w 12036"/>
                <a:gd name="T25" fmla="*/ 2147483646 h 18679"/>
                <a:gd name="T26" fmla="*/ 2147483646 w 12036"/>
                <a:gd name="T27" fmla="*/ 2147483646 h 18679"/>
                <a:gd name="T28" fmla="*/ 2147483646 w 12036"/>
                <a:gd name="T29" fmla="*/ 2147483646 h 18679"/>
                <a:gd name="T30" fmla="*/ 2147483646 w 12036"/>
                <a:gd name="T31" fmla="*/ 2147483646 h 18679"/>
                <a:gd name="T32" fmla="*/ 2147483646 w 12036"/>
                <a:gd name="T33" fmla="*/ 2147483646 h 18679"/>
                <a:gd name="T34" fmla="*/ 2147483646 w 12036"/>
                <a:gd name="T35" fmla="*/ 2147483646 h 1867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2036" h="18679" extrusionOk="0">
                  <a:moveTo>
                    <a:pt x="2705" y="2356"/>
                  </a:moveTo>
                  <a:cubicBezTo>
                    <a:pt x="3562" y="4879"/>
                    <a:pt x="4619" y="7489"/>
                    <a:pt x="6049" y="9609"/>
                  </a:cubicBezTo>
                  <a:cubicBezTo>
                    <a:pt x="7811" y="12222"/>
                    <a:pt x="10657" y="14391"/>
                    <a:pt x="10561" y="17746"/>
                  </a:cubicBezTo>
                  <a:cubicBezTo>
                    <a:pt x="7835" y="16142"/>
                    <a:pt x="4428" y="14109"/>
                    <a:pt x="2854" y="11439"/>
                  </a:cubicBezTo>
                  <a:cubicBezTo>
                    <a:pt x="2017" y="9981"/>
                    <a:pt x="2110" y="8306"/>
                    <a:pt x="2203" y="6662"/>
                  </a:cubicBezTo>
                  <a:cubicBezTo>
                    <a:pt x="2264" y="5224"/>
                    <a:pt x="2435" y="3785"/>
                    <a:pt x="2705" y="2356"/>
                  </a:cubicBezTo>
                  <a:close/>
                  <a:moveTo>
                    <a:pt x="2930" y="1"/>
                  </a:moveTo>
                  <a:cubicBezTo>
                    <a:pt x="2611" y="1"/>
                    <a:pt x="2122" y="190"/>
                    <a:pt x="2079" y="365"/>
                  </a:cubicBezTo>
                  <a:cubicBezTo>
                    <a:pt x="1303" y="3560"/>
                    <a:pt x="0" y="8678"/>
                    <a:pt x="1768" y="11718"/>
                  </a:cubicBezTo>
                  <a:cubicBezTo>
                    <a:pt x="3506" y="14789"/>
                    <a:pt x="7445" y="16898"/>
                    <a:pt x="10330" y="18635"/>
                  </a:cubicBezTo>
                  <a:cubicBezTo>
                    <a:pt x="10375" y="18666"/>
                    <a:pt x="10439" y="18679"/>
                    <a:pt x="10513" y="18679"/>
                  </a:cubicBezTo>
                  <a:cubicBezTo>
                    <a:pt x="10778" y="18679"/>
                    <a:pt x="11173" y="18512"/>
                    <a:pt x="11335" y="18376"/>
                  </a:cubicBezTo>
                  <a:cubicBezTo>
                    <a:pt x="11498" y="18314"/>
                    <a:pt x="11622" y="18230"/>
                    <a:pt x="11633" y="18139"/>
                  </a:cubicBezTo>
                  <a:cubicBezTo>
                    <a:pt x="12036" y="14851"/>
                    <a:pt x="9802" y="12711"/>
                    <a:pt x="7941" y="10322"/>
                  </a:cubicBezTo>
                  <a:cubicBezTo>
                    <a:pt x="5646" y="7437"/>
                    <a:pt x="4281" y="3591"/>
                    <a:pt x="3195" y="117"/>
                  </a:cubicBezTo>
                  <a:cubicBezTo>
                    <a:pt x="3168" y="34"/>
                    <a:pt x="3064" y="1"/>
                    <a:pt x="2930" y="1"/>
                  </a:cubicBezTo>
                  <a:close/>
                </a:path>
              </a:pathLst>
            </a:custGeom>
            <a:solidFill>
              <a:srgbClr val="8CBEA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501" name="Google Shape;541;p4">
              <a:extLst>
                <a:ext uri="{FF2B5EF4-FFF2-40B4-BE49-F238E27FC236}">
                  <a16:creationId xmlns:a16="http://schemas.microsoft.com/office/drawing/2014/main" id="{C72D0CC7-3C10-9795-BF44-A777E1CFD00B}"/>
                </a:ext>
              </a:extLst>
            </p:cNvPr>
            <p:cNvSpPr>
              <a:spLocks/>
            </p:cNvSpPr>
            <p:nvPr/>
          </p:nvSpPr>
          <p:spPr bwMode="auto">
            <a:xfrm>
              <a:off x="3026750" y="2889000"/>
              <a:ext cx="333600" cy="115875"/>
            </a:xfrm>
            <a:custGeom>
              <a:avLst/>
              <a:gdLst>
                <a:gd name="T0" fmla="*/ 2147483646 w 13344"/>
                <a:gd name="T1" fmla="*/ 2147483646 h 4635"/>
                <a:gd name="T2" fmla="*/ 2147483646 w 13344"/>
                <a:gd name="T3" fmla="*/ 2147483646 h 4635"/>
                <a:gd name="T4" fmla="*/ 2147483646 w 13344"/>
                <a:gd name="T5" fmla="*/ 2147483646 h 4635"/>
                <a:gd name="T6" fmla="*/ 2147483646 w 13344"/>
                <a:gd name="T7" fmla="*/ 2147483646 h 4635"/>
                <a:gd name="T8" fmla="*/ 2147483646 w 13344"/>
                <a:gd name="T9" fmla="*/ 2147483646 h 4635"/>
                <a:gd name="T10" fmla="*/ 2147483646 w 13344"/>
                <a:gd name="T11" fmla="*/ 2147483646 h 4635"/>
                <a:gd name="T12" fmla="*/ 2147483646 w 13344"/>
                <a:gd name="T13" fmla="*/ 2147483646 h 4635"/>
                <a:gd name="T14" fmla="*/ 2147483646 w 13344"/>
                <a:gd name="T15" fmla="*/ 2147483646 h 4635"/>
                <a:gd name="T16" fmla="*/ 2147483646 w 13344"/>
                <a:gd name="T17" fmla="*/ 0 h 4635"/>
                <a:gd name="T18" fmla="*/ 2147483646 w 13344"/>
                <a:gd name="T19" fmla="*/ 2147483646 h 4635"/>
                <a:gd name="T20" fmla="*/ 2147483646 w 13344"/>
                <a:gd name="T21" fmla="*/ 2147483646 h 4635"/>
                <a:gd name="T22" fmla="*/ 2147483646 w 13344"/>
                <a:gd name="T23" fmla="*/ 2147483646 h 4635"/>
                <a:gd name="T24" fmla="*/ 2147483646 w 13344"/>
                <a:gd name="T25" fmla="*/ 2147483646 h 4635"/>
                <a:gd name="T26" fmla="*/ 2147483646 w 13344"/>
                <a:gd name="T27" fmla="*/ 2147483646 h 4635"/>
                <a:gd name="T28" fmla="*/ 2147483646 w 13344"/>
                <a:gd name="T29" fmla="*/ 2147483646 h 4635"/>
                <a:gd name="T30" fmla="*/ 2147483646 w 13344"/>
                <a:gd name="T31" fmla="*/ 2147483646 h 4635"/>
                <a:gd name="T32" fmla="*/ 2147483646 w 13344"/>
                <a:gd name="T33" fmla="*/ 2147483646 h 4635"/>
                <a:gd name="T34" fmla="*/ 2147483646 w 13344"/>
                <a:gd name="T35" fmla="*/ 2147483646 h 4635"/>
                <a:gd name="T36" fmla="*/ 2147483646 w 13344"/>
                <a:gd name="T37" fmla="*/ 2147483646 h 4635"/>
                <a:gd name="T38" fmla="*/ 2147483646 w 13344"/>
                <a:gd name="T39" fmla="*/ 2147483646 h 4635"/>
                <a:gd name="T40" fmla="*/ 2147483646 w 13344"/>
                <a:gd name="T41" fmla="*/ 2147483646 h 4635"/>
                <a:gd name="T42" fmla="*/ 2147483646 w 13344"/>
                <a:gd name="T43" fmla="*/ 2147483646 h 4635"/>
                <a:gd name="T44" fmla="*/ 2147483646 w 13344"/>
                <a:gd name="T45" fmla="*/ 0 h 463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3344" h="4635" extrusionOk="0">
                  <a:moveTo>
                    <a:pt x="6896" y="830"/>
                  </a:moveTo>
                  <a:cubicBezTo>
                    <a:pt x="8651" y="830"/>
                    <a:pt x="10331" y="1198"/>
                    <a:pt x="11446" y="2216"/>
                  </a:cubicBezTo>
                  <a:cubicBezTo>
                    <a:pt x="10103" y="3070"/>
                    <a:pt x="8769" y="3754"/>
                    <a:pt x="7270" y="3754"/>
                  </a:cubicBezTo>
                  <a:cubicBezTo>
                    <a:pt x="6723" y="3754"/>
                    <a:pt x="6153" y="3663"/>
                    <a:pt x="5553" y="3455"/>
                  </a:cubicBezTo>
                  <a:cubicBezTo>
                    <a:pt x="4276" y="2995"/>
                    <a:pt x="3019" y="2325"/>
                    <a:pt x="1784" y="1687"/>
                  </a:cubicBezTo>
                  <a:cubicBezTo>
                    <a:pt x="3214" y="1217"/>
                    <a:pt x="5095" y="830"/>
                    <a:pt x="6896" y="830"/>
                  </a:cubicBezTo>
                  <a:close/>
                  <a:moveTo>
                    <a:pt x="7205" y="0"/>
                  </a:moveTo>
                  <a:cubicBezTo>
                    <a:pt x="4739" y="0"/>
                    <a:pt x="2141" y="657"/>
                    <a:pt x="435" y="1346"/>
                  </a:cubicBezTo>
                  <a:cubicBezTo>
                    <a:pt x="94" y="1470"/>
                    <a:pt x="0" y="1873"/>
                    <a:pt x="373" y="2028"/>
                  </a:cubicBezTo>
                  <a:cubicBezTo>
                    <a:pt x="2420" y="3052"/>
                    <a:pt x="4715" y="4603"/>
                    <a:pt x="7073" y="4634"/>
                  </a:cubicBezTo>
                  <a:cubicBezTo>
                    <a:pt x="7101" y="4634"/>
                    <a:pt x="7129" y="4634"/>
                    <a:pt x="7158" y="4634"/>
                  </a:cubicBezTo>
                  <a:cubicBezTo>
                    <a:pt x="8945" y="4634"/>
                    <a:pt x="10525" y="3791"/>
                    <a:pt x="11999" y="2843"/>
                  </a:cubicBezTo>
                  <a:cubicBezTo>
                    <a:pt x="12033" y="2891"/>
                    <a:pt x="12066" y="2940"/>
                    <a:pt x="12098" y="2990"/>
                  </a:cubicBezTo>
                  <a:cubicBezTo>
                    <a:pt x="12169" y="3105"/>
                    <a:pt x="12309" y="3154"/>
                    <a:pt x="12465" y="3154"/>
                  </a:cubicBezTo>
                  <a:cubicBezTo>
                    <a:pt x="12853" y="3154"/>
                    <a:pt x="13343" y="2848"/>
                    <a:pt x="13122" y="2493"/>
                  </a:cubicBezTo>
                  <a:cubicBezTo>
                    <a:pt x="13035" y="2359"/>
                    <a:pt x="12943" y="2232"/>
                    <a:pt x="12846" y="2110"/>
                  </a:cubicBezTo>
                  <a:cubicBezTo>
                    <a:pt x="12831" y="2038"/>
                    <a:pt x="12773" y="1974"/>
                    <a:pt x="12689" y="1925"/>
                  </a:cubicBezTo>
                  <a:cubicBezTo>
                    <a:pt x="11418" y="502"/>
                    <a:pt x="9362" y="0"/>
                    <a:pt x="7205" y="0"/>
                  </a:cubicBezTo>
                  <a:close/>
                </a:path>
              </a:pathLst>
            </a:custGeom>
            <a:solidFill>
              <a:srgbClr val="8CBEA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502" name="Google Shape;542;p4">
              <a:extLst>
                <a:ext uri="{FF2B5EF4-FFF2-40B4-BE49-F238E27FC236}">
                  <a16:creationId xmlns:a16="http://schemas.microsoft.com/office/drawing/2014/main" id="{48882FED-A331-4051-43D5-D665FF014360}"/>
                </a:ext>
              </a:extLst>
            </p:cNvPr>
            <p:cNvSpPr>
              <a:spLocks/>
            </p:cNvSpPr>
            <p:nvPr/>
          </p:nvSpPr>
          <p:spPr bwMode="auto">
            <a:xfrm>
              <a:off x="3103525" y="3018500"/>
              <a:ext cx="382200" cy="152775"/>
            </a:xfrm>
            <a:custGeom>
              <a:avLst/>
              <a:gdLst>
                <a:gd name="T0" fmla="*/ 2147483646 w 15288"/>
                <a:gd name="T1" fmla="*/ 2147483646 h 6111"/>
                <a:gd name="T2" fmla="*/ 2147483646 w 15288"/>
                <a:gd name="T3" fmla="*/ 2147483646 h 6111"/>
                <a:gd name="T4" fmla="*/ 2147483646 w 15288"/>
                <a:gd name="T5" fmla="*/ 2147483646 h 6111"/>
                <a:gd name="T6" fmla="*/ 2147483646 w 15288"/>
                <a:gd name="T7" fmla="*/ 2147483646 h 6111"/>
                <a:gd name="T8" fmla="*/ 2147483646 w 15288"/>
                <a:gd name="T9" fmla="*/ 2147483646 h 6111"/>
                <a:gd name="T10" fmla="*/ 2147483646 w 15288"/>
                <a:gd name="T11" fmla="*/ 2147483646 h 6111"/>
                <a:gd name="T12" fmla="*/ 2147483646 w 15288"/>
                <a:gd name="T13" fmla="*/ 2147483646 h 6111"/>
                <a:gd name="T14" fmla="*/ 2147483646 w 15288"/>
                <a:gd name="T15" fmla="*/ 2147483646 h 6111"/>
                <a:gd name="T16" fmla="*/ 2147483646 w 15288"/>
                <a:gd name="T17" fmla="*/ 2147483646 h 6111"/>
                <a:gd name="T18" fmla="*/ 2147483646 w 15288"/>
                <a:gd name="T19" fmla="*/ 2147483646 h 6111"/>
                <a:gd name="T20" fmla="*/ 2147483646 w 15288"/>
                <a:gd name="T21" fmla="*/ 2147483646 h 6111"/>
                <a:gd name="T22" fmla="*/ 2147483646 w 15288"/>
                <a:gd name="T23" fmla="*/ 2147483646 h 6111"/>
                <a:gd name="T24" fmla="*/ 2147483646 w 15288"/>
                <a:gd name="T25" fmla="*/ 2147483646 h 6111"/>
                <a:gd name="T26" fmla="*/ 2147483646 w 15288"/>
                <a:gd name="T27" fmla="*/ 2147483646 h 6111"/>
                <a:gd name="T28" fmla="*/ 2147483646 w 15288"/>
                <a:gd name="T29" fmla="*/ 2147483646 h 6111"/>
                <a:gd name="T30" fmla="*/ 2147483646 w 15288"/>
                <a:gd name="T31" fmla="*/ 2147483646 h 6111"/>
                <a:gd name="T32" fmla="*/ 2147483646 w 15288"/>
                <a:gd name="T33" fmla="*/ 2147483646 h 6111"/>
                <a:gd name="T34" fmla="*/ 2147483646 w 15288"/>
                <a:gd name="T35" fmla="*/ 2147483646 h 6111"/>
                <a:gd name="T36" fmla="*/ 2147483646 w 15288"/>
                <a:gd name="T37" fmla="*/ 2147483646 h 6111"/>
                <a:gd name="T38" fmla="*/ 2147483646 w 15288"/>
                <a:gd name="T39" fmla="*/ 2147483646 h 6111"/>
                <a:gd name="T40" fmla="*/ 2147483646 w 15288"/>
                <a:gd name="T41" fmla="*/ 2147483646 h 611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5288" h="6111" extrusionOk="0">
                  <a:moveTo>
                    <a:pt x="11629" y="670"/>
                  </a:moveTo>
                  <a:cubicBezTo>
                    <a:pt x="12392" y="670"/>
                    <a:pt x="13146" y="896"/>
                    <a:pt x="13866" y="1470"/>
                  </a:cubicBezTo>
                  <a:cubicBezTo>
                    <a:pt x="13910" y="1505"/>
                    <a:pt x="13969" y="1527"/>
                    <a:pt x="14038" y="1537"/>
                  </a:cubicBezTo>
                  <a:cubicBezTo>
                    <a:pt x="13228" y="4218"/>
                    <a:pt x="10107" y="4686"/>
                    <a:pt x="7631" y="5099"/>
                  </a:cubicBezTo>
                  <a:cubicBezTo>
                    <a:pt x="5965" y="5354"/>
                    <a:pt x="4299" y="5487"/>
                    <a:pt x="2620" y="5487"/>
                  </a:cubicBezTo>
                  <a:cubicBezTo>
                    <a:pt x="2365" y="5487"/>
                    <a:pt x="2111" y="5484"/>
                    <a:pt x="1855" y="5478"/>
                  </a:cubicBezTo>
                  <a:lnTo>
                    <a:pt x="6359" y="2897"/>
                  </a:lnTo>
                  <a:cubicBezTo>
                    <a:pt x="7915" y="1977"/>
                    <a:pt x="9795" y="670"/>
                    <a:pt x="11629" y="670"/>
                  </a:cubicBezTo>
                  <a:close/>
                  <a:moveTo>
                    <a:pt x="11930" y="1"/>
                  </a:moveTo>
                  <a:cubicBezTo>
                    <a:pt x="11077" y="1"/>
                    <a:pt x="10207" y="204"/>
                    <a:pt x="9368" y="539"/>
                  </a:cubicBezTo>
                  <a:cubicBezTo>
                    <a:pt x="6204" y="1811"/>
                    <a:pt x="3257" y="3889"/>
                    <a:pt x="342" y="5595"/>
                  </a:cubicBezTo>
                  <a:cubicBezTo>
                    <a:pt x="0" y="5782"/>
                    <a:pt x="124" y="6061"/>
                    <a:pt x="466" y="6061"/>
                  </a:cubicBezTo>
                  <a:cubicBezTo>
                    <a:pt x="1069" y="6094"/>
                    <a:pt x="1671" y="6110"/>
                    <a:pt x="2271" y="6110"/>
                  </a:cubicBezTo>
                  <a:cubicBezTo>
                    <a:pt x="5039" y="6110"/>
                    <a:pt x="7778" y="5762"/>
                    <a:pt x="10454" y="5099"/>
                  </a:cubicBezTo>
                  <a:cubicBezTo>
                    <a:pt x="12780" y="4510"/>
                    <a:pt x="14766" y="3517"/>
                    <a:pt x="15262" y="974"/>
                  </a:cubicBezTo>
                  <a:cubicBezTo>
                    <a:pt x="15287" y="796"/>
                    <a:pt x="15116" y="722"/>
                    <a:pt x="14900" y="722"/>
                  </a:cubicBezTo>
                  <a:cubicBezTo>
                    <a:pt x="14787" y="722"/>
                    <a:pt x="14660" y="743"/>
                    <a:pt x="14544" y="780"/>
                  </a:cubicBezTo>
                  <a:cubicBezTo>
                    <a:pt x="13731" y="232"/>
                    <a:pt x="12840" y="1"/>
                    <a:pt x="11930" y="1"/>
                  </a:cubicBezTo>
                  <a:close/>
                </a:path>
              </a:pathLst>
            </a:custGeom>
            <a:solidFill>
              <a:srgbClr val="8CBEA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503" name="Google Shape;543;p4">
              <a:extLst>
                <a:ext uri="{FF2B5EF4-FFF2-40B4-BE49-F238E27FC236}">
                  <a16:creationId xmlns:a16="http://schemas.microsoft.com/office/drawing/2014/main" id="{2E23D596-EB47-1B16-F90D-7EB6485B1EF5}"/>
                </a:ext>
              </a:extLst>
            </p:cNvPr>
            <p:cNvSpPr>
              <a:spLocks/>
            </p:cNvSpPr>
            <p:nvPr/>
          </p:nvSpPr>
          <p:spPr bwMode="auto">
            <a:xfrm>
              <a:off x="3296100" y="3087275"/>
              <a:ext cx="216125" cy="333150"/>
            </a:xfrm>
            <a:custGeom>
              <a:avLst/>
              <a:gdLst>
                <a:gd name="T0" fmla="*/ 2147483646 w 8645"/>
                <a:gd name="T1" fmla="*/ 2147483646 h 13326"/>
                <a:gd name="T2" fmla="*/ 2147483646 w 8645"/>
                <a:gd name="T3" fmla="*/ 2147483646 h 13326"/>
                <a:gd name="T4" fmla="*/ 2147483646 w 8645"/>
                <a:gd name="T5" fmla="*/ 2147483646 h 13326"/>
                <a:gd name="T6" fmla="*/ 2147483646 w 8645"/>
                <a:gd name="T7" fmla="*/ 2147483646 h 13326"/>
                <a:gd name="T8" fmla="*/ 2147483646 w 8645"/>
                <a:gd name="T9" fmla="*/ 2147483646 h 13326"/>
                <a:gd name="T10" fmla="*/ 2147483646 w 8645"/>
                <a:gd name="T11" fmla="*/ 2147483646 h 13326"/>
                <a:gd name="T12" fmla="*/ 2147483646 w 8645"/>
                <a:gd name="T13" fmla="*/ 2147483646 h 13326"/>
                <a:gd name="T14" fmla="*/ 2147483646 w 8645"/>
                <a:gd name="T15" fmla="*/ 2147483646 h 13326"/>
                <a:gd name="T16" fmla="*/ 2147483646 w 8645"/>
                <a:gd name="T17" fmla="*/ 2147483646 h 13326"/>
                <a:gd name="T18" fmla="*/ 2147483646 w 8645"/>
                <a:gd name="T19" fmla="*/ 2147483646 h 13326"/>
                <a:gd name="T20" fmla="*/ 2147483646 w 8645"/>
                <a:gd name="T21" fmla="*/ 2147483646 h 13326"/>
                <a:gd name="T22" fmla="*/ 2147483646 w 8645"/>
                <a:gd name="T23" fmla="*/ 2147483646 h 13326"/>
                <a:gd name="T24" fmla="*/ 2147483646 w 8645"/>
                <a:gd name="T25" fmla="*/ 2147483646 h 1332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645" h="13326" extrusionOk="0">
                  <a:moveTo>
                    <a:pt x="5528" y="890"/>
                  </a:moveTo>
                  <a:cubicBezTo>
                    <a:pt x="7061" y="4499"/>
                    <a:pt x="7427" y="8493"/>
                    <a:pt x="6603" y="12314"/>
                  </a:cubicBezTo>
                  <a:cubicBezTo>
                    <a:pt x="3643" y="9738"/>
                    <a:pt x="1339" y="2794"/>
                    <a:pt x="5528" y="890"/>
                  </a:cubicBezTo>
                  <a:close/>
                  <a:moveTo>
                    <a:pt x="6188" y="1"/>
                  </a:moveTo>
                  <a:cubicBezTo>
                    <a:pt x="5837" y="1"/>
                    <a:pt x="5224" y="245"/>
                    <a:pt x="5295" y="363"/>
                  </a:cubicBezTo>
                  <a:cubicBezTo>
                    <a:pt x="5327" y="433"/>
                    <a:pt x="5359" y="503"/>
                    <a:pt x="5390" y="574"/>
                  </a:cubicBezTo>
                  <a:cubicBezTo>
                    <a:pt x="1" y="2629"/>
                    <a:pt x="2231" y="11024"/>
                    <a:pt x="6411" y="13298"/>
                  </a:cubicBezTo>
                  <a:cubicBezTo>
                    <a:pt x="6449" y="13317"/>
                    <a:pt x="6512" y="13325"/>
                    <a:pt x="6590" y="13325"/>
                  </a:cubicBezTo>
                  <a:cubicBezTo>
                    <a:pt x="6894" y="13325"/>
                    <a:pt x="7416" y="13192"/>
                    <a:pt x="7466" y="13019"/>
                  </a:cubicBezTo>
                  <a:cubicBezTo>
                    <a:pt x="8645" y="8707"/>
                    <a:pt x="8272" y="4116"/>
                    <a:pt x="6411" y="84"/>
                  </a:cubicBezTo>
                  <a:cubicBezTo>
                    <a:pt x="6382" y="25"/>
                    <a:pt x="6297" y="1"/>
                    <a:pt x="6188" y="1"/>
                  </a:cubicBezTo>
                  <a:close/>
                </a:path>
              </a:pathLst>
            </a:custGeom>
            <a:solidFill>
              <a:srgbClr val="8CBEA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504" name="Google Shape;544;p4">
              <a:extLst>
                <a:ext uri="{FF2B5EF4-FFF2-40B4-BE49-F238E27FC236}">
                  <a16:creationId xmlns:a16="http://schemas.microsoft.com/office/drawing/2014/main" id="{590394E1-C91F-03AD-BA4F-2358D0CDC4D4}"/>
                </a:ext>
              </a:extLst>
            </p:cNvPr>
            <p:cNvSpPr>
              <a:spLocks/>
            </p:cNvSpPr>
            <p:nvPr/>
          </p:nvSpPr>
          <p:spPr bwMode="auto">
            <a:xfrm>
              <a:off x="3568025" y="2838900"/>
              <a:ext cx="380325" cy="518525"/>
            </a:xfrm>
            <a:custGeom>
              <a:avLst/>
              <a:gdLst>
                <a:gd name="T0" fmla="*/ 2147483646 w 15213"/>
                <a:gd name="T1" fmla="*/ 2147483646 h 20741"/>
                <a:gd name="T2" fmla="*/ 2147483646 w 15213"/>
                <a:gd name="T3" fmla="*/ 2147483646 h 20741"/>
                <a:gd name="T4" fmla="*/ 2147483646 w 15213"/>
                <a:gd name="T5" fmla="*/ 2147483646 h 20741"/>
                <a:gd name="T6" fmla="*/ 2147483646 w 15213"/>
                <a:gd name="T7" fmla="*/ 2147483646 h 20741"/>
                <a:gd name="T8" fmla="*/ 2147483646 w 15213"/>
                <a:gd name="T9" fmla="*/ 2147483646 h 20741"/>
                <a:gd name="T10" fmla="*/ 2147483646 w 15213"/>
                <a:gd name="T11" fmla="*/ 2147483646 h 20741"/>
                <a:gd name="T12" fmla="*/ 2147483646 w 15213"/>
                <a:gd name="T13" fmla="*/ 2147483646 h 20741"/>
                <a:gd name="T14" fmla="*/ 2147483646 w 15213"/>
                <a:gd name="T15" fmla="*/ 0 h 20741"/>
                <a:gd name="T16" fmla="*/ 2147483646 w 15213"/>
                <a:gd name="T17" fmla="*/ 2147483646 h 20741"/>
                <a:gd name="T18" fmla="*/ 2147483646 w 15213"/>
                <a:gd name="T19" fmla="*/ 2147483646 h 20741"/>
                <a:gd name="T20" fmla="*/ 2147483646 w 15213"/>
                <a:gd name="T21" fmla="*/ 2147483646 h 20741"/>
                <a:gd name="T22" fmla="*/ 2147483646 w 15213"/>
                <a:gd name="T23" fmla="*/ 2147483646 h 20741"/>
                <a:gd name="T24" fmla="*/ 2147483646 w 15213"/>
                <a:gd name="T25" fmla="*/ 2147483646 h 20741"/>
                <a:gd name="T26" fmla="*/ 2147483646 w 15213"/>
                <a:gd name="T27" fmla="*/ 2147483646 h 20741"/>
                <a:gd name="T28" fmla="*/ 2147483646 w 15213"/>
                <a:gd name="T29" fmla="*/ 2147483646 h 20741"/>
                <a:gd name="T30" fmla="*/ 2147483646 w 15213"/>
                <a:gd name="T31" fmla="*/ 2147483646 h 20741"/>
                <a:gd name="T32" fmla="*/ 2147483646 w 15213"/>
                <a:gd name="T33" fmla="*/ 2147483646 h 20741"/>
                <a:gd name="T34" fmla="*/ 2147483646 w 15213"/>
                <a:gd name="T35" fmla="*/ 0 h 2074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5213" h="20741" extrusionOk="0">
                  <a:moveTo>
                    <a:pt x="14007" y="1219"/>
                  </a:moveTo>
                  <a:lnTo>
                    <a:pt x="14007" y="1219"/>
                  </a:lnTo>
                  <a:cubicBezTo>
                    <a:pt x="13109" y="8350"/>
                    <a:pt x="6594" y="13065"/>
                    <a:pt x="3758" y="19468"/>
                  </a:cubicBezTo>
                  <a:cubicBezTo>
                    <a:pt x="2512" y="18332"/>
                    <a:pt x="2117" y="16355"/>
                    <a:pt x="2141" y="14703"/>
                  </a:cubicBezTo>
                  <a:cubicBezTo>
                    <a:pt x="2203" y="12345"/>
                    <a:pt x="3196" y="10112"/>
                    <a:pt x="4871" y="8468"/>
                  </a:cubicBezTo>
                  <a:cubicBezTo>
                    <a:pt x="7533" y="5723"/>
                    <a:pt x="10888" y="3499"/>
                    <a:pt x="14007" y="1219"/>
                  </a:cubicBezTo>
                  <a:close/>
                  <a:moveTo>
                    <a:pt x="14911" y="0"/>
                  </a:moveTo>
                  <a:cubicBezTo>
                    <a:pt x="14653" y="0"/>
                    <a:pt x="14301" y="142"/>
                    <a:pt x="14208" y="217"/>
                  </a:cubicBezTo>
                  <a:cubicBezTo>
                    <a:pt x="11881" y="1985"/>
                    <a:pt x="9555" y="3753"/>
                    <a:pt x="7260" y="5521"/>
                  </a:cubicBezTo>
                  <a:cubicBezTo>
                    <a:pt x="5460" y="6886"/>
                    <a:pt x="3599" y="8313"/>
                    <a:pt x="2389" y="10236"/>
                  </a:cubicBezTo>
                  <a:cubicBezTo>
                    <a:pt x="528" y="13121"/>
                    <a:pt x="1" y="19387"/>
                    <a:pt x="4096" y="20720"/>
                  </a:cubicBezTo>
                  <a:cubicBezTo>
                    <a:pt x="4133" y="20734"/>
                    <a:pt x="4178" y="20740"/>
                    <a:pt x="4228" y="20740"/>
                  </a:cubicBezTo>
                  <a:cubicBezTo>
                    <a:pt x="4637" y="20740"/>
                    <a:pt x="5382" y="20331"/>
                    <a:pt x="4995" y="20193"/>
                  </a:cubicBezTo>
                  <a:cubicBezTo>
                    <a:pt x="4850" y="20145"/>
                    <a:pt x="4711" y="20088"/>
                    <a:pt x="4578" y="20024"/>
                  </a:cubicBezTo>
                  <a:cubicBezTo>
                    <a:pt x="7322" y="13038"/>
                    <a:pt x="14705" y="8172"/>
                    <a:pt x="15200" y="248"/>
                  </a:cubicBezTo>
                  <a:cubicBezTo>
                    <a:pt x="15213" y="62"/>
                    <a:pt x="15082" y="0"/>
                    <a:pt x="14911" y="0"/>
                  </a:cubicBezTo>
                  <a:close/>
                </a:path>
              </a:pathLst>
            </a:custGeom>
            <a:solidFill>
              <a:srgbClr val="8CBEA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505" name="Google Shape;545;p4">
              <a:extLst>
                <a:ext uri="{FF2B5EF4-FFF2-40B4-BE49-F238E27FC236}">
                  <a16:creationId xmlns:a16="http://schemas.microsoft.com/office/drawing/2014/main" id="{CD221CE2-6F89-5831-ACB5-8B701A3A6EA8}"/>
                </a:ext>
              </a:extLst>
            </p:cNvPr>
            <p:cNvSpPr>
              <a:spLocks/>
            </p:cNvSpPr>
            <p:nvPr/>
          </p:nvSpPr>
          <p:spPr bwMode="auto">
            <a:xfrm>
              <a:off x="3653750" y="3228600"/>
              <a:ext cx="477550" cy="187900"/>
            </a:xfrm>
            <a:custGeom>
              <a:avLst/>
              <a:gdLst>
                <a:gd name="T0" fmla="*/ 2147483646 w 19102"/>
                <a:gd name="T1" fmla="*/ 2147483646 h 7516"/>
                <a:gd name="T2" fmla="*/ 2147483646 w 19102"/>
                <a:gd name="T3" fmla="*/ 2147483646 h 7516"/>
                <a:gd name="T4" fmla="*/ 2147483646 w 19102"/>
                <a:gd name="T5" fmla="*/ 2147483646 h 7516"/>
                <a:gd name="T6" fmla="*/ 2147483646 w 19102"/>
                <a:gd name="T7" fmla="*/ 2147483646 h 7516"/>
                <a:gd name="T8" fmla="*/ 2147483646 w 19102"/>
                <a:gd name="T9" fmla="*/ 2147483646 h 7516"/>
                <a:gd name="T10" fmla="*/ 2147483646 w 19102"/>
                <a:gd name="T11" fmla="*/ 2147483646 h 7516"/>
                <a:gd name="T12" fmla="*/ 2147483646 w 19102"/>
                <a:gd name="T13" fmla="*/ 2147483646 h 7516"/>
                <a:gd name="T14" fmla="*/ 2147483646 w 19102"/>
                <a:gd name="T15" fmla="*/ 2147483646 h 7516"/>
                <a:gd name="T16" fmla="*/ 2147483646 w 19102"/>
                <a:gd name="T17" fmla="*/ 2147483646 h 7516"/>
                <a:gd name="T18" fmla="*/ 2147483646 w 19102"/>
                <a:gd name="T19" fmla="*/ 2147483646 h 7516"/>
                <a:gd name="T20" fmla="*/ 2147483646 w 19102"/>
                <a:gd name="T21" fmla="*/ 2147483646 h 7516"/>
                <a:gd name="T22" fmla="*/ 2147483646 w 19102"/>
                <a:gd name="T23" fmla="*/ 2147483646 h 7516"/>
                <a:gd name="T24" fmla="*/ 2147483646 w 19102"/>
                <a:gd name="T25" fmla="*/ 0 h 7516"/>
                <a:gd name="T26" fmla="*/ 2147483646 w 19102"/>
                <a:gd name="T27" fmla="*/ 2147483646 h 7516"/>
                <a:gd name="T28" fmla="*/ 2147483646 w 19102"/>
                <a:gd name="T29" fmla="*/ 2147483646 h 7516"/>
                <a:gd name="T30" fmla="*/ 2147483646 w 19102"/>
                <a:gd name="T31" fmla="*/ 2147483646 h 7516"/>
                <a:gd name="T32" fmla="*/ 2147483646 w 19102"/>
                <a:gd name="T33" fmla="*/ 2147483646 h 7516"/>
                <a:gd name="T34" fmla="*/ 2147483646 w 19102"/>
                <a:gd name="T35" fmla="*/ 2147483646 h 7516"/>
                <a:gd name="T36" fmla="*/ 2147483646 w 19102"/>
                <a:gd name="T37" fmla="*/ 2147483646 h 7516"/>
                <a:gd name="T38" fmla="*/ 2147483646 w 19102"/>
                <a:gd name="T39" fmla="*/ 2147483646 h 7516"/>
                <a:gd name="T40" fmla="*/ 2147483646 w 19102"/>
                <a:gd name="T41" fmla="*/ 2147483646 h 7516"/>
                <a:gd name="T42" fmla="*/ 2147483646 w 19102"/>
                <a:gd name="T43" fmla="*/ 2147483646 h 7516"/>
                <a:gd name="T44" fmla="*/ 2147483646 w 19102"/>
                <a:gd name="T45" fmla="*/ 2147483646 h 7516"/>
                <a:gd name="T46" fmla="*/ 2147483646 w 19102"/>
                <a:gd name="T47" fmla="*/ 2147483646 h 7516"/>
                <a:gd name="T48" fmla="*/ 2147483646 w 19102"/>
                <a:gd name="T49" fmla="*/ 2147483646 h 7516"/>
                <a:gd name="T50" fmla="*/ 2147483646 w 19102"/>
                <a:gd name="T51" fmla="*/ 2147483646 h 7516"/>
                <a:gd name="T52" fmla="*/ 2147483646 w 19102"/>
                <a:gd name="T53" fmla="*/ 2147483646 h 7516"/>
                <a:gd name="T54" fmla="*/ 2147483646 w 19102"/>
                <a:gd name="T55" fmla="*/ 2147483646 h 7516"/>
                <a:gd name="T56" fmla="*/ 2147483646 w 19102"/>
                <a:gd name="T57" fmla="*/ 2147483646 h 7516"/>
                <a:gd name="T58" fmla="*/ 2147483646 w 19102"/>
                <a:gd name="T59" fmla="*/ 2147483646 h 7516"/>
                <a:gd name="T60" fmla="*/ 2147483646 w 19102"/>
                <a:gd name="T61" fmla="*/ 2147483646 h 7516"/>
                <a:gd name="T62" fmla="*/ 2147483646 w 19102"/>
                <a:gd name="T63" fmla="*/ 0 h 751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9102" h="7516" extrusionOk="0">
                  <a:moveTo>
                    <a:pt x="10660" y="570"/>
                  </a:moveTo>
                  <a:cubicBezTo>
                    <a:pt x="12462" y="570"/>
                    <a:pt x="14240" y="687"/>
                    <a:pt x="16030" y="687"/>
                  </a:cubicBezTo>
                  <a:cubicBezTo>
                    <a:pt x="16332" y="687"/>
                    <a:pt x="16635" y="684"/>
                    <a:pt x="16939" y="676"/>
                  </a:cubicBezTo>
                  <a:cubicBezTo>
                    <a:pt x="14822" y="1878"/>
                    <a:pt x="13300" y="3966"/>
                    <a:pt x="11182" y="5194"/>
                  </a:cubicBezTo>
                  <a:cubicBezTo>
                    <a:pt x="10158" y="5784"/>
                    <a:pt x="9073" y="6218"/>
                    <a:pt x="7956" y="6497"/>
                  </a:cubicBezTo>
                  <a:cubicBezTo>
                    <a:pt x="7302" y="6652"/>
                    <a:pt x="6140" y="6884"/>
                    <a:pt x="5072" y="6884"/>
                  </a:cubicBezTo>
                  <a:cubicBezTo>
                    <a:pt x="4216" y="6884"/>
                    <a:pt x="3421" y="6735"/>
                    <a:pt x="2993" y="6280"/>
                  </a:cubicBezTo>
                  <a:cubicBezTo>
                    <a:pt x="2362" y="5650"/>
                    <a:pt x="2286" y="4814"/>
                    <a:pt x="1695" y="4290"/>
                  </a:cubicBezTo>
                  <a:cubicBezTo>
                    <a:pt x="1719" y="1121"/>
                    <a:pt x="8070" y="602"/>
                    <a:pt x="10220" y="573"/>
                  </a:cubicBezTo>
                  <a:cubicBezTo>
                    <a:pt x="10367" y="571"/>
                    <a:pt x="10514" y="570"/>
                    <a:pt x="10660" y="570"/>
                  </a:cubicBezTo>
                  <a:close/>
                  <a:moveTo>
                    <a:pt x="10987" y="0"/>
                  </a:moveTo>
                  <a:cubicBezTo>
                    <a:pt x="9356" y="0"/>
                    <a:pt x="7731" y="100"/>
                    <a:pt x="6126" y="479"/>
                  </a:cubicBezTo>
                  <a:cubicBezTo>
                    <a:pt x="4352" y="916"/>
                    <a:pt x="1113" y="2025"/>
                    <a:pt x="614" y="4061"/>
                  </a:cubicBezTo>
                  <a:cubicBezTo>
                    <a:pt x="282" y="4185"/>
                    <a:pt x="1" y="4400"/>
                    <a:pt x="263" y="4512"/>
                  </a:cubicBezTo>
                  <a:cubicBezTo>
                    <a:pt x="367" y="4553"/>
                    <a:pt x="462" y="4601"/>
                    <a:pt x="549" y="4656"/>
                  </a:cubicBezTo>
                  <a:cubicBezTo>
                    <a:pt x="551" y="4751"/>
                    <a:pt x="559" y="4848"/>
                    <a:pt x="573" y="4946"/>
                  </a:cubicBezTo>
                  <a:cubicBezTo>
                    <a:pt x="594" y="5060"/>
                    <a:pt x="732" y="5108"/>
                    <a:pt x="904" y="5108"/>
                  </a:cubicBezTo>
                  <a:cubicBezTo>
                    <a:pt x="947" y="5108"/>
                    <a:pt x="992" y="5105"/>
                    <a:pt x="1037" y="5100"/>
                  </a:cubicBezTo>
                  <a:cubicBezTo>
                    <a:pt x="1634" y="5841"/>
                    <a:pt x="1837" y="6924"/>
                    <a:pt x="2931" y="7273"/>
                  </a:cubicBezTo>
                  <a:cubicBezTo>
                    <a:pt x="3460" y="7446"/>
                    <a:pt x="4059" y="7515"/>
                    <a:pt x="4682" y="7515"/>
                  </a:cubicBezTo>
                  <a:cubicBezTo>
                    <a:pt x="5959" y="7515"/>
                    <a:pt x="7337" y="7223"/>
                    <a:pt x="8421" y="6931"/>
                  </a:cubicBezTo>
                  <a:cubicBezTo>
                    <a:pt x="10096" y="6466"/>
                    <a:pt x="11647" y="5691"/>
                    <a:pt x="13074" y="4698"/>
                  </a:cubicBezTo>
                  <a:cubicBezTo>
                    <a:pt x="14935" y="3333"/>
                    <a:pt x="16362" y="1286"/>
                    <a:pt x="18627" y="511"/>
                  </a:cubicBezTo>
                  <a:cubicBezTo>
                    <a:pt x="19102" y="362"/>
                    <a:pt x="18980" y="43"/>
                    <a:pt x="18534" y="43"/>
                  </a:cubicBezTo>
                  <a:cubicBezTo>
                    <a:pt x="18514" y="43"/>
                    <a:pt x="18493" y="44"/>
                    <a:pt x="18472" y="45"/>
                  </a:cubicBezTo>
                  <a:cubicBezTo>
                    <a:pt x="17759" y="99"/>
                    <a:pt x="17044" y="118"/>
                    <a:pt x="16327" y="118"/>
                  </a:cubicBezTo>
                  <a:cubicBezTo>
                    <a:pt x="14551" y="118"/>
                    <a:pt x="12765" y="0"/>
                    <a:pt x="10987" y="0"/>
                  </a:cubicBezTo>
                  <a:close/>
                </a:path>
              </a:pathLst>
            </a:custGeom>
            <a:solidFill>
              <a:srgbClr val="8CBEA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506" name="Google Shape;546;p4">
              <a:extLst>
                <a:ext uri="{FF2B5EF4-FFF2-40B4-BE49-F238E27FC236}">
                  <a16:creationId xmlns:a16="http://schemas.microsoft.com/office/drawing/2014/main" id="{2786AEDD-8722-C26D-AE48-4AE68E6E0CAA}"/>
                </a:ext>
              </a:extLst>
            </p:cNvPr>
            <p:cNvSpPr>
              <a:spLocks/>
            </p:cNvSpPr>
            <p:nvPr/>
          </p:nvSpPr>
          <p:spPr bwMode="auto">
            <a:xfrm>
              <a:off x="3316825" y="2947825"/>
              <a:ext cx="291075" cy="292850"/>
            </a:xfrm>
            <a:custGeom>
              <a:avLst/>
              <a:gdLst>
                <a:gd name="T0" fmla="*/ 2147483646 w 11643"/>
                <a:gd name="T1" fmla="*/ 0 h 11714"/>
                <a:gd name="T2" fmla="*/ 2147483646 w 11643"/>
                <a:gd name="T3" fmla="*/ 2147483646 h 11714"/>
                <a:gd name="T4" fmla="*/ 2147483646 w 11643"/>
                <a:gd name="T5" fmla="*/ 2147483646 h 11714"/>
                <a:gd name="T6" fmla="*/ 2147483646 w 11643"/>
                <a:gd name="T7" fmla="*/ 2147483646 h 11714"/>
                <a:gd name="T8" fmla="*/ 2147483646 w 11643"/>
                <a:gd name="T9" fmla="*/ 2147483646 h 11714"/>
                <a:gd name="T10" fmla="*/ 2147483646 w 11643"/>
                <a:gd name="T11" fmla="*/ 2147483646 h 11714"/>
                <a:gd name="T12" fmla="*/ 2147483646 w 11643"/>
                <a:gd name="T13" fmla="*/ 2147483646 h 11714"/>
                <a:gd name="T14" fmla="*/ 2147483646 w 11643"/>
                <a:gd name="T15" fmla="*/ 0 h 1171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643" h="11714" extrusionOk="0">
                  <a:moveTo>
                    <a:pt x="833" y="0"/>
                  </a:moveTo>
                  <a:cubicBezTo>
                    <a:pt x="551" y="0"/>
                    <a:pt x="1" y="279"/>
                    <a:pt x="247" y="388"/>
                  </a:cubicBezTo>
                  <a:lnTo>
                    <a:pt x="247" y="357"/>
                  </a:lnTo>
                  <a:cubicBezTo>
                    <a:pt x="5210" y="2405"/>
                    <a:pt x="9553" y="6220"/>
                    <a:pt x="10762" y="11617"/>
                  </a:cubicBezTo>
                  <a:cubicBezTo>
                    <a:pt x="10782" y="11685"/>
                    <a:pt x="10875" y="11713"/>
                    <a:pt x="10994" y="11713"/>
                  </a:cubicBezTo>
                  <a:cubicBezTo>
                    <a:pt x="11257" y="11713"/>
                    <a:pt x="11643" y="11572"/>
                    <a:pt x="11600" y="11400"/>
                  </a:cubicBezTo>
                  <a:cubicBezTo>
                    <a:pt x="10359" y="5910"/>
                    <a:pt x="5954" y="2095"/>
                    <a:pt x="929" y="16"/>
                  </a:cubicBezTo>
                  <a:cubicBezTo>
                    <a:pt x="904" y="5"/>
                    <a:pt x="871" y="0"/>
                    <a:pt x="833" y="0"/>
                  </a:cubicBezTo>
                  <a:close/>
                </a:path>
              </a:pathLst>
            </a:custGeom>
            <a:solidFill>
              <a:srgbClr val="8CBEA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sp>
          <p:nvSpPr>
            <p:cNvPr id="507" name="Google Shape;547;p4">
              <a:extLst>
                <a:ext uri="{FF2B5EF4-FFF2-40B4-BE49-F238E27FC236}">
                  <a16:creationId xmlns:a16="http://schemas.microsoft.com/office/drawing/2014/main" id="{4CD4D5A3-4439-D59B-CD0F-0396E23A37B4}"/>
                </a:ext>
              </a:extLst>
            </p:cNvPr>
            <p:cNvSpPr>
              <a:spLocks/>
            </p:cNvSpPr>
            <p:nvPr/>
          </p:nvSpPr>
          <p:spPr bwMode="auto">
            <a:xfrm>
              <a:off x="3592850" y="2082700"/>
              <a:ext cx="154350" cy="1167000"/>
            </a:xfrm>
            <a:custGeom>
              <a:avLst/>
              <a:gdLst>
                <a:gd name="T0" fmla="*/ 2147483646 w 6174"/>
                <a:gd name="T1" fmla="*/ 2147483646 h 46680"/>
                <a:gd name="T2" fmla="*/ 2147483646 w 6174"/>
                <a:gd name="T3" fmla="*/ 2147483646 h 46680"/>
                <a:gd name="T4" fmla="*/ 2147483646 w 6174"/>
                <a:gd name="T5" fmla="*/ 2147483646 h 46680"/>
                <a:gd name="T6" fmla="*/ 2147483646 w 6174"/>
                <a:gd name="T7" fmla="*/ 2147483646 h 46680"/>
                <a:gd name="T8" fmla="*/ 2147483646 w 6174"/>
                <a:gd name="T9" fmla="*/ 2147483646 h 46680"/>
                <a:gd name="T10" fmla="*/ 2147483646 w 6174"/>
                <a:gd name="T11" fmla="*/ 2147483646 h 46680"/>
                <a:gd name="T12" fmla="*/ 2147483646 w 6174"/>
                <a:gd name="T13" fmla="*/ 2147483646 h 46680"/>
                <a:gd name="T14" fmla="*/ 2147483646 w 6174"/>
                <a:gd name="T15" fmla="*/ 2147483646 h 46680"/>
                <a:gd name="T16" fmla="*/ 2147483646 w 6174"/>
                <a:gd name="T17" fmla="*/ 2147483646 h 46680"/>
                <a:gd name="T18" fmla="*/ 2147483646 w 6174"/>
                <a:gd name="T19" fmla="*/ 2147483646 h 46680"/>
                <a:gd name="T20" fmla="*/ 2147483646 w 6174"/>
                <a:gd name="T21" fmla="*/ 2147483646 h 46680"/>
                <a:gd name="T22" fmla="*/ 2147483646 w 6174"/>
                <a:gd name="T23" fmla="*/ 2147483646 h 46680"/>
                <a:gd name="T24" fmla="*/ 2147483646 w 6174"/>
                <a:gd name="T25" fmla="*/ 2147483646 h 46680"/>
                <a:gd name="T26" fmla="*/ 2147483646 w 6174"/>
                <a:gd name="T27" fmla="*/ 2147483646 h 46680"/>
                <a:gd name="T28" fmla="*/ 2147483646 w 6174"/>
                <a:gd name="T29" fmla="*/ 2147483646 h 46680"/>
                <a:gd name="T30" fmla="*/ 2147483646 w 6174"/>
                <a:gd name="T31" fmla="*/ 2147483646 h 46680"/>
                <a:gd name="T32" fmla="*/ 2147483646 w 6174"/>
                <a:gd name="T33" fmla="*/ 2147483646 h 46680"/>
                <a:gd name="T34" fmla="*/ 2147483646 w 6174"/>
                <a:gd name="T35" fmla="*/ 2147483646 h 4668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174" h="46680" extrusionOk="0">
                  <a:moveTo>
                    <a:pt x="4057" y="1"/>
                  </a:moveTo>
                  <a:cubicBezTo>
                    <a:pt x="3776" y="1"/>
                    <a:pt x="3404" y="235"/>
                    <a:pt x="3537" y="500"/>
                  </a:cubicBezTo>
                  <a:cubicBezTo>
                    <a:pt x="4591" y="2392"/>
                    <a:pt x="5119" y="4595"/>
                    <a:pt x="5026" y="6766"/>
                  </a:cubicBezTo>
                  <a:cubicBezTo>
                    <a:pt x="4933" y="8627"/>
                    <a:pt x="4281" y="10395"/>
                    <a:pt x="4157" y="12194"/>
                  </a:cubicBezTo>
                  <a:cubicBezTo>
                    <a:pt x="4002" y="14025"/>
                    <a:pt x="4622" y="15824"/>
                    <a:pt x="4498" y="17623"/>
                  </a:cubicBezTo>
                  <a:cubicBezTo>
                    <a:pt x="4312" y="19608"/>
                    <a:pt x="2947" y="20973"/>
                    <a:pt x="2451" y="22803"/>
                  </a:cubicBezTo>
                  <a:cubicBezTo>
                    <a:pt x="1955" y="24633"/>
                    <a:pt x="2017" y="26494"/>
                    <a:pt x="1490" y="28293"/>
                  </a:cubicBezTo>
                  <a:cubicBezTo>
                    <a:pt x="931" y="30123"/>
                    <a:pt x="590" y="31985"/>
                    <a:pt x="435" y="33877"/>
                  </a:cubicBezTo>
                  <a:cubicBezTo>
                    <a:pt x="187" y="38064"/>
                    <a:pt x="125" y="42252"/>
                    <a:pt x="1" y="46440"/>
                  </a:cubicBezTo>
                  <a:cubicBezTo>
                    <a:pt x="1" y="46609"/>
                    <a:pt x="148" y="46680"/>
                    <a:pt x="320" y="46680"/>
                  </a:cubicBezTo>
                  <a:cubicBezTo>
                    <a:pt x="556" y="46680"/>
                    <a:pt x="838" y="46544"/>
                    <a:pt x="838" y="46347"/>
                  </a:cubicBezTo>
                  <a:cubicBezTo>
                    <a:pt x="993" y="42066"/>
                    <a:pt x="993" y="37723"/>
                    <a:pt x="1303" y="33443"/>
                  </a:cubicBezTo>
                  <a:cubicBezTo>
                    <a:pt x="1459" y="31364"/>
                    <a:pt x="2017" y="29534"/>
                    <a:pt x="2544" y="27549"/>
                  </a:cubicBezTo>
                  <a:cubicBezTo>
                    <a:pt x="3134" y="25315"/>
                    <a:pt x="2916" y="23082"/>
                    <a:pt x="4095" y="21004"/>
                  </a:cubicBezTo>
                  <a:cubicBezTo>
                    <a:pt x="4871" y="19577"/>
                    <a:pt x="5398" y="18460"/>
                    <a:pt x="5336" y="16816"/>
                  </a:cubicBezTo>
                  <a:cubicBezTo>
                    <a:pt x="5274" y="14614"/>
                    <a:pt x="4840" y="12660"/>
                    <a:pt x="5274" y="10426"/>
                  </a:cubicBezTo>
                  <a:cubicBezTo>
                    <a:pt x="5987" y="6704"/>
                    <a:pt x="6173" y="3602"/>
                    <a:pt x="4312" y="128"/>
                  </a:cubicBezTo>
                  <a:cubicBezTo>
                    <a:pt x="4268" y="39"/>
                    <a:pt x="4170" y="1"/>
                    <a:pt x="4057" y="1"/>
                  </a:cubicBezTo>
                  <a:close/>
                </a:path>
              </a:pathLst>
            </a:custGeom>
            <a:solidFill>
              <a:srgbClr val="8CBEA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a:p>
          </p:txBody>
        </p:sp>
      </p:grpSp>
      <p:sp>
        <p:nvSpPr>
          <p:cNvPr id="330" name="Google Shape;330;p4"/>
          <p:cNvSpPr txBox="1">
            <a:spLocks noGrp="1"/>
          </p:cNvSpPr>
          <p:nvPr>
            <p:ph type="subTitle" idx="1"/>
          </p:nvPr>
        </p:nvSpPr>
        <p:spPr>
          <a:xfrm>
            <a:off x="702200" y="1546800"/>
            <a:ext cx="10787600" cy="3154800"/>
          </a:xfrm>
          <a:prstGeom prst="rect">
            <a:avLst/>
          </a:prstGeom>
          <a:noFill/>
          <a:ln>
            <a:noFill/>
          </a:ln>
        </p:spPr>
        <p:txBody>
          <a:bodyPr spcFirstLastPara="1" lIns="91425" tIns="91425" rIns="91425" bIns="91425" anchor="ctr">
            <a:noAutofit/>
          </a:bodyPr>
          <a:lstStyle>
            <a:lvl1pPr lvl="0" rtl="0">
              <a:spcBef>
                <a:spcPts val="0"/>
              </a:spcBef>
              <a:spcAft>
                <a:spcPts val="0"/>
              </a:spcAft>
              <a:buClr>
                <a:srgbClr val="FF9E98"/>
              </a:buClr>
              <a:buSzPts val="1100"/>
              <a:buFont typeface="Hind Vadodara Light"/>
              <a:buChar char="●"/>
              <a:defRPr>
                <a:latin typeface="Hind Vadodara Light"/>
                <a:ea typeface="Hind Vadodara Light"/>
                <a:cs typeface="Hind Vadodara Light"/>
                <a:sym typeface="Hind Vadodara Light"/>
              </a:defRPr>
            </a:lvl1pPr>
            <a:lvl2pPr lvl="1" rtl="0">
              <a:spcBef>
                <a:spcPts val="0"/>
              </a:spcBef>
              <a:spcAft>
                <a:spcPts val="0"/>
              </a:spcAft>
              <a:buClr>
                <a:srgbClr val="534844"/>
              </a:buClr>
              <a:buSzPts val="1100"/>
              <a:buFont typeface="Hind Vadodara Light"/>
              <a:buChar char="○"/>
              <a:defRPr>
                <a:latin typeface="Hind Vadodara Light"/>
                <a:ea typeface="Hind Vadodara Light"/>
                <a:cs typeface="Hind Vadodara Light"/>
                <a:sym typeface="Hind Vadodara Light"/>
              </a:defRPr>
            </a:lvl2pPr>
            <a:lvl3pPr lvl="2" rtl="0">
              <a:spcBef>
                <a:spcPts val="0"/>
              </a:spcBef>
              <a:spcAft>
                <a:spcPts val="0"/>
              </a:spcAft>
              <a:buClr>
                <a:srgbClr val="534844"/>
              </a:buClr>
              <a:buSzPts val="1100"/>
              <a:buFont typeface="Hind Vadodara Light"/>
              <a:buChar char="■"/>
              <a:defRPr sz="1333">
                <a:latin typeface="Hind Vadodara Light"/>
                <a:ea typeface="Hind Vadodara Light"/>
                <a:cs typeface="Hind Vadodara Light"/>
                <a:sym typeface="Hind Vadodara Light"/>
              </a:defRPr>
            </a:lvl3pPr>
            <a:lvl4pPr lvl="3" rtl="0">
              <a:spcBef>
                <a:spcPts val="0"/>
              </a:spcBef>
              <a:spcAft>
                <a:spcPts val="0"/>
              </a:spcAft>
              <a:buClr>
                <a:srgbClr val="534844"/>
              </a:buClr>
              <a:buSzPts val="1100"/>
              <a:buFont typeface="Hind Vadodara Light"/>
              <a:buChar char="●"/>
              <a:defRPr sz="1333">
                <a:latin typeface="Hind Vadodara Light"/>
                <a:ea typeface="Hind Vadodara Light"/>
                <a:cs typeface="Hind Vadodara Light"/>
                <a:sym typeface="Hind Vadodara Light"/>
              </a:defRPr>
            </a:lvl4pPr>
            <a:lvl5pPr lvl="4" rtl="0">
              <a:spcBef>
                <a:spcPts val="0"/>
              </a:spcBef>
              <a:spcAft>
                <a:spcPts val="0"/>
              </a:spcAft>
              <a:buClr>
                <a:srgbClr val="534844"/>
              </a:buClr>
              <a:buSzPts val="1100"/>
              <a:buFont typeface="Hind Vadodara Light"/>
              <a:buChar char="○"/>
              <a:defRPr sz="1333">
                <a:latin typeface="Hind Vadodara Light"/>
                <a:ea typeface="Hind Vadodara Light"/>
                <a:cs typeface="Hind Vadodara Light"/>
                <a:sym typeface="Hind Vadodara Light"/>
              </a:defRPr>
            </a:lvl5pPr>
            <a:lvl6pPr lvl="5" rtl="0">
              <a:spcBef>
                <a:spcPts val="0"/>
              </a:spcBef>
              <a:spcAft>
                <a:spcPts val="0"/>
              </a:spcAft>
              <a:buClr>
                <a:srgbClr val="534844"/>
              </a:buClr>
              <a:buSzPts val="1100"/>
              <a:buFont typeface="Hind Vadodara Light"/>
              <a:buChar char="■"/>
              <a:defRPr sz="1333">
                <a:latin typeface="Hind Vadodara Light"/>
                <a:ea typeface="Hind Vadodara Light"/>
                <a:cs typeface="Hind Vadodara Light"/>
                <a:sym typeface="Hind Vadodara Light"/>
              </a:defRPr>
            </a:lvl6pPr>
            <a:lvl7pPr lvl="6" rtl="0">
              <a:spcBef>
                <a:spcPts val="0"/>
              </a:spcBef>
              <a:spcAft>
                <a:spcPts val="0"/>
              </a:spcAft>
              <a:buClr>
                <a:srgbClr val="534844"/>
              </a:buClr>
              <a:buSzPts val="1100"/>
              <a:buFont typeface="Hind Vadodara Light"/>
              <a:buChar char="●"/>
              <a:defRPr sz="1333">
                <a:latin typeface="Hind Vadodara Light"/>
                <a:ea typeface="Hind Vadodara Light"/>
                <a:cs typeface="Hind Vadodara Light"/>
                <a:sym typeface="Hind Vadodara Light"/>
              </a:defRPr>
            </a:lvl7pPr>
            <a:lvl8pPr lvl="7" rtl="0">
              <a:spcBef>
                <a:spcPts val="0"/>
              </a:spcBef>
              <a:spcAft>
                <a:spcPts val="0"/>
              </a:spcAft>
              <a:buClr>
                <a:srgbClr val="534844"/>
              </a:buClr>
              <a:buSzPts val="1100"/>
              <a:buFont typeface="Hind Vadodara Light"/>
              <a:buChar char="○"/>
              <a:defRPr sz="1333">
                <a:latin typeface="Hind Vadodara Light"/>
                <a:ea typeface="Hind Vadodara Light"/>
                <a:cs typeface="Hind Vadodara Light"/>
                <a:sym typeface="Hind Vadodara Light"/>
              </a:defRPr>
            </a:lvl8pPr>
            <a:lvl9pPr lvl="8" rtl="0">
              <a:spcBef>
                <a:spcPts val="0"/>
              </a:spcBef>
              <a:spcAft>
                <a:spcPts val="0"/>
              </a:spcAft>
              <a:buClr>
                <a:srgbClr val="534844"/>
              </a:buClr>
              <a:buSzPts val="1100"/>
              <a:buFont typeface="Hind Vadodara Light"/>
              <a:buChar char="■"/>
              <a:defRPr sz="1333">
                <a:latin typeface="Hind Vadodara Light"/>
                <a:ea typeface="Hind Vadodara Light"/>
                <a:cs typeface="Hind Vadodara Light"/>
                <a:sym typeface="Hind Vadodara Light"/>
              </a:defRPr>
            </a:lvl9pPr>
          </a:lstStyle>
          <a:p>
            <a:endParaRPr/>
          </a:p>
        </p:txBody>
      </p:sp>
      <p:sp>
        <p:nvSpPr>
          <p:cNvPr id="331" name="Google Shape;331;p4"/>
          <p:cNvSpPr txBox="1">
            <a:spLocks noGrp="1"/>
          </p:cNvSpPr>
          <p:nvPr>
            <p:ph type="title"/>
          </p:nvPr>
        </p:nvSpPr>
        <p:spPr>
          <a:xfrm>
            <a:off x="609600" y="548633"/>
            <a:ext cx="10972800" cy="418000"/>
          </a:xfrm>
          <a:prstGeom prst="rect">
            <a:avLst/>
          </a:prstGeom>
        </p:spPr>
        <p:txBody>
          <a:bodyPr spcFirstLastPara="1" lIns="91425" tIns="91425" rIns="91425" bIns="91425">
            <a:noAutofit/>
          </a:bodyPr>
          <a:lstStyle>
            <a:lvl1pPr lvl="0" algn="ctr" rtl="0">
              <a:spcBef>
                <a:spcPts val="0"/>
              </a:spcBef>
              <a:spcAft>
                <a:spcPts val="0"/>
              </a:spcAft>
              <a:buNone/>
              <a:defRPr sz="3067" b="1">
                <a:latin typeface="Poppins"/>
                <a:ea typeface="Poppins"/>
                <a:cs typeface="Poppins"/>
                <a:sym typeface="Poppins"/>
              </a:defRPr>
            </a:lvl1pPr>
            <a:lvl2pPr lvl="1" algn="ctr" rtl="0">
              <a:spcBef>
                <a:spcPts val="0"/>
              </a:spcBef>
              <a:spcAft>
                <a:spcPts val="0"/>
              </a:spcAft>
              <a:buNone/>
              <a:defRPr sz="3067" b="1">
                <a:solidFill>
                  <a:schemeClr val="accent2"/>
                </a:solidFill>
                <a:latin typeface="Poppins"/>
                <a:ea typeface="Poppins"/>
                <a:cs typeface="Poppins"/>
                <a:sym typeface="Poppins"/>
              </a:defRPr>
            </a:lvl2pPr>
            <a:lvl3pPr lvl="2" algn="ctr" rtl="0">
              <a:spcBef>
                <a:spcPts val="0"/>
              </a:spcBef>
              <a:spcAft>
                <a:spcPts val="0"/>
              </a:spcAft>
              <a:buNone/>
              <a:defRPr sz="3067" b="1">
                <a:solidFill>
                  <a:schemeClr val="accent2"/>
                </a:solidFill>
                <a:latin typeface="Poppins"/>
                <a:ea typeface="Poppins"/>
                <a:cs typeface="Poppins"/>
                <a:sym typeface="Poppins"/>
              </a:defRPr>
            </a:lvl3pPr>
            <a:lvl4pPr lvl="3" algn="ctr" rtl="0">
              <a:spcBef>
                <a:spcPts val="0"/>
              </a:spcBef>
              <a:spcAft>
                <a:spcPts val="0"/>
              </a:spcAft>
              <a:buNone/>
              <a:defRPr sz="3067" b="1">
                <a:solidFill>
                  <a:schemeClr val="accent2"/>
                </a:solidFill>
                <a:latin typeface="Poppins"/>
                <a:ea typeface="Poppins"/>
                <a:cs typeface="Poppins"/>
                <a:sym typeface="Poppins"/>
              </a:defRPr>
            </a:lvl4pPr>
            <a:lvl5pPr lvl="4" algn="ctr" rtl="0">
              <a:spcBef>
                <a:spcPts val="0"/>
              </a:spcBef>
              <a:spcAft>
                <a:spcPts val="0"/>
              </a:spcAft>
              <a:buNone/>
              <a:defRPr sz="3067" b="1">
                <a:solidFill>
                  <a:schemeClr val="accent2"/>
                </a:solidFill>
                <a:latin typeface="Poppins"/>
                <a:ea typeface="Poppins"/>
                <a:cs typeface="Poppins"/>
                <a:sym typeface="Poppins"/>
              </a:defRPr>
            </a:lvl5pPr>
            <a:lvl6pPr lvl="5" algn="ctr" rtl="0">
              <a:spcBef>
                <a:spcPts val="0"/>
              </a:spcBef>
              <a:spcAft>
                <a:spcPts val="0"/>
              </a:spcAft>
              <a:buNone/>
              <a:defRPr sz="3067" b="1">
                <a:solidFill>
                  <a:schemeClr val="accent2"/>
                </a:solidFill>
                <a:latin typeface="Poppins"/>
                <a:ea typeface="Poppins"/>
                <a:cs typeface="Poppins"/>
                <a:sym typeface="Poppins"/>
              </a:defRPr>
            </a:lvl6pPr>
            <a:lvl7pPr lvl="6" algn="ctr" rtl="0">
              <a:spcBef>
                <a:spcPts val="0"/>
              </a:spcBef>
              <a:spcAft>
                <a:spcPts val="0"/>
              </a:spcAft>
              <a:buNone/>
              <a:defRPr sz="3067" b="1">
                <a:solidFill>
                  <a:schemeClr val="accent2"/>
                </a:solidFill>
                <a:latin typeface="Poppins"/>
                <a:ea typeface="Poppins"/>
                <a:cs typeface="Poppins"/>
                <a:sym typeface="Poppins"/>
              </a:defRPr>
            </a:lvl7pPr>
            <a:lvl8pPr lvl="7" algn="ctr" rtl="0">
              <a:spcBef>
                <a:spcPts val="0"/>
              </a:spcBef>
              <a:spcAft>
                <a:spcPts val="0"/>
              </a:spcAft>
              <a:buNone/>
              <a:defRPr sz="3067" b="1">
                <a:solidFill>
                  <a:schemeClr val="accent2"/>
                </a:solidFill>
                <a:latin typeface="Poppins"/>
                <a:ea typeface="Poppins"/>
                <a:cs typeface="Poppins"/>
                <a:sym typeface="Poppins"/>
              </a:defRPr>
            </a:lvl8pPr>
            <a:lvl9pPr lvl="8" algn="ctr" rtl="0">
              <a:spcBef>
                <a:spcPts val="0"/>
              </a:spcBef>
              <a:spcAft>
                <a:spcPts val="0"/>
              </a:spcAft>
              <a:buNone/>
              <a:defRPr sz="3067" b="1">
                <a:solidFill>
                  <a:schemeClr val="accent2"/>
                </a:solidFill>
                <a:latin typeface="Poppins"/>
                <a:ea typeface="Poppins"/>
                <a:cs typeface="Poppins"/>
                <a:sym typeface="Poppins"/>
              </a:defRPr>
            </a:lvl9pPr>
          </a:lstStyle>
          <a:p>
            <a:endParaRPr/>
          </a:p>
        </p:txBody>
      </p:sp>
    </p:spTree>
    <p:extLst>
      <p:ext uri="{BB962C8B-B14F-4D97-AF65-F5344CB8AC3E}">
        <p14:creationId xmlns:p14="http://schemas.microsoft.com/office/powerpoint/2010/main" val="864400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D1C4D-97AE-9836-D351-8BB2475332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0DF857A-248B-AA0A-6ECD-ED130A5EC1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CA1E298-89A3-8D15-25E9-03DFDEE533DC}"/>
              </a:ext>
            </a:extLst>
          </p:cNvPr>
          <p:cNvSpPr>
            <a:spLocks noGrp="1"/>
          </p:cNvSpPr>
          <p:nvPr>
            <p:ph type="dt" sz="half" idx="10"/>
          </p:nvPr>
        </p:nvSpPr>
        <p:spPr/>
        <p:txBody>
          <a:bodyPr/>
          <a:lstStyle/>
          <a:p>
            <a:fld id="{5C547B41-D574-4D99-8733-CDF2B4333776}" type="datetimeFigureOut">
              <a:rPr lang="en-US" smtClean="0"/>
              <a:pPr/>
              <a:t>24/03/2025</a:t>
            </a:fld>
            <a:endParaRPr lang="en-US"/>
          </a:p>
        </p:txBody>
      </p:sp>
      <p:sp>
        <p:nvSpPr>
          <p:cNvPr id="5" name="Footer Placeholder 4">
            <a:extLst>
              <a:ext uri="{FF2B5EF4-FFF2-40B4-BE49-F238E27FC236}">
                <a16:creationId xmlns:a16="http://schemas.microsoft.com/office/drawing/2014/main" id="{0BDA0F6F-0B75-E846-009B-1690213FC2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58A3CF-BCE3-2EA9-2FDD-D98673788DB2}"/>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929511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DFA6C-AB45-DD85-3521-91DF4480D1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93F6DC-66D1-6A8D-28C7-C530456E1E9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EA55E59-565D-A0D6-B7A4-34CCB370ED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806D9F4-C35F-E5D4-C980-AF9C8B965E7C}"/>
              </a:ext>
            </a:extLst>
          </p:cNvPr>
          <p:cNvSpPr>
            <a:spLocks noGrp="1"/>
          </p:cNvSpPr>
          <p:nvPr>
            <p:ph type="dt" sz="half" idx="10"/>
          </p:nvPr>
        </p:nvSpPr>
        <p:spPr/>
        <p:txBody>
          <a:bodyPr/>
          <a:lstStyle/>
          <a:p>
            <a:fld id="{5C547B41-D574-4D99-8733-CDF2B4333776}" type="datetimeFigureOut">
              <a:rPr lang="en-US" smtClean="0"/>
              <a:pPr/>
              <a:t>24/03/2025</a:t>
            </a:fld>
            <a:endParaRPr lang="en-US"/>
          </a:p>
        </p:txBody>
      </p:sp>
      <p:sp>
        <p:nvSpPr>
          <p:cNvPr id="6" name="Footer Placeholder 5">
            <a:extLst>
              <a:ext uri="{FF2B5EF4-FFF2-40B4-BE49-F238E27FC236}">
                <a16:creationId xmlns:a16="http://schemas.microsoft.com/office/drawing/2014/main" id="{212C7EAD-7C89-6EC3-C7A8-B66DDE2B45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29EFD7-C7BF-5164-3CF1-8FB389B52F23}"/>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881024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78A87-FB49-3DEE-3661-0A34760C73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A0BB807-E386-B2CB-7253-C78C9FA983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7D7D980-B07A-E27C-2A45-68A39F972A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49F2E8-928C-854C-F944-59D364FCF4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264C32-CCC0-5C55-C11E-C5BFD0D835B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7046D3-876D-4C5B-45C3-7A78EAF1461A}"/>
              </a:ext>
            </a:extLst>
          </p:cNvPr>
          <p:cNvSpPr>
            <a:spLocks noGrp="1"/>
          </p:cNvSpPr>
          <p:nvPr>
            <p:ph type="dt" sz="half" idx="10"/>
          </p:nvPr>
        </p:nvSpPr>
        <p:spPr/>
        <p:txBody>
          <a:bodyPr/>
          <a:lstStyle/>
          <a:p>
            <a:fld id="{5C547B41-D574-4D99-8733-CDF2B4333776}" type="datetimeFigureOut">
              <a:rPr lang="en-US" smtClean="0"/>
              <a:pPr/>
              <a:t>24/03/2025</a:t>
            </a:fld>
            <a:endParaRPr lang="en-US"/>
          </a:p>
        </p:txBody>
      </p:sp>
      <p:sp>
        <p:nvSpPr>
          <p:cNvPr id="8" name="Footer Placeholder 7">
            <a:extLst>
              <a:ext uri="{FF2B5EF4-FFF2-40B4-BE49-F238E27FC236}">
                <a16:creationId xmlns:a16="http://schemas.microsoft.com/office/drawing/2014/main" id="{508E8B65-41C0-F8DC-75B1-B3B3144050F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EF5E86F-4264-6A88-EF6C-EF2EE1D61724}"/>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423043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6D308-D658-43EC-8619-1829004A63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27C2031-2CC5-7BA1-98FD-2403904DC528}"/>
              </a:ext>
            </a:extLst>
          </p:cNvPr>
          <p:cNvSpPr>
            <a:spLocks noGrp="1"/>
          </p:cNvSpPr>
          <p:nvPr>
            <p:ph type="dt" sz="half" idx="10"/>
          </p:nvPr>
        </p:nvSpPr>
        <p:spPr/>
        <p:txBody>
          <a:bodyPr/>
          <a:lstStyle/>
          <a:p>
            <a:fld id="{5C547B41-D574-4D99-8733-CDF2B4333776}" type="datetimeFigureOut">
              <a:rPr lang="en-US" smtClean="0"/>
              <a:pPr/>
              <a:t>24/03/2025</a:t>
            </a:fld>
            <a:endParaRPr lang="en-US"/>
          </a:p>
        </p:txBody>
      </p:sp>
      <p:sp>
        <p:nvSpPr>
          <p:cNvPr id="4" name="Footer Placeholder 3">
            <a:extLst>
              <a:ext uri="{FF2B5EF4-FFF2-40B4-BE49-F238E27FC236}">
                <a16:creationId xmlns:a16="http://schemas.microsoft.com/office/drawing/2014/main" id="{179A14F2-E749-902A-31C6-F874B212B9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4D2D4EB-9FBC-B70F-8618-4A37A97BF3B7}"/>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374063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F85CE8-8581-2F50-4DAF-FC03F1FDF7FE}"/>
              </a:ext>
            </a:extLst>
          </p:cNvPr>
          <p:cNvSpPr>
            <a:spLocks noGrp="1"/>
          </p:cNvSpPr>
          <p:nvPr>
            <p:ph type="dt" sz="half" idx="10"/>
          </p:nvPr>
        </p:nvSpPr>
        <p:spPr/>
        <p:txBody>
          <a:bodyPr/>
          <a:lstStyle/>
          <a:p>
            <a:fld id="{5C547B41-D574-4D99-8733-CDF2B4333776}" type="datetimeFigureOut">
              <a:rPr lang="en-US" smtClean="0"/>
              <a:pPr/>
              <a:t>24/03/2025</a:t>
            </a:fld>
            <a:endParaRPr lang="en-US"/>
          </a:p>
        </p:txBody>
      </p:sp>
      <p:sp>
        <p:nvSpPr>
          <p:cNvPr id="3" name="Footer Placeholder 2">
            <a:extLst>
              <a:ext uri="{FF2B5EF4-FFF2-40B4-BE49-F238E27FC236}">
                <a16:creationId xmlns:a16="http://schemas.microsoft.com/office/drawing/2014/main" id="{667E7FA6-B5DF-8560-6067-2C59387AA6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57ED599-BE0F-70D7-28EE-1D8ED4885CFA}"/>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1864436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82498-553D-A2DB-F771-00B5A2B995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321FBF-EDCB-43AA-0632-84400D0C6E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11847BC-9E53-30FA-0FD6-6BE424C745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C2C796-6882-D4E3-AA7F-532004367F89}"/>
              </a:ext>
            </a:extLst>
          </p:cNvPr>
          <p:cNvSpPr>
            <a:spLocks noGrp="1"/>
          </p:cNvSpPr>
          <p:nvPr>
            <p:ph type="dt" sz="half" idx="10"/>
          </p:nvPr>
        </p:nvSpPr>
        <p:spPr/>
        <p:txBody>
          <a:bodyPr/>
          <a:lstStyle/>
          <a:p>
            <a:fld id="{5C547B41-D574-4D99-8733-CDF2B4333776}" type="datetimeFigureOut">
              <a:rPr lang="en-US" smtClean="0"/>
              <a:pPr/>
              <a:t>24/03/2025</a:t>
            </a:fld>
            <a:endParaRPr lang="en-US"/>
          </a:p>
        </p:txBody>
      </p:sp>
      <p:sp>
        <p:nvSpPr>
          <p:cNvPr id="6" name="Footer Placeholder 5">
            <a:extLst>
              <a:ext uri="{FF2B5EF4-FFF2-40B4-BE49-F238E27FC236}">
                <a16:creationId xmlns:a16="http://schemas.microsoft.com/office/drawing/2014/main" id="{85B08152-6956-F4C5-3A69-7CC7C7E2FB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DD2FE6-4227-FD82-4937-8D59EA69BE13}"/>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600234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C873F-E510-719F-98AC-3E70D87AE3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FC9E2E2-2AE6-3EBD-A9E4-7ED224ABC8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1D2EBDC-61E3-44F2-ABB4-2EB1749927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F2E887-1386-15D9-5ECB-2E2384DFF0F1}"/>
              </a:ext>
            </a:extLst>
          </p:cNvPr>
          <p:cNvSpPr>
            <a:spLocks noGrp="1"/>
          </p:cNvSpPr>
          <p:nvPr>
            <p:ph type="dt" sz="half" idx="10"/>
          </p:nvPr>
        </p:nvSpPr>
        <p:spPr/>
        <p:txBody>
          <a:bodyPr/>
          <a:lstStyle/>
          <a:p>
            <a:fld id="{5C547B41-D574-4D99-8733-CDF2B4333776}" type="datetimeFigureOut">
              <a:rPr lang="en-US" smtClean="0"/>
              <a:pPr/>
              <a:t>24/03/2025</a:t>
            </a:fld>
            <a:endParaRPr lang="en-US"/>
          </a:p>
        </p:txBody>
      </p:sp>
      <p:sp>
        <p:nvSpPr>
          <p:cNvPr id="6" name="Footer Placeholder 5">
            <a:extLst>
              <a:ext uri="{FF2B5EF4-FFF2-40B4-BE49-F238E27FC236}">
                <a16:creationId xmlns:a16="http://schemas.microsoft.com/office/drawing/2014/main" id="{F8D42CEC-AEEF-DFC4-E282-D593A0296C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F40693-F29B-CF3B-65FE-11FC48F97020}"/>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4000316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A1EDD5-0880-E869-4D10-C85553C03F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B80795F-1B41-82CD-C290-311DBA831F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C86E56-0772-62DB-E800-7629071249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547B41-D574-4D99-8733-CDF2B4333776}" type="datetimeFigureOut">
              <a:rPr lang="en-US" smtClean="0"/>
              <a:pPr/>
              <a:t>24/03/2025</a:t>
            </a:fld>
            <a:endParaRPr lang="en-US"/>
          </a:p>
        </p:txBody>
      </p:sp>
      <p:sp>
        <p:nvSpPr>
          <p:cNvPr id="5" name="Footer Placeholder 4">
            <a:extLst>
              <a:ext uri="{FF2B5EF4-FFF2-40B4-BE49-F238E27FC236}">
                <a16:creationId xmlns:a16="http://schemas.microsoft.com/office/drawing/2014/main" id="{7BB15C0E-FBAF-B2D2-251A-970E2D4CC2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E648B1-B142-9FCA-13B3-C5042150F3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95BB2F-C9CB-4F18-9077-FBA6E68299B4}" type="slidenum">
              <a:rPr lang="en-US" smtClean="0"/>
              <a:pPr/>
              <a:t>‹#›</a:t>
            </a:fld>
            <a:endParaRPr lang="en-US"/>
          </a:p>
        </p:txBody>
      </p:sp>
    </p:spTree>
    <p:extLst>
      <p:ext uri="{BB962C8B-B14F-4D97-AF65-F5344CB8AC3E}">
        <p14:creationId xmlns:p14="http://schemas.microsoft.com/office/powerpoint/2010/main" val="17102906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75362E-31DB-4151-8D9A-1760339A61C0}" type="datetime1">
              <a:rPr lang="en-US" smtClean="0"/>
              <a:t>24/03/2025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CCC7E0-6154-4403-BEDD-E3EBC2364569}" type="slidenum">
              <a:rPr lang="en-US" smtClean="0"/>
              <a:t>‹#›</a:t>
            </a:fld>
            <a:endParaRPr lang="en-US"/>
          </a:p>
        </p:txBody>
      </p:sp>
    </p:spTree>
    <p:extLst>
      <p:ext uri="{BB962C8B-B14F-4D97-AF65-F5344CB8AC3E}">
        <p14:creationId xmlns:p14="http://schemas.microsoft.com/office/powerpoint/2010/main" val="40875642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gif"/><Relationship Id="rId1" Type="http://schemas.openxmlformats.org/officeDocument/2006/relationships/slideLayout" Target="../slideLayouts/slideLayout13.xml"/><Relationship Id="rId4" Type="http://schemas.openxmlformats.org/officeDocument/2006/relationships/image" Target="../media/image11.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IREWK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0"/>
            <a:ext cx="9144000" cy="694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1428" name="WordArt 4"/>
          <p:cNvSpPr>
            <a:spLocks noChangeArrowheads="1" noChangeShapeType="1" noTextEdit="1"/>
          </p:cNvSpPr>
          <p:nvPr/>
        </p:nvSpPr>
        <p:spPr bwMode="auto">
          <a:xfrm>
            <a:off x="2133600" y="1981200"/>
            <a:ext cx="8382000" cy="4191000"/>
          </a:xfrm>
          <a:prstGeom prst="rect">
            <a:avLst/>
          </a:prstGeom>
        </p:spPr>
        <p:txBody>
          <a:bodyPr wrap="none" fromWordArt="1">
            <a:prstTxWarp prst="textArchUpPour">
              <a:avLst>
                <a:gd name="adj1" fmla="val 10889796"/>
                <a:gd name="adj2" fmla="val 38676"/>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600" b="1" i="0" u="none" strike="noStrike" kern="10" cap="none" spc="0" normalizeH="0" baseline="0" noProof="0">
              <a:ln w="19050">
                <a:solidFill>
                  <a:srgbClr val="954F72"/>
                </a:solidFill>
                <a:round/>
                <a:headEnd/>
                <a:tailEnd/>
              </a:ln>
              <a:solidFill>
                <a:srgbClr val="FF0000"/>
              </a:solidFill>
              <a:effectLst>
                <a:outerShdw dist="35921" dir="2700000" algn="ctr" rotWithShape="0">
                  <a:srgbClr val="990000"/>
                </a:outerShdw>
              </a:effectLst>
              <a:uLnTx/>
              <a:uFillTx/>
              <a:latin typeface="VNI-Times" pitchFamily="2" charset="0"/>
              <a:ea typeface="+mn-ea"/>
              <a:cs typeface="+mn-cs"/>
            </a:endParaRPr>
          </a:p>
        </p:txBody>
      </p:sp>
      <p:pic>
        <p:nvPicPr>
          <p:cNvPr id="4100" name="Picture 4" descr="Graphi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193675"/>
            <a:ext cx="7924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101" name="Group 6"/>
          <p:cNvGrpSpPr>
            <a:grpSpLocks/>
          </p:cNvGrpSpPr>
          <p:nvPr/>
        </p:nvGrpSpPr>
        <p:grpSpPr bwMode="auto">
          <a:xfrm>
            <a:off x="2590801" y="5781676"/>
            <a:ext cx="7021513" cy="1089025"/>
            <a:chOff x="1152" y="3591"/>
            <a:chExt cx="3600" cy="633"/>
          </a:xfrm>
        </p:grpSpPr>
        <p:sp>
          <p:nvSpPr>
            <p:cNvPr id="14343" name="AutoShape 7"/>
            <p:cNvSpPr>
              <a:spLocks noChangeArrowheads="1"/>
            </p:cNvSpPr>
            <p:nvPr/>
          </p:nvSpPr>
          <p:spPr bwMode="auto">
            <a:xfrm>
              <a:off x="1152" y="3591"/>
              <a:ext cx="3600" cy="576"/>
            </a:xfrm>
            <a:prstGeom prst="ribbon2">
              <a:avLst>
                <a:gd name="adj1" fmla="val 12500"/>
                <a:gd name="adj2" fmla="val 50000"/>
              </a:avLst>
            </a:prstGeom>
            <a:solidFill>
              <a:srgbClr val="D6BBDD"/>
            </a:solidFill>
            <a:ln w="9525">
              <a:solidFill>
                <a:srgbClr val="FF0066"/>
              </a:solidFill>
              <a:round/>
              <a:headEnd/>
              <a:tailEnd/>
            </a:ln>
            <a:effec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err="1">
                  <a:ln>
                    <a:noFill/>
                  </a:ln>
                  <a:solidFill>
                    <a:srgbClr val="000000"/>
                  </a:solidFill>
                  <a:effectLst>
                    <a:outerShdw blurRad="38100" dist="38100" dir="2700000" algn="tl">
                      <a:srgbClr val="FFFFFF"/>
                    </a:outerShdw>
                  </a:effectLst>
                  <a:uLnTx/>
                  <a:uFillTx/>
                  <a:latin typeface="Times New Roman" pitchFamily="18" charset="0"/>
                  <a:ea typeface="+mn-ea"/>
                  <a:cs typeface="+mn-cs"/>
                </a:rPr>
                <a:t>Năm</a:t>
              </a:r>
              <a:r>
                <a:rPr kumimoji="0" lang="en-US" sz="24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imes New Roman" pitchFamily="18" charset="0"/>
                  <a:ea typeface="+mn-ea"/>
                  <a:cs typeface="+mn-cs"/>
                </a:rPr>
                <a:t> </a:t>
              </a:r>
              <a:r>
                <a:rPr kumimoji="0" lang="en-US" sz="2400" b="1" i="0" u="none" strike="noStrike" kern="1200" cap="none" spc="0" normalizeH="0" baseline="0" noProof="0" dirty="0" err="1">
                  <a:ln>
                    <a:noFill/>
                  </a:ln>
                  <a:solidFill>
                    <a:srgbClr val="000000"/>
                  </a:solidFill>
                  <a:effectLst>
                    <a:outerShdw blurRad="38100" dist="38100" dir="2700000" algn="tl">
                      <a:srgbClr val="FFFFFF"/>
                    </a:outerShdw>
                  </a:effectLst>
                  <a:uLnTx/>
                  <a:uFillTx/>
                  <a:latin typeface="Times New Roman" pitchFamily="18" charset="0"/>
                  <a:ea typeface="+mn-ea"/>
                  <a:cs typeface="+mn-cs"/>
                </a:rPr>
                <a:t>học</a:t>
              </a:r>
              <a:r>
                <a:rPr kumimoji="0" lang="en-US" sz="24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imes New Roman" pitchFamily="18" charset="0"/>
                  <a:ea typeface="+mn-ea"/>
                  <a:cs typeface="+mn-cs"/>
                </a:rPr>
                <a:t>: 2024- 2025</a:t>
              </a:r>
            </a:p>
          </p:txBody>
        </p:sp>
        <p:pic>
          <p:nvPicPr>
            <p:cNvPr id="4108" name="Picture 8" descr="hoabo"/>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3888" y="3792"/>
              <a:ext cx="432"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9" name="Picture 9" descr="hoabo"/>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5400000">
              <a:off x="1572" y="3792"/>
              <a:ext cx="432"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4102" name="Picture 10" descr="Picture1"/>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8255658">
            <a:off x="2209800" y="4543426"/>
            <a:ext cx="738188" cy="231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Picture 11" descr="Picture1"/>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2970060">
            <a:off x="9154319" y="4714082"/>
            <a:ext cx="741363"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4" name="AutoShape 12"/>
          <p:cNvSpPr>
            <a:spLocks noChangeArrowheads="1"/>
          </p:cNvSpPr>
          <p:nvPr/>
        </p:nvSpPr>
        <p:spPr bwMode="auto">
          <a:xfrm>
            <a:off x="1676400" y="574676"/>
            <a:ext cx="8763000" cy="796925"/>
          </a:xfrm>
          <a:prstGeom prst="ribbon2">
            <a:avLst>
              <a:gd name="adj1" fmla="val 12500"/>
              <a:gd name="adj2" fmla="val 61676"/>
            </a:avLst>
          </a:prstGeom>
          <a:gradFill rotWithShape="1">
            <a:gsLst>
              <a:gs pos="0">
                <a:schemeClr val="bg1"/>
              </a:gs>
              <a:gs pos="100000">
                <a:srgbClr val="0000FF"/>
              </a:gs>
            </a:gsLst>
            <a:path path="rect">
              <a:fillToRect l="50000" t="50000" r="50000" b="50000"/>
            </a:path>
          </a:gradFill>
          <a:ln w="9525">
            <a:solidFill>
              <a:srgbClr val="FF9900"/>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rPr>
              <a:t>ỦY BAN NHÂN DÂN THỊ XÃ HOÀI NHƠN</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mn-cs"/>
              </a:rPr>
              <a:t>Trường</a:t>
            </a:r>
            <a:r>
              <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rPr>
              <a:t> THSC Hoài Thanh </a:t>
            </a:r>
            <a:r>
              <a:rPr kumimoji="0" lang="en-US" sz="2400" b="1"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mn-cs"/>
              </a:rPr>
              <a:t>Tây</a:t>
            </a:r>
            <a:endParaRPr kumimoji="0" 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endParaRPr>
          </a:p>
        </p:txBody>
      </p:sp>
      <p:sp>
        <p:nvSpPr>
          <p:cNvPr id="12" name="WordArt 20"/>
          <p:cNvSpPr>
            <a:spLocks noChangeArrowheads="1" noChangeShapeType="1" noTextEdit="1"/>
          </p:cNvSpPr>
          <p:nvPr/>
        </p:nvSpPr>
        <p:spPr bwMode="auto">
          <a:xfrm>
            <a:off x="2590800" y="4495800"/>
            <a:ext cx="7086600" cy="685800"/>
          </a:xfrm>
          <a:prstGeom prst="rect">
            <a:avLst/>
          </a:prstGeom>
        </p:spPr>
        <p:txBody>
          <a:bodyPr wrap="none" fromWordArt="1">
            <a:prstTxWarp prst="textPlain">
              <a:avLst>
                <a:gd name="adj" fmla="val 50000"/>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1400" b="1" i="0" u="none" strike="noStrike" kern="10" cap="none" spc="0" normalizeH="0" baseline="0" noProof="0">
                <a:ln w="9525">
                  <a:solidFill>
                    <a:srgbClr val="0000FF"/>
                  </a:solidFill>
                  <a:round/>
                  <a:headEnd/>
                  <a:tailEnd/>
                </a:ln>
                <a:solidFill>
                  <a:srgbClr val="FF0000"/>
                </a:solidFill>
                <a:effectLst/>
                <a:uLnTx/>
                <a:uFillTx/>
                <a:latin typeface="Times New Roman" panose="02020603050405020304" pitchFamily="18" charset="0"/>
                <a:ea typeface="+mn-ea"/>
                <a:cs typeface="Times New Roman" panose="02020603050405020304" pitchFamily="18" charset="0"/>
              </a:rPr>
              <a:t>GIÁO VIÊN: TRẦN THỊ DANH - TRƯỜNG THCS HOÀI THANH TÂY</a:t>
            </a:r>
            <a:endParaRPr kumimoji="0" lang="en-US" sz="1400" b="1" i="0" u="none" strike="noStrike" kern="10" cap="none" spc="0" normalizeH="0" baseline="0" noProof="0">
              <a:ln w="9525">
                <a:solidFill>
                  <a:srgbClr val="0000FF"/>
                </a:solidFill>
                <a:round/>
                <a:headEnd/>
                <a:tailEnd/>
              </a:ln>
              <a:solidFill>
                <a:srgbClr val="FF0000"/>
              </a:solidFill>
              <a:effectLst/>
              <a:uLnTx/>
              <a:uFillTx/>
              <a:latin typeface="Times New Roman" panose="02020603050405020304" pitchFamily="18" charset="0"/>
              <a:ea typeface="+mn-ea"/>
              <a:cs typeface="Times New Roman" panose="02020603050405020304" pitchFamily="18" charset="0"/>
            </a:endParaRPr>
          </a:p>
        </p:txBody>
      </p:sp>
      <p:sp>
        <p:nvSpPr>
          <p:cNvPr id="13" name="Rectangle 12"/>
          <p:cNvSpPr/>
          <p:nvPr/>
        </p:nvSpPr>
        <p:spPr>
          <a:xfrm>
            <a:off x="2593976" y="2069868"/>
            <a:ext cx="7329251" cy="2123658"/>
          </a:xfrm>
          <a:prstGeom prst="rect">
            <a:avLst/>
          </a:prstGeom>
          <a:noFill/>
        </p:spPr>
        <p:txBody>
          <a:bodyP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50" normalizeH="0" baseline="0" noProof="0" dirty="0">
                <a:ln w="12700" cmpd="sng">
                  <a:solidFill>
                    <a:srgbClr val="70AD47">
                      <a:satMod val="120000"/>
                      <a:shade val="80000"/>
                    </a:srgbClr>
                  </a:solidFill>
                  <a:prstDash val="solid"/>
                </a:ln>
                <a:solidFill>
                  <a:srgbClr val="FF0000"/>
                </a:solidFill>
                <a:effectLst>
                  <a:glow rad="53100">
                    <a:srgbClr val="70AD47">
                      <a:satMod val="180000"/>
                      <a:alpha val="30000"/>
                    </a:srgbClr>
                  </a:glow>
                </a:effectLst>
                <a:uLnTx/>
                <a:uFillTx/>
                <a:latin typeface="Arial" charset="0"/>
                <a:ea typeface="+mn-ea"/>
                <a:cs typeface="+mn-cs"/>
              </a:rPr>
              <a:t>MÔN KHOA HỌC TỰ NHIÊN 7</a:t>
            </a:r>
          </a:p>
        </p:txBody>
      </p:sp>
    </p:spTree>
    <p:extLst>
      <p:ext uri="{BB962C8B-B14F-4D97-AF65-F5344CB8AC3E}">
        <p14:creationId xmlns:p14="http://schemas.microsoft.com/office/powerpoint/2010/main" val="2278406943"/>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grpId="0" nodeType="clickEffect" nodePh="1">
                                  <p:stCondLst>
                                    <p:cond delay="0"/>
                                  </p:stCondLst>
                                  <p:endCondLst>
                                    <p:cond evt="begin" delay="0">
                                      <p:tn val="5"/>
                                    </p:cond>
                                  </p:endCondLst>
                                  <p:childTnLst>
                                    <p:set>
                                      <p:cBhvr>
                                        <p:cTn id="6" dur="1" fill="hold">
                                          <p:stCondLst>
                                            <p:cond delay="0"/>
                                          </p:stCondLst>
                                        </p:cTn>
                                        <p:tgtEl>
                                          <p:spTgt spid="231428"/>
                                        </p:tgtEl>
                                        <p:attrNameLst>
                                          <p:attrName>style.visibility</p:attrName>
                                        </p:attrNameLst>
                                      </p:cBhvr>
                                      <p:to>
                                        <p:strVal val="visible"/>
                                      </p:to>
                                    </p:set>
                                    <p:anim calcmode="lin" valueType="num">
                                      <p:cBhvr additive="base">
                                        <p:cTn id="7" dur="5000" fill="hold"/>
                                        <p:tgtEl>
                                          <p:spTgt spid="231428"/>
                                        </p:tgtEl>
                                        <p:attrNameLst>
                                          <p:attrName>ppt_x</p:attrName>
                                        </p:attrNameLst>
                                      </p:cBhvr>
                                      <p:tavLst>
                                        <p:tav tm="0">
                                          <p:val>
                                            <p:strVal val="#ppt_x"/>
                                          </p:val>
                                        </p:tav>
                                        <p:tav tm="100000">
                                          <p:val>
                                            <p:strVal val="#ppt_x"/>
                                          </p:val>
                                        </p:tav>
                                      </p:tavLst>
                                    </p:anim>
                                    <p:anim calcmode="lin" valueType="num">
                                      <p:cBhvr additive="base">
                                        <p:cTn id="8" dur="5000" fill="hold"/>
                                        <p:tgtEl>
                                          <p:spTgt spid="231428"/>
                                        </p:tgtEl>
                                        <p:attrNameLst>
                                          <p:attrName>ppt_y</p:attrName>
                                        </p:attrNameLst>
                                      </p:cBhvr>
                                      <p:tavLst>
                                        <p:tav tm="0">
                                          <p:val>
                                            <p:strVal val="1+#ppt_h/2"/>
                                          </p:val>
                                        </p:tav>
                                        <p:tav tm="100000">
                                          <p:val>
                                            <p:strVal val="#ppt_y"/>
                                          </p:val>
                                        </p:tav>
                                      </p:tavLst>
                                    </p:anim>
                                  </p:childTnLst>
                                </p:cTn>
                              </p:par>
                              <p:par>
                                <p:cTn id="9" presetID="2" presetClass="entr" presetSubtype="2" repeatCount="400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0" fill="hold"/>
                                        <p:tgtEl>
                                          <p:spTgt spid="12"/>
                                        </p:tgtEl>
                                        <p:attrNameLst>
                                          <p:attrName>ppt_x</p:attrName>
                                        </p:attrNameLst>
                                      </p:cBhvr>
                                      <p:tavLst>
                                        <p:tav tm="0">
                                          <p:val>
                                            <p:strVal val="1+#ppt_w/2"/>
                                          </p:val>
                                        </p:tav>
                                        <p:tav tm="100000">
                                          <p:val>
                                            <p:strVal val="#ppt_x"/>
                                          </p:val>
                                        </p:tav>
                                      </p:tavLst>
                                    </p:anim>
                                    <p:anim calcmode="lin" valueType="num">
                                      <p:cBhvr additive="base">
                                        <p:cTn id="12" dur="50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19" presetClass="entr" presetSubtype="1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p:cTn id="17" dur="5000" fill="hold"/>
                                        <p:tgtEl>
                                          <p:spTgt spid="13"/>
                                        </p:tgtEl>
                                        <p:attrNameLst>
                                          <p:attrName>ppt_w</p:attrName>
                                        </p:attrNameLst>
                                      </p:cBhvr>
                                      <p:tavLst>
                                        <p:tav tm="0" fmla="#ppt_w*sin(2.5*pi*$)">
                                          <p:val>
                                            <p:fltVal val="0"/>
                                          </p:val>
                                        </p:tav>
                                        <p:tav tm="100000">
                                          <p:val>
                                            <p:fltVal val="1"/>
                                          </p:val>
                                        </p:tav>
                                      </p:tavLst>
                                    </p:anim>
                                    <p:anim calcmode="lin" valueType="num">
                                      <p:cBhvr>
                                        <p:cTn id="18" dur="5000" fill="hold"/>
                                        <p:tgtEl>
                                          <p:spTgt spid="13"/>
                                        </p:tgtEl>
                                        <p:attrNameLst>
                                          <p:attrName>ppt_h</p:attrName>
                                        </p:attrNameLst>
                                      </p:cBhvr>
                                      <p:tavLst>
                                        <p:tav tm="0">
                                          <p:val>
                                            <p:strVal val="#ppt_h"/>
                                          </p:val>
                                        </p:tav>
                                        <p:tav tm="100000">
                                          <p:val>
                                            <p:strVal val="#ppt_h"/>
                                          </p:val>
                                        </p:tav>
                                      </p:tavLst>
                                    </p:anim>
                                  </p:childTnLst>
                                </p:cTn>
                              </p:par>
                            </p:childTnLst>
                          </p:cTn>
                        </p:par>
                        <p:par>
                          <p:cTn id="19" fill="hold" nodeType="afterGroup">
                            <p:stCondLst>
                              <p:cond delay="5000"/>
                            </p:stCondLst>
                            <p:childTnLst>
                              <p:par>
                                <p:cTn id="20" presetID="19" presetClass="entr" presetSubtype="10" fill="hold" nodeType="after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p:cTn id="22" dur="5000" fill="hold"/>
                                        <p:tgtEl>
                                          <p:spTgt spid="13"/>
                                        </p:tgtEl>
                                        <p:attrNameLst>
                                          <p:attrName>ppt_w</p:attrName>
                                        </p:attrNameLst>
                                      </p:cBhvr>
                                      <p:tavLst>
                                        <p:tav tm="0" fmla="#ppt_w*sin(2.5*pi*$)">
                                          <p:val>
                                            <p:fltVal val="0"/>
                                          </p:val>
                                        </p:tav>
                                        <p:tav tm="100000">
                                          <p:val>
                                            <p:fltVal val="1"/>
                                          </p:val>
                                        </p:tav>
                                      </p:tavLst>
                                    </p:anim>
                                    <p:anim calcmode="lin" valueType="num">
                                      <p:cBhvr>
                                        <p:cTn id="23" dur="5000" fill="hold"/>
                                        <p:tgtEl>
                                          <p:spTgt spid="13"/>
                                        </p:tgtEl>
                                        <p:attrNameLst>
                                          <p:attrName>ppt_h</p:attrName>
                                        </p:attrNameLst>
                                      </p:cBhvr>
                                      <p:tavLst>
                                        <p:tav tm="0">
                                          <p:val>
                                            <p:strVal val="#ppt_h"/>
                                          </p:val>
                                        </p:tav>
                                        <p:tav tm="100000">
                                          <p:val>
                                            <p:strVal val="#ppt_h"/>
                                          </p:val>
                                        </p:tav>
                                      </p:tavLst>
                                    </p:anim>
                                  </p:childTnLst>
                                </p:cTn>
                              </p:par>
                            </p:childTnLst>
                          </p:cTn>
                        </p:par>
                        <p:par>
                          <p:cTn id="24" fill="hold" nodeType="afterGroup">
                            <p:stCondLst>
                              <p:cond delay="10000"/>
                            </p:stCondLst>
                            <p:childTnLst>
                              <p:par>
                                <p:cTn id="25" presetID="19" presetClass="entr" presetSubtype="10" fill="hold" nodeType="after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p:cTn id="27" dur="5000" fill="hold"/>
                                        <p:tgtEl>
                                          <p:spTgt spid="13"/>
                                        </p:tgtEl>
                                        <p:attrNameLst>
                                          <p:attrName>ppt_w</p:attrName>
                                        </p:attrNameLst>
                                      </p:cBhvr>
                                      <p:tavLst>
                                        <p:tav tm="0" fmla="#ppt_w*sin(2.5*pi*$)">
                                          <p:val>
                                            <p:fltVal val="0"/>
                                          </p:val>
                                        </p:tav>
                                        <p:tav tm="100000">
                                          <p:val>
                                            <p:fltVal val="1"/>
                                          </p:val>
                                        </p:tav>
                                      </p:tavLst>
                                    </p:anim>
                                    <p:anim calcmode="lin" valueType="num">
                                      <p:cBhvr>
                                        <p:cTn id="28" dur="5000" fill="hold"/>
                                        <p:tgtEl>
                                          <p:spTgt spid="13"/>
                                        </p:tgtEl>
                                        <p:attrNameLst>
                                          <p:attrName>ppt_h</p:attrName>
                                        </p:attrNameLst>
                                      </p:cBhvr>
                                      <p:tavLst>
                                        <p:tav tm="0">
                                          <p:val>
                                            <p:strVal val="#ppt_h"/>
                                          </p:val>
                                        </p:tav>
                                        <p:tav tm="100000">
                                          <p:val>
                                            <p:strVal val="#ppt_h"/>
                                          </p:val>
                                        </p:tav>
                                      </p:tavLst>
                                    </p:anim>
                                  </p:childTnLst>
                                </p:cTn>
                              </p:par>
                            </p:childTnLst>
                          </p:cTn>
                        </p:par>
                        <p:par>
                          <p:cTn id="29" fill="hold" nodeType="afterGroup">
                            <p:stCondLst>
                              <p:cond delay="15000"/>
                            </p:stCondLst>
                            <p:childTnLst>
                              <p:par>
                                <p:cTn id="30" presetID="19" presetClass="entr" presetSubtype="10" fill="hold" nodeType="after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p:cTn id="32" dur="5000" fill="hold"/>
                                        <p:tgtEl>
                                          <p:spTgt spid="13"/>
                                        </p:tgtEl>
                                        <p:attrNameLst>
                                          <p:attrName>ppt_w</p:attrName>
                                        </p:attrNameLst>
                                      </p:cBhvr>
                                      <p:tavLst>
                                        <p:tav tm="0" fmla="#ppt_w*sin(2.5*pi*$)">
                                          <p:val>
                                            <p:fltVal val="0"/>
                                          </p:val>
                                        </p:tav>
                                        <p:tav tm="100000">
                                          <p:val>
                                            <p:fltVal val="1"/>
                                          </p:val>
                                        </p:tav>
                                      </p:tavLst>
                                    </p:anim>
                                    <p:anim calcmode="lin" valueType="num">
                                      <p:cBhvr>
                                        <p:cTn id="33" dur="5000" fill="hold"/>
                                        <p:tgtEl>
                                          <p:spTgt spid="1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8"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063921"/>
            <a:ext cx="12192000" cy="1569660"/>
          </a:xfrm>
          <a:prstGeom prst="rect">
            <a:avLst/>
          </a:prstGeom>
          <a:noFill/>
        </p:spPr>
        <p:txBody>
          <a:bodyPr wrap="square" rtlCol="0">
            <a:spAutoFit/>
          </a:bodyPr>
          <a:lstStyle/>
          <a:p>
            <a:pPr algn="ctr"/>
            <a:r>
              <a:rPr lang="en-US" sz="4800" b="1" dirty="0">
                <a:solidFill>
                  <a:srgbClr val="0000FF"/>
                </a:solidFill>
                <a:latin typeface="Times New Roman" pitchFamily="18" charset="0"/>
                <a:cs typeface="Times New Roman" pitchFamily="18" charset="0"/>
              </a:rPr>
              <a:t>CHỦ </a:t>
            </a:r>
            <a:r>
              <a:rPr lang="en-US" sz="4800" b="1" dirty="0" err="1">
                <a:solidFill>
                  <a:srgbClr val="0000FF"/>
                </a:solidFill>
                <a:latin typeface="Times New Roman" pitchFamily="18" charset="0"/>
                <a:cs typeface="Times New Roman" pitchFamily="18" charset="0"/>
              </a:rPr>
              <a:t>ĐỀ</a:t>
            </a:r>
            <a:r>
              <a:rPr lang="en-US" sz="4800" b="1" dirty="0">
                <a:solidFill>
                  <a:srgbClr val="0000FF"/>
                </a:solidFill>
                <a:latin typeface="Times New Roman" pitchFamily="18" charset="0"/>
                <a:cs typeface="Times New Roman" pitchFamily="18" charset="0"/>
              </a:rPr>
              <a:t> 8: </a:t>
            </a:r>
            <a:r>
              <a:rPr lang="en-US" sz="4800" b="1" dirty="0" err="1">
                <a:solidFill>
                  <a:srgbClr val="0000FF"/>
                </a:solidFill>
                <a:latin typeface="Times New Roman" pitchFamily="18" charset="0"/>
                <a:cs typeface="Times New Roman" pitchFamily="18" charset="0"/>
              </a:rPr>
              <a:t>TRAO</a:t>
            </a:r>
            <a:r>
              <a:rPr lang="en-US" sz="4800" b="1" dirty="0">
                <a:solidFill>
                  <a:srgbClr val="0000FF"/>
                </a:solidFill>
                <a:latin typeface="Times New Roman" pitchFamily="18" charset="0"/>
                <a:cs typeface="Times New Roman" pitchFamily="18" charset="0"/>
              </a:rPr>
              <a:t> </a:t>
            </a:r>
            <a:r>
              <a:rPr lang="en-US" sz="4800" b="1" dirty="0" err="1">
                <a:solidFill>
                  <a:srgbClr val="0000FF"/>
                </a:solidFill>
                <a:latin typeface="Times New Roman" pitchFamily="18" charset="0"/>
                <a:cs typeface="Times New Roman" pitchFamily="18" charset="0"/>
              </a:rPr>
              <a:t>ĐỔI</a:t>
            </a:r>
            <a:r>
              <a:rPr lang="en-US" sz="4800" b="1" dirty="0">
                <a:solidFill>
                  <a:srgbClr val="0000FF"/>
                </a:solidFill>
                <a:latin typeface="Times New Roman" pitchFamily="18" charset="0"/>
                <a:cs typeface="Times New Roman" pitchFamily="18" charset="0"/>
              </a:rPr>
              <a:t> </a:t>
            </a:r>
            <a:r>
              <a:rPr lang="en-US" sz="4800" b="1" dirty="0" err="1">
                <a:solidFill>
                  <a:srgbClr val="0000FF"/>
                </a:solidFill>
                <a:latin typeface="Times New Roman" pitchFamily="18" charset="0"/>
                <a:cs typeface="Times New Roman" pitchFamily="18" charset="0"/>
              </a:rPr>
              <a:t>CHẤT</a:t>
            </a:r>
            <a:r>
              <a:rPr lang="en-US" sz="4800" b="1" dirty="0">
                <a:solidFill>
                  <a:srgbClr val="0000FF"/>
                </a:solidFill>
                <a:latin typeface="Times New Roman" pitchFamily="18" charset="0"/>
                <a:cs typeface="Times New Roman" pitchFamily="18" charset="0"/>
              </a:rPr>
              <a:t> </a:t>
            </a:r>
            <a:r>
              <a:rPr lang="en-US" sz="4800" b="1" dirty="0" err="1">
                <a:solidFill>
                  <a:srgbClr val="0000FF"/>
                </a:solidFill>
                <a:latin typeface="Times New Roman" pitchFamily="18" charset="0"/>
                <a:cs typeface="Times New Roman" pitchFamily="18" charset="0"/>
              </a:rPr>
              <a:t>VÀ</a:t>
            </a:r>
            <a:r>
              <a:rPr lang="en-US" sz="4800" b="1" dirty="0">
                <a:solidFill>
                  <a:srgbClr val="0000FF"/>
                </a:solidFill>
                <a:latin typeface="Times New Roman" pitchFamily="18" charset="0"/>
                <a:cs typeface="Times New Roman" pitchFamily="18" charset="0"/>
              </a:rPr>
              <a:t> </a:t>
            </a:r>
            <a:r>
              <a:rPr lang="en-US" sz="4800" b="1" dirty="0" err="1">
                <a:solidFill>
                  <a:srgbClr val="0000FF"/>
                </a:solidFill>
                <a:latin typeface="Times New Roman" pitchFamily="18" charset="0"/>
                <a:cs typeface="Times New Roman" pitchFamily="18" charset="0"/>
              </a:rPr>
              <a:t>CHUYỂN</a:t>
            </a:r>
            <a:r>
              <a:rPr lang="en-US" sz="4800" b="1" dirty="0">
                <a:solidFill>
                  <a:srgbClr val="0000FF"/>
                </a:solidFill>
                <a:latin typeface="Times New Roman" pitchFamily="18" charset="0"/>
                <a:cs typeface="Times New Roman" pitchFamily="18" charset="0"/>
              </a:rPr>
              <a:t> </a:t>
            </a:r>
            <a:r>
              <a:rPr lang="en-US" sz="4800" b="1" dirty="0" err="1">
                <a:solidFill>
                  <a:srgbClr val="0000FF"/>
                </a:solidFill>
                <a:latin typeface="Times New Roman" pitchFamily="18" charset="0"/>
                <a:cs typeface="Times New Roman" pitchFamily="18" charset="0"/>
              </a:rPr>
              <a:t>HÓA</a:t>
            </a:r>
            <a:r>
              <a:rPr lang="en-US" sz="4800" b="1" dirty="0">
                <a:solidFill>
                  <a:srgbClr val="0000FF"/>
                </a:solidFill>
                <a:latin typeface="Times New Roman" pitchFamily="18" charset="0"/>
                <a:cs typeface="Times New Roman" pitchFamily="18" charset="0"/>
              </a:rPr>
              <a:t> </a:t>
            </a:r>
            <a:r>
              <a:rPr lang="en-US" sz="4800" b="1" dirty="0" err="1">
                <a:solidFill>
                  <a:srgbClr val="0000FF"/>
                </a:solidFill>
                <a:latin typeface="Times New Roman" pitchFamily="18" charset="0"/>
                <a:cs typeface="Times New Roman" pitchFamily="18" charset="0"/>
              </a:rPr>
              <a:t>NĂNG</a:t>
            </a:r>
            <a:r>
              <a:rPr lang="en-US" sz="4800" b="1" dirty="0">
                <a:solidFill>
                  <a:srgbClr val="0000FF"/>
                </a:solidFill>
                <a:latin typeface="Times New Roman" pitchFamily="18" charset="0"/>
                <a:cs typeface="Times New Roman" pitchFamily="18" charset="0"/>
              </a:rPr>
              <a:t> </a:t>
            </a:r>
            <a:r>
              <a:rPr lang="en-US" sz="4800" b="1" dirty="0" err="1">
                <a:solidFill>
                  <a:srgbClr val="0000FF"/>
                </a:solidFill>
                <a:latin typeface="Times New Roman" pitchFamily="18" charset="0"/>
                <a:cs typeface="Times New Roman" pitchFamily="18" charset="0"/>
              </a:rPr>
              <a:t>LƯỢNG</a:t>
            </a:r>
            <a:r>
              <a:rPr lang="en-US" sz="4800" b="1" dirty="0">
                <a:solidFill>
                  <a:srgbClr val="0000FF"/>
                </a:solidFill>
                <a:latin typeface="Times New Roman" pitchFamily="18" charset="0"/>
                <a:cs typeface="Times New Roman" pitchFamily="18" charset="0"/>
              </a:rPr>
              <a:t> Ở </a:t>
            </a:r>
            <a:r>
              <a:rPr lang="en-US" sz="4800" b="1" dirty="0" err="1">
                <a:solidFill>
                  <a:srgbClr val="0000FF"/>
                </a:solidFill>
                <a:latin typeface="Times New Roman" pitchFamily="18" charset="0"/>
                <a:cs typeface="Times New Roman" pitchFamily="18" charset="0"/>
              </a:rPr>
              <a:t>SINH</a:t>
            </a:r>
            <a:r>
              <a:rPr lang="en-US" sz="4800" b="1" dirty="0">
                <a:solidFill>
                  <a:srgbClr val="0000FF"/>
                </a:solidFill>
                <a:latin typeface="Times New Roman" pitchFamily="18" charset="0"/>
                <a:cs typeface="Times New Roman" pitchFamily="18" charset="0"/>
              </a:rPr>
              <a:t> </a:t>
            </a:r>
            <a:r>
              <a:rPr lang="en-US" sz="4800" b="1" dirty="0" err="1">
                <a:solidFill>
                  <a:srgbClr val="0000FF"/>
                </a:solidFill>
                <a:latin typeface="Times New Roman" pitchFamily="18" charset="0"/>
                <a:cs typeface="Times New Roman" pitchFamily="18" charset="0"/>
              </a:rPr>
              <a:t>VẬT</a:t>
            </a:r>
            <a:endParaRPr lang="en-US" sz="3200" b="1" dirty="0">
              <a:solidFill>
                <a:srgbClr val="0000FF"/>
              </a:solidFill>
              <a:latin typeface="Times New Roman" pitchFamily="18" charset="0"/>
              <a:cs typeface="Times New Roman" pitchFamily="18" charset="0"/>
            </a:endParaRPr>
          </a:p>
        </p:txBody>
      </p:sp>
      <p:sp>
        <p:nvSpPr>
          <p:cNvPr id="5" name="TextBox 4"/>
          <p:cNvSpPr txBox="1"/>
          <p:nvPr/>
        </p:nvSpPr>
        <p:spPr>
          <a:xfrm>
            <a:off x="0" y="3783836"/>
            <a:ext cx="12192000" cy="830997"/>
          </a:xfrm>
          <a:prstGeom prst="rect">
            <a:avLst/>
          </a:prstGeom>
          <a:noFill/>
        </p:spPr>
        <p:txBody>
          <a:bodyPr wrap="square" rtlCol="0">
            <a:spAutoFit/>
          </a:bodyPr>
          <a:lstStyle/>
          <a:p>
            <a:pPr algn="ctr"/>
            <a:r>
              <a:rPr lang="en-US" sz="4500" b="1" dirty="0" err="1">
                <a:solidFill>
                  <a:srgbClr val="0000FF"/>
                </a:solidFill>
                <a:latin typeface="Times New Roman" pitchFamily="18" charset="0"/>
                <a:cs typeface="Times New Roman" pitchFamily="18" charset="0"/>
              </a:rPr>
              <a:t>BÀI</a:t>
            </a:r>
            <a:r>
              <a:rPr lang="en-US" sz="4500" b="1" dirty="0">
                <a:solidFill>
                  <a:srgbClr val="0000FF"/>
                </a:solidFill>
                <a:latin typeface="Times New Roman" pitchFamily="18" charset="0"/>
                <a:cs typeface="Times New Roman" pitchFamily="18" charset="0"/>
              </a:rPr>
              <a:t> 23: </a:t>
            </a:r>
            <a:r>
              <a:rPr lang="en-US" sz="4500" b="1" dirty="0" err="1">
                <a:solidFill>
                  <a:srgbClr val="0000FF"/>
                </a:solidFill>
                <a:latin typeface="Times New Roman" pitchFamily="18" charset="0"/>
                <a:cs typeface="Times New Roman" pitchFamily="18" charset="0"/>
              </a:rPr>
              <a:t>TRAO</a:t>
            </a:r>
            <a:r>
              <a:rPr lang="en-US" sz="4500" b="1" dirty="0">
                <a:solidFill>
                  <a:srgbClr val="0000FF"/>
                </a:solidFill>
                <a:latin typeface="Times New Roman" pitchFamily="18" charset="0"/>
                <a:cs typeface="Times New Roman" pitchFamily="18" charset="0"/>
              </a:rPr>
              <a:t> </a:t>
            </a:r>
            <a:r>
              <a:rPr lang="en-US" sz="4500" b="1" dirty="0" err="1">
                <a:solidFill>
                  <a:srgbClr val="0000FF"/>
                </a:solidFill>
                <a:latin typeface="Times New Roman" pitchFamily="18" charset="0"/>
                <a:cs typeface="Times New Roman" pitchFamily="18" charset="0"/>
              </a:rPr>
              <a:t>ĐỔI</a:t>
            </a:r>
            <a:r>
              <a:rPr lang="en-US" sz="4500" b="1" dirty="0">
                <a:solidFill>
                  <a:srgbClr val="0000FF"/>
                </a:solidFill>
                <a:latin typeface="Times New Roman" pitchFamily="18" charset="0"/>
                <a:cs typeface="Times New Roman" pitchFamily="18" charset="0"/>
              </a:rPr>
              <a:t> </a:t>
            </a:r>
            <a:r>
              <a:rPr lang="en-US" sz="4500" b="1" dirty="0" err="1">
                <a:solidFill>
                  <a:srgbClr val="0000FF"/>
                </a:solidFill>
                <a:latin typeface="Times New Roman" pitchFamily="18" charset="0"/>
                <a:cs typeface="Times New Roman" pitchFamily="18" charset="0"/>
              </a:rPr>
              <a:t>KHÍ</a:t>
            </a:r>
            <a:r>
              <a:rPr lang="en-US" sz="4500" b="1" dirty="0">
                <a:solidFill>
                  <a:srgbClr val="0000FF"/>
                </a:solidFill>
                <a:latin typeface="Times New Roman" pitchFamily="18" charset="0"/>
                <a:cs typeface="Times New Roman" pitchFamily="18" charset="0"/>
              </a:rPr>
              <a:t> Ở </a:t>
            </a:r>
            <a:r>
              <a:rPr lang="en-US" sz="4500" b="1" dirty="0" err="1">
                <a:solidFill>
                  <a:srgbClr val="0000FF"/>
                </a:solidFill>
                <a:latin typeface="Times New Roman" pitchFamily="18" charset="0"/>
                <a:cs typeface="Times New Roman" pitchFamily="18" charset="0"/>
              </a:rPr>
              <a:t>SINH</a:t>
            </a:r>
            <a:r>
              <a:rPr lang="en-US" sz="4500" b="1" dirty="0">
                <a:solidFill>
                  <a:srgbClr val="0000FF"/>
                </a:solidFill>
                <a:latin typeface="Times New Roman" pitchFamily="18" charset="0"/>
                <a:cs typeface="Times New Roman" pitchFamily="18" charset="0"/>
              </a:rPr>
              <a:t> </a:t>
            </a:r>
            <a:r>
              <a:rPr lang="en-US" sz="4500" b="1" dirty="0" err="1">
                <a:solidFill>
                  <a:srgbClr val="0000FF"/>
                </a:solidFill>
                <a:latin typeface="Times New Roman" pitchFamily="18" charset="0"/>
                <a:cs typeface="Times New Roman" pitchFamily="18" charset="0"/>
              </a:rPr>
              <a:t>VẬT</a:t>
            </a:r>
            <a:r>
              <a:rPr lang="en-US" sz="4800" b="1" dirty="0">
                <a:solidFill>
                  <a:srgbClr val="0000FF"/>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nodeType="clickEffect">
                                  <p:stCondLst>
                                    <p:cond delay="0"/>
                                  </p:stCondLst>
                                  <p:iterate type="lt">
                                    <p:tmPct val="10000"/>
                                  </p:iterate>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5"/>
                                        </p:tgtEl>
                                        <p:attrNameLst>
                                          <p:attrName>ppt_y</p:attrName>
                                        </p:attrNameLst>
                                      </p:cBhvr>
                                      <p:tavLst>
                                        <p:tav tm="0">
                                          <p:val>
                                            <p:strVal val="#ppt_y"/>
                                          </p:val>
                                        </p:tav>
                                        <p:tav tm="100000">
                                          <p:val>
                                            <p:strVal val="#ppt_y"/>
                                          </p:val>
                                        </p:tav>
                                      </p:tavLst>
                                    </p:anim>
                                    <p:anim calcmode="lin" valueType="num">
                                      <p:cBhvr>
                                        <p:cTn id="14"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245942" y="2801257"/>
            <a:ext cx="11753930" cy="1233714"/>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0" y="0"/>
            <a:ext cx="12192000" cy="523220"/>
          </a:xfrm>
          <a:prstGeom prst="rect">
            <a:avLst/>
          </a:prstGeom>
          <a:noFill/>
        </p:spPr>
        <p:txBody>
          <a:bodyPr wrap="square" rtlCol="0">
            <a:spAutoFit/>
          </a:bodyPr>
          <a:lstStyle/>
          <a:p>
            <a:pPr algn="ctr"/>
            <a:r>
              <a:rPr lang="en-US" sz="2800" b="1" dirty="0" err="1">
                <a:solidFill>
                  <a:srgbClr val="FF00FF"/>
                </a:solidFill>
                <a:latin typeface="Times New Roman" pitchFamily="18" charset="0"/>
                <a:cs typeface="Times New Roman" pitchFamily="18" charset="0"/>
              </a:rPr>
              <a:t>BÀI</a:t>
            </a:r>
            <a:r>
              <a:rPr lang="en-US" sz="2800" b="1" dirty="0">
                <a:solidFill>
                  <a:srgbClr val="FF00FF"/>
                </a:solidFill>
                <a:latin typeface="Times New Roman" pitchFamily="18" charset="0"/>
                <a:cs typeface="Times New Roman" pitchFamily="18" charset="0"/>
              </a:rPr>
              <a:t> 23:  </a:t>
            </a:r>
            <a:r>
              <a:rPr lang="en-US" sz="2800" b="1" dirty="0" err="1">
                <a:solidFill>
                  <a:srgbClr val="FF00FF"/>
                </a:solidFill>
                <a:latin typeface="Times New Roman" pitchFamily="18" charset="0"/>
                <a:cs typeface="Times New Roman" pitchFamily="18" charset="0"/>
              </a:rPr>
              <a:t>TRAO</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ĐỔI</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KHÍ</a:t>
            </a:r>
            <a:r>
              <a:rPr lang="en-US" sz="2800" b="1" dirty="0">
                <a:solidFill>
                  <a:srgbClr val="FF00FF"/>
                </a:solidFill>
                <a:latin typeface="Times New Roman" pitchFamily="18" charset="0"/>
                <a:cs typeface="Times New Roman" pitchFamily="18" charset="0"/>
              </a:rPr>
              <a:t> Ở </a:t>
            </a:r>
            <a:r>
              <a:rPr lang="en-US" sz="2800" b="1" dirty="0" err="1">
                <a:solidFill>
                  <a:srgbClr val="FF00FF"/>
                </a:solidFill>
                <a:latin typeface="Times New Roman" pitchFamily="18" charset="0"/>
                <a:cs typeface="Times New Roman" pitchFamily="18" charset="0"/>
              </a:rPr>
              <a:t>SINH</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VẬT</a:t>
            </a:r>
            <a:r>
              <a:rPr lang="en-US" sz="2800" b="1" dirty="0">
                <a:solidFill>
                  <a:srgbClr val="FF00FF"/>
                </a:solidFill>
                <a:latin typeface="Times New Roman" pitchFamily="18" charset="0"/>
                <a:cs typeface="Times New Roman" pitchFamily="18" charset="0"/>
              </a:rPr>
              <a:t>.</a:t>
            </a:r>
          </a:p>
        </p:txBody>
      </p:sp>
      <p:sp>
        <p:nvSpPr>
          <p:cNvPr id="5" name="TextBox 4"/>
          <p:cNvSpPr txBox="1"/>
          <p:nvPr/>
        </p:nvSpPr>
        <p:spPr>
          <a:xfrm>
            <a:off x="0" y="537029"/>
            <a:ext cx="12192000" cy="523220"/>
          </a:xfrm>
          <a:prstGeom prst="rect">
            <a:avLst/>
          </a:prstGeom>
          <a:noFill/>
        </p:spPr>
        <p:txBody>
          <a:bodyPr wrap="square" rtlCol="0">
            <a:spAutoFit/>
          </a:bodyPr>
          <a:lstStyle/>
          <a:p>
            <a:r>
              <a:rPr lang="en-US" sz="2800" b="1" dirty="0">
                <a:solidFill>
                  <a:srgbClr val="0000FF"/>
                </a:solidFill>
                <a:latin typeface="Times New Roman" pitchFamily="18" charset="0"/>
                <a:cs typeface="Times New Roman" pitchFamily="18" charset="0"/>
              </a:rPr>
              <a:t>I. </a:t>
            </a:r>
            <a:r>
              <a:rPr lang="en-US" sz="2800" b="1" dirty="0" err="1">
                <a:solidFill>
                  <a:srgbClr val="0000FF"/>
                </a:solidFill>
                <a:latin typeface="Times New Roman" pitchFamily="18" charset="0"/>
                <a:cs typeface="Times New Roman" pitchFamily="18" charset="0"/>
              </a:rPr>
              <a:t>KHÁI</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NIỆM</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TRAO</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ĐỔI</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KHÍ</a:t>
            </a:r>
            <a:r>
              <a:rPr lang="en-US" sz="2800" b="1" dirty="0">
                <a:solidFill>
                  <a:srgbClr val="0000FF"/>
                </a:solidFill>
                <a:latin typeface="Times New Roman" pitchFamily="18" charset="0"/>
                <a:cs typeface="Times New Roman" pitchFamily="18" charset="0"/>
              </a:rPr>
              <a:t> Ở </a:t>
            </a:r>
            <a:r>
              <a:rPr lang="en-US" sz="2800" b="1" dirty="0" err="1">
                <a:solidFill>
                  <a:srgbClr val="0000FF"/>
                </a:solidFill>
                <a:latin typeface="Times New Roman" pitchFamily="18" charset="0"/>
                <a:cs typeface="Times New Roman" pitchFamily="18" charset="0"/>
              </a:rPr>
              <a:t>SINH</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VẬT</a:t>
            </a:r>
            <a:endParaRPr lang="en-US" sz="2800" dirty="0"/>
          </a:p>
        </p:txBody>
      </p:sp>
      <p:pic>
        <p:nvPicPr>
          <p:cNvPr id="2050" name="Picture 2"/>
          <p:cNvPicPr>
            <a:picLocks noChangeAspect="1" noChangeArrowheads="1"/>
          </p:cNvPicPr>
          <p:nvPr/>
        </p:nvPicPr>
        <p:blipFill>
          <a:blip r:embed="rId2"/>
          <a:srcRect/>
          <a:stretch>
            <a:fillRect/>
          </a:stretch>
        </p:blipFill>
        <p:spPr bwMode="auto">
          <a:xfrm>
            <a:off x="-1" y="1511519"/>
            <a:ext cx="7024915" cy="4771257"/>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7039429" y="1288044"/>
            <a:ext cx="5152571" cy="2402603"/>
          </a:xfrm>
          <a:prstGeom prst="rect">
            <a:avLst/>
          </a:prstGeom>
          <a:noFill/>
          <a:ln w="9525">
            <a:noFill/>
            <a:miter lim="800000"/>
            <a:headEnd/>
            <a:tailEnd/>
          </a:ln>
          <a:effectLst/>
        </p:spPr>
      </p:pic>
      <p:sp>
        <p:nvSpPr>
          <p:cNvPr id="6" name="Rectangle 5"/>
          <p:cNvSpPr/>
          <p:nvPr/>
        </p:nvSpPr>
        <p:spPr>
          <a:xfrm>
            <a:off x="7106856" y="3882529"/>
            <a:ext cx="5085144" cy="1384995"/>
          </a:xfrm>
          <a:prstGeom prst="rect">
            <a:avLst/>
          </a:prstGeom>
        </p:spPr>
        <p:txBody>
          <a:bodyPr wrap="square">
            <a:spAutoFit/>
          </a:bodyPr>
          <a:lstStyle/>
          <a:p>
            <a:pPr algn="just"/>
            <a:r>
              <a:rPr lang="vi-VN" sz="2800" dirty="0">
                <a:solidFill>
                  <a:srgbClr val="FF00FF"/>
                </a:solidFill>
                <a:latin typeface="+mj-lt"/>
              </a:rPr>
              <a:t>- Khí oxygen (không khí) khuếch tán qua bê mặt trao đổi khí ở sinh vật vào trong tế bào.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strips(downRight)">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9" presetClass="entr" presetSubtype="0" decel="100000" fill="hold" nodeType="clickEffect">
                                  <p:stCondLst>
                                    <p:cond delay="0"/>
                                  </p:stCondLst>
                                  <p:childTnLst>
                                    <p:set>
                                      <p:cBhvr>
                                        <p:cTn id="11" dur="1" fill="hold">
                                          <p:stCondLst>
                                            <p:cond delay="0"/>
                                          </p:stCondLst>
                                        </p:cTn>
                                        <p:tgtEl>
                                          <p:spTgt spid="2050"/>
                                        </p:tgtEl>
                                        <p:attrNameLst>
                                          <p:attrName>style.visibility</p:attrName>
                                        </p:attrNameLst>
                                      </p:cBhvr>
                                      <p:to>
                                        <p:strVal val="visible"/>
                                      </p:to>
                                    </p:set>
                                    <p:anim calcmode="lin" valueType="num">
                                      <p:cBhvr>
                                        <p:cTn id="12" dur="500" fill="hold"/>
                                        <p:tgtEl>
                                          <p:spTgt spid="2050"/>
                                        </p:tgtEl>
                                        <p:attrNameLst>
                                          <p:attrName>ppt_w</p:attrName>
                                        </p:attrNameLst>
                                      </p:cBhvr>
                                      <p:tavLst>
                                        <p:tav tm="0">
                                          <p:val>
                                            <p:fltVal val="0"/>
                                          </p:val>
                                        </p:tav>
                                        <p:tav tm="100000">
                                          <p:val>
                                            <p:strVal val="#ppt_w"/>
                                          </p:val>
                                        </p:tav>
                                      </p:tavLst>
                                    </p:anim>
                                    <p:anim calcmode="lin" valueType="num">
                                      <p:cBhvr>
                                        <p:cTn id="13" dur="500" fill="hold"/>
                                        <p:tgtEl>
                                          <p:spTgt spid="2050"/>
                                        </p:tgtEl>
                                        <p:attrNameLst>
                                          <p:attrName>ppt_h</p:attrName>
                                        </p:attrNameLst>
                                      </p:cBhvr>
                                      <p:tavLst>
                                        <p:tav tm="0">
                                          <p:val>
                                            <p:fltVal val="0"/>
                                          </p:val>
                                        </p:tav>
                                        <p:tav tm="100000">
                                          <p:val>
                                            <p:strVal val="#ppt_h"/>
                                          </p:val>
                                        </p:tav>
                                      </p:tavLst>
                                    </p:anim>
                                    <p:anim calcmode="lin" valueType="num">
                                      <p:cBhvr>
                                        <p:cTn id="14" dur="500" fill="hold"/>
                                        <p:tgtEl>
                                          <p:spTgt spid="2050"/>
                                        </p:tgtEl>
                                        <p:attrNameLst>
                                          <p:attrName>style.rotation</p:attrName>
                                        </p:attrNameLst>
                                      </p:cBhvr>
                                      <p:tavLst>
                                        <p:tav tm="0">
                                          <p:val>
                                            <p:fltVal val="360"/>
                                          </p:val>
                                        </p:tav>
                                        <p:tav tm="100000">
                                          <p:val>
                                            <p:fltVal val="0"/>
                                          </p:val>
                                        </p:tav>
                                      </p:tavLst>
                                    </p:anim>
                                    <p:animEffect transition="in" filter="fade">
                                      <p:cBhvr>
                                        <p:cTn id="15" dur="500"/>
                                        <p:tgtEl>
                                          <p:spTgt spid="2050"/>
                                        </p:tgtEl>
                                      </p:cBhvr>
                                    </p:animEffect>
                                  </p:childTnLst>
                                </p:cTn>
                              </p:par>
                            </p:childTnLst>
                          </p:cTn>
                        </p:par>
                      </p:childTnLst>
                    </p:cTn>
                  </p:par>
                  <p:par>
                    <p:cTn id="16" fill="hold">
                      <p:stCondLst>
                        <p:cond delay="indefinite"/>
                      </p:stCondLst>
                      <p:childTnLst>
                        <p:par>
                          <p:cTn id="17" fill="hold">
                            <p:stCondLst>
                              <p:cond delay="0"/>
                            </p:stCondLst>
                            <p:childTnLst>
                              <p:par>
                                <p:cTn id="18" presetID="34" presetClass="entr" presetSubtype="0" fill="hold" nodeType="clickEffect">
                                  <p:stCondLst>
                                    <p:cond delay="0"/>
                                  </p:stCondLst>
                                  <p:childTnLst>
                                    <p:set>
                                      <p:cBhvr>
                                        <p:cTn id="19" dur="1" fill="hold">
                                          <p:stCondLst>
                                            <p:cond delay="0"/>
                                          </p:stCondLst>
                                        </p:cTn>
                                        <p:tgtEl>
                                          <p:spTgt spid="2051"/>
                                        </p:tgtEl>
                                        <p:attrNameLst>
                                          <p:attrName>style.visibility</p:attrName>
                                        </p:attrNameLst>
                                      </p:cBhvr>
                                      <p:to>
                                        <p:strVal val="visible"/>
                                      </p:to>
                                    </p:set>
                                    <p:anim from="(-#ppt_w/2)" to="(#ppt_x)" calcmode="lin" valueType="num">
                                      <p:cBhvr>
                                        <p:cTn id="20" dur="600" fill="hold">
                                          <p:stCondLst>
                                            <p:cond delay="0"/>
                                          </p:stCondLst>
                                        </p:cTn>
                                        <p:tgtEl>
                                          <p:spTgt spid="2051"/>
                                        </p:tgtEl>
                                        <p:attrNameLst>
                                          <p:attrName>ppt_x</p:attrName>
                                        </p:attrNameLst>
                                      </p:cBhvr>
                                    </p:anim>
                                    <p:anim from="0" to="-1.0" calcmode="lin" valueType="num">
                                      <p:cBhvr>
                                        <p:cTn id="21" dur="200" decel="50000" autoRev="1" fill="hold">
                                          <p:stCondLst>
                                            <p:cond delay="600"/>
                                          </p:stCondLst>
                                        </p:cTn>
                                        <p:tgtEl>
                                          <p:spTgt spid="2051"/>
                                        </p:tgtEl>
                                        <p:attrNameLst>
                                          <p:attrName>xshear</p:attrName>
                                        </p:attrNameLst>
                                      </p:cBhvr>
                                    </p:anim>
                                    <p:animScale>
                                      <p:cBhvr>
                                        <p:cTn id="22" dur="200" decel="100000" autoRev="1" fill="hold">
                                          <p:stCondLst>
                                            <p:cond delay="600"/>
                                          </p:stCondLst>
                                        </p:cTn>
                                        <p:tgtEl>
                                          <p:spTgt spid="2051"/>
                                        </p:tgtEl>
                                      </p:cBhvr>
                                      <p:from x="100000" y="100000"/>
                                      <p:to x="80000" y="100000"/>
                                    </p:animScale>
                                    <p:anim by="(#ppt_h/3+#ppt_w*0.1)" calcmode="lin" valueType="num">
                                      <p:cBhvr additive="sum">
                                        <p:cTn id="23" dur="200" decel="100000" autoRev="1" fill="hold">
                                          <p:stCondLst>
                                            <p:cond delay="600"/>
                                          </p:stCondLst>
                                        </p:cTn>
                                        <p:tgtEl>
                                          <p:spTgt spid="2051"/>
                                        </p:tgtEl>
                                        <p:attrNameLst>
                                          <p:attrName>ppt_x</p:attrName>
                                        </p:attrNameLst>
                                      </p:cBhvr>
                                    </p:anim>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500" fill="hold"/>
                                        <p:tgtEl>
                                          <p:spTgt spid="6"/>
                                        </p:tgtEl>
                                        <p:attrNameLst>
                                          <p:attrName>ppt_w</p:attrName>
                                        </p:attrNameLst>
                                      </p:cBhvr>
                                      <p:tavLst>
                                        <p:tav tm="0">
                                          <p:val>
                                            <p:fltVal val="0"/>
                                          </p:val>
                                        </p:tav>
                                        <p:tav tm="100000">
                                          <p:val>
                                            <p:strVal val="#ppt_w"/>
                                          </p:val>
                                        </p:tav>
                                      </p:tavLst>
                                    </p:anim>
                                    <p:anim calcmode="lin" valueType="num">
                                      <p:cBhvr>
                                        <p:cTn id="29" dur="500" fill="hold"/>
                                        <p:tgtEl>
                                          <p:spTgt spid="6"/>
                                        </p:tgtEl>
                                        <p:attrNameLst>
                                          <p:attrName>ppt_h</p:attrName>
                                        </p:attrNameLst>
                                      </p:cBhvr>
                                      <p:tavLst>
                                        <p:tav tm="0">
                                          <p:val>
                                            <p:fltVal val="0"/>
                                          </p:val>
                                        </p:tav>
                                        <p:tav tm="100000">
                                          <p:val>
                                            <p:strVal val="#ppt_h"/>
                                          </p:val>
                                        </p:tav>
                                      </p:tavLst>
                                    </p:anim>
                                    <p:animEffect transition="in" filter="fade">
                                      <p:cBhvr>
                                        <p:cTn id="3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FA0253D-B296-9503-5557-6DA1E725ED01}"/>
              </a:ext>
            </a:extLst>
          </p:cNvPr>
          <p:cNvSpPr txBox="1"/>
          <p:nvPr/>
        </p:nvSpPr>
        <p:spPr>
          <a:xfrm>
            <a:off x="2513215" y="210298"/>
            <a:ext cx="7165570" cy="6437403"/>
          </a:xfrm>
          <a:prstGeom prst="rect">
            <a:avLst/>
          </a:prstGeom>
          <a:noFill/>
        </p:spPr>
        <p:txBody>
          <a:bodyPr wrap="square">
            <a:spAutoFit/>
          </a:bodyPr>
          <a:lstStyle/>
          <a:p>
            <a:pPr marL="0" marR="0" algn="ctr">
              <a:lnSpc>
                <a:spcPct val="107000"/>
              </a:lnSpc>
              <a:spcAft>
                <a:spcPts val="800"/>
              </a:spcAft>
              <a:tabLst>
                <a:tab pos="180340" algn="l"/>
                <a:tab pos="540385" algn="l"/>
                <a:tab pos="1800225" algn="l"/>
                <a:tab pos="3420745" algn="l"/>
                <a:tab pos="5040630" algn="l"/>
              </a:tabLst>
            </a:pPr>
            <a:r>
              <a:rPr lang="en-US" sz="1300" b="1" u="sng" dirty="0">
                <a:effectLst/>
                <a:latin typeface="Times New Roman" panose="02020603050405020304" pitchFamily="18" charset="0"/>
                <a:ea typeface="Arial" panose="020B0604020202020204" pitchFamily="34" charset="0"/>
                <a:cs typeface="Times New Roman" panose="02020603050405020304" pitchFamily="18" charset="0"/>
              </a:rPr>
              <a:t>PHIẾU HỌC TẬP SỐ 1</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Aft>
                <a:spcPts val="800"/>
              </a:spcAft>
            </a:pPr>
            <a:r>
              <a:rPr lang="de-DE" sz="1300" dirty="0">
                <a:effectLst/>
                <a:latin typeface="Times New Roman" panose="02020603050405020304" pitchFamily="18" charset="0"/>
                <a:ea typeface="Calibri" panose="020F0502020204030204" pitchFamily="34" charset="0"/>
                <a:cs typeface="Times New Roman" panose="02020603050405020304" pitchFamily="18" charset="0"/>
              </a:rPr>
              <a:t>NHÓM: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Aft>
                <a:spcPts val="800"/>
              </a:spcAft>
            </a:pPr>
            <a:r>
              <a:rPr lang="de-DE" sz="1300" dirty="0">
                <a:effectLst/>
                <a:latin typeface="Times New Roman" panose="02020603050405020304" pitchFamily="18" charset="0"/>
                <a:ea typeface="Calibri" panose="020F0502020204030204" pitchFamily="34" charset="0"/>
                <a:cs typeface="Times New Roman" panose="02020603050405020304" pitchFamily="18" charset="0"/>
              </a:rPr>
              <a:t>+ H1. Khi hô hấp, con người hấp thụ khí gì và thải ra khí gì?</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Aft>
                <a:spcPts val="800"/>
              </a:spcAft>
            </a:pPr>
            <a:r>
              <a:rPr lang="de-DE" sz="13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Aft>
                <a:spcPts val="800"/>
              </a:spcAft>
            </a:pPr>
            <a:r>
              <a:rPr lang="de-DE" sz="1300" dirty="0">
                <a:effectLst/>
                <a:latin typeface="Times New Roman" panose="02020603050405020304" pitchFamily="18" charset="0"/>
                <a:ea typeface="Calibri" panose="020F0502020204030204" pitchFamily="34" charset="0"/>
                <a:cs typeface="Times New Roman" panose="02020603050405020304" pitchFamily="18" charset="0"/>
              </a:rPr>
              <a:t>+ H2. Giữa cơ thể và môi trưởng đã xảy ra quá trình gì?</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Aft>
                <a:spcPts val="800"/>
              </a:spcAft>
            </a:pPr>
            <a:r>
              <a:rPr lang="de-DE" sz="13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Aft>
                <a:spcPts val="800"/>
              </a:spcAft>
            </a:pPr>
            <a:r>
              <a:rPr lang="de-DE" sz="1300" dirty="0">
                <a:effectLst/>
                <a:latin typeface="Times New Roman" panose="02020603050405020304" pitchFamily="18" charset="0"/>
                <a:ea typeface="Calibri" panose="020F0502020204030204" pitchFamily="34" charset="0"/>
                <a:cs typeface="Times New Roman" panose="02020603050405020304" pitchFamily="18" charset="0"/>
              </a:rPr>
              <a:t>+ H3. Trao đổi khí là gì? Lấy ví dụ?</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Aft>
                <a:spcPts val="800"/>
              </a:spcAft>
            </a:pPr>
            <a:r>
              <a:rPr lang="de-DE" sz="13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Aft>
                <a:spcPts val="800"/>
              </a:spcAft>
            </a:pPr>
            <a:r>
              <a:rPr lang="de-DE" sz="1300" dirty="0">
                <a:effectLst/>
                <a:latin typeface="Times New Roman" panose="02020603050405020304" pitchFamily="18" charset="0"/>
                <a:ea typeface="Calibri" panose="020F0502020204030204" pitchFamily="34" charset="0"/>
                <a:cs typeface="Times New Roman" panose="02020603050405020304" pitchFamily="18" charset="0"/>
              </a:rPr>
              <a:t>+ H4. Quan sát hình 23.1, mô tả quá trình trao đổi khí ở sinh vật?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Aft>
                <a:spcPts val="800"/>
              </a:spcAft>
            </a:pPr>
            <a:r>
              <a:rPr lang="de-DE" sz="13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Aft>
                <a:spcPts val="800"/>
              </a:spcAft>
            </a:pPr>
            <a:r>
              <a:rPr lang="de-DE" sz="1300" dirty="0">
                <a:effectLst/>
                <a:latin typeface="Times New Roman" panose="02020603050405020304" pitchFamily="18" charset="0"/>
                <a:ea typeface="Calibri" panose="020F0502020204030204" pitchFamily="34" charset="0"/>
                <a:cs typeface="Times New Roman" panose="02020603050405020304" pitchFamily="18" charset="0"/>
              </a:rPr>
              <a:t>+ H5. Nhận xét hàm lượng khí O­­</a:t>
            </a:r>
            <a:r>
              <a:rPr lang="de-DE" sz="13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de-DE" sz="1300" dirty="0">
                <a:effectLst/>
                <a:latin typeface="Times New Roman" panose="02020603050405020304" pitchFamily="18" charset="0"/>
                <a:ea typeface="Calibri" panose="020F0502020204030204" pitchFamily="34" charset="0"/>
                <a:cs typeface="Times New Roman" panose="02020603050405020304" pitchFamily="18" charset="0"/>
              </a:rPr>
              <a:t> và khí CO</a:t>
            </a:r>
            <a:r>
              <a:rPr lang="de-DE" sz="1300" baseline="-25000" dirty="0">
                <a:effectLst/>
                <a:latin typeface="Times New Roman" panose="02020603050405020304" pitchFamily="18" charset="0"/>
                <a:ea typeface="Calibri" panose="020F0502020204030204" pitchFamily="34" charset="0"/>
                <a:cs typeface="Times New Roman" panose="02020603050405020304" pitchFamily="18" charset="0"/>
              </a:rPr>
              <a:t>2  </a:t>
            </a:r>
            <a:r>
              <a:rPr lang="de-DE" sz="1300" dirty="0">
                <a:effectLst/>
                <a:latin typeface="Times New Roman" panose="02020603050405020304" pitchFamily="18" charset="0"/>
                <a:ea typeface="Calibri" panose="020F0502020204030204" pitchFamily="34" charset="0"/>
                <a:cs typeface="Times New Roman" panose="02020603050405020304" pitchFamily="18" charset="0"/>
              </a:rPr>
              <a:t>giữa môi trường ngoài và tế bào? Giải thích vì sao có sự chênh lệch đó?</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Aft>
                <a:spcPts val="800"/>
              </a:spcAft>
            </a:pPr>
            <a:r>
              <a:rPr lang="de-DE" sz="13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Aft>
                <a:spcPts val="800"/>
              </a:spcAft>
            </a:pPr>
            <a:r>
              <a:rPr lang="de-DE" sz="1300" dirty="0">
                <a:effectLst/>
                <a:latin typeface="Times New Roman" panose="02020603050405020304" pitchFamily="18" charset="0"/>
                <a:ea typeface="Calibri" panose="020F0502020204030204" pitchFamily="34" charset="0"/>
                <a:cs typeface="Times New Roman" panose="02020603050405020304" pitchFamily="18" charset="0"/>
              </a:rPr>
              <a:t>+ H6. Quá trình trao đổi khí giữa cơ thể với môi trường được thực hiện theo cơ chế nào?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Aft>
                <a:spcPts val="800"/>
              </a:spcAft>
            </a:pPr>
            <a:r>
              <a:rPr lang="de-DE" sz="1300" dirty="0">
                <a:effectLst/>
                <a:latin typeface="Times New Roman" panose="02020603050405020304" pitchFamily="18" charset="0"/>
                <a:ea typeface="Calibri" panose="020F0502020204030204" pitchFamily="34" charset="0"/>
                <a:cs typeface="Times New Roman" panose="02020603050405020304" pitchFamily="18" charset="0"/>
              </a:rPr>
              <a:t>.........................................................................................................................................................................</a:t>
            </a:r>
            <a:r>
              <a:rPr lang="de-DE" sz="1300" spc="-40" dirty="0">
                <a:effectLst/>
                <a:latin typeface="Times New Roman" panose="02020603050405020304" pitchFamily="18" charset="0"/>
                <a:ea typeface="Calibri" panose="020F0502020204030204" pitchFamily="34" charset="0"/>
                <a:cs typeface="Times New Roman" panose="02020603050405020304" pitchFamily="18" charset="0"/>
              </a:rPr>
              <a:t>+ H7. Sự trao đổi khí và hô hấp tế bào ở cơ thể sinh vật có liên quan như thế nào?</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de-DE" sz="1300" dirty="0">
                <a:effectLst/>
                <a:latin typeface="Times New Roman" panose="02020603050405020304" pitchFamily="18" charset="0"/>
                <a:ea typeface="Calibri" panose="020F0502020204030204" pitchFamily="34" charset="0"/>
              </a:rPr>
              <a:t>.........................................................................................................................................................................</a:t>
            </a:r>
            <a:endParaRPr lang="en-US" dirty="0"/>
          </a:p>
        </p:txBody>
      </p:sp>
    </p:spTree>
    <p:extLst>
      <p:ext uri="{BB962C8B-B14F-4D97-AF65-F5344CB8AC3E}">
        <p14:creationId xmlns:p14="http://schemas.microsoft.com/office/powerpoint/2010/main" val="3497846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4C673BC-B282-7D98-1788-39D6A932EDEE}"/>
              </a:ext>
            </a:extLst>
          </p:cNvPr>
          <p:cNvSpPr txBox="1"/>
          <p:nvPr/>
        </p:nvSpPr>
        <p:spPr>
          <a:xfrm>
            <a:off x="1271847" y="1160398"/>
            <a:ext cx="7874230" cy="5110823"/>
          </a:xfrm>
          <a:prstGeom prst="rect">
            <a:avLst/>
          </a:prstGeom>
          <a:noFill/>
        </p:spPr>
        <p:txBody>
          <a:bodyPr wrap="square">
            <a:spAutoFit/>
          </a:bodyPr>
          <a:lstStyle/>
          <a:p>
            <a:pPr marL="0" marR="0" algn="just">
              <a:lnSpc>
                <a:spcPct val="107000"/>
              </a:lnSpc>
              <a:spcAft>
                <a:spcPts val="800"/>
              </a:spcAft>
            </a:pPr>
            <a:r>
              <a:rPr lang="de-DE" sz="1600" dirty="0">
                <a:effectLst/>
                <a:latin typeface="Times New Roman" panose="02020603050405020304" pitchFamily="18" charset="0"/>
                <a:ea typeface="Calibri" panose="020F0502020204030204" pitchFamily="34" charset="0"/>
                <a:cs typeface="Times New Roman" panose="02020603050405020304" pitchFamily="18" charset="0"/>
              </a:rPr>
              <a:t>+ H1: Khi hô hấp con người hấp thụ khí Oxygen và thải khí Carbon dioxide.</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Aft>
                <a:spcPts val="800"/>
              </a:spcAft>
            </a:pPr>
            <a:r>
              <a:rPr lang="de-DE" sz="1600" dirty="0">
                <a:effectLst/>
                <a:latin typeface="Times New Roman" panose="02020603050405020304" pitchFamily="18" charset="0"/>
                <a:ea typeface="Calibri" panose="020F0502020204030204" pitchFamily="34" charset="0"/>
                <a:cs typeface="Times New Roman" panose="02020603050405020304" pitchFamily="18" charset="0"/>
              </a:rPr>
              <a:t>+ H2: Giữa cơ thể với môi trường đã xảy ra quá trình trao đổi khí.</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Aft>
                <a:spcPts val="800"/>
              </a:spcAft>
            </a:pPr>
            <a:r>
              <a:rPr lang="de-DE" sz="1600" dirty="0">
                <a:effectLst/>
                <a:latin typeface="Times New Roman" panose="02020603050405020304" pitchFamily="18" charset="0"/>
                <a:ea typeface="Calibri" panose="020F0502020204030204" pitchFamily="34" charset="0"/>
                <a:cs typeface="Times New Roman" panose="02020603050405020304" pitchFamily="18" charset="0"/>
              </a:rPr>
              <a:t>+ H3: Khái niệm: Trao đổi khí là sự trao đổi các chất ở thể khí giữa cơ thể với môi trường.</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Aft>
                <a:spcPts val="800"/>
              </a:spcAft>
            </a:pPr>
            <a:r>
              <a:rPr lang="de-DE" sz="1600" dirty="0">
                <a:effectLst/>
                <a:latin typeface="Times New Roman" panose="02020603050405020304" pitchFamily="18" charset="0"/>
                <a:ea typeface="Calibri" panose="020F0502020204030204" pitchFamily="34" charset="0"/>
                <a:cs typeface="Times New Roman" panose="02020603050405020304" pitchFamily="18" charset="0"/>
              </a:rPr>
              <a:t>          Ví dụ: SGK.</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Aft>
                <a:spcPts val="800"/>
              </a:spcAft>
            </a:pPr>
            <a:r>
              <a:rPr lang="de-DE" sz="1600" spc="-30" dirty="0">
                <a:effectLst/>
                <a:latin typeface="Times New Roman" panose="02020603050405020304" pitchFamily="18" charset="0"/>
                <a:ea typeface="Calibri" panose="020F0502020204030204" pitchFamily="34" charset="0"/>
                <a:cs typeface="Times New Roman" panose="02020603050405020304" pitchFamily="18" charset="0"/>
              </a:rPr>
              <a:t>+ H4: Quá trình trao đổi khí ở sinh vật: Là sự di chuyển của các phân tử khí từ vùng có hàm lượng phân tử khí cao sang vùng có hàm lượng phân tử khí thấp hơn.</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Aft>
                <a:spcPts val="800"/>
              </a:spcAft>
            </a:pPr>
            <a:r>
              <a:rPr lang="de-DE" sz="1600" dirty="0">
                <a:effectLst/>
                <a:latin typeface="Times New Roman" panose="02020603050405020304" pitchFamily="18" charset="0"/>
                <a:ea typeface="Calibri" panose="020F0502020204030204" pitchFamily="34" charset="0"/>
                <a:cs typeface="Times New Roman" panose="02020603050405020304" pitchFamily="18" charset="0"/>
              </a:rPr>
              <a:t>+ H5: -NX: Lượng Oxygen trong tế bào thấp hơn ngoài môi trường và ngược lại lượng Carbon dioxide trong tế bào cao hơn ngoài môi trường.</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Aft>
                <a:spcPts val="800"/>
              </a:spcAft>
            </a:pPr>
            <a:r>
              <a:rPr lang="de-DE" sz="1600" dirty="0">
                <a:effectLst/>
                <a:latin typeface="Times New Roman" panose="02020603050405020304" pitchFamily="18" charset="0"/>
                <a:ea typeface="Calibri" panose="020F0502020204030204" pitchFamily="34" charset="0"/>
                <a:cs typeface="Times New Roman" panose="02020603050405020304" pitchFamily="18" charset="0"/>
              </a:rPr>
              <a:t>- Giải thích: Vì Oxygen trong tế bào sử dụng cho quá trình hô hấp để oxi hóa các chất, còn Carbon dioxide được sinh ra trong quá trình hô hấp.</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Aft>
                <a:spcPts val="800"/>
              </a:spcAft>
            </a:pPr>
            <a:r>
              <a:rPr lang="de-DE" sz="1600" dirty="0">
                <a:effectLst/>
                <a:latin typeface="Times New Roman" panose="02020603050405020304" pitchFamily="18" charset="0"/>
                <a:ea typeface="Calibri" panose="020F0502020204030204" pitchFamily="34" charset="0"/>
                <a:cs typeface="Times New Roman" panose="02020603050405020304" pitchFamily="18" charset="0"/>
              </a:rPr>
              <a:t>+ H6: Quá trình trao đổi khí giữa cơ thể với môi trường được thực hiện theo cơ chế khuếch tán.</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Aft>
                <a:spcPts val="800"/>
              </a:spcAft>
              <a:tabLst>
                <a:tab pos="1177290" algn="l"/>
              </a:tabLst>
            </a:pPr>
            <a:r>
              <a:rPr lang="de-DE" sz="1600" dirty="0">
                <a:effectLst/>
                <a:latin typeface="Times New Roman" panose="02020603050405020304" pitchFamily="18" charset="0"/>
                <a:ea typeface="Calibri" panose="020F0502020204030204" pitchFamily="34" charset="0"/>
                <a:cs typeface="Times New Roman" panose="02020603050405020304" pitchFamily="18" charset="0"/>
              </a:rPr>
              <a:t>+ H7: Khi cơ thể không hô hấp thì tế bào không nhận được Oxygen, sẽ không có hô hấp tế bào để tạo ra sản phẩm (Carbon dioxide, năng lượng). Nếu không có hô hấp tế bào thì các hoạt động sẽ ngừng trệ, cuối cùng là tế bào sẽ chết, cơ thể sẽ chết. Hô hấp tế bào ở cấp độ thấp, thúc đẩy cho quá trinh hô hấp ở cơ thể sinh vật.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39516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1088576"/>
            <a:ext cx="12192000" cy="523220"/>
          </a:xfrm>
          <a:prstGeom prst="rect">
            <a:avLst/>
          </a:prstGeom>
          <a:noFill/>
        </p:spPr>
        <p:txBody>
          <a:bodyPr wrap="square" rtlCol="0">
            <a:spAutoFit/>
          </a:bodyPr>
          <a:lstStyle/>
          <a:p>
            <a:pPr algn="just"/>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Trao</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đổi</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khí</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là</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sự</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trao</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đổi</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các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chất</a:t>
            </a:r>
            <a:r>
              <a:rPr lang="en-US" sz="2800" dirty="0">
                <a:solidFill>
                  <a:srgbClr val="0000FF"/>
                </a:solidFill>
                <a:latin typeface="Times New Roman" pitchFamily="18" charset="0"/>
                <a:cs typeface="Times New Roman" pitchFamily="18" charset="0"/>
              </a:rPr>
              <a:t> ở </a:t>
            </a:r>
            <a:r>
              <a:rPr lang="en-US" sz="2800" dirty="0" err="1">
                <a:solidFill>
                  <a:srgbClr val="0000FF"/>
                </a:solidFill>
                <a:latin typeface="Times New Roman" pitchFamily="18" charset="0"/>
                <a:cs typeface="Times New Roman" pitchFamily="18" charset="0"/>
              </a:rPr>
              <a:t>thể</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khí</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giữa</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cơ</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thể</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và</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môi</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trường</a:t>
            </a:r>
            <a:r>
              <a:rPr lang="en-US" sz="2800" dirty="0">
                <a:solidFill>
                  <a:srgbClr val="0000FF"/>
                </a:solidFill>
                <a:latin typeface="Times New Roman" pitchFamily="18" charset="0"/>
                <a:cs typeface="Times New Roman" pitchFamily="18" charset="0"/>
              </a:rPr>
              <a:t>.</a:t>
            </a:r>
          </a:p>
        </p:txBody>
      </p:sp>
      <p:sp>
        <p:nvSpPr>
          <p:cNvPr id="9" name="TextBox 8"/>
          <p:cNvSpPr txBox="1"/>
          <p:nvPr/>
        </p:nvSpPr>
        <p:spPr>
          <a:xfrm>
            <a:off x="0" y="3429000"/>
            <a:ext cx="12192000" cy="954107"/>
          </a:xfrm>
          <a:prstGeom prst="rect">
            <a:avLst/>
          </a:prstGeom>
          <a:noFill/>
        </p:spPr>
        <p:txBody>
          <a:bodyPr wrap="square" rtlCol="0">
            <a:spAutoFit/>
          </a:bodyPr>
          <a:lstStyle/>
          <a:p>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Quá</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trình</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trao</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đổi</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khí</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giữa</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cơ</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thể</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với</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môi</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trường</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được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thực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hiện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theo</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cơ</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chế</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khuếch</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tán</a:t>
            </a:r>
            <a:r>
              <a:rPr lang="en-US" sz="2800" dirty="0">
                <a:solidFill>
                  <a:srgbClr val="0000FF"/>
                </a:solidFill>
                <a:latin typeface="Times New Roman" pitchFamily="18" charset="0"/>
                <a:cs typeface="Times New Roman" pitchFamily="18" charset="0"/>
              </a:rPr>
              <a:t>.</a:t>
            </a:r>
          </a:p>
        </p:txBody>
      </p:sp>
      <p:sp>
        <p:nvSpPr>
          <p:cNvPr id="10" name="TextBox 9"/>
          <p:cNvSpPr txBox="1"/>
          <p:nvPr/>
        </p:nvSpPr>
        <p:spPr>
          <a:xfrm>
            <a:off x="0" y="0"/>
            <a:ext cx="12192000" cy="523220"/>
          </a:xfrm>
          <a:prstGeom prst="rect">
            <a:avLst/>
          </a:prstGeom>
          <a:noFill/>
        </p:spPr>
        <p:txBody>
          <a:bodyPr wrap="square" rtlCol="0">
            <a:spAutoFit/>
          </a:bodyPr>
          <a:lstStyle/>
          <a:p>
            <a:pPr algn="ctr"/>
            <a:r>
              <a:rPr lang="en-US" sz="2800" b="1" dirty="0" err="1">
                <a:solidFill>
                  <a:srgbClr val="FF00FF"/>
                </a:solidFill>
                <a:latin typeface="Times New Roman" pitchFamily="18" charset="0"/>
                <a:cs typeface="Times New Roman" pitchFamily="18" charset="0"/>
              </a:rPr>
              <a:t>BÀI</a:t>
            </a:r>
            <a:r>
              <a:rPr lang="en-US" sz="2800" b="1" dirty="0">
                <a:solidFill>
                  <a:srgbClr val="FF00FF"/>
                </a:solidFill>
                <a:latin typeface="Times New Roman" pitchFamily="18" charset="0"/>
                <a:cs typeface="Times New Roman" pitchFamily="18" charset="0"/>
              </a:rPr>
              <a:t> 23:  </a:t>
            </a:r>
            <a:r>
              <a:rPr lang="en-US" sz="2800" b="1" dirty="0" err="1">
                <a:solidFill>
                  <a:srgbClr val="FF00FF"/>
                </a:solidFill>
                <a:latin typeface="Times New Roman" pitchFamily="18" charset="0"/>
                <a:cs typeface="Times New Roman" pitchFamily="18" charset="0"/>
              </a:rPr>
              <a:t>TRAO</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ĐỔI</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KHÍ</a:t>
            </a:r>
            <a:r>
              <a:rPr lang="en-US" sz="2800" b="1" dirty="0">
                <a:solidFill>
                  <a:srgbClr val="FF00FF"/>
                </a:solidFill>
                <a:latin typeface="Times New Roman" pitchFamily="18" charset="0"/>
                <a:cs typeface="Times New Roman" pitchFamily="18" charset="0"/>
              </a:rPr>
              <a:t> Ở </a:t>
            </a:r>
            <a:r>
              <a:rPr lang="en-US" sz="2800" b="1" dirty="0" err="1">
                <a:solidFill>
                  <a:srgbClr val="FF00FF"/>
                </a:solidFill>
                <a:latin typeface="Times New Roman" pitchFamily="18" charset="0"/>
                <a:cs typeface="Times New Roman" pitchFamily="18" charset="0"/>
              </a:rPr>
              <a:t>SINH</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VẬT</a:t>
            </a:r>
            <a:r>
              <a:rPr lang="en-US" sz="2800" b="1" dirty="0">
                <a:solidFill>
                  <a:srgbClr val="FF00FF"/>
                </a:solidFill>
                <a:latin typeface="Times New Roman" pitchFamily="18" charset="0"/>
                <a:cs typeface="Times New Roman" pitchFamily="18" charset="0"/>
              </a:rPr>
              <a:t>.</a:t>
            </a:r>
          </a:p>
        </p:txBody>
      </p:sp>
      <p:sp>
        <p:nvSpPr>
          <p:cNvPr id="16" name="TextBox 15"/>
          <p:cNvSpPr txBox="1"/>
          <p:nvPr/>
        </p:nvSpPr>
        <p:spPr>
          <a:xfrm>
            <a:off x="0" y="537029"/>
            <a:ext cx="12192000" cy="523220"/>
          </a:xfrm>
          <a:prstGeom prst="rect">
            <a:avLst/>
          </a:prstGeom>
          <a:noFill/>
        </p:spPr>
        <p:txBody>
          <a:bodyPr wrap="square" rtlCol="0">
            <a:spAutoFit/>
          </a:bodyPr>
          <a:lstStyle/>
          <a:p>
            <a:r>
              <a:rPr lang="en-US" sz="2800" b="1" dirty="0">
                <a:solidFill>
                  <a:srgbClr val="0000FF"/>
                </a:solidFill>
                <a:latin typeface="Times New Roman" pitchFamily="18" charset="0"/>
                <a:cs typeface="Times New Roman" pitchFamily="18" charset="0"/>
              </a:rPr>
              <a:t>I. </a:t>
            </a:r>
            <a:r>
              <a:rPr lang="en-US" sz="2800" b="1" dirty="0" err="1">
                <a:solidFill>
                  <a:srgbClr val="0000FF"/>
                </a:solidFill>
                <a:latin typeface="Times New Roman" pitchFamily="18" charset="0"/>
                <a:cs typeface="Times New Roman" pitchFamily="18" charset="0"/>
              </a:rPr>
              <a:t>KHÁI</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NIỆM</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TRAO</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ĐỔI</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KHÍ</a:t>
            </a:r>
            <a:r>
              <a:rPr lang="en-US" sz="2800" b="1" dirty="0">
                <a:solidFill>
                  <a:srgbClr val="0000FF"/>
                </a:solidFill>
                <a:latin typeface="Times New Roman" pitchFamily="18" charset="0"/>
                <a:cs typeface="Times New Roman" pitchFamily="18" charset="0"/>
              </a:rPr>
              <a:t> Ở </a:t>
            </a:r>
            <a:r>
              <a:rPr lang="en-US" sz="2800" b="1" dirty="0" err="1">
                <a:solidFill>
                  <a:srgbClr val="0000FF"/>
                </a:solidFill>
                <a:latin typeface="Times New Roman" pitchFamily="18" charset="0"/>
                <a:cs typeface="Times New Roman" pitchFamily="18" charset="0"/>
              </a:rPr>
              <a:t>SINH</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VẬT</a:t>
            </a:r>
            <a:endParaRPr lang="en-US" sz="2800" dirty="0"/>
          </a:p>
        </p:txBody>
      </p:sp>
      <p:sp>
        <p:nvSpPr>
          <p:cNvPr id="4" name="TextBox 3">
            <a:extLst>
              <a:ext uri="{FF2B5EF4-FFF2-40B4-BE49-F238E27FC236}">
                <a16:creationId xmlns:a16="http://schemas.microsoft.com/office/drawing/2014/main" id="{9789D3AC-E4E1-9A66-BFFE-3EED960B960B}"/>
              </a:ext>
            </a:extLst>
          </p:cNvPr>
          <p:cNvSpPr txBox="1"/>
          <p:nvPr/>
        </p:nvSpPr>
        <p:spPr>
          <a:xfrm>
            <a:off x="0" y="1747917"/>
            <a:ext cx="12192000" cy="1384995"/>
          </a:xfrm>
          <a:prstGeom prst="rect">
            <a:avLst/>
          </a:prstGeom>
          <a:noFill/>
        </p:spPr>
        <p:txBody>
          <a:bodyPr wrap="square" rtlCol="0">
            <a:spAutoFit/>
          </a:bodyPr>
          <a:lstStyle/>
          <a:p>
            <a:pPr marL="457200" indent="-457200">
              <a:buFontTx/>
              <a:buChar char="-"/>
            </a:pPr>
            <a:r>
              <a:rPr lang="en-US" sz="2800" dirty="0" err="1">
                <a:solidFill>
                  <a:srgbClr val="0000FF"/>
                </a:solidFill>
                <a:latin typeface="Times New Roman" pitchFamily="18" charset="0"/>
                <a:cs typeface="Times New Roman" pitchFamily="18" charset="0"/>
              </a:rPr>
              <a:t>Ví</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dụ</a:t>
            </a:r>
            <a:r>
              <a:rPr lang="en-US" sz="2800" dirty="0">
                <a:solidFill>
                  <a:srgbClr val="0000FF"/>
                </a:solidFill>
                <a:latin typeface="Times New Roman" pitchFamily="18" charset="0"/>
                <a:cs typeface="Times New Roman" pitchFamily="18" charset="0"/>
              </a:rPr>
              <a:t>: </a:t>
            </a:r>
          </a:p>
          <a:p>
            <a:r>
              <a:rPr lang="en-US" sz="2800" dirty="0">
                <a:solidFill>
                  <a:srgbClr val="0000FF"/>
                </a:solidFill>
                <a:latin typeface="Times New Roman" pitchFamily="18" charset="0"/>
                <a:cs typeface="Times New Roman" pitchFamily="18" charset="0"/>
              </a:rPr>
              <a:t>+ ĐV, TV, con </a:t>
            </a:r>
            <a:r>
              <a:rPr lang="en-US" sz="2800" dirty="0" err="1">
                <a:solidFill>
                  <a:srgbClr val="0000FF"/>
                </a:solidFill>
                <a:latin typeface="Times New Roman" pitchFamily="18" charset="0"/>
                <a:cs typeface="Times New Roman" pitchFamily="18" charset="0"/>
              </a:rPr>
              <a:t>người</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hô</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hấp</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hấp</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thụ</a:t>
            </a:r>
            <a:r>
              <a:rPr lang="en-US" sz="2800" dirty="0">
                <a:solidFill>
                  <a:srgbClr val="0000FF"/>
                </a:solidFill>
                <a:latin typeface="Times New Roman" pitchFamily="18" charset="0"/>
                <a:cs typeface="Times New Roman" pitchFamily="18" charset="0"/>
              </a:rPr>
              <a:t> O</a:t>
            </a:r>
            <a:r>
              <a:rPr lang="en-US" sz="2800" baseline="-25000" dirty="0">
                <a:solidFill>
                  <a:srgbClr val="0000FF"/>
                </a:solidFill>
                <a:latin typeface="Times New Roman" pitchFamily="18" charset="0"/>
                <a:cs typeface="Times New Roman" pitchFamily="18" charset="0"/>
              </a:rPr>
              <a:t>2</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và</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thải</a:t>
            </a:r>
            <a:r>
              <a:rPr lang="en-US" sz="2800" dirty="0">
                <a:solidFill>
                  <a:srgbClr val="0000FF"/>
                </a:solidFill>
                <a:latin typeface="Times New Roman" pitchFamily="18" charset="0"/>
                <a:cs typeface="Times New Roman" pitchFamily="18" charset="0"/>
              </a:rPr>
              <a:t> CO</a:t>
            </a:r>
            <a:r>
              <a:rPr lang="en-US" sz="2800" baseline="-25000" dirty="0">
                <a:solidFill>
                  <a:srgbClr val="0000FF"/>
                </a:solidFill>
                <a:latin typeface="Times New Roman" pitchFamily="18" charset="0"/>
                <a:cs typeface="Times New Roman" pitchFamily="18" charset="0"/>
              </a:rPr>
              <a:t>2</a:t>
            </a:r>
            <a:endParaRPr lang="en-US" sz="2800" dirty="0">
              <a:solidFill>
                <a:srgbClr val="0000FF"/>
              </a:solidFill>
              <a:latin typeface="Times New Roman" pitchFamily="18" charset="0"/>
              <a:cs typeface="Times New Roman" pitchFamily="18" charset="0"/>
            </a:endParaRPr>
          </a:p>
          <a:p>
            <a:r>
              <a:rPr lang="en-US" sz="2800" dirty="0">
                <a:solidFill>
                  <a:srgbClr val="0000FF"/>
                </a:solidFill>
                <a:latin typeface="Times New Roman" pitchFamily="18" charset="0"/>
                <a:cs typeface="Times New Roman" pitchFamily="18" charset="0"/>
              </a:rPr>
              <a:t>+ TV </a:t>
            </a:r>
            <a:r>
              <a:rPr lang="en-US" sz="2800" dirty="0" err="1">
                <a:solidFill>
                  <a:srgbClr val="0000FF"/>
                </a:solidFill>
                <a:latin typeface="Times New Roman" pitchFamily="18" charset="0"/>
                <a:cs typeface="Times New Roman" pitchFamily="18" charset="0"/>
              </a:rPr>
              <a:t>quang</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hợp</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hấp</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thụ</a:t>
            </a:r>
            <a:r>
              <a:rPr lang="en-US" sz="2800" dirty="0">
                <a:solidFill>
                  <a:srgbClr val="0000FF"/>
                </a:solidFill>
                <a:latin typeface="Times New Roman" pitchFamily="18" charset="0"/>
                <a:cs typeface="Times New Roman" pitchFamily="18" charset="0"/>
              </a:rPr>
              <a:t> CO</a:t>
            </a:r>
            <a:r>
              <a:rPr lang="en-US" sz="2800" baseline="-25000" dirty="0">
                <a:solidFill>
                  <a:srgbClr val="0000FF"/>
                </a:solidFill>
                <a:latin typeface="Times New Roman" pitchFamily="18" charset="0"/>
                <a:cs typeface="Times New Roman" pitchFamily="18" charset="0"/>
              </a:rPr>
              <a:t>2</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và</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thải</a:t>
            </a:r>
            <a:r>
              <a:rPr lang="en-US" sz="2800" dirty="0">
                <a:solidFill>
                  <a:srgbClr val="0000FF"/>
                </a:solidFill>
                <a:latin typeface="Times New Roman" pitchFamily="18" charset="0"/>
                <a:cs typeface="Times New Roman" pitchFamily="18" charset="0"/>
              </a:rPr>
              <a:t> O</a:t>
            </a:r>
            <a:r>
              <a:rPr lang="en-US" sz="2800" baseline="-25000" dirty="0">
                <a:solidFill>
                  <a:srgbClr val="0000FF"/>
                </a:solidFill>
                <a:latin typeface="Times New Roman" pitchFamily="18" charset="0"/>
                <a:cs typeface="Times New Roman" pitchFamily="18" charset="0"/>
              </a:rPr>
              <a:t>2</a:t>
            </a:r>
            <a:r>
              <a:rPr lang="en-US" sz="2800" dirty="0">
                <a:solidFill>
                  <a:srgbClr val="0000FF"/>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from="(-#ppt_w/2)" to="(#ppt_x)" calcmode="lin" valueType="num">
                                      <p:cBhvr>
                                        <p:cTn id="7" dur="600" fill="hold">
                                          <p:stCondLst>
                                            <p:cond delay="0"/>
                                          </p:stCondLst>
                                        </p:cTn>
                                        <p:tgtEl>
                                          <p:spTgt spid="8"/>
                                        </p:tgtEl>
                                        <p:attrNameLst>
                                          <p:attrName>ppt_x</p:attrName>
                                        </p:attrNameLst>
                                      </p:cBhvr>
                                    </p:anim>
                                    <p:anim from="0" to="-1.0" calcmode="lin" valueType="num">
                                      <p:cBhvr>
                                        <p:cTn id="8" dur="200" decel="50000" autoRev="1" fill="hold">
                                          <p:stCondLst>
                                            <p:cond delay="600"/>
                                          </p:stCondLst>
                                        </p:cTn>
                                        <p:tgtEl>
                                          <p:spTgt spid="8"/>
                                        </p:tgtEl>
                                        <p:attrNameLst>
                                          <p:attrName>xshear</p:attrName>
                                        </p:attrNameLst>
                                      </p:cBhvr>
                                    </p:anim>
                                    <p:animScale>
                                      <p:cBhvr>
                                        <p:cTn id="9" dur="200" decel="100000" autoRev="1" fill="hold">
                                          <p:stCondLst>
                                            <p:cond delay="600"/>
                                          </p:stCondLst>
                                        </p:cTn>
                                        <p:tgtEl>
                                          <p:spTgt spid="8"/>
                                        </p:tgtEl>
                                      </p:cBhvr>
                                      <p:from x="100000" y="100000"/>
                                      <p:to x="80000" y="100000"/>
                                    </p:animScale>
                                    <p:anim by="(#ppt_h/3+#ppt_w*0.1)" calcmode="lin" valueType="num">
                                      <p:cBhvr additive="sum">
                                        <p:cTn id="10" dur="200" decel="100000" autoRev="1" fill="hold">
                                          <p:stCondLst>
                                            <p:cond delay="600"/>
                                          </p:stCondLst>
                                        </p:cTn>
                                        <p:tgtEl>
                                          <p:spTgt spid="8"/>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53"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500" fill="hold"/>
                                        <p:tgtEl>
                                          <p:spTgt spid="9"/>
                                        </p:tgtEl>
                                        <p:attrNameLst>
                                          <p:attrName>ppt_w</p:attrName>
                                        </p:attrNameLst>
                                      </p:cBhvr>
                                      <p:tavLst>
                                        <p:tav tm="0">
                                          <p:val>
                                            <p:fltVal val="0"/>
                                          </p:val>
                                        </p:tav>
                                        <p:tav tm="100000">
                                          <p:val>
                                            <p:strVal val="#ppt_w"/>
                                          </p:val>
                                        </p:tav>
                                      </p:tavLst>
                                    </p:anim>
                                    <p:anim calcmode="lin" valueType="num">
                                      <p:cBhvr>
                                        <p:cTn id="16" dur="500" fill="hold"/>
                                        <p:tgtEl>
                                          <p:spTgt spid="9"/>
                                        </p:tgtEl>
                                        <p:attrNameLst>
                                          <p:attrName>ppt_h</p:attrName>
                                        </p:attrNameLst>
                                      </p:cBhvr>
                                      <p:tavLst>
                                        <p:tav tm="0">
                                          <p:val>
                                            <p:fltVal val="0"/>
                                          </p:val>
                                        </p:tav>
                                        <p:tav tm="100000">
                                          <p:val>
                                            <p:strVal val="#ppt_h"/>
                                          </p:val>
                                        </p:tav>
                                      </p:tavLst>
                                    </p:anim>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fltVal val="0"/>
                                          </p:val>
                                        </p:tav>
                                        <p:tav tm="100000">
                                          <p:val>
                                            <p:strVal val="#ppt_h"/>
                                          </p:val>
                                        </p:tav>
                                      </p:tavLst>
                                    </p:anim>
                                    <p:animEffect transition="in" filter="fade">
                                      <p:cBhvr>
                                        <p:cTn id="2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12192000" cy="523220"/>
          </a:xfrm>
          <a:prstGeom prst="rect">
            <a:avLst/>
          </a:prstGeom>
          <a:noFill/>
        </p:spPr>
        <p:txBody>
          <a:bodyPr wrap="square" rtlCol="0">
            <a:spAutoFit/>
          </a:bodyPr>
          <a:lstStyle/>
          <a:p>
            <a:pPr algn="ctr"/>
            <a:r>
              <a:rPr lang="en-US" sz="2800" b="1" dirty="0" err="1">
                <a:solidFill>
                  <a:srgbClr val="FF00FF"/>
                </a:solidFill>
                <a:latin typeface="Times New Roman" pitchFamily="18" charset="0"/>
                <a:cs typeface="Times New Roman" pitchFamily="18" charset="0"/>
              </a:rPr>
              <a:t>BÀI</a:t>
            </a:r>
            <a:r>
              <a:rPr lang="en-US" sz="2800" b="1" dirty="0">
                <a:solidFill>
                  <a:srgbClr val="FF00FF"/>
                </a:solidFill>
                <a:latin typeface="Times New Roman" pitchFamily="18" charset="0"/>
                <a:cs typeface="Times New Roman" pitchFamily="18" charset="0"/>
              </a:rPr>
              <a:t> 23:  </a:t>
            </a:r>
            <a:r>
              <a:rPr lang="en-US" sz="2800" b="1" dirty="0" err="1">
                <a:solidFill>
                  <a:srgbClr val="FF00FF"/>
                </a:solidFill>
                <a:latin typeface="Times New Roman" pitchFamily="18" charset="0"/>
                <a:cs typeface="Times New Roman" pitchFamily="18" charset="0"/>
              </a:rPr>
              <a:t>TRAO</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ĐỔI</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KHÍ</a:t>
            </a:r>
            <a:r>
              <a:rPr lang="en-US" sz="2800" b="1" dirty="0">
                <a:solidFill>
                  <a:srgbClr val="FF00FF"/>
                </a:solidFill>
                <a:latin typeface="Times New Roman" pitchFamily="18" charset="0"/>
                <a:cs typeface="Times New Roman" pitchFamily="18" charset="0"/>
              </a:rPr>
              <a:t> Ở </a:t>
            </a:r>
            <a:r>
              <a:rPr lang="en-US" sz="2800" b="1" dirty="0" err="1">
                <a:solidFill>
                  <a:srgbClr val="FF00FF"/>
                </a:solidFill>
                <a:latin typeface="Times New Roman" pitchFamily="18" charset="0"/>
                <a:cs typeface="Times New Roman" pitchFamily="18" charset="0"/>
              </a:rPr>
              <a:t>SINH</a:t>
            </a:r>
            <a:r>
              <a:rPr lang="en-US" sz="2800" b="1" dirty="0">
                <a:solidFill>
                  <a:srgbClr val="FF00FF"/>
                </a:solidFill>
                <a:latin typeface="Times New Roman" pitchFamily="18" charset="0"/>
                <a:cs typeface="Times New Roman" pitchFamily="18" charset="0"/>
              </a:rPr>
              <a:t> </a:t>
            </a:r>
            <a:r>
              <a:rPr lang="en-US" sz="2800" b="1" dirty="0" err="1">
                <a:solidFill>
                  <a:srgbClr val="FF00FF"/>
                </a:solidFill>
                <a:latin typeface="Times New Roman" pitchFamily="18" charset="0"/>
                <a:cs typeface="Times New Roman" pitchFamily="18" charset="0"/>
              </a:rPr>
              <a:t>VẬT</a:t>
            </a:r>
            <a:r>
              <a:rPr lang="en-US" sz="2800" b="1" dirty="0">
                <a:solidFill>
                  <a:srgbClr val="FF00FF"/>
                </a:solidFill>
                <a:latin typeface="Times New Roman" pitchFamily="18" charset="0"/>
                <a:cs typeface="Times New Roman" pitchFamily="18" charset="0"/>
              </a:rPr>
              <a:t>.</a:t>
            </a:r>
          </a:p>
        </p:txBody>
      </p:sp>
      <p:pic>
        <p:nvPicPr>
          <p:cNvPr id="3074" name="Picture 2"/>
          <p:cNvPicPr>
            <a:picLocks noChangeAspect="1" noChangeArrowheads="1"/>
          </p:cNvPicPr>
          <p:nvPr/>
        </p:nvPicPr>
        <p:blipFill>
          <a:blip r:embed="rId2"/>
          <a:srcRect/>
          <a:stretch>
            <a:fillRect/>
          </a:stretch>
        </p:blipFill>
        <p:spPr bwMode="auto">
          <a:xfrm>
            <a:off x="145140" y="1675940"/>
            <a:ext cx="5640276" cy="3231726"/>
          </a:xfrm>
          <a:prstGeom prst="rect">
            <a:avLst/>
          </a:prstGeom>
          <a:noFill/>
          <a:ln w="9525">
            <a:noFill/>
            <a:miter lim="800000"/>
            <a:headEnd/>
            <a:tailEnd/>
          </a:ln>
          <a:effectLst/>
        </p:spPr>
      </p:pic>
      <p:sp>
        <p:nvSpPr>
          <p:cNvPr id="4" name="Rectangle 3"/>
          <p:cNvSpPr/>
          <p:nvPr/>
        </p:nvSpPr>
        <p:spPr>
          <a:xfrm>
            <a:off x="5524983" y="2054125"/>
            <a:ext cx="6096000" cy="2677656"/>
          </a:xfrm>
          <a:prstGeom prst="rect">
            <a:avLst/>
          </a:prstGeom>
        </p:spPr>
        <p:txBody>
          <a:bodyPr>
            <a:spAutoFit/>
          </a:bodyPr>
          <a:lstStyle/>
          <a:p>
            <a:pPr algn="just"/>
            <a:r>
              <a:rPr lang="vi-VN" sz="2800" dirty="0">
                <a:solidFill>
                  <a:srgbClr val="FF00FF"/>
                </a:solidFill>
                <a:latin typeface="+mj-lt"/>
              </a:rPr>
              <a:t>– Hô hấp tế bào sử dụng khí oxygen để “đốt cháy” các chất hữu cơ, giải phóng năng lượng, tạo ra nước và khí carbon dioxide. Khí carbon dioxide khuếch tán qua bề mặt trao đổi khí ở sinh vật ra ngoài không khí.</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with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anim calcmode="lin" valueType="num">
                                      <p:cBhvr>
                                        <p:cTn id="9" dur="500" fill="hold"/>
                                        <p:tgtEl>
                                          <p:spTgt spid="3074"/>
                                        </p:tgtEl>
                                        <p:attrNameLst>
                                          <p:attrName>style.rotation</p:attrName>
                                        </p:attrNameLst>
                                      </p:cBhvr>
                                      <p:tavLst>
                                        <p:tav tm="0">
                                          <p:val>
                                            <p:fltVal val="360"/>
                                          </p:val>
                                        </p:tav>
                                        <p:tav tm="100000">
                                          <p:val>
                                            <p:fltVal val="0"/>
                                          </p:val>
                                        </p:tav>
                                      </p:tavLst>
                                    </p:anim>
                                    <p:animEffect transition="in" filter="fade">
                                      <p:cBhvr>
                                        <p:cTn id="10" dur="500"/>
                                        <p:tgtEl>
                                          <p:spTgt spid="3074"/>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heel(4)">
                                      <p:cBhvr>
                                        <p:cTn id="1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Ferre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4" descr="td"/>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733800" y="2099257"/>
            <a:ext cx="5105400" cy="116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buch005"/>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3275527"/>
            <a:ext cx="3200400"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08738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withEffect">
                                  <p:stCondLst>
                                    <p:cond delay="50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Ở ĐẦU KHTN 7-HIỀ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MỞ ĐẦU KHTN 7-HIỀN</Template>
  <TotalTime>3669</TotalTime>
  <Words>696</Words>
  <Application>Microsoft Office PowerPoint</Application>
  <PresentationFormat>Widescreen</PresentationFormat>
  <Paragraphs>43</Paragraphs>
  <Slides>9</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9</vt:i4>
      </vt:variant>
    </vt:vector>
  </HeadingPairs>
  <TitlesOfParts>
    <vt:vector size="18" baseType="lpstr">
      <vt:lpstr>Arial</vt:lpstr>
      <vt:lpstr>Calibri</vt:lpstr>
      <vt:lpstr>Calibri Light</vt:lpstr>
      <vt:lpstr>Hind Vadodara Light</vt:lpstr>
      <vt:lpstr>Poppins</vt:lpstr>
      <vt:lpstr>Times New Roman</vt:lpstr>
      <vt:lpstr>VNI-Times</vt:lpstr>
      <vt:lpstr>MỞ ĐẦU KHTN 7-HIỀN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Bùi Thị Thu Hiền</dc:creator>
  <cp:lastModifiedBy>lethuy lethuy</cp:lastModifiedBy>
  <cp:revision>666</cp:revision>
  <dcterms:created xsi:type="dcterms:W3CDTF">2022-07-11T10:05:56Z</dcterms:created>
  <dcterms:modified xsi:type="dcterms:W3CDTF">2025-03-24T07:17:00Z</dcterms:modified>
</cp:coreProperties>
</file>