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307" r:id="rId3"/>
    <p:sldId id="335" r:id="rId4"/>
    <p:sldId id="334" r:id="rId5"/>
    <p:sldId id="394" r:id="rId6"/>
    <p:sldId id="442" r:id="rId7"/>
    <p:sldId id="443" r:id="rId8"/>
    <p:sldId id="441" r:id="rId9"/>
    <p:sldId id="440" r:id="rId10"/>
    <p:sldId id="32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FF"/>
    <a:srgbClr val="0000FF"/>
    <a:srgbClr val="0000CC"/>
    <a:srgbClr val="FF0000"/>
    <a:srgbClr val="FF6600"/>
    <a:srgbClr val="00CC00"/>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98" autoAdjust="0"/>
    <p:restoredTop sz="98566" autoAdjust="0"/>
  </p:normalViewPr>
  <p:slideViewPr>
    <p:cSldViewPr snapToGrid="0">
      <p:cViewPr varScale="1">
        <p:scale>
          <a:sx n="77" d="100"/>
          <a:sy n="77" d="100"/>
        </p:scale>
        <p:origin x="1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24/03/2025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819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5" name="Footer Placeholder 4">
            <a:extLst>
              <a:ext uri="{FF2B5EF4-FFF2-40B4-BE49-F238E27FC236}">
                <a16:creationId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5" name="Footer Placeholder 4">
            <a:extLst>
              <a:ext uri="{FF2B5EF4-FFF2-40B4-BE49-F238E27FC236}">
                <a16:creationId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5" name="Footer Placeholder 4">
            <a:extLst>
              <a:ext uri="{FF2B5EF4-FFF2-40B4-BE49-F238E27FC236}">
                <a16:creationId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CDB076-6E25-40C7-A8B5-1BC85630D5C5}" type="datetime1">
              <a:rPr lang="en-US" smtClean="0"/>
              <a:t>24/03/2025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465140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03B77D-52AE-4923-90FA-DCA0190479D3}" type="datetime1">
              <a:rPr lang="en-US" smtClean="0"/>
              <a:t>24/03/2025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2420944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31A01-4FD3-44B2-ABA3-7B250848C315}" type="datetime1">
              <a:rPr lang="en-US" smtClean="0"/>
              <a:t>24/03/2025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353043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E95EC8-3EDE-43FC-BF36-30FAAC1FEDAB}" type="datetime1">
              <a:rPr lang="en-US" smtClean="0"/>
              <a:t>24/03/2025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2039208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4B1769-12E0-48E7-B71E-0AEFF7DC7432}" type="datetime1">
              <a:rPr lang="en-US" smtClean="0"/>
              <a:t>24/03/2025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3615073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8E4E68-D2F3-4856-B6CA-563C3A36DACC}" type="datetime1">
              <a:rPr lang="en-US" smtClean="0"/>
              <a:t>24/03/2025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1475006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8219C-0050-48DB-BCF8-581ACC6705C8}" type="datetime1">
              <a:rPr lang="en-US" smtClean="0"/>
              <a:t>24/03/2025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3031712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57D4F1-841C-48D0-8BA5-F171CA3109FD}" type="datetime1">
              <a:rPr lang="en-US" smtClean="0"/>
              <a:t>24/03/2025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45083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5" name="Footer Placeholder 4">
            <a:extLst>
              <a:ext uri="{FF2B5EF4-FFF2-40B4-BE49-F238E27FC236}">
                <a16:creationId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19B04B-702B-4548-9466-452C16512EEA}" type="datetime1">
              <a:rPr lang="en-US" smtClean="0"/>
              <a:t>24/03/2025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4015597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45419D-71E5-4CFB-9119-EF7DF7046DB3}" type="datetime1">
              <a:rPr lang="en-US" smtClean="0"/>
              <a:t>24/03/2025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3164540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B7CDBB-30C1-450B-AC14-1B8AB2D4E8DD}" type="datetime1">
              <a:rPr lang="en-US" smtClean="0"/>
              <a:t>24/03/2025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CC7E0-6154-4403-BEDD-E3EBC2364569}" type="slidenum">
              <a:rPr lang="en-US" smtClean="0"/>
              <a:t>‹#›</a:t>
            </a:fld>
            <a:endParaRPr lang="en-US"/>
          </a:p>
        </p:txBody>
      </p:sp>
    </p:spTree>
    <p:extLst>
      <p:ext uri="{BB962C8B-B14F-4D97-AF65-F5344CB8AC3E}">
        <p14:creationId xmlns:p14="http://schemas.microsoft.com/office/powerpoint/2010/main" val="108093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29"/>
        <p:cNvGrpSpPr/>
        <p:nvPr/>
      </p:nvGrpSpPr>
      <p:grpSpPr>
        <a:xfrm>
          <a:off x="0" y="0"/>
          <a:ext cx="0" cy="0"/>
          <a:chOff x="0" y="0"/>
          <a:chExt cx="0" cy="0"/>
        </a:xfrm>
      </p:grpSpPr>
      <p:sp>
        <p:nvSpPr>
          <p:cNvPr id="2" name="Google Shape;332;p4">
            <a:extLst>
              <a:ext uri="{FF2B5EF4-FFF2-40B4-BE49-F238E27FC236}">
                <a16:creationId xmlns:a16="http://schemas.microsoft.com/office/drawing/2014/main" id="{54AD412A-E952-A9CD-655D-054CDC35EFB5}"/>
              </a:ext>
            </a:extLst>
          </p:cNvPr>
          <p:cNvSpPr txBox="1">
            <a:spLocks noChangeArrowheads="1"/>
          </p:cNvSpPr>
          <p:nvPr/>
        </p:nvSpPr>
        <p:spPr bwMode="auto">
          <a:xfrm>
            <a:off x="11296650" y="7031038"/>
            <a:ext cx="731838" cy="523875"/>
          </a:xfrm>
          <a:prstGeom prst="rect">
            <a:avLst/>
          </a:prstGeom>
          <a:noFill/>
          <a:ln>
            <a:noFill/>
          </a:ln>
        </p:spPr>
        <p:txBody>
          <a:bodyPr lIns="121900" tIns="121900" rIns="121900" bIns="12190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fld id="{DB5FE4FD-1319-4885-9E42-4FC35026D419}" type="slidenum">
              <a:rPr lang="en-US" altLang="en-US" sz="2400"/>
              <a:pPr eaLnBrk="1" hangingPunct="1"/>
              <a:t>‹#›</a:t>
            </a:fld>
            <a:endParaRPr lang="en-US" altLang="en-US" sz="2400">
              <a:solidFill>
                <a:srgbClr val="000000"/>
              </a:solidFill>
            </a:endParaRPr>
          </a:p>
        </p:txBody>
      </p:sp>
      <p:grpSp>
        <p:nvGrpSpPr>
          <p:cNvPr id="3" name="Google Shape;333;p4">
            <a:extLst>
              <a:ext uri="{FF2B5EF4-FFF2-40B4-BE49-F238E27FC236}">
                <a16:creationId xmlns:a16="http://schemas.microsoft.com/office/drawing/2014/main" id="{FCA27FA2-891B-08D7-2380-CB6DA6AA6C51}"/>
              </a:ext>
            </a:extLst>
          </p:cNvPr>
          <p:cNvGrpSpPr>
            <a:grpSpLocks/>
          </p:cNvGrpSpPr>
          <p:nvPr/>
        </p:nvGrpSpPr>
        <p:grpSpPr bwMode="auto">
          <a:xfrm flipH="1">
            <a:off x="6273800" y="4841875"/>
            <a:ext cx="7853363" cy="3541713"/>
            <a:chOff x="5619200" y="4458200"/>
            <a:chExt cx="1647150" cy="742900"/>
          </a:xfrm>
        </p:grpSpPr>
        <p:sp>
          <p:nvSpPr>
            <p:cNvPr id="4" name="Google Shape;334;p4">
              <a:extLst>
                <a:ext uri="{FF2B5EF4-FFF2-40B4-BE49-F238E27FC236}">
                  <a16:creationId xmlns:a16="http://schemas.microsoft.com/office/drawing/2014/main" id="{E0C81D19-63A7-103A-6BBA-1A7436A6E4D4}"/>
                </a:ext>
              </a:extLst>
            </p:cNvPr>
            <p:cNvSpPr>
              <a:spLocks/>
            </p:cNvSpPr>
            <p:nvPr/>
          </p:nvSpPr>
          <p:spPr bwMode="auto">
            <a:xfrm>
              <a:off x="5619200" y="4458200"/>
              <a:ext cx="1647150" cy="690850"/>
            </a:xfrm>
            <a:custGeom>
              <a:avLst/>
              <a:gdLst>
                <a:gd name="T0" fmla="*/ 2147483646 w 65886"/>
                <a:gd name="T1" fmla="*/ 2147483646 h 27634"/>
                <a:gd name="T2" fmla="*/ 2147483646 w 65886"/>
                <a:gd name="T3" fmla="*/ 2147483646 h 27634"/>
                <a:gd name="T4" fmla="*/ 2147483646 w 65886"/>
                <a:gd name="T5" fmla="*/ 2147483646 h 27634"/>
                <a:gd name="T6" fmla="*/ 2147483646 w 65886"/>
                <a:gd name="T7" fmla="*/ 2147483646 h 27634"/>
                <a:gd name="T8" fmla="*/ 0 w 65886"/>
                <a:gd name="T9" fmla="*/ 2147483646 h 27634"/>
                <a:gd name="T10" fmla="*/ 2147483646 w 65886"/>
                <a:gd name="T11" fmla="*/ 2147483646 h 27634"/>
                <a:gd name="T12" fmla="*/ 2147483646 w 65886"/>
                <a:gd name="T13" fmla="*/ 2147483646 h 27634"/>
                <a:gd name="T14" fmla="*/ 2147483646 w 65886"/>
                <a:gd name="T15" fmla="*/ 2147483646 h 27634"/>
                <a:gd name="T16" fmla="*/ 2147483646 w 65886"/>
                <a:gd name="T17" fmla="*/ 2147483646 h 27634"/>
                <a:gd name="T18" fmla="*/ 2147483646 w 65886"/>
                <a:gd name="T19" fmla="*/ 2147483646 h 27634"/>
                <a:gd name="T20" fmla="*/ 2147483646 w 65886"/>
                <a:gd name="T21" fmla="*/ 2147483646 h 27634"/>
                <a:gd name="T22" fmla="*/ 2147483646 w 65886"/>
                <a:gd name="T23" fmla="*/ 2147483646 h 27634"/>
                <a:gd name="T24" fmla="*/ 2147483646 w 65886"/>
                <a:gd name="T25" fmla="*/ 2147483646 h 27634"/>
                <a:gd name="T26" fmla="*/ 2147483646 w 65886"/>
                <a:gd name="T27" fmla="*/ 2147483646 h 27634"/>
                <a:gd name="T28" fmla="*/ 2147483646 w 65886"/>
                <a:gd name="T29" fmla="*/ 2147483646 h 27634"/>
                <a:gd name="T30" fmla="*/ 2147483646 w 65886"/>
                <a:gd name="T31" fmla="*/ 2147483646 h 276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rgbClr val="FAD3D4"/>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 name="Google Shape;335;p4">
              <a:extLst>
                <a:ext uri="{FF2B5EF4-FFF2-40B4-BE49-F238E27FC236}">
                  <a16:creationId xmlns:a16="http://schemas.microsoft.com/office/drawing/2014/main" id="{52D601FF-872E-F2DE-293E-C386E6E42C42}"/>
                </a:ext>
              </a:extLst>
            </p:cNvPr>
            <p:cNvSpPr>
              <a:spLocks/>
            </p:cNvSpPr>
            <p:nvPr/>
          </p:nvSpPr>
          <p:spPr bwMode="auto">
            <a:xfrm>
              <a:off x="5706150" y="4536325"/>
              <a:ext cx="1477225" cy="645250"/>
            </a:xfrm>
            <a:custGeom>
              <a:avLst/>
              <a:gdLst>
                <a:gd name="T0" fmla="*/ 2147483646 w 59089"/>
                <a:gd name="T1" fmla="*/ 2147483646 h 25810"/>
                <a:gd name="T2" fmla="*/ 2147483646 w 59089"/>
                <a:gd name="T3" fmla="*/ 2147483646 h 25810"/>
                <a:gd name="T4" fmla="*/ 2147483646 w 59089"/>
                <a:gd name="T5" fmla="*/ 2147483646 h 25810"/>
                <a:gd name="T6" fmla="*/ 2147483646 w 59089"/>
                <a:gd name="T7" fmla="*/ 2147483646 h 25810"/>
                <a:gd name="T8" fmla="*/ 2147483646 w 59089"/>
                <a:gd name="T9" fmla="*/ 2147483646 h 25810"/>
                <a:gd name="T10" fmla="*/ 2147483646 w 59089"/>
                <a:gd name="T11" fmla="*/ 2147483646 h 25810"/>
                <a:gd name="T12" fmla="*/ 2147483646 w 59089"/>
                <a:gd name="T13" fmla="*/ 2147483646 h 25810"/>
                <a:gd name="T14" fmla="*/ 2147483646 w 59089"/>
                <a:gd name="T15" fmla="*/ 2147483646 h 25810"/>
                <a:gd name="T16" fmla="*/ 2147483646 w 59089"/>
                <a:gd name="T17" fmla="*/ 2147483646 h 25810"/>
                <a:gd name="T18" fmla="*/ 2147483646 w 59089"/>
                <a:gd name="T19" fmla="*/ 2147483646 h 25810"/>
                <a:gd name="T20" fmla="*/ 2147483646 w 59089"/>
                <a:gd name="T21" fmla="*/ 2147483646 h 25810"/>
                <a:gd name="T22" fmla="*/ 2147483646 w 59089"/>
                <a:gd name="T23" fmla="*/ 2147483646 h 25810"/>
                <a:gd name="T24" fmla="*/ 2147483646 w 59089"/>
                <a:gd name="T25" fmla="*/ 2147483646 h 25810"/>
                <a:gd name="T26" fmla="*/ 2147483646 w 59089"/>
                <a:gd name="T27" fmla="*/ 2147483646 h 25810"/>
                <a:gd name="T28" fmla="*/ 2147483646 w 59089"/>
                <a:gd name="T29" fmla="*/ 2147483646 h 25810"/>
                <a:gd name="T30" fmla="*/ 2147483646 w 59089"/>
                <a:gd name="T31" fmla="*/ 2147483646 h 25810"/>
                <a:gd name="T32" fmla="*/ 2147483646 w 59089"/>
                <a:gd name="T33" fmla="*/ 2147483646 h 25810"/>
                <a:gd name="T34" fmla="*/ 2147483646 w 59089"/>
                <a:gd name="T35" fmla="*/ 2147483646 h 25810"/>
                <a:gd name="T36" fmla="*/ 2147483646 w 59089"/>
                <a:gd name="T37" fmla="*/ 2147483646 h 25810"/>
                <a:gd name="T38" fmla="*/ 2147483646 w 59089"/>
                <a:gd name="T39" fmla="*/ 2147483646 h 25810"/>
                <a:gd name="T40" fmla="*/ 2147483646 w 59089"/>
                <a:gd name="T41" fmla="*/ 2147483646 h 25810"/>
                <a:gd name="T42" fmla="*/ 2147483646 w 59089"/>
                <a:gd name="T43" fmla="*/ 2147483646 h 25810"/>
                <a:gd name="T44" fmla="*/ 2147483646 w 59089"/>
                <a:gd name="T45" fmla="*/ 2147483646 h 25810"/>
                <a:gd name="T46" fmla="*/ 2147483646 w 59089"/>
                <a:gd name="T47" fmla="*/ 2147483646 h 258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6" name="Google Shape;336;p4">
              <a:extLst>
                <a:ext uri="{FF2B5EF4-FFF2-40B4-BE49-F238E27FC236}">
                  <a16:creationId xmlns:a16="http://schemas.microsoft.com/office/drawing/2014/main" id="{C03700A1-38E3-A7AF-F3B3-B68F91CEB329}"/>
                </a:ext>
              </a:extLst>
            </p:cNvPr>
            <p:cNvSpPr>
              <a:spLocks/>
            </p:cNvSpPr>
            <p:nvPr/>
          </p:nvSpPr>
          <p:spPr bwMode="auto">
            <a:xfrm>
              <a:off x="5813125" y="4656950"/>
              <a:ext cx="1320600" cy="525400"/>
            </a:xfrm>
            <a:custGeom>
              <a:avLst/>
              <a:gdLst>
                <a:gd name="T0" fmla="*/ 2147483646 w 52824"/>
                <a:gd name="T1" fmla="*/ 0 h 21016"/>
                <a:gd name="T2" fmla="*/ 2147483646 w 52824"/>
                <a:gd name="T3" fmla="*/ 2147483646 h 21016"/>
                <a:gd name="T4" fmla="*/ 2147483646 w 52824"/>
                <a:gd name="T5" fmla="*/ 2147483646 h 21016"/>
                <a:gd name="T6" fmla="*/ 2147483646 w 52824"/>
                <a:gd name="T7" fmla="*/ 2147483646 h 21016"/>
                <a:gd name="T8" fmla="*/ 2147483646 w 52824"/>
                <a:gd name="T9" fmla="*/ 2147483646 h 21016"/>
                <a:gd name="T10" fmla="*/ 2147483646 w 52824"/>
                <a:gd name="T11" fmla="*/ 2147483646 h 21016"/>
                <a:gd name="T12" fmla="*/ 2147483646 w 52824"/>
                <a:gd name="T13" fmla="*/ 2147483646 h 21016"/>
                <a:gd name="T14" fmla="*/ 2147483646 w 52824"/>
                <a:gd name="T15" fmla="*/ 2147483646 h 21016"/>
                <a:gd name="T16" fmla="*/ 2147483646 w 52824"/>
                <a:gd name="T17" fmla="*/ 2147483646 h 21016"/>
                <a:gd name="T18" fmla="*/ 2147483646 w 52824"/>
                <a:gd name="T19" fmla="*/ 2147483646 h 21016"/>
                <a:gd name="T20" fmla="*/ 2147483646 w 52824"/>
                <a:gd name="T21" fmla="*/ 2147483646 h 21016"/>
                <a:gd name="T22" fmla="*/ 2147483646 w 52824"/>
                <a:gd name="T23" fmla="*/ 2147483646 h 21016"/>
                <a:gd name="T24" fmla="*/ 2147483646 w 52824"/>
                <a:gd name="T25" fmla="*/ 2147483646 h 21016"/>
                <a:gd name="T26" fmla="*/ 2147483646 w 52824"/>
                <a:gd name="T27" fmla="*/ 2147483646 h 21016"/>
                <a:gd name="T28" fmla="*/ 2147483646 w 52824"/>
                <a:gd name="T29" fmla="*/ 2147483646 h 21016"/>
                <a:gd name="T30" fmla="*/ 2147483646 w 52824"/>
                <a:gd name="T31" fmla="*/ 2147483646 h 21016"/>
                <a:gd name="T32" fmla="*/ 2147483646 w 52824"/>
                <a:gd name="T33" fmla="*/ 2147483646 h 21016"/>
                <a:gd name="T34" fmla="*/ 2147483646 w 52824"/>
                <a:gd name="T35" fmla="*/ 2147483646 h 21016"/>
                <a:gd name="T36" fmla="*/ 2147483646 w 52824"/>
                <a:gd name="T37" fmla="*/ 2147483646 h 21016"/>
                <a:gd name="T38" fmla="*/ 2147483646 w 52824"/>
                <a:gd name="T39" fmla="*/ 2147483646 h 21016"/>
                <a:gd name="T40" fmla="*/ 2147483646 w 52824"/>
                <a:gd name="T41" fmla="*/ 2147483646 h 21016"/>
                <a:gd name="T42" fmla="*/ 2147483646 w 52824"/>
                <a:gd name="T43" fmla="*/ 2147483646 h 21016"/>
                <a:gd name="T44" fmla="*/ 2147483646 w 52824"/>
                <a:gd name="T45" fmla="*/ 2147483646 h 21016"/>
                <a:gd name="T46" fmla="*/ 2147483646 w 52824"/>
                <a:gd name="T47" fmla="*/ 2147483646 h 21016"/>
                <a:gd name="T48" fmla="*/ 2147483646 w 52824"/>
                <a:gd name="T49" fmla="*/ 2147483646 h 21016"/>
                <a:gd name="T50" fmla="*/ 2147483646 w 52824"/>
                <a:gd name="T51" fmla="*/ 2147483646 h 21016"/>
                <a:gd name="T52" fmla="*/ 2147483646 w 52824"/>
                <a:gd name="T53" fmla="*/ 0 h 2101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7" name="Google Shape;337;p4">
              <a:extLst>
                <a:ext uri="{FF2B5EF4-FFF2-40B4-BE49-F238E27FC236}">
                  <a16:creationId xmlns:a16="http://schemas.microsoft.com/office/drawing/2014/main" id="{030EB594-84E8-3194-B257-23E7E6A11CEC}"/>
                </a:ext>
              </a:extLst>
            </p:cNvPr>
            <p:cNvSpPr>
              <a:spLocks/>
            </p:cNvSpPr>
            <p:nvPr/>
          </p:nvSpPr>
          <p:spPr bwMode="auto">
            <a:xfrm>
              <a:off x="5873650" y="4751150"/>
              <a:ext cx="1188750" cy="437925"/>
            </a:xfrm>
            <a:custGeom>
              <a:avLst/>
              <a:gdLst>
                <a:gd name="T0" fmla="*/ 2147483646 w 47550"/>
                <a:gd name="T1" fmla="*/ 2147483646 h 17517"/>
                <a:gd name="T2" fmla="*/ 2147483646 w 47550"/>
                <a:gd name="T3" fmla="*/ 2147483646 h 17517"/>
                <a:gd name="T4" fmla="*/ 2147483646 w 47550"/>
                <a:gd name="T5" fmla="*/ 2147483646 h 17517"/>
                <a:gd name="T6" fmla="*/ 2147483646 w 47550"/>
                <a:gd name="T7" fmla="*/ 2147483646 h 17517"/>
                <a:gd name="T8" fmla="*/ 2147483646 w 47550"/>
                <a:gd name="T9" fmla="*/ 2147483646 h 17517"/>
                <a:gd name="T10" fmla="*/ 2147483646 w 47550"/>
                <a:gd name="T11" fmla="*/ 2147483646 h 17517"/>
                <a:gd name="T12" fmla="*/ 2147483646 w 47550"/>
                <a:gd name="T13" fmla="*/ 2147483646 h 17517"/>
                <a:gd name="T14" fmla="*/ 2147483646 w 47550"/>
                <a:gd name="T15" fmla="*/ 2147483646 h 17517"/>
                <a:gd name="T16" fmla="*/ 2147483646 w 47550"/>
                <a:gd name="T17" fmla="*/ 2147483646 h 17517"/>
                <a:gd name="T18" fmla="*/ 2147483646 w 47550"/>
                <a:gd name="T19" fmla="*/ 2147483646 h 17517"/>
                <a:gd name="T20" fmla="*/ 2147483646 w 47550"/>
                <a:gd name="T21" fmla="*/ 2147483646 h 17517"/>
                <a:gd name="T22" fmla="*/ 2147483646 w 47550"/>
                <a:gd name="T23" fmla="*/ 2147483646 h 17517"/>
                <a:gd name="T24" fmla="*/ 2147483646 w 47550"/>
                <a:gd name="T25" fmla="*/ 2147483646 h 17517"/>
                <a:gd name="T26" fmla="*/ 2147483646 w 47550"/>
                <a:gd name="T27" fmla="*/ 2147483646 h 17517"/>
                <a:gd name="T28" fmla="*/ 2147483646 w 47550"/>
                <a:gd name="T29" fmla="*/ 2147483646 h 17517"/>
                <a:gd name="T30" fmla="*/ 2147483646 w 47550"/>
                <a:gd name="T31" fmla="*/ 2147483646 h 17517"/>
                <a:gd name="T32" fmla="*/ 2147483646 w 47550"/>
                <a:gd name="T33" fmla="*/ 2147483646 h 17517"/>
                <a:gd name="T34" fmla="*/ 2147483646 w 47550"/>
                <a:gd name="T35" fmla="*/ 2147483646 h 17517"/>
                <a:gd name="T36" fmla="*/ 2147483646 w 47550"/>
                <a:gd name="T37" fmla="*/ 2147483646 h 17517"/>
                <a:gd name="T38" fmla="*/ 2147483646 w 47550"/>
                <a:gd name="T39" fmla="*/ 2147483646 h 17517"/>
                <a:gd name="T40" fmla="*/ 2147483646 w 47550"/>
                <a:gd name="T41" fmla="*/ 2147483646 h 17517"/>
                <a:gd name="T42" fmla="*/ 2147483646 w 47550"/>
                <a:gd name="T43" fmla="*/ 2147483646 h 17517"/>
                <a:gd name="T44" fmla="*/ 2147483646 w 47550"/>
                <a:gd name="T45" fmla="*/ 2147483646 h 17517"/>
                <a:gd name="T46" fmla="*/ 2147483646 w 47550"/>
                <a:gd name="T47" fmla="*/ 2147483646 h 17517"/>
                <a:gd name="T48" fmla="*/ 2147483646 w 47550"/>
                <a:gd name="T49" fmla="*/ 2147483646 h 17517"/>
                <a:gd name="T50" fmla="*/ 2147483646 w 47550"/>
                <a:gd name="T51" fmla="*/ 2147483646 h 17517"/>
                <a:gd name="T52" fmla="*/ 2147483646 w 47550"/>
                <a:gd name="T53" fmla="*/ 2147483646 h 175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sp>
          <p:nvSpPr>
            <p:cNvPr id="8" name="Google Shape;338;p4">
              <a:extLst>
                <a:ext uri="{FF2B5EF4-FFF2-40B4-BE49-F238E27FC236}">
                  <a16:creationId xmlns:a16="http://schemas.microsoft.com/office/drawing/2014/main" id="{729D7BC5-4C04-9357-0C52-F8CD562CC35D}"/>
                </a:ext>
              </a:extLst>
            </p:cNvPr>
            <p:cNvSpPr>
              <a:spLocks/>
            </p:cNvSpPr>
            <p:nvPr/>
          </p:nvSpPr>
          <p:spPr bwMode="auto">
            <a:xfrm>
              <a:off x="5987550" y="4937050"/>
              <a:ext cx="1010475" cy="264050"/>
            </a:xfrm>
            <a:custGeom>
              <a:avLst/>
              <a:gdLst>
                <a:gd name="T0" fmla="*/ 2147483646 w 40419"/>
                <a:gd name="T1" fmla="*/ 0 h 10562"/>
                <a:gd name="T2" fmla="*/ 2147483646 w 40419"/>
                <a:gd name="T3" fmla="*/ 2147483646 h 10562"/>
                <a:gd name="T4" fmla="*/ 0 w 40419"/>
                <a:gd name="T5" fmla="*/ 2147483646 h 10562"/>
                <a:gd name="T6" fmla="*/ 2147483646 w 40419"/>
                <a:gd name="T7" fmla="*/ 2147483646 h 10562"/>
                <a:gd name="T8" fmla="*/ 2147483646 w 40419"/>
                <a:gd name="T9" fmla="*/ 2147483646 h 10562"/>
                <a:gd name="T10" fmla="*/ 2147483646 w 40419"/>
                <a:gd name="T11" fmla="*/ 2147483646 h 10562"/>
                <a:gd name="T12" fmla="*/ 2147483646 w 40419"/>
                <a:gd name="T13" fmla="*/ 2147483646 h 10562"/>
                <a:gd name="T14" fmla="*/ 2147483646 w 40419"/>
                <a:gd name="T15" fmla="*/ 2147483646 h 10562"/>
                <a:gd name="T16" fmla="*/ 2147483646 w 40419"/>
                <a:gd name="T17" fmla="*/ 2147483646 h 10562"/>
                <a:gd name="T18" fmla="*/ 2147483646 w 40419"/>
                <a:gd name="T19" fmla="*/ 2147483646 h 10562"/>
                <a:gd name="T20" fmla="*/ 2147483646 w 40419"/>
                <a:gd name="T21" fmla="*/ 2147483646 h 10562"/>
                <a:gd name="T22" fmla="*/ 2147483646 w 40419"/>
                <a:gd name="T23" fmla="*/ 2147483646 h 10562"/>
                <a:gd name="T24" fmla="*/ 2147483646 w 40419"/>
                <a:gd name="T25" fmla="*/ 2147483646 h 10562"/>
                <a:gd name="T26" fmla="*/ 2147483646 w 40419"/>
                <a:gd name="T27" fmla="*/ 2147483646 h 10562"/>
                <a:gd name="T28" fmla="*/ 2147483646 w 40419"/>
                <a:gd name="T29" fmla="*/ 2147483646 h 10562"/>
                <a:gd name="T30" fmla="*/ 2147483646 w 40419"/>
                <a:gd name="T31" fmla="*/ 2147483646 h 10562"/>
                <a:gd name="T32" fmla="*/ 2147483646 w 40419"/>
                <a:gd name="T33" fmla="*/ 2147483646 h 10562"/>
                <a:gd name="T34" fmla="*/ 2147483646 w 40419"/>
                <a:gd name="T35" fmla="*/ 2147483646 h 10562"/>
                <a:gd name="T36" fmla="*/ 2147483646 w 40419"/>
                <a:gd name="T37" fmla="*/ 2147483646 h 10562"/>
                <a:gd name="T38" fmla="*/ 2147483646 w 40419"/>
                <a:gd name="T39" fmla="*/ 2147483646 h 10562"/>
                <a:gd name="T40" fmla="*/ 2147483646 w 40419"/>
                <a:gd name="T41" fmla="*/ 2147483646 h 10562"/>
                <a:gd name="T42" fmla="*/ 2147483646 w 40419"/>
                <a:gd name="T43" fmla="*/ 2147483646 h 10562"/>
                <a:gd name="T44" fmla="*/ 2147483646 w 40419"/>
                <a:gd name="T45" fmla="*/ 2147483646 h 10562"/>
                <a:gd name="T46" fmla="*/ 2147483646 w 40419"/>
                <a:gd name="T47" fmla="*/ 2147483646 h 10562"/>
                <a:gd name="T48" fmla="*/ 2147483646 w 40419"/>
                <a:gd name="T49" fmla="*/ 2147483646 h 10562"/>
                <a:gd name="T50" fmla="*/ 2147483646 w 40419"/>
                <a:gd name="T51" fmla="*/ 2147483646 h 10562"/>
                <a:gd name="T52" fmla="*/ 2147483646 w 40419"/>
                <a:gd name="T53" fmla="*/ 2147483646 h 10562"/>
                <a:gd name="T54" fmla="*/ 2147483646 w 40419"/>
                <a:gd name="T55" fmla="*/ 2147483646 h 10562"/>
                <a:gd name="T56" fmla="*/ 2147483646 w 40419"/>
                <a:gd name="T57" fmla="*/ 0 h 105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US"/>
            </a:p>
          </p:txBody>
        </p:sp>
      </p:grpSp>
      <p:grpSp>
        <p:nvGrpSpPr>
          <p:cNvPr id="9" name="Google Shape;339;p4">
            <a:extLst>
              <a:ext uri="{FF2B5EF4-FFF2-40B4-BE49-F238E27FC236}">
                <a16:creationId xmlns:a16="http://schemas.microsoft.com/office/drawing/2014/main" id="{41AC8E73-0E1C-B04D-9B85-79B2DEFD8151}"/>
              </a:ext>
            </a:extLst>
          </p:cNvPr>
          <p:cNvGrpSpPr>
            <a:grpSpLocks/>
          </p:cNvGrpSpPr>
          <p:nvPr/>
        </p:nvGrpSpPr>
        <p:grpSpPr bwMode="auto">
          <a:xfrm>
            <a:off x="-1544638" y="6329363"/>
            <a:ext cx="4895851" cy="1774825"/>
            <a:chOff x="-1068128" y="3996204"/>
            <a:chExt cx="3672418" cy="1331055"/>
          </a:xfrm>
        </p:grpSpPr>
        <p:sp>
          <p:nvSpPr>
            <p:cNvPr id="10" name="Google Shape;340;p4">
              <a:extLst>
                <a:ext uri="{FF2B5EF4-FFF2-40B4-BE49-F238E27FC236}">
                  <a16:creationId xmlns:a16="http://schemas.microsoft.com/office/drawing/2014/main" id="{9408CC38-B44F-EE5B-6A8D-BC65255774CA}"/>
                </a:ext>
              </a:extLst>
            </p:cNvPr>
            <p:cNvSpPr>
              <a:spLocks/>
            </p:cNvSpPr>
            <p:nvPr/>
          </p:nvSpPr>
          <p:spPr bwMode="auto">
            <a:xfrm rot="-10594719">
              <a:off x="-1038001" y="4102993"/>
              <a:ext cx="3612164" cy="1117479"/>
            </a:xfrm>
            <a:custGeom>
              <a:avLst/>
              <a:gdLst>
                <a:gd name="T0" fmla="*/ 2147483646 w 62034"/>
                <a:gd name="T1" fmla="*/ 0 h 19192"/>
                <a:gd name="T2" fmla="*/ 2147483646 w 62034"/>
                <a:gd name="T3" fmla="*/ 2147483646 h 19192"/>
                <a:gd name="T4" fmla="*/ 2147483646 w 62034"/>
                <a:gd name="T5" fmla="*/ 2147483646 h 19192"/>
                <a:gd name="T6" fmla="*/ 2147483646 w 62034"/>
                <a:gd name="T7" fmla="*/ 2147483646 h 19192"/>
                <a:gd name="T8" fmla="*/ 2147483646 w 62034"/>
                <a:gd name="T9" fmla="*/ 2147483646 h 19192"/>
                <a:gd name="T10" fmla="*/ 2147483646 w 62034"/>
                <a:gd name="T11" fmla="*/ 2147483646 h 19192"/>
                <a:gd name="T12" fmla="*/ 2147483646 w 62034"/>
                <a:gd name="T13" fmla="*/ 2147483646 h 19192"/>
                <a:gd name="T14" fmla="*/ 2147483646 w 62034"/>
                <a:gd name="T15" fmla="*/ 2147483646 h 19192"/>
                <a:gd name="T16" fmla="*/ 2147483646 w 62034"/>
                <a:gd name="T17" fmla="*/ 0 h 19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rgbClr val="FAD3D4"/>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nvGrpSpPr>
            <p:cNvPr id="11" name="Google Shape;341;p4">
              <a:extLst>
                <a:ext uri="{FF2B5EF4-FFF2-40B4-BE49-F238E27FC236}">
                  <a16:creationId xmlns:a16="http://schemas.microsoft.com/office/drawing/2014/main" id="{CE51B554-4981-018A-7B34-8F186E78792B}"/>
                </a:ext>
              </a:extLst>
            </p:cNvPr>
            <p:cNvGrpSpPr>
              <a:grpSpLocks/>
            </p:cNvGrpSpPr>
            <p:nvPr/>
          </p:nvGrpSpPr>
          <p:grpSpPr bwMode="auto">
            <a:xfrm>
              <a:off x="-800178" y="4304942"/>
              <a:ext cx="2873315" cy="818933"/>
              <a:chOff x="-800178" y="4304942"/>
              <a:chExt cx="2873315" cy="818933"/>
            </a:xfrm>
          </p:grpSpPr>
          <p:sp>
            <p:nvSpPr>
              <p:cNvPr id="12" name="Google Shape;342;p4">
                <a:extLst>
                  <a:ext uri="{FF2B5EF4-FFF2-40B4-BE49-F238E27FC236}">
                    <a16:creationId xmlns:a16="http://schemas.microsoft.com/office/drawing/2014/main" id="{ADE7F7B3-2B37-BC70-1280-8F9E89276DA4}"/>
                  </a:ext>
                </a:extLst>
              </p:cNvPr>
              <p:cNvSpPr>
                <a:spLocks/>
              </p:cNvSpPr>
              <p:nvPr/>
            </p:nvSpPr>
            <p:spPr bwMode="auto">
              <a:xfrm rot="-10594719">
                <a:off x="1780944" y="5070486"/>
                <a:ext cx="126240" cy="49667"/>
              </a:xfrm>
              <a:custGeom>
                <a:avLst/>
                <a:gdLst>
                  <a:gd name="T0" fmla="*/ 2147483646 w 2168"/>
                  <a:gd name="T1" fmla="*/ 2147483646 h 853"/>
                  <a:gd name="T2" fmla="*/ 2147483646 w 2168"/>
                  <a:gd name="T3" fmla="*/ 2147483646 h 853"/>
                  <a:gd name="T4" fmla="*/ 2147483646 w 2168"/>
                  <a:gd name="T5" fmla="*/ 2147483646 h 853"/>
                  <a:gd name="T6" fmla="*/ 2147483646 w 2168"/>
                  <a:gd name="T7" fmla="*/ 2147483646 h 853"/>
                  <a:gd name="T8" fmla="*/ 2147483646 w 2168"/>
                  <a:gd name="T9" fmla="*/ 2147483646 h 853"/>
                  <a:gd name="T10" fmla="*/ 2147483646 w 2168"/>
                  <a:gd name="T11" fmla="*/ 2147483646 h 853"/>
                  <a:gd name="T12" fmla="*/ 2147483646 w 2168"/>
                  <a:gd name="T13" fmla="*/ 2147483646 h 853"/>
                  <a:gd name="T14" fmla="*/ 2147483646 w 2168"/>
                  <a:gd name="T15" fmla="*/ 2147483646 h 853"/>
                  <a:gd name="T16" fmla="*/ 2147483646 w 2168"/>
                  <a:gd name="T17" fmla="*/ 2147483646 h 853"/>
                  <a:gd name="T18" fmla="*/ 2147483646 w 2168"/>
                  <a:gd name="T19" fmla="*/ 2147483646 h 853"/>
                  <a:gd name="T20" fmla="*/ 2147483646 w 2168"/>
                  <a:gd name="T21" fmla="*/ 2147483646 h 8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3" name="Google Shape;343;p4">
                <a:extLst>
                  <a:ext uri="{FF2B5EF4-FFF2-40B4-BE49-F238E27FC236}">
                    <a16:creationId xmlns:a16="http://schemas.microsoft.com/office/drawing/2014/main" id="{B4060E10-0D29-DEC8-570A-296EDB71640D}"/>
                  </a:ext>
                </a:extLst>
              </p:cNvPr>
              <p:cNvSpPr>
                <a:spLocks/>
              </p:cNvSpPr>
              <p:nvPr/>
            </p:nvSpPr>
            <p:spPr bwMode="auto">
              <a:xfrm rot="-10594719">
                <a:off x="1565235" y="5016770"/>
                <a:ext cx="124668" cy="49551"/>
              </a:xfrm>
              <a:custGeom>
                <a:avLst/>
                <a:gdLst>
                  <a:gd name="T0" fmla="*/ 2147483646 w 2141"/>
                  <a:gd name="T1" fmla="*/ 2147483646 h 851"/>
                  <a:gd name="T2" fmla="*/ 2147483646 w 2141"/>
                  <a:gd name="T3" fmla="*/ 2147483646 h 851"/>
                  <a:gd name="T4" fmla="*/ 2147483646 w 2141"/>
                  <a:gd name="T5" fmla="*/ 2147483646 h 851"/>
                  <a:gd name="T6" fmla="*/ 2147483646 w 2141"/>
                  <a:gd name="T7" fmla="*/ 2147483646 h 851"/>
                  <a:gd name="T8" fmla="*/ 2147483646 w 2141"/>
                  <a:gd name="T9" fmla="*/ 2147483646 h 851"/>
                  <a:gd name="T10" fmla="*/ 2147483646 w 2141"/>
                  <a:gd name="T11" fmla="*/ 2147483646 h 851"/>
                  <a:gd name="T12" fmla="*/ 2147483646 w 2141"/>
                  <a:gd name="T13" fmla="*/ 2147483646 h 851"/>
                  <a:gd name="T14" fmla="*/ 2147483646 w 2141"/>
                  <a:gd name="T15" fmla="*/ 2147483646 h 851"/>
                  <a:gd name="T16" fmla="*/ 2147483646 w 2141"/>
                  <a:gd name="T17" fmla="*/ 2147483646 h 8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4" name="Google Shape;344;p4">
                <a:extLst>
                  <a:ext uri="{FF2B5EF4-FFF2-40B4-BE49-F238E27FC236}">
                    <a16:creationId xmlns:a16="http://schemas.microsoft.com/office/drawing/2014/main" id="{66B4687B-5F36-AACF-E2DB-FC178C462B13}"/>
                  </a:ext>
                </a:extLst>
              </p:cNvPr>
              <p:cNvSpPr>
                <a:spLocks/>
              </p:cNvSpPr>
              <p:nvPr/>
            </p:nvSpPr>
            <p:spPr bwMode="auto">
              <a:xfrm rot="-10594719">
                <a:off x="1976086" y="4955828"/>
                <a:ext cx="95786" cy="45242"/>
              </a:xfrm>
              <a:custGeom>
                <a:avLst/>
                <a:gdLst>
                  <a:gd name="T0" fmla="*/ 2147483646 w 1645"/>
                  <a:gd name="T1" fmla="*/ 2147483646 h 777"/>
                  <a:gd name="T2" fmla="*/ 2147483646 w 1645"/>
                  <a:gd name="T3" fmla="*/ 2147483646 h 777"/>
                  <a:gd name="T4" fmla="*/ 2147483646 w 1645"/>
                  <a:gd name="T5" fmla="*/ 2147483646 h 777"/>
                  <a:gd name="T6" fmla="*/ 0 60000 65536"/>
                  <a:gd name="T7" fmla="*/ 0 60000 65536"/>
                  <a:gd name="T8" fmla="*/ 0 60000 65536"/>
                </a:gdLst>
                <a:ahLst/>
                <a:cxnLst>
                  <a:cxn ang="T6">
                    <a:pos x="T0" y="T1"/>
                  </a:cxn>
                  <a:cxn ang="T7">
                    <a:pos x="T2" y="T3"/>
                  </a:cxn>
                  <a:cxn ang="T8">
                    <a:pos x="T4" y="T5"/>
                  </a:cxn>
                </a:cxnLst>
                <a:rect l="0" t="0" r="r" b="b"/>
                <a:pathLst>
                  <a:path w="1645" h="777" extrusionOk="0">
                    <a:moveTo>
                      <a:pt x="869" y="1"/>
                    </a:moveTo>
                    <a:cubicBezTo>
                      <a:pt x="249" y="1"/>
                      <a:pt x="1" y="776"/>
                      <a:pt x="776" y="776"/>
                    </a:cubicBezTo>
                    <a:cubicBezTo>
                      <a:pt x="1396" y="776"/>
                      <a:pt x="1645" y="1"/>
                      <a:pt x="869"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5" name="Google Shape;345;p4">
                <a:extLst>
                  <a:ext uri="{FF2B5EF4-FFF2-40B4-BE49-F238E27FC236}">
                    <a16:creationId xmlns:a16="http://schemas.microsoft.com/office/drawing/2014/main" id="{42303FFB-F594-5A51-F5D4-8042FB4A12FB}"/>
                  </a:ext>
                </a:extLst>
              </p:cNvPr>
              <p:cNvSpPr>
                <a:spLocks/>
              </p:cNvSpPr>
              <p:nvPr/>
            </p:nvSpPr>
            <p:spPr bwMode="auto">
              <a:xfrm rot="-10594719">
                <a:off x="1773296" y="4958228"/>
                <a:ext cx="95786" cy="45184"/>
              </a:xfrm>
              <a:custGeom>
                <a:avLst/>
                <a:gdLst>
                  <a:gd name="T0" fmla="*/ 2147483646 w 1645"/>
                  <a:gd name="T1" fmla="*/ 0 h 776"/>
                  <a:gd name="T2" fmla="*/ 2147483646 w 1645"/>
                  <a:gd name="T3" fmla="*/ 2147483646 h 776"/>
                  <a:gd name="T4" fmla="*/ 2147483646 w 1645"/>
                  <a:gd name="T5" fmla="*/ 0 h 776"/>
                  <a:gd name="T6" fmla="*/ 0 60000 65536"/>
                  <a:gd name="T7" fmla="*/ 0 60000 65536"/>
                  <a:gd name="T8" fmla="*/ 0 60000 65536"/>
                </a:gdLst>
                <a:ahLst/>
                <a:cxnLst>
                  <a:cxn ang="T6">
                    <a:pos x="T0" y="T1"/>
                  </a:cxn>
                  <a:cxn ang="T7">
                    <a:pos x="T2" y="T3"/>
                  </a:cxn>
                  <a:cxn ang="T8">
                    <a:pos x="T4" y="T5"/>
                  </a:cxn>
                </a:cxnLst>
                <a:rect l="0" t="0" r="r" b="b"/>
                <a:pathLst>
                  <a:path w="1645" h="776" extrusionOk="0">
                    <a:moveTo>
                      <a:pt x="900" y="0"/>
                    </a:moveTo>
                    <a:cubicBezTo>
                      <a:pt x="249" y="0"/>
                      <a:pt x="1" y="776"/>
                      <a:pt x="776" y="776"/>
                    </a:cubicBezTo>
                    <a:cubicBezTo>
                      <a:pt x="1397" y="776"/>
                      <a:pt x="1645" y="0"/>
                      <a:pt x="90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6" name="Google Shape;346;p4">
                <a:extLst>
                  <a:ext uri="{FF2B5EF4-FFF2-40B4-BE49-F238E27FC236}">
                    <a16:creationId xmlns:a16="http://schemas.microsoft.com/office/drawing/2014/main" id="{EA072C1D-4912-2E05-5513-04C04E6A25BF}"/>
                  </a:ext>
                </a:extLst>
              </p:cNvPr>
              <p:cNvSpPr>
                <a:spLocks/>
              </p:cNvSpPr>
              <p:nvPr/>
            </p:nvSpPr>
            <p:spPr bwMode="auto">
              <a:xfrm rot="-10594719">
                <a:off x="1864326" y="4858253"/>
                <a:ext cx="126473" cy="45999"/>
              </a:xfrm>
              <a:custGeom>
                <a:avLst/>
                <a:gdLst>
                  <a:gd name="T0" fmla="*/ 2147483646 w 2172"/>
                  <a:gd name="T1" fmla="*/ 0 h 790"/>
                  <a:gd name="T2" fmla="*/ 2147483646 w 2172"/>
                  <a:gd name="T3" fmla="*/ 2147483646 h 790"/>
                  <a:gd name="T4" fmla="*/ 2147483646 w 2172"/>
                  <a:gd name="T5" fmla="*/ 2147483646 h 790"/>
                  <a:gd name="T6" fmla="*/ 2147483646 w 2172"/>
                  <a:gd name="T7" fmla="*/ 2147483646 h 790"/>
                  <a:gd name="T8" fmla="*/ 2147483646 w 2172"/>
                  <a:gd name="T9" fmla="*/ 2147483646 h 790"/>
                  <a:gd name="T10" fmla="*/ 2147483646 w 2172"/>
                  <a:gd name="T11" fmla="*/ 2147483646 h 790"/>
                  <a:gd name="T12" fmla="*/ 2147483646 w 2172"/>
                  <a:gd name="T13" fmla="*/ 2147483646 h 790"/>
                  <a:gd name="T14" fmla="*/ 2147483646 w 2172"/>
                  <a:gd name="T15" fmla="*/ 2147483646 h 790"/>
                  <a:gd name="T16" fmla="*/ 2147483646 w 2172"/>
                  <a:gd name="T17" fmla="*/ 2147483646 h 790"/>
                  <a:gd name="T18" fmla="*/ 2147483646 w 2172"/>
                  <a:gd name="T19" fmla="*/ 0 h 7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7" name="Google Shape;347;p4">
                <a:extLst>
                  <a:ext uri="{FF2B5EF4-FFF2-40B4-BE49-F238E27FC236}">
                    <a16:creationId xmlns:a16="http://schemas.microsoft.com/office/drawing/2014/main" id="{5DCFA636-5C3B-8A0C-205A-A7C33AD642A2}"/>
                  </a:ext>
                </a:extLst>
              </p:cNvPr>
              <p:cNvSpPr>
                <a:spLocks/>
              </p:cNvSpPr>
              <p:nvPr/>
            </p:nvSpPr>
            <p:spPr bwMode="auto">
              <a:xfrm rot="-10594719">
                <a:off x="1635557" y="4850249"/>
                <a:ext cx="88566" cy="25328"/>
              </a:xfrm>
              <a:custGeom>
                <a:avLst/>
                <a:gdLst>
                  <a:gd name="T0" fmla="*/ 2147483646 w 1521"/>
                  <a:gd name="T1" fmla="*/ 2147483646 h 435"/>
                  <a:gd name="T2" fmla="*/ 2147483646 w 1521"/>
                  <a:gd name="T3" fmla="*/ 2147483646 h 435"/>
                  <a:gd name="T4" fmla="*/ 2147483646 w 1521"/>
                  <a:gd name="T5" fmla="*/ 2147483646 h 435"/>
                  <a:gd name="T6" fmla="*/ 2147483646 w 1521"/>
                  <a:gd name="T7" fmla="*/ 2147483646 h 435"/>
                  <a:gd name="T8" fmla="*/ 2147483646 w 1521"/>
                  <a:gd name="T9" fmla="*/ 2147483646 h 435"/>
                  <a:gd name="T10" fmla="*/ 2147483646 w 1521"/>
                  <a:gd name="T11" fmla="*/ 2147483646 h 435"/>
                  <a:gd name="T12" fmla="*/ 2147483646 w 1521"/>
                  <a:gd name="T13" fmla="*/ 2147483646 h 435"/>
                  <a:gd name="T14" fmla="*/ 2147483646 w 1521"/>
                  <a:gd name="T15" fmla="*/ 2147483646 h 435"/>
                  <a:gd name="T16" fmla="*/ 2147483646 w 1521"/>
                  <a:gd name="T17" fmla="*/ 2147483646 h 4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lnTo>
                      <a:pt x="93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8" name="Google Shape;348;p4">
                <a:extLst>
                  <a:ext uri="{FF2B5EF4-FFF2-40B4-BE49-F238E27FC236}">
                    <a16:creationId xmlns:a16="http://schemas.microsoft.com/office/drawing/2014/main" id="{AE92CD26-DBC3-B33A-22B2-D8DEC9CE9027}"/>
                  </a:ext>
                </a:extLst>
              </p:cNvPr>
              <p:cNvSpPr>
                <a:spLocks/>
              </p:cNvSpPr>
              <p:nvPr/>
            </p:nvSpPr>
            <p:spPr bwMode="auto">
              <a:xfrm rot="-10594719">
                <a:off x="1326281" y="4893132"/>
                <a:ext cx="144524" cy="58168"/>
              </a:xfrm>
              <a:custGeom>
                <a:avLst/>
                <a:gdLst>
                  <a:gd name="T0" fmla="*/ 2147483646 w 2482"/>
                  <a:gd name="T1" fmla="*/ 2147483646 h 999"/>
                  <a:gd name="T2" fmla="*/ 2147483646 w 2482"/>
                  <a:gd name="T3" fmla="*/ 2147483646 h 999"/>
                  <a:gd name="T4" fmla="*/ 2147483646 w 2482"/>
                  <a:gd name="T5" fmla="*/ 2147483646 h 999"/>
                  <a:gd name="T6" fmla="*/ 2147483646 w 2482"/>
                  <a:gd name="T7" fmla="*/ 2147483646 h 999"/>
                  <a:gd name="T8" fmla="*/ 2147483646 w 2482"/>
                  <a:gd name="T9" fmla="*/ 2147483646 h 999"/>
                  <a:gd name="T10" fmla="*/ 2147483646 w 2482"/>
                  <a:gd name="T11" fmla="*/ 2147483646 h 999"/>
                  <a:gd name="T12" fmla="*/ 2147483646 w 2482"/>
                  <a:gd name="T13" fmla="*/ 2147483646 h 999"/>
                  <a:gd name="T14" fmla="*/ 2147483646 w 2482"/>
                  <a:gd name="T15" fmla="*/ 2147483646 h 999"/>
                  <a:gd name="T16" fmla="*/ 2147483646 w 2482"/>
                  <a:gd name="T17" fmla="*/ 2147483646 h 999"/>
                  <a:gd name="T18" fmla="*/ 2147483646 w 2482"/>
                  <a:gd name="T19" fmla="*/ 2147483646 h 999"/>
                  <a:gd name="T20" fmla="*/ 2147483646 w 2482"/>
                  <a:gd name="T21" fmla="*/ 2147483646 h 9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19" name="Google Shape;349;p4">
                <a:extLst>
                  <a:ext uri="{FF2B5EF4-FFF2-40B4-BE49-F238E27FC236}">
                    <a16:creationId xmlns:a16="http://schemas.microsoft.com/office/drawing/2014/main" id="{54DE843A-2249-84BB-18EC-69658D0A5A56}"/>
                  </a:ext>
                </a:extLst>
              </p:cNvPr>
              <p:cNvSpPr>
                <a:spLocks/>
              </p:cNvSpPr>
              <p:nvPr/>
            </p:nvSpPr>
            <p:spPr bwMode="auto">
              <a:xfrm rot="-10594719">
                <a:off x="1377624" y="4771551"/>
                <a:ext cx="112090" cy="34645"/>
              </a:xfrm>
              <a:custGeom>
                <a:avLst/>
                <a:gdLst>
                  <a:gd name="T0" fmla="*/ 2147483646 w 1925"/>
                  <a:gd name="T1" fmla="*/ 2147483646 h 595"/>
                  <a:gd name="T2" fmla="*/ 2147483646 w 1925"/>
                  <a:gd name="T3" fmla="*/ 2147483646 h 595"/>
                  <a:gd name="T4" fmla="*/ 2147483646 w 1925"/>
                  <a:gd name="T5" fmla="*/ 2147483646 h 595"/>
                  <a:gd name="T6" fmla="*/ 2147483646 w 1925"/>
                  <a:gd name="T7" fmla="*/ 2147483646 h 595"/>
                  <a:gd name="T8" fmla="*/ 2147483646 w 1925"/>
                  <a:gd name="T9" fmla="*/ 2147483646 h 595"/>
                  <a:gd name="T10" fmla="*/ 2147483646 w 1925"/>
                  <a:gd name="T11" fmla="*/ 2147483646 h 595"/>
                  <a:gd name="T12" fmla="*/ 2147483646 w 1925"/>
                  <a:gd name="T13" fmla="*/ 2147483646 h 595"/>
                  <a:gd name="T14" fmla="*/ 2147483646 w 1925"/>
                  <a:gd name="T15" fmla="*/ 2147483646 h 595"/>
                  <a:gd name="T16" fmla="*/ 2147483646 w 1925"/>
                  <a:gd name="T17" fmla="*/ 2147483646 h 5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0" name="Google Shape;350;p4">
                <a:extLst>
                  <a:ext uri="{FF2B5EF4-FFF2-40B4-BE49-F238E27FC236}">
                    <a16:creationId xmlns:a16="http://schemas.microsoft.com/office/drawing/2014/main" id="{BCB42BB9-9425-B40E-A3E0-2897D20BFF05}"/>
                  </a:ext>
                </a:extLst>
              </p:cNvPr>
              <p:cNvSpPr>
                <a:spLocks/>
              </p:cNvSpPr>
              <p:nvPr/>
            </p:nvSpPr>
            <p:spPr bwMode="auto">
              <a:xfrm rot="-10594719">
                <a:off x="1803282" y="4697382"/>
                <a:ext cx="112032" cy="48211"/>
              </a:xfrm>
              <a:custGeom>
                <a:avLst/>
                <a:gdLst>
                  <a:gd name="T0" fmla="*/ 2147483646 w 1924"/>
                  <a:gd name="T1" fmla="*/ 2147483646 h 828"/>
                  <a:gd name="T2" fmla="*/ 2147483646 w 1924"/>
                  <a:gd name="T3" fmla="*/ 2147483646 h 828"/>
                  <a:gd name="T4" fmla="*/ 2147483646 w 1924"/>
                  <a:gd name="T5" fmla="*/ 2147483646 h 828"/>
                  <a:gd name="T6" fmla="*/ 2147483646 w 1924"/>
                  <a:gd name="T7" fmla="*/ 2147483646 h 828"/>
                  <a:gd name="T8" fmla="*/ 2147483646 w 1924"/>
                  <a:gd name="T9" fmla="*/ 2147483646 h 828"/>
                  <a:gd name="T10" fmla="*/ 2147483646 w 1924"/>
                  <a:gd name="T11" fmla="*/ 2147483646 h 828"/>
                  <a:gd name="T12" fmla="*/ 2147483646 w 1924"/>
                  <a:gd name="T13" fmla="*/ 2147483646 h 828"/>
                  <a:gd name="T14" fmla="*/ 2147483646 w 1924"/>
                  <a:gd name="T15" fmla="*/ 2147483646 h 828"/>
                  <a:gd name="T16" fmla="*/ 2147483646 w 1924"/>
                  <a:gd name="T17" fmla="*/ 2147483646 h 828"/>
                  <a:gd name="T18" fmla="*/ 2147483646 w 1924"/>
                  <a:gd name="T19" fmla="*/ 2147483646 h 8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1" name="Google Shape;351;p4">
                <a:extLst>
                  <a:ext uri="{FF2B5EF4-FFF2-40B4-BE49-F238E27FC236}">
                    <a16:creationId xmlns:a16="http://schemas.microsoft.com/office/drawing/2014/main" id="{FE55F0AF-C262-FD4C-9A8F-9B661A30F72C}"/>
                  </a:ext>
                </a:extLst>
              </p:cNvPr>
              <p:cNvSpPr>
                <a:spLocks/>
              </p:cNvSpPr>
              <p:nvPr/>
            </p:nvSpPr>
            <p:spPr bwMode="auto">
              <a:xfrm rot="-10594719">
                <a:off x="1895778" y="4578886"/>
                <a:ext cx="113837" cy="36159"/>
              </a:xfrm>
              <a:custGeom>
                <a:avLst/>
                <a:gdLst>
                  <a:gd name="T0" fmla="*/ 2147483646 w 1955"/>
                  <a:gd name="T1" fmla="*/ 2147483646 h 621"/>
                  <a:gd name="T2" fmla="*/ 2147483646 w 1955"/>
                  <a:gd name="T3" fmla="*/ 2147483646 h 621"/>
                  <a:gd name="T4" fmla="*/ 2147483646 w 1955"/>
                  <a:gd name="T5" fmla="*/ 2147483646 h 621"/>
                  <a:gd name="T6" fmla="*/ 0 60000 65536"/>
                  <a:gd name="T7" fmla="*/ 0 60000 65536"/>
                  <a:gd name="T8" fmla="*/ 0 60000 65536"/>
                </a:gdLst>
                <a:ahLst/>
                <a:cxnLst>
                  <a:cxn ang="T6">
                    <a:pos x="T0" y="T1"/>
                  </a:cxn>
                  <a:cxn ang="T7">
                    <a:pos x="T2" y="T3"/>
                  </a:cxn>
                  <a:cxn ang="T8">
                    <a:pos x="T4" y="T5"/>
                  </a:cxn>
                </a:cxnLst>
                <a:rect l="0" t="0" r="r" b="b"/>
                <a:pathLst>
                  <a:path w="1955" h="621" extrusionOk="0">
                    <a:moveTo>
                      <a:pt x="1210" y="1"/>
                    </a:moveTo>
                    <a:cubicBezTo>
                      <a:pt x="807" y="1"/>
                      <a:pt x="1" y="621"/>
                      <a:pt x="745" y="621"/>
                    </a:cubicBezTo>
                    <a:cubicBezTo>
                      <a:pt x="1148" y="621"/>
                      <a:pt x="1955" y="1"/>
                      <a:pt x="121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2" name="Google Shape;352;p4">
                <a:extLst>
                  <a:ext uri="{FF2B5EF4-FFF2-40B4-BE49-F238E27FC236}">
                    <a16:creationId xmlns:a16="http://schemas.microsoft.com/office/drawing/2014/main" id="{A839F369-D866-6E6C-7145-A1914579DFB8}"/>
                  </a:ext>
                </a:extLst>
              </p:cNvPr>
              <p:cNvSpPr>
                <a:spLocks/>
              </p:cNvSpPr>
              <p:nvPr/>
            </p:nvSpPr>
            <p:spPr bwMode="auto">
              <a:xfrm rot="-10594719">
                <a:off x="1667823" y="4452968"/>
                <a:ext cx="119311" cy="43903"/>
              </a:xfrm>
              <a:custGeom>
                <a:avLst/>
                <a:gdLst>
                  <a:gd name="T0" fmla="*/ 2147483646 w 2049"/>
                  <a:gd name="T1" fmla="*/ 0 h 754"/>
                  <a:gd name="T2" fmla="*/ 2147483646 w 2049"/>
                  <a:gd name="T3" fmla="*/ 2147483646 h 754"/>
                  <a:gd name="T4" fmla="*/ 2147483646 w 2049"/>
                  <a:gd name="T5" fmla="*/ 2147483646 h 754"/>
                  <a:gd name="T6" fmla="*/ 2147483646 w 2049"/>
                  <a:gd name="T7" fmla="*/ 2147483646 h 754"/>
                  <a:gd name="T8" fmla="*/ 2147483646 w 2049"/>
                  <a:gd name="T9" fmla="*/ 2147483646 h 754"/>
                  <a:gd name="T10" fmla="*/ 2147483646 w 2049"/>
                  <a:gd name="T11" fmla="*/ 2147483646 h 754"/>
                  <a:gd name="T12" fmla="*/ 2147483646 w 2049"/>
                  <a:gd name="T13" fmla="*/ 2147483646 h 754"/>
                  <a:gd name="T14" fmla="*/ 2147483646 w 2049"/>
                  <a:gd name="T15" fmla="*/ 2147483646 h 754"/>
                  <a:gd name="T16" fmla="*/ 2147483646 w 2049"/>
                  <a:gd name="T17" fmla="*/ 0 h 7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3" name="Google Shape;353;p4">
                <a:extLst>
                  <a:ext uri="{FF2B5EF4-FFF2-40B4-BE49-F238E27FC236}">
                    <a16:creationId xmlns:a16="http://schemas.microsoft.com/office/drawing/2014/main" id="{DB9BA8DC-4849-3D69-8631-B2740D2858CA}"/>
                  </a:ext>
                </a:extLst>
              </p:cNvPr>
              <p:cNvSpPr>
                <a:spLocks/>
              </p:cNvSpPr>
              <p:nvPr/>
            </p:nvSpPr>
            <p:spPr bwMode="auto">
              <a:xfrm rot="-10594719">
                <a:off x="1579763" y="4538236"/>
                <a:ext cx="113896" cy="34412"/>
              </a:xfrm>
              <a:custGeom>
                <a:avLst/>
                <a:gdLst>
                  <a:gd name="T0" fmla="*/ 2147483646 w 1956"/>
                  <a:gd name="T1" fmla="*/ 2147483646 h 591"/>
                  <a:gd name="T2" fmla="*/ 2147483646 w 1956"/>
                  <a:gd name="T3" fmla="*/ 2147483646 h 591"/>
                  <a:gd name="T4" fmla="*/ 2147483646 w 1956"/>
                  <a:gd name="T5" fmla="*/ 2147483646 h 591"/>
                  <a:gd name="T6" fmla="*/ 0 60000 65536"/>
                  <a:gd name="T7" fmla="*/ 0 60000 65536"/>
                  <a:gd name="T8" fmla="*/ 0 60000 65536"/>
                </a:gdLst>
                <a:ahLst/>
                <a:cxnLst>
                  <a:cxn ang="T6">
                    <a:pos x="T0" y="T1"/>
                  </a:cxn>
                  <a:cxn ang="T7">
                    <a:pos x="T2" y="T3"/>
                  </a:cxn>
                  <a:cxn ang="T8">
                    <a:pos x="T4" y="T5"/>
                  </a:cxn>
                </a:cxnLst>
                <a:rect l="0" t="0" r="r" b="b"/>
                <a:pathLst>
                  <a:path w="1956" h="591" extrusionOk="0">
                    <a:moveTo>
                      <a:pt x="1211" y="1"/>
                    </a:moveTo>
                    <a:cubicBezTo>
                      <a:pt x="838" y="1"/>
                      <a:pt x="1" y="590"/>
                      <a:pt x="776" y="590"/>
                    </a:cubicBezTo>
                    <a:cubicBezTo>
                      <a:pt x="1149" y="590"/>
                      <a:pt x="1955" y="1"/>
                      <a:pt x="121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4" name="Google Shape;354;p4">
                <a:extLst>
                  <a:ext uri="{FF2B5EF4-FFF2-40B4-BE49-F238E27FC236}">
                    <a16:creationId xmlns:a16="http://schemas.microsoft.com/office/drawing/2014/main" id="{9A6EB137-6136-E30C-D2B1-6654736A017F}"/>
                  </a:ext>
                </a:extLst>
              </p:cNvPr>
              <p:cNvSpPr>
                <a:spLocks/>
              </p:cNvSpPr>
              <p:nvPr/>
            </p:nvSpPr>
            <p:spPr bwMode="auto">
              <a:xfrm rot="-10594719">
                <a:off x="1579808" y="4655738"/>
                <a:ext cx="106675" cy="39652"/>
              </a:xfrm>
              <a:custGeom>
                <a:avLst/>
                <a:gdLst>
                  <a:gd name="T0" fmla="*/ 2147483646 w 1832"/>
                  <a:gd name="T1" fmla="*/ 2147483646 h 681"/>
                  <a:gd name="T2" fmla="*/ 2147483646 w 1832"/>
                  <a:gd name="T3" fmla="*/ 2147483646 h 681"/>
                  <a:gd name="T4" fmla="*/ 2147483646 w 1832"/>
                  <a:gd name="T5" fmla="*/ 2147483646 h 681"/>
                  <a:gd name="T6" fmla="*/ 2147483646 w 1832"/>
                  <a:gd name="T7" fmla="*/ 2147483646 h 681"/>
                  <a:gd name="T8" fmla="*/ 2147483646 w 1832"/>
                  <a:gd name="T9" fmla="*/ 2147483646 h 681"/>
                  <a:gd name="T10" fmla="*/ 2147483646 w 1832"/>
                  <a:gd name="T11" fmla="*/ 2147483646 h 681"/>
                  <a:gd name="T12" fmla="*/ 2147483646 w 1832"/>
                  <a:gd name="T13" fmla="*/ 2147483646 h 681"/>
                  <a:gd name="T14" fmla="*/ 2147483646 w 1832"/>
                  <a:gd name="T15" fmla="*/ 2147483646 h 681"/>
                  <a:gd name="T16" fmla="*/ 2147483646 w 1832"/>
                  <a:gd name="T17" fmla="*/ 2147483646 h 6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5" name="Google Shape;355;p4">
                <a:extLst>
                  <a:ext uri="{FF2B5EF4-FFF2-40B4-BE49-F238E27FC236}">
                    <a16:creationId xmlns:a16="http://schemas.microsoft.com/office/drawing/2014/main" id="{ADD3E91A-40D0-253B-5F78-400C4F770309}"/>
                  </a:ext>
                </a:extLst>
              </p:cNvPr>
              <p:cNvSpPr>
                <a:spLocks/>
              </p:cNvSpPr>
              <p:nvPr/>
            </p:nvSpPr>
            <p:spPr bwMode="auto">
              <a:xfrm rot="-10594719">
                <a:off x="1253171" y="4536196"/>
                <a:ext cx="131888" cy="69813"/>
              </a:xfrm>
              <a:custGeom>
                <a:avLst/>
                <a:gdLst>
                  <a:gd name="T0" fmla="*/ 2147483646 w 2265"/>
                  <a:gd name="T1" fmla="*/ 0 h 1199"/>
                  <a:gd name="T2" fmla="*/ 2147483646 w 2265"/>
                  <a:gd name="T3" fmla="*/ 2147483646 h 1199"/>
                  <a:gd name="T4" fmla="*/ 2147483646 w 2265"/>
                  <a:gd name="T5" fmla="*/ 2147483646 h 1199"/>
                  <a:gd name="T6" fmla="*/ 2147483646 w 2265"/>
                  <a:gd name="T7" fmla="*/ 2147483646 h 1199"/>
                  <a:gd name="T8" fmla="*/ 2147483646 w 2265"/>
                  <a:gd name="T9" fmla="*/ 2147483646 h 1199"/>
                  <a:gd name="T10" fmla="*/ 2147483646 w 2265"/>
                  <a:gd name="T11" fmla="*/ 2147483646 h 1199"/>
                  <a:gd name="T12" fmla="*/ 2147483646 w 2265"/>
                  <a:gd name="T13" fmla="*/ 2147483646 h 1199"/>
                  <a:gd name="T14" fmla="*/ 2147483646 w 2265"/>
                  <a:gd name="T15" fmla="*/ 2147483646 h 1199"/>
                  <a:gd name="T16" fmla="*/ 2147483646 w 2265"/>
                  <a:gd name="T17" fmla="*/ 0 h 11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6" name="Google Shape;356;p4">
                <a:extLst>
                  <a:ext uri="{FF2B5EF4-FFF2-40B4-BE49-F238E27FC236}">
                    <a16:creationId xmlns:a16="http://schemas.microsoft.com/office/drawing/2014/main" id="{5C49EB57-13ED-621E-4058-92C8E12FAE7B}"/>
                  </a:ext>
                </a:extLst>
              </p:cNvPr>
              <p:cNvSpPr>
                <a:spLocks/>
              </p:cNvSpPr>
              <p:nvPr/>
            </p:nvSpPr>
            <p:spPr bwMode="auto">
              <a:xfrm rot="-10594719">
                <a:off x="1324781" y="4401406"/>
                <a:ext cx="110227" cy="62419"/>
              </a:xfrm>
              <a:custGeom>
                <a:avLst/>
                <a:gdLst>
                  <a:gd name="T0" fmla="*/ 2147483646 w 1893"/>
                  <a:gd name="T1" fmla="*/ 2147483646 h 1072"/>
                  <a:gd name="T2" fmla="*/ 2147483646 w 1893"/>
                  <a:gd name="T3" fmla="*/ 2147483646 h 1072"/>
                  <a:gd name="T4" fmla="*/ 2147483646 w 1893"/>
                  <a:gd name="T5" fmla="*/ 2147483646 h 1072"/>
                  <a:gd name="T6" fmla="*/ 2147483646 w 1893"/>
                  <a:gd name="T7" fmla="*/ 2147483646 h 1072"/>
                  <a:gd name="T8" fmla="*/ 2147483646 w 1893"/>
                  <a:gd name="T9" fmla="*/ 2147483646 h 1072"/>
                  <a:gd name="T10" fmla="*/ 2147483646 w 1893"/>
                  <a:gd name="T11" fmla="*/ 2147483646 h 1072"/>
                  <a:gd name="T12" fmla="*/ 2147483646 w 1893"/>
                  <a:gd name="T13" fmla="*/ 2147483646 h 1072"/>
                  <a:gd name="T14" fmla="*/ 2147483646 w 1893"/>
                  <a:gd name="T15" fmla="*/ 2147483646 h 1072"/>
                  <a:gd name="T16" fmla="*/ 2147483646 w 1893"/>
                  <a:gd name="T17" fmla="*/ 2147483646 h 10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7" name="Google Shape;357;p4">
                <a:extLst>
                  <a:ext uri="{FF2B5EF4-FFF2-40B4-BE49-F238E27FC236}">
                    <a16:creationId xmlns:a16="http://schemas.microsoft.com/office/drawing/2014/main" id="{6958543C-BA99-D046-D9B5-86A0C48F4450}"/>
                  </a:ext>
                </a:extLst>
              </p:cNvPr>
              <p:cNvSpPr>
                <a:spLocks/>
              </p:cNvSpPr>
              <p:nvPr/>
            </p:nvSpPr>
            <p:spPr bwMode="auto">
              <a:xfrm rot="-10594719">
                <a:off x="1535351" y="4341719"/>
                <a:ext cx="103007" cy="37556"/>
              </a:xfrm>
              <a:custGeom>
                <a:avLst/>
                <a:gdLst>
                  <a:gd name="T0" fmla="*/ 2147483646 w 1769"/>
                  <a:gd name="T1" fmla="*/ 2147483646 h 645"/>
                  <a:gd name="T2" fmla="*/ 2147483646 w 1769"/>
                  <a:gd name="T3" fmla="*/ 2147483646 h 645"/>
                  <a:gd name="T4" fmla="*/ 2147483646 w 1769"/>
                  <a:gd name="T5" fmla="*/ 2147483646 h 645"/>
                  <a:gd name="T6" fmla="*/ 2147483646 w 1769"/>
                  <a:gd name="T7" fmla="*/ 2147483646 h 645"/>
                  <a:gd name="T8" fmla="*/ 2147483646 w 1769"/>
                  <a:gd name="T9" fmla="*/ 2147483646 h 645"/>
                  <a:gd name="T10" fmla="*/ 2147483646 w 1769"/>
                  <a:gd name="T11" fmla="*/ 2147483646 h 645"/>
                  <a:gd name="T12" fmla="*/ 2147483646 w 1769"/>
                  <a:gd name="T13" fmla="*/ 2147483646 h 645"/>
                  <a:gd name="T14" fmla="*/ 2147483646 w 1769"/>
                  <a:gd name="T15" fmla="*/ 2147483646 h 645"/>
                  <a:gd name="T16" fmla="*/ 2147483646 w 1769"/>
                  <a:gd name="T17" fmla="*/ 2147483646 h 6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8" name="Google Shape;358;p4">
                <a:extLst>
                  <a:ext uri="{FF2B5EF4-FFF2-40B4-BE49-F238E27FC236}">
                    <a16:creationId xmlns:a16="http://schemas.microsoft.com/office/drawing/2014/main" id="{1C0B1E3F-F485-B660-6B0C-273A61ED5476}"/>
                  </a:ext>
                </a:extLst>
              </p:cNvPr>
              <p:cNvSpPr>
                <a:spLocks/>
              </p:cNvSpPr>
              <p:nvPr/>
            </p:nvSpPr>
            <p:spPr bwMode="auto">
              <a:xfrm rot="-10594719">
                <a:off x="1118834" y="4308400"/>
                <a:ext cx="117506" cy="54616"/>
              </a:xfrm>
              <a:custGeom>
                <a:avLst/>
                <a:gdLst>
                  <a:gd name="T0" fmla="*/ 2147483646 w 2018"/>
                  <a:gd name="T1" fmla="*/ 2147483646 h 938"/>
                  <a:gd name="T2" fmla="*/ 2147483646 w 2018"/>
                  <a:gd name="T3" fmla="*/ 2147483646 h 938"/>
                  <a:gd name="T4" fmla="*/ 2147483646 w 2018"/>
                  <a:gd name="T5" fmla="*/ 2147483646 h 938"/>
                  <a:gd name="T6" fmla="*/ 2147483646 w 2018"/>
                  <a:gd name="T7" fmla="*/ 2147483646 h 938"/>
                  <a:gd name="T8" fmla="*/ 2147483646 w 2018"/>
                  <a:gd name="T9" fmla="*/ 2147483646 h 938"/>
                  <a:gd name="T10" fmla="*/ 2147483646 w 2018"/>
                  <a:gd name="T11" fmla="*/ 2147483646 h 938"/>
                  <a:gd name="T12" fmla="*/ 2147483646 w 2018"/>
                  <a:gd name="T13" fmla="*/ 2147483646 h 938"/>
                  <a:gd name="T14" fmla="*/ 2147483646 w 2018"/>
                  <a:gd name="T15" fmla="*/ 2147483646 h 938"/>
                  <a:gd name="T16" fmla="*/ 2147483646 w 2018"/>
                  <a:gd name="T17" fmla="*/ 2147483646 h 9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29" name="Google Shape;359;p4">
                <a:extLst>
                  <a:ext uri="{FF2B5EF4-FFF2-40B4-BE49-F238E27FC236}">
                    <a16:creationId xmlns:a16="http://schemas.microsoft.com/office/drawing/2014/main" id="{DB3B6DEE-1CA3-98FA-7CB9-17541E9FC85C}"/>
                  </a:ext>
                </a:extLst>
              </p:cNvPr>
              <p:cNvSpPr>
                <a:spLocks/>
              </p:cNvSpPr>
              <p:nvPr/>
            </p:nvSpPr>
            <p:spPr bwMode="auto">
              <a:xfrm rot="-10594719">
                <a:off x="780859" y="4335661"/>
                <a:ext cx="95786" cy="48037"/>
              </a:xfrm>
              <a:custGeom>
                <a:avLst/>
                <a:gdLst>
                  <a:gd name="T0" fmla="*/ 2147483646 w 1645"/>
                  <a:gd name="T1" fmla="*/ 0 h 825"/>
                  <a:gd name="T2" fmla="*/ 2147483646 w 1645"/>
                  <a:gd name="T3" fmla="*/ 2147483646 h 825"/>
                  <a:gd name="T4" fmla="*/ 2147483646 w 1645"/>
                  <a:gd name="T5" fmla="*/ 2147483646 h 825"/>
                  <a:gd name="T6" fmla="*/ 2147483646 w 1645"/>
                  <a:gd name="T7" fmla="*/ 2147483646 h 825"/>
                  <a:gd name="T8" fmla="*/ 2147483646 w 1645"/>
                  <a:gd name="T9" fmla="*/ 2147483646 h 825"/>
                  <a:gd name="T10" fmla="*/ 2147483646 w 1645"/>
                  <a:gd name="T11" fmla="*/ 2147483646 h 825"/>
                  <a:gd name="T12" fmla="*/ 2147483646 w 1645"/>
                  <a:gd name="T13" fmla="*/ 2147483646 h 825"/>
                  <a:gd name="T14" fmla="*/ 2147483646 w 1645"/>
                  <a:gd name="T15" fmla="*/ 2147483646 h 825"/>
                  <a:gd name="T16" fmla="*/ 2147483646 w 1645"/>
                  <a:gd name="T17" fmla="*/ 0 h 8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0" name="Google Shape;360;p4">
                <a:extLst>
                  <a:ext uri="{FF2B5EF4-FFF2-40B4-BE49-F238E27FC236}">
                    <a16:creationId xmlns:a16="http://schemas.microsoft.com/office/drawing/2014/main" id="{CE7EEDF6-D25F-A6EB-DC74-BD8242F3C3ED}"/>
                  </a:ext>
                </a:extLst>
              </p:cNvPr>
              <p:cNvSpPr>
                <a:spLocks/>
              </p:cNvSpPr>
              <p:nvPr/>
            </p:nvSpPr>
            <p:spPr bwMode="auto">
              <a:xfrm rot="-10594719">
                <a:off x="896926" y="4426275"/>
                <a:ext cx="104812" cy="39303"/>
              </a:xfrm>
              <a:custGeom>
                <a:avLst/>
                <a:gdLst>
                  <a:gd name="T0" fmla="*/ 2147483646 w 1800"/>
                  <a:gd name="T1" fmla="*/ 0 h 675"/>
                  <a:gd name="T2" fmla="*/ 2147483646 w 1800"/>
                  <a:gd name="T3" fmla="*/ 2147483646 h 675"/>
                  <a:gd name="T4" fmla="*/ 0 w 1800"/>
                  <a:gd name="T5" fmla="*/ 2147483646 h 675"/>
                  <a:gd name="T6" fmla="*/ 2147483646 w 1800"/>
                  <a:gd name="T7" fmla="*/ 2147483646 h 675"/>
                  <a:gd name="T8" fmla="*/ 2147483646 w 1800"/>
                  <a:gd name="T9" fmla="*/ 2147483646 h 675"/>
                  <a:gd name="T10" fmla="*/ 2147483646 w 1800"/>
                  <a:gd name="T11" fmla="*/ 2147483646 h 675"/>
                  <a:gd name="T12" fmla="*/ 2147483646 w 1800"/>
                  <a:gd name="T13" fmla="*/ 2147483646 h 675"/>
                  <a:gd name="T14" fmla="*/ 2147483646 w 1800"/>
                  <a:gd name="T15" fmla="*/ 2147483646 h 675"/>
                  <a:gd name="T16" fmla="*/ 2147483646 w 1800"/>
                  <a:gd name="T17" fmla="*/ 2147483646 h 675"/>
                  <a:gd name="T18" fmla="*/ 2147483646 w 1800"/>
                  <a:gd name="T19" fmla="*/ 2147483646 h 675"/>
                  <a:gd name="T20" fmla="*/ 2147483646 w 1800"/>
                  <a:gd name="T21" fmla="*/ 0 h 6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1" name="Google Shape;361;p4">
                <a:extLst>
                  <a:ext uri="{FF2B5EF4-FFF2-40B4-BE49-F238E27FC236}">
                    <a16:creationId xmlns:a16="http://schemas.microsoft.com/office/drawing/2014/main" id="{90DE39E1-F28C-9FD5-621A-DBF0F2944EC2}"/>
                  </a:ext>
                </a:extLst>
              </p:cNvPr>
              <p:cNvSpPr>
                <a:spLocks/>
              </p:cNvSpPr>
              <p:nvPr/>
            </p:nvSpPr>
            <p:spPr bwMode="auto">
              <a:xfrm rot="-10594719">
                <a:off x="1035410" y="4484473"/>
                <a:ext cx="146329" cy="74355"/>
              </a:xfrm>
              <a:custGeom>
                <a:avLst/>
                <a:gdLst>
                  <a:gd name="T0" fmla="*/ 2147483646 w 2513"/>
                  <a:gd name="T1" fmla="*/ 0 h 1277"/>
                  <a:gd name="T2" fmla="*/ 2147483646 w 2513"/>
                  <a:gd name="T3" fmla="*/ 2147483646 h 1277"/>
                  <a:gd name="T4" fmla="*/ 2147483646 w 2513"/>
                  <a:gd name="T5" fmla="*/ 2147483646 h 1277"/>
                  <a:gd name="T6" fmla="*/ 2147483646 w 2513"/>
                  <a:gd name="T7" fmla="*/ 2147483646 h 1277"/>
                  <a:gd name="T8" fmla="*/ 2147483646 w 2513"/>
                  <a:gd name="T9" fmla="*/ 2147483646 h 1277"/>
                  <a:gd name="T10" fmla="*/ 2147483646 w 2513"/>
                  <a:gd name="T11" fmla="*/ 2147483646 h 1277"/>
                  <a:gd name="T12" fmla="*/ 2147483646 w 2513"/>
                  <a:gd name="T13" fmla="*/ 2147483646 h 1277"/>
                  <a:gd name="T14" fmla="*/ 2147483646 w 2513"/>
                  <a:gd name="T15" fmla="*/ 2147483646 h 1277"/>
                  <a:gd name="T16" fmla="*/ 2147483646 w 2513"/>
                  <a:gd name="T17" fmla="*/ 0 h 12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0" name="Google Shape;362;p4">
                <a:extLst>
                  <a:ext uri="{FF2B5EF4-FFF2-40B4-BE49-F238E27FC236}">
                    <a16:creationId xmlns:a16="http://schemas.microsoft.com/office/drawing/2014/main" id="{333F2031-19AD-B256-D25C-8B9888953606}"/>
                  </a:ext>
                </a:extLst>
              </p:cNvPr>
              <p:cNvSpPr>
                <a:spLocks/>
              </p:cNvSpPr>
              <p:nvPr/>
            </p:nvSpPr>
            <p:spPr bwMode="auto">
              <a:xfrm rot="-10594719">
                <a:off x="1152901" y="4685992"/>
                <a:ext cx="99397" cy="36450"/>
              </a:xfrm>
              <a:custGeom>
                <a:avLst/>
                <a:gdLst>
                  <a:gd name="T0" fmla="*/ 2147483646 w 1707"/>
                  <a:gd name="T1" fmla="*/ 0 h 626"/>
                  <a:gd name="T2" fmla="*/ 2147483646 w 1707"/>
                  <a:gd name="T3" fmla="*/ 2147483646 h 626"/>
                  <a:gd name="T4" fmla="*/ 2147483646 w 1707"/>
                  <a:gd name="T5" fmla="*/ 2147483646 h 626"/>
                  <a:gd name="T6" fmla="*/ 2147483646 w 1707"/>
                  <a:gd name="T7" fmla="*/ 2147483646 h 626"/>
                  <a:gd name="T8" fmla="*/ 2147483646 w 1707"/>
                  <a:gd name="T9" fmla="*/ 2147483646 h 626"/>
                  <a:gd name="T10" fmla="*/ 2147483646 w 1707"/>
                  <a:gd name="T11" fmla="*/ 2147483646 h 626"/>
                  <a:gd name="T12" fmla="*/ 2147483646 w 1707"/>
                  <a:gd name="T13" fmla="*/ 2147483646 h 626"/>
                  <a:gd name="T14" fmla="*/ 2147483646 w 1707"/>
                  <a:gd name="T15" fmla="*/ 0 h 62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1" name="Google Shape;363;p4">
                <a:extLst>
                  <a:ext uri="{FF2B5EF4-FFF2-40B4-BE49-F238E27FC236}">
                    <a16:creationId xmlns:a16="http://schemas.microsoft.com/office/drawing/2014/main" id="{B42DB414-EB4F-77D3-8BA6-F6C3E3556063}"/>
                  </a:ext>
                </a:extLst>
              </p:cNvPr>
              <p:cNvSpPr>
                <a:spLocks/>
              </p:cNvSpPr>
              <p:nvPr/>
            </p:nvSpPr>
            <p:spPr bwMode="auto">
              <a:xfrm rot="-10594719">
                <a:off x="1100228" y="4854235"/>
                <a:ext cx="153608" cy="70337"/>
              </a:xfrm>
              <a:custGeom>
                <a:avLst/>
                <a:gdLst>
                  <a:gd name="T0" fmla="*/ 2147483646 w 2638"/>
                  <a:gd name="T1" fmla="*/ 0 h 1208"/>
                  <a:gd name="T2" fmla="*/ 2147483646 w 2638"/>
                  <a:gd name="T3" fmla="*/ 2147483646 h 1208"/>
                  <a:gd name="T4" fmla="*/ 2147483646 w 2638"/>
                  <a:gd name="T5" fmla="*/ 2147483646 h 1208"/>
                  <a:gd name="T6" fmla="*/ 2147483646 w 2638"/>
                  <a:gd name="T7" fmla="*/ 2147483646 h 1208"/>
                  <a:gd name="T8" fmla="*/ 2147483646 w 2638"/>
                  <a:gd name="T9" fmla="*/ 2147483646 h 1208"/>
                  <a:gd name="T10" fmla="*/ 2147483646 w 2638"/>
                  <a:gd name="T11" fmla="*/ 2147483646 h 1208"/>
                  <a:gd name="T12" fmla="*/ 2147483646 w 2638"/>
                  <a:gd name="T13" fmla="*/ 2147483646 h 1208"/>
                  <a:gd name="T14" fmla="*/ 2147483646 w 2638"/>
                  <a:gd name="T15" fmla="*/ 2147483646 h 1208"/>
                  <a:gd name="T16" fmla="*/ 2147483646 w 2638"/>
                  <a:gd name="T17" fmla="*/ 0 h 12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2" name="Google Shape;364;p4">
                <a:extLst>
                  <a:ext uri="{FF2B5EF4-FFF2-40B4-BE49-F238E27FC236}">
                    <a16:creationId xmlns:a16="http://schemas.microsoft.com/office/drawing/2014/main" id="{88AB89B4-1EA6-5DE2-D4CE-39A1BB2A4526}"/>
                  </a:ext>
                </a:extLst>
              </p:cNvPr>
              <p:cNvSpPr>
                <a:spLocks/>
              </p:cNvSpPr>
              <p:nvPr/>
            </p:nvSpPr>
            <p:spPr bwMode="auto">
              <a:xfrm rot="-10594719">
                <a:off x="909141" y="4699932"/>
                <a:ext cx="84956" cy="50657"/>
              </a:xfrm>
              <a:custGeom>
                <a:avLst/>
                <a:gdLst>
                  <a:gd name="T0" fmla="*/ 2147483646 w 1459"/>
                  <a:gd name="T1" fmla="*/ 2147483646 h 870"/>
                  <a:gd name="T2" fmla="*/ 2147483646 w 1459"/>
                  <a:gd name="T3" fmla="*/ 2147483646 h 870"/>
                  <a:gd name="T4" fmla="*/ 2147483646 w 1459"/>
                  <a:gd name="T5" fmla="*/ 2147483646 h 870"/>
                  <a:gd name="T6" fmla="*/ 2147483646 w 1459"/>
                  <a:gd name="T7" fmla="*/ 2147483646 h 870"/>
                  <a:gd name="T8" fmla="*/ 2147483646 w 1459"/>
                  <a:gd name="T9" fmla="*/ 2147483646 h 870"/>
                  <a:gd name="T10" fmla="*/ 2147483646 w 1459"/>
                  <a:gd name="T11" fmla="*/ 2147483646 h 870"/>
                  <a:gd name="T12" fmla="*/ 2147483646 w 1459"/>
                  <a:gd name="T13" fmla="*/ 2147483646 h 870"/>
                  <a:gd name="T14" fmla="*/ 2147483646 w 1459"/>
                  <a:gd name="T15" fmla="*/ 2147483646 h 87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lnTo>
                      <a:pt x="65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3" name="Google Shape;365;p4">
                <a:extLst>
                  <a:ext uri="{FF2B5EF4-FFF2-40B4-BE49-F238E27FC236}">
                    <a16:creationId xmlns:a16="http://schemas.microsoft.com/office/drawing/2014/main" id="{3512395D-1CC5-4356-18D4-27DBA1CDEC0D}"/>
                  </a:ext>
                </a:extLst>
              </p:cNvPr>
              <p:cNvSpPr>
                <a:spLocks/>
              </p:cNvSpPr>
              <p:nvPr/>
            </p:nvSpPr>
            <p:spPr bwMode="auto">
              <a:xfrm rot="-10594719">
                <a:off x="661505" y="4790849"/>
                <a:ext cx="119253" cy="43961"/>
              </a:xfrm>
              <a:custGeom>
                <a:avLst/>
                <a:gdLst>
                  <a:gd name="T0" fmla="*/ 2147483646 w 2048"/>
                  <a:gd name="T1" fmla="*/ 2147483646 h 755"/>
                  <a:gd name="T2" fmla="*/ 2147483646 w 2048"/>
                  <a:gd name="T3" fmla="*/ 2147483646 h 755"/>
                  <a:gd name="T4" fmla="*/ 2147483646 w 2048"/>
                  <a:gd name="T5" fmla="*/ 2147483646 h 755"/>
                  <a:gd name="T6" fmla="*/ 2147483646 w 2048"/>
                  <a:gd name="T7" fmla="*/ 2147483646 h 755"/>
                  <a:gd name="T8" fmla="*/ 2147483646 w 2048"/>
                  <a:gd name="T9" fmla="*/ 2147483646 h 755"/>
                  <a:gd name="T10" fmla="*/ 2147483646 w 2048"/>
                  <a:gd name="T11" fmla="*/ 2147483646 h 755"/>
                  <a:gd name="T12" fmla="*/ 2147483646 w 2048"/>
                  <a:gd name="T13" fmla="*/ 2147483646 h 755"/>
                  <a:gd name="T14" fmla="*/ 2147483646 w 2048"/>
                  <a:gd name="T15" fmla="*/ 2147483646 h 755"/>
                  <a:gd name="T16" fmla="*/ 2147483646 w 2048"/>
                  <a:gd name="T17" fmla="*/ 2147483646 h 7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4" name="Google Shape;366;p4">
                <a:extLst>
                  <a:ext uri="{FF2B5EF4-FFF2-40B4-BE49-F238E27FC236}">
                    <a16:creationId xmlns:a16="http://schemas.microsoft.com/office/drawing/2014/main" id="{AC6AD2A6-E8F4-6BCD-4E1D-FC2613CF1073}"/>
                  </a:ext>
                </a:extLst>
              </p:cNvPr>
              <p:cNvSpPr>
                <a:spLocks/>
              </p:cNvSpPr>
              <p:nvPr/>
            </p:nvSpPr>
            <p:spPr bwMode="auto">
              <a:xfrm rot="-10594719">
                <a:off x="716042" y="4640466"/>
                <a:ext cx="115642" cy="32548"/>
              </a:xfrm>
              <a:custGeom>
                <a:avLst/>
                <a:gdLst>
                  <a:gd name="T0" fmla="*/ 2147483646 w 1986"/>
                  <a:gd name="T1" fmla="*/ 0 h 559"/>
                  <a:gd name="T2" fmla="*/ 2147483646 w 1986"/>
                  <a:gd name="T3" fmla="*/ 2147483646 h 559"/>
                  <a:gd name="T4" fmla="*/ 2147483646 w 1986"/>
                  <a:gd name="T5" fmla="*/ 0 h 559"/>
                  <a:gd name="T6" fmla="*/ 0 60000 65536"/>
                  <a:gd name="T7" fmla="*/ 0 60000 65536"/>
                  <a:gd name="T8" fmla="*/ 0 60000 65536"/>
                </a:gdLst>
                <a:ahLst/>
                <a:cxnLst>
                  <a:cxn ang="T6">
                    <a:pos x="T0" y="T1"/>
                  </a:cxn>
                  <a:cxn ang="T7">
                    <a:pos x="T2" y="T3"/>
                  </a:cxn>
                  <a:cxn ang="T8">
                    <a:pos x="T4" y="T5"/>
                  </a:cxn>
                </a:cxnLst>
                <a:rect l="0" t="0" r="r" b="b"/>
                <a:pathLst>
                  <a:path w="1986" h="559" extrusionOk="0">
                    <a:moveTo>
                      <a:pt x="1210" y="0"/>
                    </a:moveTo>
                    <a:cubicBezTo>
                      <a:pt x="838" y="0"/>
                      <a:pt x="0" y="559"/>
                      <a:pt x="776" y="559"/>
                    </a:cubicBezTo>
                    <a:cubicBezTo>
                      <a:pt x="1148" y="559"/>
                      <a:pt x="1985" y="0"/>
                      <a:pt x="121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5" name="Google Shape;367;p4">
                <a:extLst>
                  <a:ext uri="{FF2B5EF4-FFF2-40B4-BE49-F238E27FC236}">
                    <a16:creationId xmlns:a16="http://schemas.microsoft.com/office/drawing/2014/main" id="{77D77AC4-990E-82DE-313D-D9B506DAE507}"/>
                  </a:ext>
                </a:extLst>
              </p:cNvPr>
              <p:cNvSpPr>
                <a:spLocks/>
              </p:cNvSpPr>
              <p:nvPr/>
            </p:nvSpPr>
            <p:spPr bwMode="auto">
              <a:xfrm rot="-10594719">
                <a:off x="596313" y="4488004"/>
                <a:ext cx="97591" cy="45242"/>
              </a:xfrm>
              <a:custGeom>
                <a:avLst/>
                <a:gdLst>
                  <a:gd name="T0" fmla="*/ 2147483646 w 1676"/>
                  <a:gd name="T1" fmla="*/ 2147483646 h 777"/>
                  <a:gd name="T2" fmla="*/ 2147483646 w 1676"/>
                  <a:gd name="T3" fmla="*/ 2147483646 h 777"/>
                  <a:gd name="T4" fmla="*/ 2147483646 w 1676"/>
                  <a:gd name="T5" fmla="*/ 2147483646 h 777"/>
                  <a:gd name="T6" fmla="*/ 2147483646 w 1676"/>
                  <a:gd name="T7" fmla="*/ 2147483646 h 777"/>
                  <a:gd name="T8" fmla="*/ 2147483646 w 1676"/>
                  <a:gd name="T9" fmla="*/ 2147483646 h 777"/>
                  <a:gd name="T10" fmla="*/ 2147483646 w 1676"/>
                  <a:gd name="T11" fmla="*/ 2147483646 h 777"/>
                  <a:gd name="T12" fmla="*/ 2147483646 w 1676"/>
                  <a:gd name="T13" fmla="*/ 2147483646 h 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lnTo>
                      <a:pt x="65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6" name="Google Shape;368;p4">
                <a:extLst>
                  <a:ext uri="{FF2B5EF4-FFF2-40B4-BE49-F238E27FC236}">
                    <a16:creationId xmlns:a16="http://schemas.microsoft.com/office/drawing/2014/main" id="{F072DEB6-68EC-44E4-F4CE-02D861CEE59C}"/>
                  </a:ext>
                </a:extLst>
              </p:cNvPr>
              <p:cNvSpPr>
                <a:spLocks/>
              </p:cNvSpPr>
              <p:nvPr/>
            </p:nvSpPr>
            <p:spPr bwMode="auto">
              <a:xfrm rot="-10594719">
                <a:off x="411673" y="4405110"/>
                <a:ext cx="113837" cy="32548"/>
              </a:xfrm>
              <a:custGeom>
                <a:avLst/>
                <a:gdLst>
                  <a:gd name="T0" fmla="*/ 2147483646 w 1955"/>
                  <a:gd name="T1" fmla="*/ 2147483646 h 559"/>
                  <a:gd name="T2" fmla="*/ 2147483646 w 1955"/>
                  <a:gd name="T3" fmla="*/ 2147483646 h 559"/>
                  <a:gd name="T4" fmla="*/ 2147483646 w 1955"/>
                  <a:gd name="T5" fmla="*/ 2147483646 h 559"/>
                  <a:gd name="T6" fmla="*/ 0 60000 65536"/>
                  <a:gd name="T7" fmla="*/ 0 60000 65536"/>
                  <a:gd name="T8" fmla="*/ 0 60000 65536"/>
                </a:gdLst>
                <a:ahLst/>
                <a:cxnLst>
                  <a:cxn ang="T6">
                    <a:pos x="T0" y="T1"/>
                  </a:cxn>
                  <a:cxn ang="T7">
                    <a:pos x="T2" y="T3"/>
                  </a:cxn>
                  <a:cxn ang="T8">
                    <a:pos x="T4" y="T5"/>
                  </a:cxn>
                </a:cxnLst>
                <a:rect l="0" t="0" r="r" b="b"/>
                <a:pathLst>
                  <a:path w="1955" h="559" extrusionOk="0">
                    <a:moveTo>
                      <a:pt x="1210" y="1"/>
                    </a:moveTo>
                    <a:cubicBezTo>
                      <a:pt x="807" y="1"/>
                      <a:pt x="0" y="559"/>
                      <a:pt x="745" y="559"/>
                    </a:cubicBezTo>
                    <a:cubicBezTo>
                      <a:pt x="1148" y="559"/>
                      <a:pt x="1955" y="1"/>
                      <a:pt x="121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7" name="Google Shape;369;p4">
                <a:extLst>
                  <a:ext uri="{FF2B5EF4-FFF2-40B4-BE49-F238E27FC236}">
                    <a16:creationId xmlns:a16="http://schemas.microsoft.com/office/drawing/2014/main" id="{1B268FCC-CD11-E89B-3316-A7D4E6C11D1A}"/>
                  </a:ext>
                </a:extLst>
              </p:cNvPr>
              <p:cNvSpPr>
                <a:spLocks/>
              </p:cNvSpPr>
              <p:nvPr/>
            </p:nvSpPr>
            <p:spPr bwMode="auto">
              <a:xfrm rot="-10594719">
                <a:off x="260348" y="4417234"/>
                <a:ext cx="95786" cy="45184"/>
              </a:xfrm>
              <a:custGeom>
                <a:avLst/>
                <a:gdLst>
                  <a:gd name="T0" fmla="*/ 2147483646 w 1645"/>
                  <a:gd name="T1" fmla="*/ 0 h 776"/>
                  <a:gd name="T2" fmla="*/ 2147483646 w 1645"/>
                  <a:gd name="T3" fmla="*/ 2147483646 h 776"/>
                  <a:gd name="T4" fmla="*/ 2147483646 w 1645"/>
                  <a:gd name="T5" fmla="*/ 0 h 776"/>
                  <a:gd name="T6" fmla="*/ 0 60000 65536"/>
                  <a:gd name="T7" fmla="*/ 0 60000 65536"/>
                  <a:gd name="T8" fmla="*/ 0 60000 65536"/>
                </a:gdLst>
                <a:ahLst/>
                <a:cxnLst>
                  <a:cxn ang="T6">
                    <a:pos x="T0" y="T1"/>
                  </a:cxn>
                  <a:cxn ang="T7">
                    <a:pos x="T2" y="T3"/>
                  </a:cxn>
                  <a:cxn ang="T8">
                    <a:pos x="T4" y="T5"/>
                  </a:cxn>
                </a:cxnLst>
                <a:rect l="0" t="0" r="r" b="b"/>
                <a:pathLst>
                  <a:path w="1645" h="776" extrusionOk="0">
                    <a:moveTo>
                      <a:pt x="869" y="0"/>
                    </a:moveTo>
                    <a:cubicBezTo>
                      <a:pt x="248" y="0"/>
                      <a:pt x="0" y="776"/>
                      <a:pt x="776" y="776"/>
                    </a:cubicBezTo>
                    <a:cubicBezTo>
                      <a:pt x="1396" y="776"/>
                      <a:pt x="1644" y="0"/>
                      <a:pt x="86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8" name="Google Shape;370;p4">
                <a:extLst>
                  <a:ext uri="{FF2B5EF4-FFF2-40B4-BE49-F238E27FC236}">
                    <a16:creationId xmlns:a16="http://schemas.microsoft.com/office/drawing/2014/main" id="{FCB6DB29-E75B-E476-B5EA-EF7116467547}"/>
                  </a:ext>
                </a:extLst>
              </p:cNvPr>
              <p:cNvSpPr>
                <a:spLocks/>
              </p:cNvSpPr>
              <p:nvPr/>
            </p:nvSpPr>
            <p:spPr bwMode="auto">
              <a:xfrm rot="-10594719">
                <a:off x="298549" y="4538806"/>
                <a:ext cx="92176" cy="38255"/>
              </a:xfrm>
              <a:custGeom>
                <a:avLst/>
                <a:gdLst>
                  <a:gd name="T0" fmla="*/ 2147483646 w 1583"/>
                  <a:gd name="T1" fmla="*/ 0 h 657"/>
                  <a:gd name="T2" fmla="*/ 2147483646 w 1583"/>
                  <a:gd name="T3" fmla="*/ 2147483646 h 657"/>
                  <a:gd name="T4" fmla="*/ 2147483646 w 1583"/>
                  <a:gd name="T5" fmla="*/ 2147483646 h 657"/>
                  <a:gd name="T6" fmla="*/ 2147483646 w 1583"/>
                  <a:gd name="T7" fmla="*/ 2147483646 h 657"/>
                  <a:gd name="T8" fmla="*/ 2147483646 w 1583"/>
                  <a:gd name="T9" fmla="*/ 2147483646 h 657"/>
                  <a:gd name="T10" fmla="*/ 2147483646 w 1583"/>
                  <a:gd name="T11" fmla="*/ 2147483646 h 657"/>
                  <a:gd name="T12" fmla="*/ 2147483646 w 1583"/>
                  <a:gd name="T13" fmla="*/ 2147483646 h 657"/>
                  <a:gd name="T14" fmla="*/ 2147483646 w 1583"/>
                  <a:gd name="T15" fmla="*/ 0 h 6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29" name="Google Shape;371;p4">
                <a:extLst>
                  <a:ext uri="{FF2B5EF4-FFF2-40B4-BE49-F238E27FC236}">
                    <a16:creationId xmlns:a16="http://schemas.microsoft.com/office/drawing/2014/main" id="{9E0A3E0C-5605-5600-B4D6-0D332824AB42}"/>
                  </a:ext>
                </a:extLst>
              </p:cNvPr>
              <p:cNvSpPr>
                <a:spLocks/>
              </p:cNvSpPr>
              <p:nvPr/>
            </p:nvSpPr>
            <p:spPr bwMode="auto">
              <a:xfrm rot="-10594719">
                <a:off x="400126" y="4620999"/>
                <a:ext cx="95786" cy="46989"/>
              </a:xfrm>
              <a:custGeom>
                <a:avLst/>
                <a:gdLst>
                  <a:gd name="T0" fmla="*/ 2147483646 w 1645"/>
                  <a:gd name="T1" fmla="*/ 0 h 807"/>
                  <a:gd name="T2" fmla="*/ 2147483646 w 1645"/>
                  <a:gd name="T3" fmla="*/ 2147483646 h 807"/>
                  <a:gd name="T4" fmla="*/ 2147483646 w 1645"/>
                  <a:gd name="T5" fmla="*/ 0 h 807"/>
                  <a:gd name="T6" fmla="*/ 0 60000 65536"/>
                  <a:gd name="T7" fmla="*/ 0 60000 65536"/>
                  <a:gd name="T8" fmla="*/ 0 60000 65536"/>
                </a:gdLst>
                <a:ahLst/>
                <a:cxnLst>
                  <a:cxn ang="T6">
                    <a:pos x="T0" y="T1"/>
                  </a:cxn>
                  <a:cxn ang="T7">
                    <a:pos x="T2" y="T3"/>
                  </a:cxn>
                  <a:cxn ang="T8">
                    <a:pos x="T4" y="T5"/>
                  </a:cxn>
                </a:cxnLst>
                <a:rect l="0" t="0" r="r" b="b"/>
                <a:pathLst>
                  <a:path w="1645" h="807" extrusionOk="0">
                    <a:moveTo>
                      <a:pt x="869" y="0"/>
                    </a:moveTo>
                    <a:cubicBezTo>
                      <a:pt x="249" y="0"/>
                      <a:pt x="1" y="807"/>
                      <a:pt x="776" y="807"/>
                    </a:cubicBezTo>
                    <a:cubicBezTo>
                      <a:pt x="1397" y="807"/>
                      <a:pt x="1645" y="0"/>
                      <a:pt x="86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2" name="Google Shape;372;p4">
                <a:extLst>
                  <a:ext uri="{FF2B5EF4-FFF2-40B4-BE49-F238E27FC236}">
                    <a16:creationId xmlns:a16="http://schemas.microsoft.com/office/drawing/2014/main" id="{EE57C640-A6E8-BFBE-FECF-995863EDA601}"/>
                  </a:ext>
                </a:extLst>
              </p:cNvPr>
              <p:cNvSpPr>
                <a:spLocks/>
              </p:cNvSpPr>
              <p:nvPr/>
            </p:nvSpPr>
            <p:spPr bwMode="auto">
              <a:xfrm rot="-10594719">
                <a:off x="569542" y="4609361"/>
                <a:ext cx="93981" cy="32548"/>
              </a:xfrm>
              <a:custGeom>
                <a:avLst/>
                <a:gdLst>
                  <a:gd name="T0" fmla="*/ 2147483646 w 1614"/>
                  <a:gd name="T1" fmla="*/ 0 h 559"/>
                  <a:gd name="T2" fmla="*/ 2147483646 w 1614"/>
                  <a:gd name="T3" fmla="*/ 2147483646 h 559"/>
                  <a:gd name="T4" fmla="*/ 2147483646 w 1614"/>
                  <a:gd name="T5" fmla="*/ 2147483646 h 559"/>
                  <a:gd name="T6" fmla="*/ 2147483646 w 1614"/>
                  <a:gd name="T7" fmla="*/ 2147483646 h 559"/>
                  <a:gd name="T8" fmla="*/ 2147483646 w 1614"/>
                  <a:gd name="T9" fmla="*/ 2147483646 h 559"/>
                  <a:gd name="T10" fmla="*/ 2147483646 w 1614"/>
                  <a:gd name="T11" fmla="*/ 0 h 559"/>
                  <a:gd name="T12" fmla="*/ 2147483646 w 1614"/>
                  <a:gd name="T13" fmla="*/ 0 h 5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lnTo>
                      <a:pt x="90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3" name="Google Shape;373;p4">
                <a:extLst>
                  <a:ext uri="{FF2B5EF4-FFF2-40B4-BE49-F238E27FC236}">
                    <a16:creationId xmlns:a16="http://schemas.microsoft.com/office/drawing/2014/main" id="{A9F97827-8F33-8225-893F-AD8853751406}"/>
                  </a:ext>
                </a:extLst>
              </p:cNvPr>
              <p:cNvSpPr>
                <a:spLocks/>
              </p:cNvSpPr>
              <p:nvPr/>
            </p:nvSpPr>
            <p:spPr bwMode="auto">
              <a:xfrm rot="-10594719">
                <a:off x="262558" y="4750610"/>
                <a:ext cx="176259" cy="32781"/>
              </a:xfrm>
              <a:custGeom>
                <a:avLst/>
                <a:gdLst>
                  <a:gd name="T0" fmla="*/ 2147483646 w 3027"/>
                  <a:gd name="T1" fmla="*/ 2147483646 h 563"/>
                  <a:gd name="T2" fmla="*/ 2147483646 w 3027"/>
                  <a:gd name="T3" fmla="*/ 2147483646 h 563"/>
                  <a:gd name="T4" fmla="*/ 2147483646 w 3027"/>
                  <a:gd name="T5" fmla="*/ 2147483646 h 563"/>
                  <a:gd name="T6" fmla="*/ 2147483646 w 3027"/>
                  <a:gd name="T7" fmla="*/ 2147483646 h 563"/>
                  <a:gd name="T8" fmla="*/ 2147483646 w 3027"/>
                  <a:gd name="T9" fmla="*/ 2147483646 h 563"/>
                  <a:gd name="T10" fmla="*/ 2147483646 w 3027"/>
                  <a:gd name="T11" fmla="*/ 2147483646 h 563"/>
                  <a:gd name="T12" fmla="*/ 2147483646 w 3027"/>
                  <a:gd name="T13" fmla="*/ 2147483646 h 563"/>
                  <a:gd name="T14" fmla="*/ 2147483646 w 3027"/>
                  <a:gd name="T15" fmla="*/ 2147483646 h 563"/>
                  <a:gd name="T16" fmla="*/ 2147483646 w 3027"/>
                  <a:gd name="T17" fmla="*/ 2147483646 h 563"/>
                  <a:gd name="T18" fmla="*/ 2147483646 w 3027"/>
                  <a:gd name="T19" fmla="*/ 2147483646 h 563"/>
                  <a:gd name="T20" fmla="*/ 2147483646 w 3027"/>
                  <a:gd name="T21" fmla="*/ 2147483646 h 563"/>
                  <a:gd name="T22" fmla="*/ 2147483646 w 3027"/>
                  <a:gd name="T23" fmla="*/ 2147483646 h 5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4" name="Google Shape;374;p4">
                <a:extLst>
                  <a:ext uri="{FF2B5EF4-FFF2-40B4-BE49-F238E27FC236}">
                    <a16:creationId xmlns:a16="http://schemas.microsoft.com/office/drawing/2014/main" id="{DAA97077-F64D-68EA-D075-9CCB1FD0C9D1}"/>
                  </a:ext>
                </a:extLst>
              </p:cNvPr>
              <p:cNvSpPr>
                <a:spLocks/>
              </p:cNvSpPr>
              <p:nvPr/>
            </p:nvSpPr>
            <p:spPr bwMode="auto">
              <a:xfrm rot="-10594719">
                <a:off x="61020" y="4723690"/>
                <a:ext cx="93981" cy="47047"/>
              </a:xfrm>
              <a:custGeom>
                <a:avLst/>
                <a:gdLst>
                  <a:gd name="T0" fmla="*/ 2147483646 w 1614"/>
                  <a:gd name="T1" fmla="*/ 2147483646 h 808"/>
                  <a:gd name="T2" fmla="*/ 2147483646 w 1614"/>
                  <a:gd name="T3" fmla="*/ 2147483646 h 808"/>
                  <a:gd name="T4" fmla="*/ 2147483646 w 1614"/>
                  <a:gd name="T5" fmla="*/ 2147483646 h 808"/>
                  <a:gd name="T6" fmla="*/ 0 60000 65536"/>
                  <a:gd name="T7" fmla="*/ 0 60000 65536"/>
                  <a:gd name="T8" fmla="*/ 0 60000 65536"/>
                </a:gdLst>
                <a:ahLst/>
                <a:cxnLst>
                  <a:cxn ang="T6">
                    <a:pos x="T0" y="T1"/>
                  </a:cxn>
                  <a:cxn ang="T7">
                    <a:pos x="T2" y="T3"/>
                  </a:cxn>
                  <a:cxn ang="T8">
                    <a:pos x="T4" y="T5"/>
                  </a:cxn>
                </a:cxnLst>
                <a:rect l="0" t="0" r="r" b="b"/>
                <a:pathLst>
                  <a:path w="1614" h="808" extrusionOk="0">
                    <a:moveTo>
                      <a:pt x="869" y="1"/>
                    </a:moveTo>
                    <a:cubicBezTo>
                      <a:pt x="217" y="1"/>
                      <a:pt x="0" y="807"/>
                      <a:pt x="745" y="807"/>
                    </a:cubicBezTo>
                    <a:cubicBezTo>
                      <a:pt x="1396" y="807"/>
                      <a:pt x="1613" y="1"/>
                      <a:pt x="869"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5" name="Google Shape;375;p4">
                <a:extLst>
                  <a:ext uri="{FF2B5EF4-FFF2-40B4-BE49-F238E27FC236}">
                    <a16:creationId xmlns:a16="http://schemas.microsoft.com/office/drawing/2014/main" id="{5FB3D461-1866-8427-79C3-2E8EFC2768FB}"/>
                  </a:ext>
                </a:extLst>
              </p:cNvPr>
              <p:cNvSpPr>
                <a:spLocks/>
              </p:cNvSpPr>
              <p:nvPr/>
            </p:nvSpPr>
            <p:spPr bwMode="auto">
              <a:xfrm rot="-10594719">
                <a:off x="-30399" y="4853917"/>
                <a:ext cx="124260" cy="31792"/>
              </a:xfrm>
              <a:custGeom>
                <a:avLst/>
                <a:gdLst>
                  <a:gd name="T0" fmla="*/ 2147483646 w 2134"/>
                  <a:gd name="T1" fmla="*/ 2147483646 h 546"/>
                  <a:gd name="T2" fmla="*/ 2147483646 w 2134"/>
                  <a:gd name="T3" fmla="*/ 2147483646 h 546"/>
                  <a:gd name="T4" fmla="*/ 2147483646 w 2134"/>
                  <a:gd name="T5" fmla="*/ 2147483646 h 546"/>
                  <a:gd name="T6" fmla="*/ 2147483646 w 2134"/>
                  <a:gd name="T7" fmla="*/ 2147483646 h 546"/>
                  <a:gd name="T8" fmla="*/ 2147483646 w 2134"/>
                  <a:gd name="T9" fmla="*/ 2147483646 h 546"/>
                  <a:gd name="T10" fmla="*/ 2147483646 w 2134"/>
                  <a:gd name="T11" fmla="*/ 2147483646 h 546"/>
                  <a:gd name="T12" fmla="*/ 2147483646 w 2134"/>
                  <a:gd name="T13" fmla="*/ 2147483646 h 546"/>
                  <a:gd name="T14" fmla="*/ 2147483646 w 2134"/>
                  <a:gd name="T15" fmla="*/ 2147483646 h 546"/>
                  <a:gd name="T16" fmla="*/ 2147483646 w 2134"/>
                  <a:gd name="T17" fmla="*/ 2147483646 h 5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6" name="Google Shape;376;p4">
                <a:extLst>
                  <a:ext uri="{FF2B5EF4-FFF2-40B4-BE49-F238E27FC236}">
                    <a16:creationId xmlns:a16="http://schemas.microsoft.com/office/drawing/2014/main" id="{CFFA785C-3F81-A697-34E4-2228E7553611}"/>
                  </a:ext>
                </a:extLst>
              </p:cNvPr>
              <p:cNvSpPr>
                <a:spLocks/>
              </p:cNvSpPr>
              <p:nvPr/>
            </p:nvSpPr>
            <p:spPr bwMode="auto">
              <a:xfrm rot="-10594719">
                <a:off x="111684" y="4611706"/>
                <a:ext cx="130083" cy="31035"/>
              </a:xfrm>
              <a:custGeom>
                <a:avLst/>
                <a:gdLst>
                  <a:gd name="T0" fmla="*/ 2147483646 w 2234"/>
                  <a:gd name="T1" fmla="*/ 0 h 533"/>
                  <a:gd name="T2" fmla="*/ 2147483646 w 2234"/>
                  <a:gd name="T3" fmla="*/ 2147483646 h 533"/>
                  <a:gd name="T4" fmla="*/ 2147483646 w 2234"/>
                  <a:gd name="T5" fmla="*/ 2147483646 h 533"/>
                  <a:gd name="T6" fmla="*/ 2147483646 w 2234"/>
                  <a:gd name="T7" fmla="*/ 2147483646 h 533"/>
                  <a:gd name="T8" fmla="*/ 2147483646 w 2234"/>
                  <a:gd name="T9" fmla="*/ 2147483646 h 533"/>
                  <a:gd name="T10" fmla="*/ 2147483646 w 2234"/>
                  <a:gd name="T11" fmla="*/ 2147483646 h 533"/>
                  <a:gd name="T12" fmla="*/ 2147483646 w 2234"/>
                  <a:gd name="T13" fmla="*/ 0 h 533"/>
                  <a:gd name="T14" fmla="*/ 2147483646 w 2234"/>
                  <a:gd name="T15" fmla="*/ 0 h 5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lnTo>
                      <a:pt x="90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7" name="Google Shape;377;p4">
                <a:extLst>
                  <a:ext uri="{FF2B5EF4-FFF2-40B4-BE49-F238E27FC236}">
                    <a16:creationId xmlns:a16="http://schemas.microsoft.com/office/drawing/2014/main" id="{E726B2F9-4C6C-B962-912D-028F4C24431F}"/>
                  </a:ext>
                </a:extLst>
              </p:cNvPr>
              <p:cNvSpPr>
                <a:spLocks/>
              </p:cNvSpPr>
              <p:nvPr/>
            </p:nvSpPr>
            <p:spPr bwMode="auto">
              <a:xfrm rot="-10594719">
                <a:off x="86956" y="4479838"/>
                <a:ext cx="115701" cy="30743"/>
              </a:xfrm>
              <a:custGeom>
                <a:avLst/>
                <a:gdLst>
                  <a:gd name="T0" fmla="*/ 2147483646 w 1987"/>
                  <a:gd name="T1" fmla="*/ 2147483646 h 528"/>
                  <a:gd name="T2" fmla="*/ 2147483646 w 1987"/>
                  <a:gd name="T3" fmla="*/ 2147483646 h 528"/>
                  <a:gd name="T4" fmla="*/ 2147483646 w 1987"/>
                  <a:gd name="T5" fmla="*/ 2147483646 h 528"/>
                  <a:gd name="T6" fmla="*/ 0 60000 65536"/>
                  <a:gd name="T7" fmla="*/ 0 60000 65536"/>
                  <a:gd name="T8" fmla="*/ 0 60000 65536"/>
                </a:gdLst>
                <a:ahLst/>
                <a:cxnLst>
                  <a:cxn ang="T6">
                    <a:pos x="T0" y="T1"/>
                  </a:cxn>
                  <a:cxn ang="T7">
                    <a:pos x="T2" y="T3"/>
                  </a:cxn>
                  <a:cxn ang="T8">
                    <a:pos x="T4" y="T5"/>
                  </a:cxn>
                </a:cxnLst>
                <a:rect l="0" t="0" r="r" b="b"/>
                <a:pathLst>
                  <a:path w="1987" h="528" extrusionOk="0">
                    <a:moveTo>
                      <a:pt x="1211" y="1"/>
                    </a:moveTo>
                    <a:cubicBezTo>
                      <a:pt x="869" y="1"/>
                      <a:pt x="1" y="528"/>
                      <a:pt x="745" y="528"/>
                    </a:cubicBezTo>
                    <a:cubicBezTo>
                      <a:pt x="1118" y="528"/>
                      <a:pt x="1986" y="1"/>
                      <a:pt x="121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8" name="Google Shape;378;p4">
                <a:extLst>
                  <a:ext uri="{FF2B5EF4-FFF2-40B4-BE49-F238E27FC236}">
                    <a16:creationId xmlns:a16="http://schemas.microsoft.com/office/drawing/2014/main" id="{AEC6DD59-840F-8215-730E-6B7388F18180}"/>
                  </a:ext>
                </a:extLst>
              </p:cNvPr>
              <p:cNvSpPr>
                <a:spLocks/>
              </p:cNvSpPr>
              <p:nvPr/>
            </p:nvSpPr>
            <p:spPr bwMode="auto">
              <a:xfrm rot="-10594719">
                <a:off x="62376" y="4370819"/>
                <a:ext cx="90371" cy="41923"/>
              </a:xfrm>
              <a:custGeom>
                <a:avLst/>
                <a:gdLst>
                  <a:gd name="T0" fmla="*/ 2147483646 w 1552"/>
                  <a:gd name="T1" fmla="*/ 2147483646 h 720"/>
                  <a:gd name="T2" fmla="*/ 2147483646 w 1552"/>
                  <a:gd name="T3" fmla="*/ 2147483646 h 720"/>
                  <a:gd name="T4" fmla="*/ 2147483646 w 1552"/>
                  <a:gd name="T5" fmla="*/ 2147483646 h 720"/>
                  <a:gd name="T6" fmla="*/ 2147483646 w 1552"/>
                  <a:gd name="T7" fmla="*/ 2147483646 h 720"/>
                  <a:gd name="T8" fmla="*/ 2147483646 w 1552"/>
                  <a:gd name="T9" fmla="*/ 2147483646 h 720"/>
                  <a:gd name="T10" fmla="*/ 2147483646 w 1552"/>
                  <a:gd name="T11" fmla="*/ 2147483646 h 720"/>
                  <a:gd name="T12" fmla="*/ 2147483646 w 1552"/>
                  <a:gd name="T13" fmla="*/ 2147483646 h 720"/>
                  <a:gd name="T14" fmla="*/ 2147483646 w 1552"/>
                  <a:gd name="T15" fmla="*/ 2147483646 h 7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39" name="Google Shape;379;p4">
                <a:extLst>
                  <a:ext uri="{FF2B5EF4-FFF2-40B4-BE49-F238E27FC236}">
                    <a16:creationId xmlns:a16="http://schemas.microsoft.com/office/drawing/2014/main" id="{4EF224D3-A361-BA30-7FB0-297247E5D85B}"/>
                  </a:ext>
                </a:extLst>
              </p:cNvPr>
              <p:cNvSpPr>
                <a:spLocks/>
              </p:cNvSpPr>
              <p:nvPr/>
            </p:nvSpPr>
            <p:spPr bwMode="auto">
              <a:xfrm rot="-10594719">
                <a:off x="-212795" y="4459478"/>
                <a:ext cx="93981" cy="50599"/>
              </a:xfrm>
              <a:custGeom>
                <a:avLst/>
                <a:gdLst>
                  <a:gd name="T0" fmla="*/ 2147483646 w 1614"/>
                  <a:gd name="T1" fmla="*/ 0 h 869"/>
                  <a:gd name="T2" fmla="*/ 2147483646 w 1614"/>
                  <a:gd name="T3" fmla="*/ 2147483646 h 869"/>
                  <a:gd name="T4" fmla="*/ 2147483646 w 1614"/>
                  <a:gd name="T5" fmla="*/ 0 h 869"/>
                  <a:gd name="T6" fmla="*/ 0 60000 65536"/>
                  <a:gd name="T7" fmla="*/ 0 60000 65536"/>
                  <a:gd name="T8" fmla="*/ 0 60000 65536"/>
                </a:gdLst>
                <a:ahLst/>
                <a:cxnLst>
                  <a:cxn ang="T6">
                    <a:pos x="T0" y="T1"/>
                  </a:cxn>
                  <a:cxn ang="T7">
                    <a:pos x="T2" y="T3"/>
                  </a:cxn>
                  <a:cxn ang="T8">
                    <a:pos x="T4" y="T5"/>
                  </a:cxn>
                </a:cxnLst>
                <a:rect l="0" t="0" r="r" b="b"/>
                <a:pathLst>
                  <a:path w="1614" h="869" extrusionOk="0">
                    <a:moveTo>
                      <a:pt x="869" y="0"/>
                    </a:moveTo>
                    <a:cubicBezTo>
                      <a:pt x="217" y="0"/>
                      <a:pt x="0" y="869"/>
                      <a:pt x="776" y="869"/>
                    </a:cubicBezTo>
                    <a:cubicBezTo>
                      <a:pt x="1427" y="869"/>
                      <a:pt x="1613" y="0"/>
                      <a:pt x="86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0" name="Google Shape;380;p4">
                <a:extLst>
                  <a:ext uri="{FF2B5EF4-FFF2-40B4-BE49-F238E27FC236}">
                    <a16:creationId xmlns:a16="http://schemas.microsoft.com/office/drawing/2014/main" id="{D467AD5A-3DC4-81FD-751F-ABCF006A1659}"/>
                  </a:ext>
                </a:extLst>
              </p:cNvPr>
              <p:cNvSpPr>
                <a:spLocks/>
              </p:cNvSpPr>
              <p:nvPr/>
            </p:nvSpPr>
            <p:spPr bwMode="auto">
              <a:xfrm rot="-10594719">
                <a:off x="-145853" y="4541382"/>
                <a:ext cx="112032" cy="69580"/>
              </a:xfrm>
              <a:custGeom>
                <a:avLst/>
                <a:gdLst>
                  <a:gd name="T0" fmla="*/ 2147483646 w 1924"/>
                  <a:gd name="T1" fmla="*/ 2147483646 h 1195"/>
                  <a:gd name="T2" fmla="*/ 2147483646 w 1924"/>
                  <a:gd name="T3" fmla="*/ 2147483646 h 1195"/>
                  <a:gd name="T4" fmla="*/ 2147483646 w 1924"/>
                  <a:gd name="T5" fmla="*/ 2147483646 h 1195"/>
                  <a:gd name="T6" fmla="*/ 2147483646 w 1924"/>
                  <a:gd name="T7" fmla="*/ 2147483646 h 1195"/>
                  <a:gd name="T8" fmla="*/ 2147483646 w 1924"/>
                  <a:gd name="T9" fmla="*/ 2147483646 h 1195"/>
                  <a:gd name="T10" fmla="*/ 2147483646 w 1924"/>
                  <a:gd name="T11" fmla="*/ 2147483646 h 1195"/>
                  <a:gd name="T12" fmla="*/ 2147483646 w 1924"/>
                  <a:gd name="T13" fmla="*/ 2147483646 h 1195"/>
                  <a:gd name="T14" fmla="*/ 2147483646 w 1924"/>
                  <a:gd name="T15" fmla="*/ 2147483646 h 1195"/>
                  <a:gd name="T16" fmla="*/ 2147483646 w 1924"/>
                  <a:gd name="T17" fmla="*/ 2147483646 h 1195"/>
                  <a:gd name="T18" fmla="*/ 2147483646 w 1924"/>
                  <a:gd name="T19" fmla="*/ 2147483646 h 1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1" name="Google Shape;381;p4">
                <a:extLst>
                  <a:ext uri="{FF2B5EF4-FFF2-40B4-BE49-F238E27FC236}">
                    <a16:creationId xmlns:a16="http://schemas.microsoft.com/office/drawing/2014/main" id="{152C3416-B54A-117C-5B73-1ADD60ECE79B}"/>
                  </a:ext>
                </a:extLst>
              </p:cNvPr>
              <p:cNvSpPr>
                <a:spLocks/>
              </p:cNvSpPr>
              <p:nvPr/>
            </p:nvSpPr>
            <p:spPr bwMode="auto">
              <a:xfrm rot="-10594719">
                <a:off x="-117570" y="4693484"/>
                <a:ext cx="106617" cy="28938"/>
              </a:xfrm>
              <a:custGeom>
                <a:avLst/>
                <a:gdLst>
                  <a:gd name="T0" fmla="*/ 2147483646 w 1831"/>
                  <a:gd name="T1" fmla="*/ 0 h 497"/>
                  <a:gd name="T2" fmla="*/ 2147483646 w 1831"/>
                  <a:gd name="T3" fmla="*/ 2147483646 h 497"/>
                  <a:gd name="T4" fmla="*/ 2147483646 w 1831"/>
                  <a:gd name="T5" fmla="*/ 0 h 497"/>
                  <a:gd name="T6" fmla="*/ 0 60000 65536"/>
                  <a:gd name="T7" fmla="*/ 0 60000 65536"/>
                  <a:gd name="T8" fmla="*/ 0 60000 65536"/>
                </a:gdLst>
                <a:ahLst/>
                <a:cxnLst>
                  <a:cxn ang="T6">
                    <a:pos x="T0" y="T1"/>
                  </a:cxn>
                  <a:cxn ang="T7">
                    <a:pos x="T2" y="T3"/>
                  </a:cxn>
                  <a:cxn ang="T8">
                    <a:pos x="T4" y="T5"/>
                  </a:cxn>
                </a:cxnLst>
                <a:rect l="0" t="0" r="r" b="b"/>
                <a:pathLst>
                  <a:path w="1831" h="497" extrusionOk="0">
                    <a:moveTo>
                      <a:pt x="1272" y="0"/>
                    </a:moveTo>
                    <a:cubicBezTo>
                      <a:pt x="1024" y="0"/>
                      <a:pt x="0" y="496"/>
                      <a:pt x="527" y="496"/>
                    </a:cubicBezTo>
                    <a:cubicBezTo>
                      <a:pt x="807" y="496"/>
                      <a:pt x="1830" y="0"/>
                      <a:pt x="127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2" name="Google Shape;382;p4">
                <a:extLst>
                  <a:ext uri="{FF2B5EF4-FFF2-40B4-BE49-F238E27FC236}">
                    <a16:creationId xmlns:a16="http://schemas.microsoft.com/office/drawing/2014/main" id="{D80AE03B-3F72-577F-1628-8BBA33283977}"/>
                  </a:ext>
                </a:extLst>
              </p:cNvPr>
              <p:cNvSpPr>
                <a:spLocks/>
              </p:cNvSpPr>
              <p:nvPr/>
            </p:nvSpPr>
            <p:spPr bwMode="auto">
              <a:xfrm rot="-10594719">
                <a:off x="-219900" y="4883379"/>
                <a:ext cx="128336" cy="46406"/>
              </a:xfrm>
              <a:custGeom>
                <a:avLst/>
                <a:gdLst>
                  <a:gd name="T0" fmla="*/ 2147483646 w 2204"/>
                  <a:gd name="T1" fmla="*/ 0 h 797"/>
                  <a:gd name="T2" fmla="*/ 2147483646 w 2204"/>
                  <a:gd name="T3" fmla="*/ 2147483646 h 797"/>
                  <a:gd name="T4" fmla="*/ 2147483646 w 2204"/>
                  <a:gd name="T5" fmla="*/ 2147483646 h 797"/>
                  <a:gd name="T6" fmla="*/ 2147483646 w 2204"/>
                  <a:gd name="T7" fmla="*/ 2147483646 h 797"/>
                  <a:gd name="T8" fmla="*/ 2147483646 w 2204"/>
                  <a:gd name="T9" fmla="*/ 2147483646 h 797"/>
                  <a:gd name="T10" fmla="*/ 2147483646 w 2204"/>
                  <a:gd name="T11" fmla="*/ 2147483646 h 797"/>
                  <a:gd name="T12" fmla="*/ 2147483646 w 2204"/>
                  <a:gd name="T13" fmla="*/ 2147483646 h 797"/>
                  <a:gd name="T14" fmla="*/ 2147483646 w 2204"/>
                  <a:gd name="T15" fmla="*/ 2147483646 h 797"/>
                  <a:gd name="T16" fmla="*/ 2147483646 w 2204"/>
                  <a:gd name="T17" fmla="*/ 0 h 7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3" name="Google Shape;383;p4">
                <a:extLst>
                  <a:ext uri="{FF2B5EF4-FFF2-40B4-BE49-F238E27FC236}">
                    <a16:creationId xmlns:a16="http://schemas.microsoft.com/office/drawing/2014/main" id="{84A65049-D381-08ED-0DFC-DF0CD8BE2928}"/>
                  </a:ext>
                </a:extLst>
              </p:cNvPr>
              <p:cNvSpPr>
                <a:spLocks/>
              </p:cNvSpPr>
              <p:nvPr/>
            </p:nvSpPr>
            <p:spPr bwMode="auto">
              <a:xfrm rot="-10594719">
                <a:off x="-435485" y="4915741"/>
                <a:ext cx="135557" cy="51705"/>
              </a:xfrm>
              <a:custGeom>
                <a:avLst/>
                <a:gdLst>
                  <a:gd name="T0" fmla="*/ 2147483646 w 2328"/>
                  <a:gd name="T1" fmla="*/ 2147483646 h 888"/>
                  <a:gd name="T2" fmla="*/ 2147483646 w 2328"/>
                  <a:gd name="T3" fmla="*/ 2147483646 h 888"/>
                  <a:gd name="T4" fmla="*/ 2147483646 w 2328"/>
                  <a:gd name="T5" fmla="*/ 2147483646 h 888"/>
                  <a:gd name="T6" fmla="*/ 2147483646 w 2328"/>
                  <a:gd name="T7" fmla="*/ 2147483646 h 888"/>
                  <a:gd name="T8" fmla="*/ 2147483646 w 2328"/>
                  <a:gd name="T9" fmla="*/ 2147483646 h 888"/>
                  <a:gd name="T10" fmla="*/ 2147483646 w 2328"/>
                  <a:gd name="T11" fmla="*/ 2147483646 h 888"/>
                  <a:gd name="T12" fmla="*/ 2147483646 w 2328"/>
                  <a:gd name="T13" fmla="*/ 2147483646 h 888"/>
                  <a:gd name="T14" fmla="*/ 2147483646 w 2328"/>
                  <a:gd name="T15" fmla="*/ 2147483646 h 888"/>
                  <a:gd name="T16" fmla="*/ 2147483646 w 2328"/>
                  <a:gd name="T17" fmla="*/ 2147483646 h 8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4" name="Google Shape;384;p4">
                <a:extLst>
                  <a:ext uri="{FF2B5EF4-FFF2-40B4-BE49-F238E27FC236}">
                    <a16:creationId xmlns:a16="http://schemas.microsoft.com/office/drawing/2014/main" id="{DBAE40E4-3C10-DC5E-71E8-60629E9EBF30}"/>
                  </a:ext>
                </a:extLst>
              </p:cNvPr>
              <p:cNvSpPr>
                <a:spLocks/>
              </p:cNvSpPr>
              <p:nvPr/>
            </p:nvSpPr>
            <p:spPr bwMode="auto">
              <a:xfrm rot="-10594719">
                <a:off x="-367530" y="4751000"/>
                <a:ext cx="106617" cy="44776"/>
              </a:xfrm>
              <a:custGeom>
                <a:avLst/>
                <a:gdLst>
                  <a:gd name="T0" fmla="*/ 2147483646 w 1831"/>
                  <a:gd name="T1" fmla="*/ 2147483646 h 769"/>
                  <a:gd name="T2" fmla="*/ 2147483646 w 1831"/>
                  <a:gd name="T3" fmla="*/ 2147483646 h 769"/>
                  <a:gd name="T4" fmla="*/ 2147483646 w 1831"/>
                  <a:gd name="T5" fmla="*/ 2147483646 h 769"/>
                  <a:gd name="T6" fmla="*/ 2147483646 w 1831"/>
                  <a:gd name="T7" fmla="*/ 2147483646 h 769"/>
                  <a:gd name="T8" fmla="*/ 2147483646 w 1831"/>
                  <a:gd name="T9" fmla="*/ 2147483646 h 769"/>
                  <a:gd name="T10" fmla="*/ 2147483646 w 1831"/>
                  <a:gd name="T11" fmla="*/ 2147483646 h 769"/>
                  <a:gd name="T12" fmla="*/ 2147483646 w 1831"/>
                  <a:gd name="T13" fmla="*/ 2147483646 h 769"/>
                  <a:gd name="T14" fmla="*/ 2147483646 w 1831"/>
                  <a:gd name="T15" fmla="*/ 2147483646 h 769"/>
                  <a:gd name="T16" fmla="*/ 2147483646 w 1831"/>
                  <a:gd name="T17" fmla="*/ 2147483646 h 7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5" name="Google Shape;385;p4">
                <a:extLst>
                  <a:ext uri="{FF2B5EF4-FFF2-40B4-BE49-F238E27FC236}">
                    <a16:creationId xmlns:a16="http://schemas.microsoft.com/office/drawing/2014/main" id="{0582C38E-86BE-59AC-17D5-8F5B0DA8E98F}"/>
                  </a:ext>
                </a:extLst>
              </p:cNvPr>
              <p:cNvSpPr>
                <a:spLocks/>
              </p:cNvSpPr>
              <p:nvPr/>
            </p:nvSpPr>
            <p:spPr bwMode="auto">
              <a:xfrm rot="-10594719">
                <a:off x="-335072" y="4573098"/>
                <a:ext cx="84956" cy="40060"/>
              </a:xfrm>
              <a:custGeom>
                <a:avLst/>
                <a:gdLst>
                  <a:gd name="T0" fmla="*/ 2147483646 w 1459"/>
                  <a:gd name="T1" fmla="*/ 0 h 688"/>
                  <a:gd name="T2" fmla="*/ 2147483646 w 1459"/>
                  <a:gd name="T3" fmla="*/ 2147483646 h 688"/>
                  <a:gd name="T4" fmla="*/ 2147483646 w 1459"/>
                  <a:gd name="T5" fmla="*/ 2147483646 h 688"/>
                  <a:gd name="T6" fmla="*/ 2147483646 w 1459"/>
                  <a:gd name="T7" fmla="*/ 2147483646 h 688"/>
                  <a:gd name="T8" fmla="*/ 2147483646 w 1459"/>
                  <a:gd name="T9" fmla="*/ 2147483646 h 688"/>
                  <a:gd name="T10" fmla="*/ 2147483646 w 1459"/>
                  <a:gd name="T11" fmla="*/ 2147483646 h 688"/>
                  <a:gd name="T12" fmla="*/ 2147483646 w 1459"/>
                  <a:gd name="T13" fmla="*/ 2147483646 h 688"/>
                  <a:gd name="T14" fmla="*/ 2147483646 w 1459"/>
                  <a:gd name="T15" fmla="*/ 0 h 68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6" name="Google Shape;386;p4">
                <a:extLst>
                  <a:ext uri="{FF2B5EF4-FFF2-40B4-BE49-F238E27FC236}">
                    <a16:creationId xmlns:a16="http://schemas.microsoft.com/office/drawing/2014/main" id="{BDA7465E-DC9E-2451-5E3D-1233384FACFF}"/>
                  </a:ext>
                </a:extLst>
              </p:cNvPr>
              <p:cNvSpPr>
                <a:spLocks/>
              </p:cNvSpPr>
              <p:nvPr/>
            </p:nvSpPr>
            <p:spPr bwMode="auto">
              <a:xfrm rot="-10594719">
                <a:off x="-414983" y="4513806"/>
                <a:ext cx="77735" cy="47047"/>
              </a:xfrm>
              <a:custGeom>
                <a:avLst/>
                <a:gdLst>
                  <a:gd name="T0" fmla="*/ 2147483646 w 1335"/>
                  <a:gd name="T1" fmla="*/ 2147483646 h 808"/>
                  <a:gd name="T2" fmla="*/ 2147483646 w 1335"/>
                  <a:gd name="T3" fmla="*/ 2147483646 h 808"/>
                  <a:gd name="T4" fmla="*/ 2147483646 w 1335"/>
                  <a:gd name="T5" fmla="*/ 2147483646 h 808"/>
                  <a:gd name="T6" fmla="*/ 2147483646 w 1335"/>
                  <a:gd name="T7" fmla="*/ 2147483646 h 808"/>
                  <a:gd name="T8" fmla="*/ 2147483646 w 1335"/>
                  <a:gd name="T9" fmla="*/ 2147483646 h 808"/>
                  <a:gd name="T10" fmla="*/ 2147483646 w 1335"/>
                  <a:gd name="T11" fmla="*/ 2147483646 h 808"/>
                  <a:gd name="T12" fmla="*/ 2147483646 w 1335"/>
                  <a:gd name="T13" fmla="*/ 2147483646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lnTo>
                      <a:pt x="652"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7" name="Google Shape;387;p4">
                <a:extLst>
                  <a:ext uri="{FF2B5EF4-FFF2-40B4-BE49-F238E27FC236}">
                    <a16:creationId xmlns:a16="http://schemas.microsoft.com/office/drawing/2014/main" id="{6A23F003-0DF4-DD11-60E6-EF8A754E98E0}"/>
                  </a:ext>
                </a:extLst>
              </p:cNvPr>
              <p:cNvSpPr>
                <a:spLocks/>
              </p:cNvSpPr>
              <p:nvPr/>
            </p:nvSpPr>
            <p:spPr bwMode="auto">
              <a:xfrm rot="-10594719">
                <a:off x="-638248" y="4580252"/>
                <a:ext cx="83500" cy="47862"/>
              </a:xfrm>
              <a:custGeom>
                <a:avLst/>
                <a:gdLst>
                  <a:gd name="T0" fmla="*/ 2147483646 w 1434"/>
                  <a:gd name="T1" fmla="*/ 0 h 822"/>
                  <a:gd name="T2" fmla="*/ 2147483646 w 1434"/>
                  <a:gd name="T3" fmla="*/ 2147483646 h 822"/>
                  <a:gd name="T4" fmla="*/ 2147483646 w 1434"/>
                  <a:gd name="T5" fmla="*/ 2147483646 h 822"/>
                  <a:gd name="T6" fmla="*/ 2147483646 w 1434"/>
                  <a:gd name="T7" fmla="*/ 2147483646 h 822"/>
                  <a:gd name="T8" fmla="*/ 2147483646 w 1434"/>
                  <a:gd name="T9" fmla="*/ 2147483646 h 822"/>
                  <a:gd name="T10" fmla="*/ 2147483646 w 1434"/>
                  <a:gd name="T11" fmla="*/ 2147483646 h 822"/>
                  <a:gd name="T12" fmla="*/ 2147483646 w 1434"/>
                  <a:gd name="T13" fmla="*/ 2147483646 h 822"/>
                  <a:gd name="T14" fmla="*/ 2147483646 w 1434"/>
                  <a:gd name="T15" fmla="*/ 0 h 82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8" name="Google Shape;388;p4">
                <a:extLst>
                  <a:ext uri="{FF2B5EF4-FFF2-40B4-BE49-F238E27FC236}">
                    <a16:creationId xmlns:a16="http://schemas.microsoft.com/office/drawing/2014/main" id="{3160895C-268A-2898-07A0-482096C25197}"/>
                  </a:ext>
                </a:extLst>
              </p:cNvPr>
              <p:cNvSpPr>
                <a:spLocks/>
              </p:cNvSpPr>
              <p:nvPr/>
            </p:nvSpPr>
            <p:spPr bwMode="auto">
              <a:xfrm rot="-10594719">
                <a:off x="-500255" y="4633121"/>
                <a:ext cx="108422" cy="58750"/>
              </a:xfrm>
              <a:custGeom>
                <a:avLst/>
                <a:gdLst>
                  <a:gd name="T0" fmla="*/ 2147483646 w 1862"/>
                  <a:gd name="T1" fmla="*/ 0 h 1009"/>
                  <a:gd name="T2" fmla="*/ 2147483646 w 1862"/>
                  <a:gd name="T3" fmla="*/ 2147483646 h 1009"/>
                  <a:gd name="T4" fmla="*/ 2147483646 w 1862"/>
                  <a:gd name="T5" fmla="*/ 2147483646 h 1009"/>
                  <a:gd name="T6" fmla="*/ 2147483646 w 1862"/>
                  <a:gd name="T7" fmla="*/ 2147483646 h 1009"/>
                  <a:gd name="T8" fmla="*/ 2147483646 w 1862"/>
                  <a:gd name="T9" fmla="*/ 2147483646 h 1009"/>
                  <a:gd name="T10" fmla="*/ 2147483646 w 1862"/>
                  <a:gd name="T11" fmla="*/ 2147483646 h 1009"/>
                  <a:gd name="T12" fmla="*/ 2147483646 w 1862"/>
                  <a:gd name="T13" fmla="*/ 2147483646 h 1009"/>
                  <a:gd name="T14" fmla="*/ 2147483646 w 1862"/>
                  <a:gd name="T15" fmla="*/ 2147483646 h 1009"/>
                  <a:gd name="T16" fmla="*/ 2147483646 w 1862"/>
                  <a:gd name="T17" fmla="*/ 0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49" name="Google Shape;389;p4">
                <a:extLst>
                  <a:ext uri="{FF2B5EF4-FFF2-40B4-BE49-F238E27FC236}">
                    <a16:creationId xmlns:a16="http://schemas.microsoft.com/office/drawing/2014/main" id="{A580C002-68E3-4621-4243-CC48B665652A}"/>
                  </a:ext>
                </a:extLst>
              </p:cNvPr>
              <p:cNvSpPr>
                <a:spLocks/>
              </p:cNvSpPr>
              <p:nvPr/>
            </p:nvSpPr>
            <p:spPr bwMode="auto">
              <a:xfrm rot="-10594719">
                <a:off x="-591684" y="4775174"/>
                <a:ext cx="79541" cy="47687"/>
              </a:xfrm>
              <a:custGeom>
                <a:avLst/>
                <a:gdLst>
                  <a:gd name="T0" fmla="*/ 2147483646 w 1366"/>
                  <a:gd name="T1" fmla="*/ 2147483646 h 819"/>
                  <a:gd name="T2" fmla="*/ 2147483646 w 1366"/>
                  <a:gd name="T3" fmla="*/ 2147483646 h 819"/>
                  <a:gd name="T4" fmla="*/ 2147483646 w 1366"/>
                  <a:gd name="T5" fmla="*/ 2147483646 h 819"/>
                  <a:gd name="T6" fmla="*/ 2147483646 w 1366"/>
                  <a:gd name="T7" fmla="*/ 2147483646 h 819"/>
                  <a:gd name="T8" fmla="*/ 2147483646 w 1366"/>
                  <a:gd name="T9" fmla="*/ 2147483646 h 819"/>
                  <a:gd name="T10" fmla="*/ 2147483646 w 1366"/>
                  <a:gd name="T11" fmla="*/ 2147483646 h 819"/>
                  <a:gd name="T12" fmla="*/ 2147483646 w 1366"/>
                  <a:gd name="T13" fmla="*/ 2147483646 h 819"/>
                  <a:gd name="T14" fmla="*/ 2147483646 w 1366"/>
                  <a:gd name="T15" fmla="*/ 2147483646 h 819"/>
                  <a:gd name="T16" fmla="*/ 2147483646 w 1366"/>
                  <a:gd name="T17" fmla="*/ 2147483646 h 8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50" name="Google Shape;390;p4">
                <a:extLst>
                  <a:ext uri="{FF2B5EF4-FFF2-40B4-BE49-F238E27FC236}">
                    <a16:creationId xmlns:a16="http://schemas.microsoft.com/office/drawing/2014/main" id="{367930E1-624B-0E44-7CBB-11E5F443F43E}"/>
                  </a:ext>
                </a:extLst>
              </p:cNvPr>
              <p:cNvSpPr>
                <a:spLocks/>
              </p:cNvSpPr>
              <p:nvPr/>
            </p:nvSpPr>
            <p:spPr bwMode="auto">
              <a:xfrm rot="-10594719">
                <a:off x="-638440" y="4931436"/>
                <a:ext cx="149997" cy="31035"/>
              </a:xfrm>
              <a:custGeom>
                <a:avLst/>
                <a:gdLst>
                  <a:gd name="T0" fmla="*/ 2147483646 w 2576"/>
                  <a:gd name="T1" fmla="*/ 2147483646 h 533"/>
                  <a:gd name="T2" fmla="*/ 2147483646 w 2576"/>
                  <a:gd name="T3" fmla="*/ 2147483646 h 533"/>
                  <a:gd name="T4" fmla="*/ 2147483646 w 2576"/>
                  <a:gd name="T5" fmla="*/ 2147483646 h 533"/>
                  <a:gd name="T6" fmla="*/ 2147483646 w 2576"/>
                  <a:gd name="T7" fmla="*/ 2147483646 h 533"/>
                  <a:gd name="T8" fmla="*/ 2147483646 w 2576"/>
                  <a:gd name="T9" fmla="*/ 2147483646 h 533"/>
                  <a:gd name="T10" fmla="*/ 2147483646 w 2576"/>
                  <a:gd name="T11" fmla="*/ 2147483646 h 533"/>
                  <a:gd name="T12" fmla="*/ 2147483646 w 2576"/>
                  <a:gd name="T13" fmla="*/ 2147483646 h 533"/>
                  <a:gd name="T14" fmla="*/ 2147483646 w 2576"/>
                  <a:gd name="T15" fmla="*/ 2147483646 h 5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51" name="Google Shape;391;p4">
                <a:extLst>
                  <a:ext uri="{FF2B5EF4-FFF2-40B4-BE49-F238E27FC236}">
                    <a16:creationId xmlns:a16="http://schemas.microsoft.com/office/drawing/2014/main" id="{7D976C11-830C-1A17-67BF-1FB4E21AE4D4}"/>
                  </a:ext>
                </a:extLst>
              </p:cNvPr>
              <p:cNvSpPr>
                <a:spLocks/>
              </p:cNvSpPr>
              <p:nvPr/>
            </p:nvSpPr>
            <p:spPr bwMode="auto">
              <a:xfrm rot="-10594719">
                <a:off x="-799362" y="4868291"/>
                <a:ext cx="115642" cy="30802"/>
              </a:xfrm>
              <a:custGeom>
                <a:avLst/>
                <a:gdLst>
                  <a:gd name="T0" fmla="*/ 2147483646 w 1986"/>
                  <a:gd name="T1" fmla="*/ 2147483646 h 529"/>
                  <a:gd name="T2" fmla="*/ 2147483646 w 1986"/>
                  <a:gd name="T3" fmla="*/ 2147483646 h 529"/>
                  <a:gd name="T4" fmla="*/ 2147483646 w 1986"/>
                  <a:gd name="T5" fmla="*/ 2147483646 h 529"/>
                  <a:gd name="T6" fmla="*/ 0 60000 65536"/>
                  <a:gd name="T7" fmla="*/ 0 60000 65536"/>
                  <a:gd name="T8" fmla="*/ 0 60000 65536"/>
                </a:gdLst>
                <a:ahLst/>
                <a:cxnLst>
                  <a:cxn ang="T6">
                    <a:pos x="T0" y="T1"/>
                  </a:cxn>
                  <a:cxn ang="T7">
                    <a:pos x="T2" y="T3"/>
                  </a:cxn>
                  <a:cxn ang="T8">
                    <a:pos x="T4" y="T5"/>
                  </a:cxn>
                </a:cxnLst>
                <a:rect l="0" t="0" r="r" b="b"/>
                <a:pathLst>
                  <a:path w="1986" h="529" extrusionOk="0">
                    <a:moveTo>
                      <a:pt x="1241" y="1"/>
                    </a:moveTo>
                    <a:cubicBezTo>
                      <a:pt x="869" y="1"/>
                      <a:pt x="0" y="528"/>
                      <a:pt x="776" y="528"/>
                    </a:cubicBezTo>
                    <a:cubicBezTo>
                      <a:pt x="1117" y="528"/>
                      <a:pt x="1985" y="1"/>
                      <a:pt x="124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52" name="Google Shape;392;p4">
                <a:extLst>
                  <a:ext uri="{FF2B5EF4-FFF2-40B4-BE49-F238E27FC236}">
                    <a16:creationId xmlns:a16="http://schemas.microsoft.com/office/drawing/2014/main" id="{213EEB1A-6B31-A948-418D-B03E121AB306}"/>
                  </a:ext>
                </a:extLst>
              </p:cNvPr>
              <p:cNvSpPr>
                <a:spLocks/>
              </p:cNvSpPr>
              <p:nvPr/>
            </p:nvSpPr>
            <p:spPr bwMode="auto">
              <a:xfrm rot="-10594719">
                <a:off x="-732763" y="4721604"/>
                <a:ext cx="113022" cy="51472"/>
              </a:xfrm>
              <a:custGeom>
                <a:avLst/>
                <a:gdLst>
                  <a:gd name="T0" fmla="*/ 2147483646 w 1941"/>
                  <a:gd name="T1" fmla="*/ 0 h 884"/>
                  <a:gd name="T2" fmla="*/ 2147483646 w 1941"/>
                  <a:gd name="T3" fmla="*/ 2147483646 h 884"/>
                  <a:gd name="T4" fmla="*/ 2147483646 w 1941"/>
                  <a:gd name="T5" fmla="*/ 2147483646 h 884"/>
                  <a:gd name="T6" fmla="*/ 2147483646 w 1941"/>
                  <a:gd name="T7" fmla="*/ 2147483646 h 884"/>
                  <a:gd name="T8" fmla="*/ 2147483646 w 1941"/>
                  <a:gd name="T9" fmla="*/ 2147483646 h 884"/>
                  <a:gd name="T10" fmla="*/ 2147483646 w 1941"/>
                  <a:gd name="T11" fmla="*/ 2147483646 h 884"/>
                  <a:gd name="T12" fmla="*/ 2147483646 w 1941"/>
                  <a:gd name="T13" fmla="*/ 2147483646 h 884"/>
                  <a:gd name="T14" fmla="*/ 2147483646 w 1941"/>
                  <a:gd name="T15" fmla="*/ 2147483646 h 884"/>
                  <a:gd name="T16" fmla="*/ 2147483646 w 1941"/>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53" name="Google Shape;393;p4">
                <a:extLst>
                  <a:ext uri="{FF2B5EF4-FFF2-40B4-BE49-F238E27FC236}">
                    <a16:creationId xmlns:a16="http://schemas.microsoft.com/office/drawing/2014/main" id="{8F1DF441-C298-7127-ABCC-47E8E5522C1F}"/>
                  </a:ext>
                </a:extLst>
              </p:cNvPr>
              <p:cNvSpPr>
                <a:spLocks/>
              </p:cNvSpPr>
              <p:nvPr/>
            </p:nvSpPr>
            <p:spPr bwMode="auto">
              <a:xfrm rot="-10594719">
                <a:off x="-778463" y="4637919"/>
                <a:ext cx="113837" cy="34354"/>
              </a:xfrm>
              <a:custGeom>
                <a:avLst/>
                <a:gdLst>
                  <a:gd name="T0" fmla="*/ 2147483646 w 1955"/>
                  <a:gd name="T1" fmla="*/ 0 h 590"/>
                  <a:gd name="T2" fmla="*/ 2147483646 w 1955"/>
                  <a:gd name="T3" fmla="*/ 2147483646 h 590"/>
                  <a:gd name="T4" fmla="*/ 2147483646 w 1955"/>
                  <a:gd name="T5" fmla="*/ 0 h 590"/>
                  <a:gd name="T6" fmla="*/ 0 60000 65536"/>
                  <a:gd name="T7" fmla="*/ 0 60000 65536"/>
                  <a:gd name="T8" fmla="*/ 0 60000 65536"/>
                </a:gdLst>
                <a:ahLst/>
                <a:cxnLst>
                  <a:cxn ang="T6">
                    <a:pos x="T0" y="T1"/>
                  </a:cxn>
                  <a:cxn ang="T7">
                    <a:pos x="T2" y="T3"/>
                  </a:cxn>
                  <a:cxn ang="T8">
                    <a:pos x="T4" y="T5"/>
                  </a:cxn>
                </a:cxnLst>
                <a:rect l="0" t="0" r="r" b="b"/>
                <a:pathLst>
                  <a:path w="1955" h="590" extrusionOk="0">
                    <a:moveTo>
                      <a:pt x="1179" y="0"/>
                    </a:moveTo>
                    <a:cubicBezTo>
                      <a:pt x="807" y="0"/>
                      <a:pt x="0" y="590"/>
                      <a:pt x="745" y="590"/>
                    </a:cubicBezTo>
                    <a:cubicBezTo>
                      <a:pt x="1117" y="590"/>
                      <a:pt x="1954" y="0"/>
                      <a:pt x="117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sp>
        <p:nvSpPr>
          <p:cNvPr id="354" name="Google Shape;394;p4">
            <a:extLst>
              <a:ext uri="{FF2B5EF4-FFF2-40B4-BE49-F238E27FC236}">
                <a16:creationId xmlns:a16="http://schemas.microsoft.com/office/drawing/2014/main" id="{10C58573-A7A3-CD4E-2BD9-F6BD516C318E}"/>
              </a:ext>
            </a:extLst>
          </p:cNvPr>
          <p:cNvSpPr>
            <a:spLocks/>
          </p:cNvSpPr>
          <p:nvPr/>
        </p:nvSpPr>
        <p:spPr bwMode="auto">
          <a:xfrm>
            <a:off x="509588" y="5408613"/>
            <a:ext cx="384175" cy="322262"/>
          </a:xfrm>
          <a:custGeom>
            <a:avLst/>
            <a:gdLst>
              <a:gd name="T0" fmla="*/ 2147483646 w 11540"/>
              <a:gd name="T1" fmla="*/ 0 h 9675"/>
              <a:gd name="T2" fmla="*/ 2147483646 w 11540"/>
              <a:gd name="T3" fmla="*/ 2147483646 h 9675"/>
              <a:gd name="T4" fmla="*/ 2147483646 w 11540"/>
              <a:gd name="T5" fmla="*/ 2147483646 h 9675"/>
              <a:gd name="T6" fmla="*/ 2147483646 w 11540"/>
              <a:gd name="T7" fmla="*/ 2147483646 h 9675"/>
              <a:gd name="T8" fmla="*/ 2147483646 w 11540"/>
              <a:gd name="T9" fmla="*/ 2147483646 h 9675"/>
              <a:gd name="T10" fmla="*/ 2147483646 w 11540"/>
              <a:gd name="T11" fmla="*/ 2147483646 h 9675"/>
              <a:gd name="T12" fmla="*/ 2147483646 w 11540"/>
              <a:gd name="T13" fmla="*/ 2147483646 h 9675"/>
              <a:gd name="T14" fmla="*/ 2147483646 w 11540"/>
              <a:gd name="T15" fmla="*/ 2147483646 h 9675"/>
              <a:gd name="T16" fmla="*/ 2147483646 w 11540"/>
              <a:gd name="T17" fmla="*/ 2147483646 h 9675"/>
              <a:gd name="T18" fmla="*/ 2147483646 w 11540"/>
              <a:gd name="T19" fmla="*/ 2147483646 h 9675"/>
              <a:gd name="T20" fmla="*/ 2147483646 w 11540"/>
              <a:gd name="T21" fmla="*/ 2147483646 h 9675"/>
              <a:gd name="T22" fmla="*/ 2147483646 w 11540"/>
              <a:gd name="T23" fmla="*/ 0 h 96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540" h="9675" extrusionOk="0">
                <a:moveTo>
                  <a:pt x="5370" y="0"/>
                </a:moveTo>
                <a:cubicBezTo>
                  <a:pt x="4691" y="0"/>
                  <a:pt x="4009" y="111"/>
                  <a:pt x="3350" y="337"/>
                </a:cubicBez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121900" tIns="121900" rIns="121900" bIns="121900" anchor="ctr"/>
          <a:lstStyle/>
          <a:p>
            <a:endParaRPr lang="en-US"/>
          </a:p>
        </p:txBody>
      </p:sp>
      <p:grpSp>
        <p:nvGrpSpPr>
          <p:cNvPr id="355" name="Google Shape;395;p4">
            <a:extLst>
              <a:ext uri="{FF2B5EF4-FFF2-40B4-BE49-F238E27FC236}">
                <a16:creationId xmlns:a16="http://schemas.microsoft.com/office/drawing/2014/main" id="{4928C8FA-110D-B5B0-AE4E-01292500440F}"/>
              </a:ext>
            </a:extLst>
          </p:cNvPr>
          <p:cNvGrpSpPr>
            <a:grpSpLocks/>
          </p:cNvGrpSpPr>
          <p:nvPr/>
        </p:nvGrpSpPr>
        <p:grpSpPr bwMode="auto">
          <a:xfrm rot="1244207">
            <a:off x="-496888" y="5040313"/>
            <a:ext cx="3549651" cy="3771900"/>
            <a:chOff x="4159600" y="887163"/>
            <a:chExt cx="1265600" cy="1344550"/>
          </a:xfrm>
        </p:grpSpPr>
        <p:sp>
          <p:nvSpPr>
            <p:cNvPr id="356" name="Google Shape;396;p4">
              <a:extLst>
                <a:ext uri="{FF2B5EF4-FFF2-40B4-BE49-F238E27FC236}">
                  <a16:creationId xmlns:a16="http://schemas.microsoft.com/office/drawing/2014/main" id="{4D7FF255-2A8B-8692-F550-041944662F13}"/>
                </a:ext>
              </a:extLst>
            </p:cNvPr>
            <p:cNvSpPr>
              <a:spLocks/>
            </p:cNvSpPr>
            <p:nvPr/>
          </p:nvSpPr>
          <p:spPr bwMode="auto">
            <a:xfrm>
              <a:off x="4159600" y="887163"/>
              <a:ext cx="1265600" cy="1344550"/>
            </a:xfrm>
            <a:custGeom>
              <a:avLst/>
              <a:gdLst>
                <a:gd name="T0" fmla="*/ 2147483646 w 50624"/>
                <a:gd name="T1" fmla="*/ 2147483646 h 53782"/>
                <a:gd name="T2" fmla="*/ 2147483646 w 50624"/>
                <a:gd name="T3" fmla="*/ 2147483646 h 53782"/>
                <a:gd name="T4" fmla="*/ 2147483646 w 50624"/>
                <a:gd name="T5" fmla="*/ 2147483646 h 53782"/>
                <a:gd name="T6" fmla="*/ 2147483646 w 50624"/>
                <a:gd name="T7" fmla="*/ 2147483646 h 53782"/>
                <a:gd name="T8" fmla="*/ 2147483646 w 50624"/>
                <a:gd name="T9" fmla="*/ 2147483646 h 53782"/>
                <a:gd name="T10" fmla="*/ 2147483646 w 50624"/>
                <a:gd name="T11" fmla="*/ 2147483646 h 53782"/>
                <a:gd name="T12" fmla="*/ 2147483646 w 50624"/>
                <a:gd name="T13" fmla="*/ 2147483646 h 53782"/>
                <a:gd name="T14" fmla="*/ 2147483646 w 50624"/>
                <a:gd name="T15" fmla="*/ 2147483646 h 53782"/>
                <a:gd name="T16" fmla="*/ 2147483646 w 50624"/>
                <a:gd name="T17" fmla="*/ 2147483646 h 53782"/>
                <a:gd name="T18" fmla="*/ 2147483646 w 50624"/>
                <a:gd name="T19" fmla="*/ 2147483646 h 53782"/>
                <a:gd name="T20" fmla="*/ 2147483646 w 50624"/>
                <a:gd name="T21" fmla="*/ 2147483646 h 53782"/>
                <a:gd name="T22" fmla="*/ 2147483646 w 50624"/>
                <a:gd name="T23" fmla="*/ 2147483646 h 53782"/>
                <a:gd name="T24" fmla="*/ 2147483646 w 50624"/>
                <a:gd name="T25" fmla="*/ 2147483646 h 53782"/>
                <a:gd name="T26" fmla="*/ 2147483646 w 50624"/>
                <a:gd name="T27" fmla="*/ 2147483646 h 53782"/>
                <a:gd name="T28" fmla="*/ 2147483646 w 50624"/>
                <a:gd name="T29" fmla="*/ 2147483646 h 53782"/>
                <a:gd name="T30" fmla="*/ 2147483646 w 50624"/>
                <a:gd name="T31" fmla="*/ 2147483646 h 53782"/>
                <a:gd name="T32" fmla="*/ 2147483646 w 50624"/>
                <a:gd name="T33" fmla="*/ 2147483646 h 53782"/>
                <a:gd name="T34" fmla="*/ 2147483646 w 50624"/>
                <a:gd name="T35" fmla="*/ 2147483646 h 53782"/>
                <a:gd name="T36" fmla="*/ 2147483646 w 50624"/>
                <a:gd name="T37" fmla="*/ 2147483646 h 53782"/>
                <a:gd name="T38" fmla="*/ 2147483646 w 50624"/>
                <a:gd name="T39" fmla="*/ 2147483646 h 53782"/>
                <a:gd name="T40" fmla="*/ 2147483646 w 50624"/>
                <a:gd name="T41" fmla="*/ 2147483646 h 53782"/>
                <a:gd name="T42" fmla="*/ 2147483646 w 50624"/>
                <a:gd name="T43" fmla="*/ 2147483646 h 53782"/>
                <a:gd name="T44" fmla="*/ 2147483646 w 50624"/>
                <a:gd name="T45" fmla="*/ 2147483646 h 53782"/>
                <a:gd name="T46" fmla="*/ 2147483646 w 50624"/>
                <a:gd name="T47" fmla="*/ 2147483646 h 53782"/>
                <a:gd name="T48" fmla="*/ 2147483646 w 50624"/>
                <a:gd name="T49" fmla="*/ 2147483646 h 53782"/>
                <a:gd name="T50" fmla="*/ 2147483646 w 50624"/>
                <a:gd name="T51" fmla="*/ 2147483646 h 53782"/>
                <a:gd name="T52" fmla="*/ 2147483646 w 50624"/>
                <a:gd name="T53" fmla="*/ 2147483646 h 53782"/>
                <a:gd name="T54" fmla="*/ 2147483646 w 50624"/>
                <a:gd name="T55" fmla="*/ 2147483646 h 53782"/>
                <a:gd name="T56" fmla="*/ 2147483646 w 50624"/>
                <a:gd name="T57" fmla="*/ 2147483646 h 53782"/>
                <a:gd name="T58" fmla="*/ 2147483646 w 50624"/>
                <a:gd name="T59" fmla="*/ 2147483646 h 53782"/>
                <a:gd name="T60" fmla="*/ 2147483646 w 50624"/>
                <a:gd name="T61" fmla="*/ 2147483646 h 53782"/>
                <a:gd name="T62" fmla="*/ 2147483646 w 50624"/>
                <a:gd name="T63" fmla="*/ 2147483646 h 53782"/>
                <a:gd name="T64" fmla="*/ 2147483646 w 50624"/>
                <a:gd name="T65" fmla="*/ 2147483646 h 53782"/>
                <a:gd name="T66" fmla="*/ 2147483646 w 50624"/>
                <a:gd name="T67" fmla="*/ 2147483646 h 53782"/>
                <a:gd name="T68" fmla="*/ 2147483646 w 50624"/>
                <a:gd name="T69" fmla="*/ 2147483646 h 53782"/>
                <a:gd name="T70" fmla="*/ 2147483646 w 50624"/>
                <a:gd name="T71" fmla="*/ 2147483646 h 53782"/>
                <a:gd name="T72" fmla="*/ 2147483646 w 50624"/>
                <a:gd name="T73" fmla="*/ 2147483646 h 53782"/>
                <a:gd name="T74" fmla="*/ 2147483646 w 50624"/>
                <a:gd name="T75" fmla="*/ 2147483646 h 53782"/>
                <a:gd name="T76" fmla="*/ 2147483646 w 50624"/>
                <a:gd name="T77" fmla="*/ 2147483646 h 53782"/>
                <a:gd name="T78" fmla="*/ 2147483646 w 50624"/>
                <a:gd name="T79" fmla="*/ 2147483646 h 53782"/>
                <a:gd name="T80" fmla="*/ 2147483646 w 50624"/>
                <a:gd name="T81" fmla="*/ 2147483646 h 53782"/>
                <a:gd name="T82" fmla="*/ 2147483646 w 50624"/>
                <a:gd name="T83" fmla="*/ 2147483646 h 53782"/>
                <a:gd name="T84" fmla="*/ 2147483646 w 50624"/>
                <a:gd name="T85" fmla="*/ 2147483646 h 53782"/>
                <a:gd name="T86" fmla="*/ 2147483646 w 50624"/>
                <a:gd name="T87" fmla="*/ 2147483646 h 53782"/>
                <a:gd name="T88" fmla="*/ 2147483646 w 50624"/>
                <a:gd name="T89" fmla="*/ 2147483646 h 53782"/>
                <a:gd name="T90" fmla="*/ 2147483646 w 50624"/>
                <a:gd name="T91" fmla="*/ 2147483646 h 5378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57" name="Google Shape;397;p4">
              <a:extLst>
                <a:ext uri="{FF2B5EF4-FFF2-40B4-BE49-F238E27FC236}">
                  <a16:creationId xmlns:a16="http://schemas.microsoft.com/office/drawing/2014/main" id="{44E163DB-B7C3-A4F6-26EF-169D2CBBD98B}"/>
                </a:ext>
              </a:extLst>
            </p:cNvPr>
            <p:cNvSpPr>
              <a:spLocks/>
            </p:cNvSpPr>
            <p:nvPr/>
          </p:nvSpPr>
          <p:spPr bwMode="auto">
            <a:xfrm>
              <a:off x="4735775" y="978038"/>
              <a:ext cx="48875" cy="17100"/>
            </a:xfrm>
            <a:custGeom>
              <a:avLst/>
              <a:gdLst>
                <a:gd name="T0" fmla="*/ 2147483646 w 1955"/>
                <a:gd name="T1" fmla="*/ 2147483646 h 684"/>
                <a:gd name="T2" fmla="*/ 2147483646 w 1955"/>
                <a:gd name="T3" fmla="*/ 2147483646 h 684"/>
                <a:gd name="T4" fmla="*/ 2147483646 w 1955"/>
                <a:gd name="T5" fmla="*/ 2147483646 h 684"/>
                <a:gd name="T6" fmla="*/ 0 60000 65536"/>
                <a:gd name="T7" fmla="*/ 0 60000 65536"/>
                <a:gd name="T8" fmla="*/ 0 60000 65536"/>
              </a:gdLst>
              <a:ahLst/>
              <a:cxnLst>
                <a:cxn ang="T6">
                  <a:pos x="T0" y="T1"/>
                </a:cxn>
                <a:cxn ang="T7">
                  <a:pos x="T2" y="T3"/>
                </a:cxn>
                <a:cxn ang="T8">
                  <a:pos x="T4" y="T5"/>
                </a:cxn>
              </a:cxnLst>
              <a:rect l="0" t="0" r="r" b="b"/>
              <a:pathLst>
                <a:path w="1955" h="684" extrusionOk="0">
                  <a:moveTo>
                    <a:pt x="1179" y="1"/>
                  </a:moveTo>
                  <a:cubicBezTo>
                    <a:pt x="745" y="1"/>
                    <a:pt x="1" y="683"/>
                    <a:pt x="776" y="683"/>
                  </a:cubicBezTo>
                  <a:cubicBezTo>
                    <a:pt x="1210" y="683"/>
                    <a:pt x="1955"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58" name="Google Shape;398;p4">
              <a:extLst>
                <a:ext uri="{FF2B5EF4-FFF2-40B4-BE49-F238E27FC236}">
                  <a16:creationId xmlns:a16="http://schemas.microsoft.com/office/drawing/2014/main" id="{F8CA1805-12B8-74E1-DEA3-2D91D8A843BD}"/>
                </a:ext>
              </a:extLst>
            </p:cNvPr>
            <p:cNvSpPr>
              <a:spLocks/>
            </p:cNvSpPr>
            <p:nvPr/>
          </p:nvSpPr>
          <p:spPr bwMode="auto">
            <a:xfrm>
              <a:off x="4695450" y="1026888"/>
              <a:ext cx="48875" cy="14000"/>
            </a:xfrm>
            <a:custGeom>
              <a:avLst/>
              <a:gdLst>
                <a:gd name="T0" fmla="*/ 2147483646 w 1955"/>
                <a:gd name="T1" fmla="*/ 2147483646 h 560"/>
                <a:gd name="T2" fmla="*/ 2147483646 w 1955"/>
                <a:gd name="T3" fmla="*/ 2147483646 h 560"/>
                <a:gd name="T4" fmla="*/ 2147483646 w 1955"/>
                <a:gd name="T5" fmla="*/ 2147483646 h 560"/>
                <a:gd name="T6" fmla="*/ 0 60000 65536"/>
                <a:gd name="T7" fmla="*/ 0 60000 65536"/>
                <a:gd name="T8" fmla="*/ 0 60000 65536"/>
              </a:gdLst>
              <a:ahLst/>
              <a:cxnLst>
                <a:cxn ang="T6">
                  <a:pos x="T0" y="T1"/>
                </a:cxn>
                <a:cxn ang="T7">
                  <a:pos x="T2" y="T3"/>
                </a:cxn>
                <a:cxn ang="T8">
                  <a:pos x="T4" y="T5"/>
                </a:cxn>
              </a:cxnLst>
              <a:rect l="0" t="0" r="r" b="b"/>
              <a:pathLst>
                <a:path w="1955" h="560" extrusionOk="0">
                  <a:moveTo>
                    <a:pt x="1210" y="1"/>
                  </a:moveTo>
                  <a:cubicBezTo>
                    <a:pt x="838" y="1"/>
                    <a:pt x="1" y="559"/>
                    <a:pt x="745" y="559"/>
                  </a:cubicBezTo>
                  <a:cubicBezTo>
                    <a:pt x="1117" y="559"/>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59" name="Google Shape;399;p4">
              <a:extLst>
                <a:ext uri="{FF2B5EF4-FFF2-40B4-BE49-F238E27FC236}">
                  <a16:creationId xmlns:a16="http://schemas.microsoft.com/office/drawing/2014/main" id="{33A1ACBC-6287-88A7-BAB8-F4FE85D3509C}"/>
                </a:ext>
              </a:extLst>
            </p:cNvPr>
            <p:cNvSpPr>
              <a:spLocks/>
            </p:cNvSpPr>
            <p:nvPr/>
          </p:nvSpPr>
          <p:spPr bwMode="auto">
            <a:xfrm>
              <a:off x="4665975" y="1081963"/>
              <a:ext cx="47350" cy="18625"/>
            </a:xfrm>
            <a:custGeom>
              <a:avLst/>
              <a:gdLst>
                <a:gd name="T0" fmla="*/ 2147483646 w 1894"/>
                <a:gd name="T1" fmla="*/ 0 h 745"/>
                <a:gd name="T2" fmla="*/ 2147483646 w 1894"/>
                <a:gd name="T3" fmla="*/ 2147483646 h 745"/>
                <a:gd name="T4" fmla="*/ 2147483646 w 1894"/>
                <a:gd name="T5" fmla="*/ 0 h 745"/>
                <a:gd name="T6" fmla="*/ 0 60000 65536"/>
                <a:gd name="T7" fmla="*/ 0 60000 65536"/>
                <a:gd name="T8" fmla="*/ 0 60000 65536"/>
              </a:gdLst>
              <a:ahLst/>
              <a:cxnLst>
                <a:cxn ang="T6">
                  <a:pos x="T0" y="T1"/>
                </a:cxn>
                <a:cxn ang="T7">
                  <a:pos x="T2" y="T3"/>
                </a:cxn>
                <a:cxn ang="T8">
                  <a:pos x="T4" y="T5"/>
                </a:cxn>
              </a:cxnLst>
              <a:rect l="0" t="0" r="r" b="b"/>
              <a:pathLst>
                <a:path w="1894" h="745" extrusionOk="0">
                  <a:moveTo>
                    <a:pt x="1149" y="0"/>
                  </a:moveTo>
                  <a:cubicBezTo>
                    <a:pt x="652" y="0"/>
                    <a:pt x="1" y="745"/>
                    <a:pt x="745" y="745"/>
                  </a:cubicBezTo>
                  <a:cubicBezTo>
                    <a:pt x="1242" y="745"/>
                    <a:pt x="1893" y="0"/>
                    <a:pt x="114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0" name="Google Shape;400;p4">
              <a:extLst>
                <a:ext uri="{FF2B5EF4-FFF2-40B4-BE49-F238E27FC236}">
                  <a16:creationId xmlns:a16="http://schemas.microsoft.com/office/drawing/2014/main" id="{8A58F074-9A05-3DD7-0A5E-EEF66FF347F2}"/>
                </a:ext>
              </a:extLst>
            </p:cNvPr>
            <p:cNvSpPr>
              <a:spLocks/>
            </p:cNvSpPr>
            <p:nvPr/>
          </p:nvSpPr>
          <p:spPr bwMode="auto">
            <a:xfrm>
              <a:off x="4713300" y="1136238"/>
              <a:ext cx="47325" cy="17100"/>
            </a:xfrm>
            <a:custGeom>
              <a:avLst/>
              <a:gdLst>
                <a:gd name="T0" fmla="*/ 2147483646 w 1893"/>
                <a:gd name="T1" fmla="*/ 2147483646 h 684"/>
                <a:gd name="T2" fmla="*/ 2147483646 w 1893"/>
                <a:gd name="T3" fmla="*/ 2147483646 h 684"/>
                <a:gd name="T4" fmla="*/ 2147483646 w 1893"/>
                <a:gd name="T5" fmla="*/ 2147483646 h 684"/>
                <a:gd name="T6" fmla="*/ 0 60000 65536"/>
                <a:gd name="T7" fmla="*/ 0 60000 65536"/>
                <a:gd name="T8" fmla="*/ 0 60000 65536"/>
              </a:gdLst>
              <a:ahLst/>
              <a:cxnLst>
                <a:cxn ang="T6">
                  <a:pos x="T0" y="T1"/>
                </a:cxn>
                <a:cxn ang="T7">
                  <a:pos x="T2" y="T3"/>
                </a:cxn>
                <a:cxn ang="T8">
                  <a:pos x="T4" y="T5"/>
                </a:cxn>
              </a:cxnLst>
              <a:rect l="0" t="0" r="r" b="b"/>
              <a:pathLst>
                <a:path w="1893" h="684" extrusionOk="0">
                  <a:moveTo>
                    <a:pt x="1148" y="1"/>
                  </a:moveTo>
                  <a:cubicBezTo>
                    <a:pt x="682" y="1"/>
                    <a:pt x="0" y="683"/>
                    <a:pt x="714" y="683"/>
                  </a:cubicBezTo>
                  <a:cubicBezTo>
                    <a:pt x="1179" y="683"/>
                    <a:pt x="1892" y="1"/>
                    <a:pt x="114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1" name="Google Shape;401;p4">
              <a:extLst>
                <a:ext uri="{FF2B5EF4-FFF2-40B4-BE49-F238E27FC236}">
                  <a16:creationId xmlns:a16="http://schemas.microsoft.com/office/drawing/2014/main" id="{F4777BED-BFC4-8B16-4380-E4DDC1BED72B}"/>
                </a:ext>
              </a:extLst>
            </p:cNvPr>
            <p:cNvSpPr>
              <a:spLocks/>
            </p:cNvSpPr>
            <p:nvPr/>
          </p:nvSpPr>
          <p:spPr bwMode="auto">
            <a:xfrm>
              <a:off x="4745850" y="1218438"/>
              <a:ext cx="48900" cy="14775"/>
            </a:xfrm>
            <a:custGeom>
              <a:avLst/>
              <a:gdLst>
                <a:gd name="T0" fmla="*/ 2147483646 w 1956"/>
                <a:gd name="T1" fmla="*/ 2147483646 h 591"/>
                <a:gd name="T2" fmla="*/ 2147483646 w 1956"/>
                <a:gd name="T3" fmla="*/ 2147483646 h 591"/>
                <a:gd name="T4" fmla="*/ 2147483646 w 1956"/>
                <a:gd name="T5" fmla="*/ 2147483646 h 591"/>
                <a:gd name="T6" fmla="*/ 0 60000 65536"/>
                <a:gd name="T7" fmla="*/ 0 60000 65536"/>
                <a:gd name="T8" fmla="*/ 0 60000 65536"/>
              </a:gdLst>
              <a:ahLst/>
              <a:cxnLst>
                <a:cxn ang="T6">
                  <a:pos x="T0" y="T1"/>
                </a:cxn>
                <a:cxn ang="T7">
                  <a:pos x="T2" y="T3"/>
                </a:cxn>
                <a:cxn ang="T8">
                  <a:pos x="T4" y="T5"/>
                </a:cxn>
              </a:cxnLst>
              <a:rect l="0" t="0" r="r" b="b"/>
              <a:pathLst>
                <a:path w="1956" h="591" extrusionOk="0">
                  <a:moveTo>
                    <a:pt x="1211" y="1"/>
                  </a:moveTo>
                  <a:cubicBezTo>
                    <a:pt x="807" y="1"/>
                    <a:pt x="1" y="590"/>
                    <a:pt x="745" y="590"/>
                  </a:cubicBezTo>
                  <a:cubicBezTo>
                    <a:pt x="1149" y="590"/>
                    <a:pt x="1955" y="1"/>
                    <a:pt x="1211"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2" name="Google Shape;402;p4">
              <a:extLst>
                <a:ext uri="{FF2B5EF4-FFF2-40B4-BE49-F238E27FC236}">
                  <a16:creationId xmlns:a16="http://schemas.microsoft.com/office/drawing/2014/main" id="{17A33A70-5D41-3EF9-BAD7-BED34D87A05C}"/>
                </a:ext>
              </a:extLst>
            </p:cNvPr>
            <p:cNvSpPr>
              <a:spLocks/>
            </p:cNvSpPr>
            <p:nvPr/>
          </p:nvSpPr>
          <p:spPr bwMode="auto">
            <a:xfrm>
              <a:off x="4675300" y="1188963"/>
              <a:ext cx="48875" cy="13225"/>
            </a:xfrm>
            <a:custGeom>
              <a:avLst/>
              <a:gdLst>
                <a:gd name="T0" fmla="*/ 2147483646 w 1955"/>
                <a:gd name="T1" fmla="*/ 2147483646 h 529"/>
                <a:gd name="T2" fmla="*/ 2147483646 w 1955"/>
                <a:gd name="T3" fmla="*/ 2147483646 h 529"/>
                <a:gd name="T4" fmla="*/ 2147483646 w 1955"/>
                <a:gd name="T5" fmla="*/ 2147483646 h 529"/>
                <a:gd name="T6" fmla="*/ 0 60000 65536"/>
                <a:gd name="T7" fmla="*/ 0 60000 65536"/>
                <a:gd name="T8" fmla="*/ 0 60000 65536"/>
              </a:gdLst>
              <a:ahLst/>
              <a:cxnLst>
                <a:cxn ang="T6">
                  <a:pos x="T0" y="T1"/>
                </a:cxn>
                <a:cxn ang="T7">
                  <a:pos x="T2" y="T3"/>
                </a:cxn>
                <a:cxn ang="T8">
                  <a:pos x="T4" y="T5"/>
                </a:cxn>
              </a:cxnLst>
              <a:rect l="0" t="0" r="r" b="b"/>
              <a:pathLst>
                <a:path w="1955" h="529" extrusionOk="0">
                  <a:moveTo>
                    <a:pt x="1210" y="1"/>
                  </a:moveTo>
                  <a:cubicBezTo>
                    <a:pt x="838" y="1"/>
                    <a:pt x="0" y="528"/>
                    <a:pt x="745" y="528"/>
                  </a:cubicBezTo>
                  <a:cubicBezTo>
                    <a:pt x="1117" y="528"/>
                    <a:pt x="1954"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3" name="Google Shape;403;p4">
              <a:extLst>
                <a:ext uri="{FF2B5EF4-FFF2-40B4-BE49-F238E27FC236}">
                  <a16:creationId xmlns:a16="http://schemas.microsoft.com/office/drawing/2014/main" id="{5709D83E-0AF6-62FD-D5E0-FE68336FE22D}"/>
                </a:ext>
              </a:extLst>
            </p:cNvPr>
            <p:cNvSpPr>
              <a:spLocks/>
            </p:cNvSpPr>
            <p:nvPr/>
          </p:nvSpPr>
          <p:spPr bwMode="auto">
            <a:xfrm>
              <a:off x="4790050" y="1182613"/>
              <a:ext cx="27950" cy="15700"/>
            </a:xfrm>
            <a:custGeom>
              <a:avLst/>
              <a:gdLst>
                <a:gd name="T0" fmla="*/ 2147483646 w 1118"/>
                <a:gd name="T1" fmla="*/ 2147483646 h 628"/>
                <a:gd name="T2" fmla="*/ 2147483646 w 1118"/>
                <a:gd name="T3" fmla="*/ 2147483646 h 628"/>
                <a:gd name="T4" fmla="*/ 2147483646 w 1118"/>
                <a:gd name="T5" fmla="*/ 2147483646 h 628"/>
                <a:gd name="T6" fmla="*/ 2147483646 w 1118"/>
                <a:gd name="T7" fmla="*/ 2147483646 h 628"/>
                <a:gd name="T8" fmla="*/ 2147483646 w 1118"/>
                <a:gd name="T9" fmla="*/ 2147483646 h 628"/>
                <a:gd name="T10" fmla="*/ 2147483646 w 1118"/>
                <a:gd name="T11" fmla="*/ 2147483646 h 628"/>
                <a:gd name="T12" fmla="*/ 2147483646 w 1118"/>
                <a:gd name="T13" fmla="*/ 2147483646 h 6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4" name="Google Shape;404;p4">
              <a:extLst>
                <a:ext uri="{FF2B5EF4-FFF2-40B4-BE49-F238E27FC236}">
                  <a16:creationId xmlns:a16="http://schemas.microsoft.com/office/drawing/2014/main" id="{C42033C7-75B1-58BA-EB82-B5F1992970E2}"/>
                </a:ext>
              </a:extLst>
            </p:cNvPr>
            <p:cNvSpPr>
              <a:spLocks/>
            </p:cNvSpPr>
            <p:nvPr/>
          </p:nvSpPr>
          <p:spPr bwMode="auto">
            <a:xfrm>
              <a:off x="4759825" y="1112213"/>
              <a:ext cx="48100" cy="17850"/>
            </a:xfrm>
            <a:custGeom>
              <a:avLst/>
              <a:gdLst>
                <a:gd name="T0" fmla="*/ 2147483646 w 1924"/>
                <a:gd name="T1" fmla="*/ 0 h 714"/>
                <a:gd name="T2" fmla="*/ 2147483646 w 1924"/>
                <a:gd name="T3" fmla="*/ 2147483646 h 714"/>
                <a:gd name="T4" fmla="*/ 2147483646 w 1924"/>
                <a:gd name="T5" fmla="*/ 0 h 714"/>
                <a:gd name="T6" fmla="*/ 0 60000 65536"/>
                <a:gd name="T7" fmla="*/ 0 60000 65536"/>
                <a:gd name="T8" fmla="*/ 0 60000 65536"/>
              </a:gdLst>
              <a:ahLst/>
              <a:cxnLst>
                <a:cxn ang="T6">
                  <a:pos x="T0" y="T1"/>
                </a:cxn>
                <a:cxn ang="T7">
                  <a:pos x="T2" y="T3"/>
                </a:cxn>
                <a:cxn ang="T8">
                  <a:pos x="T4" y="T5"/>
                </a:cxn>
              </a:cxnLst>
              <a:rect l="0" t="0" r="r" b="b"/>
              <a:pathLst>
                <a:path w="1924" h="714" extrusionOk="0">
                  <a:moveTo>
                    <a:pt x="1179" y="0"/>
                  </a:moveTo>
                  <a:cubicBezTo>
                    <a:pt x="683" y="0"/>
                    <a:pt x="0" y="714"/>
                    <a:pt x="745" y="714"/>
                  </a:cubicBezTo>
                  <a:cubicBezTo>
                    <a:pt x="1241" y="714"/>
                    <a:pt x="1923" y="0"/>
                    <a:pt x="117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5" name="Google Shape;405;p4">
              <a:extLst>
                <a:ext uri="{FF2B5EF4-FFF2-40B4-BE49-F238E27FC236}">
                  <a16:creationId xmlns:a16="http://schemas.microsoft.com/office/drawing/2014/main" id="{5B581BA1-3BDE-CAC8-0863-DA5C16144853}"/>
                </a:ext>
              </a:extLst>
            </p:cNvPr>
            <p:cNvSpPr>
              <a:spLocks/>
            </p:cNvSpPr>
            <p:nvPr/>
          </p:nvSpPr>
          <p:spPr bwMode="auto">
            <a:xfrm>
              <a:off x="4745850" y="1033113"/>
              <a:ext cx="48900" cy="14750"/>
            </a:xfrm>
            <a:custGeom>
              <a:avLst/>
              <a:gdLst>
                <a:gd name="T0" fmla="*/ 2147483646 w 1956"/>
                <a:gd name="T1" fmla="*/ 0 h 590"/>
                <a:gd name="T2" fmla="*/ 2147483646 w 1956"/>
                <a:gd name="T3" fmla="*/ 2147483646 h 590"/>
                <a:gd name="T4" fmla="*/ 2147483646 w 1956"/>
                <a:gd name="T5" fmla="*/ 0 h 590"/>
                <a:gd name="T6" fmla="*/ 0 60000 65536"/>
                <a:gd name="T7" fmla="*/ 0 60000 65536"/>
                <a:gd name="T8" fmla="*/ 0 60000 65536"/>
              </a:gdLst>
              <a:ahLst/>
              <a:cxnLst>
                <a:cxn ang="T6">
                  <a:pos x="T0" y="T1"/>
                </a:cxn>
                <a:cxn ang="T7">
                  <a:pos x="T2" y="T3"/>
                </a:cxn>
                <a:cxn ang="T8">
                  <a:pos x="T4" y="T5"/>
                </a:cxn>
              </a:cxnLst>
              <a:rect l="0" t="0" r="r" b="b"/>
              <a:pathLst>
                <a:path w="1956" h="590" extrusionOk="0">
                  <a:moveTo>
                    <a:pt x="1211" y="0"/>
                  </a:moveTo>
                  <a:cubicBezTo>
                    <a:pt x="807" y="0"/>
                    <a:pt x="1" y="590"/>
                    <a:pt x="745" y="590"/>
                  </a:cubicBezTo>
                  <a:cubicBezTo>
                    <a:pt x="1149" y="590"/>
                    <a:pt x="1955" y="0"/>
                    <a:pt x="121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6" name="Google Shape;406;p4">
              <a:extLst>
                <a:ext uri="{FF2B5EF4-FFF2-40B4-BE49-F238E27FC236}">
                  <a16:creationId xmlns:a16="http://schemas.microsoft.com/office/drawing/2014/main" id="{E32AF859-23C8-0AE2-5DFA-1A9448CD61AA}"/>
                </a:ext>
              </a:extLst>
            </p:cNvPr>
            <p:cNvSpPr>
              <a:spLocks/>
            </p:cNvSpPr>
            <p:nvPr/>
          </p:nvSpPr>
          <p:spPr bwMode="auto">
            <a:xfrm>
              <a:off x="4835825" y="1085838"/>
              <a:ext cx="44225" cy="10875"/>
            </a:xfrm>
            <a:custGeom>
              <a:avLst/>
              <a:gdLst>
                <a:gd name="T0" fmla="*/ 2147483646 w 1769"/>
                <a:gd name="T1" fmla="*/ 0 h 435"/>
                <a:gd name="T2" fmla="*/ 2147483646 w 1769"/>
                <a:gd name="T3" fmla="*/ 2147483646 h 435"/>
                <a:gd name="T4" fmla="*/ 2147483646 w 1769"/>
                <a:gd name="T5" fmla="*/ 0 h 435"/>
                <a:gd name="T6" fmla="*/ 0 60000 65536"/>
                <a:gd name="T7" fmla="*/ 0 60000 65536"/>
                <a:gd name="T8" fmla="*/ 0 60000 65536"/>
              </a:gdLst>
              <a:ahLst/>
              <a:cxnLst>
                <a:cxn ang="T6">
                  <a:pos x="T0" y="T1"/>
                </a:cxn>
                <a:cxn ang="T7">
                  <a:pos x="T2" y="T3"/>
                </a:cxn>
                <a:cxn ang="T8">
                  <a:pos x="T4" y="T5"/>
                </a:cxn>
              </a:cxnLst>
              <a:rect l="0" t="0" r="r" b="b"/>
              <a:pathLst>
                <a:path w="1769" h="435" extrusionOk="0">
                  <a:moveTo>
                    <a:pt x="1241" y="0"/>
                  </a:moveTo>
                  <a:cubicBezTo>
                    <a:pt x="1024" y="0"/>
                    <a:pt x="0" y="435"/>
                    <a:pt x="527" y="435"/>
                  </a:cubicBezTo>
                  <a:cubicBezTo>
                    <a:pt x="745" y="435"/>
                    <a:pt x="1768" y="0"/>
                    <a:pt x="124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7" name="Google Shape;407;p4">
              <a:extLst>
                <a:ext uri="{FF2B5EF4-FFF2-40B4-BE49-F238E27FC236}">
                  <a16:creationId xmlns:a16="http://schemas.microsoft.com/office/drawing/2014/main" id="{0C4D26E2-332F-F1AA-DCD6-6499255C0A9C}"/>
                </a:ext>
              </a:extLst>
            </p:cNvPr>
            <p:cNvSpPr>
              <a:spLocks/>
            </p:cNvSpPr>
            <p:nvPr/>
          </p:nvSpPr>
          <p:spPr bwMode="auto">
            <a:xfrm>
              <a:off x="4823400" y="1141663"/>
              <a:ext cx="48900" cy="13225"/>
            </a:xfrm>
            <a:custGeom>
              <a:avLst/>
              <a:gdLst>
                <a:gd name="T0" fmla="*/ 2147483646 w 1956"/>
                <a:gd name="T1" fmla="*/ 2147483646 h 529"/>
                <a:gd name="T2" fmla="*/ 2147483646 w 1956"/>
                <a:gd name="T3" fmla="*/ 2147483646 h 529"/>
                <a:gd name="T4" fmla="*/ 2147483646 w 1956"/>
                <a:gd name="T5" fmla="*/ 2147483646 h 529"/>
                <a:gd name="T6" fmla="*/ 0 60000 65536"/>
                <a:gd name="T7" fmla="*/ 0 60000 65536"/>
                <a:gd name="T8" fmla="*/ 0 60000 65536"/>
              </a:gdLst>
              <a:ahLst/>
              <a:cxnLst>
                <a:cxn ang="T6">
                  <a:pos x="T0" y="T1"/>
                </a:cxn>
                <a:cxn ang="T7">
                  <a:pos x="T2" y="T3"/>
                </a:cxn>
                <a:cxn ang="T8">
                  <a:pos x="T4" y="T5"/>
                </a:cxn>
              </a:cxnLst>
              <a:rect l="0" t="0" r="r" b="b"/>
              <a:pathLst>
                <a:path w="1956" h="529" extrusionOk="0">
                  <a:moveTo>
                    <a:pt x="1211" y="1"/>
                  </a:moveTo>
                  <a:cubicBezTo>
                    <a:pt x="869" y="1"/>
                    <a:pt x="1" y="528"/>
                    <a:pt x="745" y="528"/>
                  </a:cubicBezTo>
                  <a:cubicBezTo>
                    <a:pt x="1086" y="528"/>
                    <a:pt x="1955" y="1"/>
                    <a:pt x="1211"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8" name="Google Shape;408;p4">
              <a:extLst>
                <a:ext uri="{FF2B5EF4-FFF2-40B4-BE49-F238E27FC236}">
                  <a16:creationId xmlns:a16="http://schemas.microsoft.com/office/drawing/2014/main" id="{5EB11B95-87FB-04CE-51B1-35A71B513DDF}"/>
                </a:ext>
              </a:extLst>
            </p:cNvPr>
            <p:cNvSpPr>
              <a:spLocks/>
            </p:cNvSpPr>
            <p:nvPr/>
          </p:nvSpPr>
          <p:spPr bwMode="auto">
            <a:xfrm>
              <a:off x="4817200" y="1019913"/>
              <a:ext cx="41125" cy="20975"/>
            </a:xfrm>
            <a:custGeom>
              <a:avLst/>
              <a:gdLst>
                <a:gd name="T0" fmla="*/ 2147483646 w 1645"/>
                <a:gd name="T1" fmla="*/ 2147483646 h 839"/>
                <a:gd name="T2" fmla="*/ 2147483646 w 1645"/>
                <a:gd name="T3" fmla="*/ 2147483646 h 839"/>
                <a:gd name="T4" fmla="*/ 2147483646 w 1645"/>
                <a:gd name="T5" fmla="*/ 2147483646 h 839"/>
                <a:gd name="T6" fmla="*/ 0 60000 65536"/>
                <a:gd name="T7" fmla="*/ 0 60000 65536"/>
                <a:gd name="T8" fmla="*/ 0 60000 65536"/>
              </a:gdLst>
              <a:ahLst/>
              <a:cxnLst>
                <a:cxn ang="T6">
                  <a:pos x="T0" y="T1"/>
                </a:cxn>
                <a:cxn ang="T7">
                  <a:pos x="T2" y="T3"/>
                </a:cxn>
                <a:cxn ang="T8">
                  <a:pos x="T4" y="T5"/>
                </a:cxn>
              </a:cxnLst>
              <a:rect l="0" t="0" r="r" b="b"/>
              <a:pathLst>
                <a:path w="1645" h="839" extrusionOk="0">
                  <a:moveTo>
                    <a:pt x="869" y="1"/>
                  </a:moveTo>
                  <a:cubicBezTo>
                    <a:pt x="218" y="1"/>
                    <a:pt x="1" y="838"/>
                    <a:pt x="776" y="838"/>
                  </a:cubicBezTo>
                  <a:cubicBezTo>
                    <a:pt x="1428" y="838"/>
                    <a:pt x="1645"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69" name="Google Shape;409;p4">
              <a:extLst>
                <a:ext uri="{FF2B5EF4-FFF2-40B4-BE49-F238E27FC236}">
                  <a16:creationId xmlns:a16="http://schemas.microsoft.com/office/drawing/2014/main" id="{6750D49C-0028-6997-807B-98982F27BBA8}"/>
                </a:ext>
              </a:extLst>
            </p:cNvPr>
            <p:cNvSpPr>
              <a:spLocks/>
            </p:cNvSpPr>
            <p:nvPr/>
          </p:nvSpPr>
          <p:spPr bwMode="auto">
            <a:xfrm>
              <a:off x="4793950" y="941588"/>
              <a:ext cx="39575" cy="22525"/>
            </a:xfrm>
            <a:custGeom>
              <a:avLst/>
              <a:gdLst>
                <a:gd name="T0" fmla="*/ 2147483646 w 1583"/>
                <a:gd name="T1" fmla="*/ 2147483646 h 901"/>
                <a:gd name="T2" fmla="*/ 2147483646 w 1583"/>
                <a:gd name="T3" fmla="*/ 2147483646 h 901"/>
                <a:gd name="T4" fmla="*/ 2147483646 w 1583"/>
                <a:gd name="T5" fmla="*/ 2147483646 h 901"/>
                <a:gd name="T6" fmla="*/ 0 60000 65536"/>
                <a:gd name="T7" fmla="*/ 0 60000 65536"/>
                <a:gd name="T8" fmla="*/ 0 60000 65536"/>
              </a:gdLst>
              <a:ahLst/>
              <a:cxnLst>
                <a:cxn ang="T6">
                  <a:pos x="T0" y="T1"/>
                </a:cxn>
                <a:cxn ang="T7">
                  <a:pos x="T2" y="T3"/>
                </a:cxn>
                <a:cxn ang="T8">
                  <a:pos x="T4" y="T5"/>
                </a:cxn>
              </a:cxnLst>
              <a:rect l="0" t="0" r="r" b="b"/>
              <a:pathLst>
                <a:path w="1583" h="901" extrusionOk="0">
                  <a:moveTo>
                    <a:pt x="838" y="1"/>
                  </a:moveTo>
                  <a:cubicBezTo>
                    <a:pt x="186" y="1"/>
                    <a:pt x="0" y="900"/>
                    <a:pt x="745" y="900"/>
                  </a:cubicBezTo>
                  <a:cubicBezTo>
                    <a:pt x="1427" y="900"/>
                    <a:pt x="1582" y="1"/>
                    <a:pt x="83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0" name="Google Shape;410;p4">
              <a:extLst>
                <a:ext uri="{FF2B5EF4-FFF2-40B4-BE49-F238E27FC236}">
                  <a16:creationId xmlns:a16="http://schemas.microsoft.com/office/drawing/2014/main" id="{6AAE319D-AC3F-FA03-B0C6-4A54E1B59C9A}"/>
                </a:ext>
              </a:extLst>
            </p:cNvPr>
            <p:cNvSpPr>
              <a:spLocks/>
            </p:cNvSpPr>
            <p:nvPr/>
          </p:nvSpPr>
          <p:spPr bwMode="auto">
            <a:xfrm>
              <a:off x="4736550" y="933063"/>
              <a:ext cx="48100" cy="19425"/>
            </a:xfrm>
            <a:custGeom>
              <a:avLst/>
              <a:gdLst>
                <a:gd name="T0" fmla="*/ 2147483646 w 1924"/>
                <a:gd name="T1" fmla="*/ 2147483646 h 777"/>
                <a:gd name="T2" fmla="*/ 2147483646 w 1924"/>
                <a:gd name="T3" fmla="*/ 2147483646 h 777"/>
                <a:gd name="T4" fmla="*/ 2147483646 w 1924"/>
                <a:gd name="T5" fmla="*/ 2147483646 h 777"/>
                <a:gd name="T6" fmla="*/ 0 60000 65536"/>
                <a:gd name="T7" fmla="*/ 0 60000 65536"/>
                <a:gd name="T8" fmla="*/ 0 60000 65536"/>
              </a:gdLst>
              <a:ahLst/>
              <a:cxnLst>
                <a:cxn ang="T6">
                  <a:pos x="T0" y="T1"/>
                </a:cxn>
                <a:cxn ang="T7">
                  <a:pos x="T2" y="T3"/>
                </a:cxn>
                <a:cxn ang="T8">
                  <a:pos x="T4" y="T5"/>
                </a:cxn>
              </a:cxnLst>
              <a:rect l="0" t="0" r="r" b="b"/>
              <a:pathLst>
                <a:path w="1924" h="777" extrusionOk="0">
                  <a:moveTo>
                    <a:pt x="1148" y="1"/>
                  </a:moveTo>
                  <a:cubicBezTo>
                    <a:pt x="652" y="1"/>
                    <a:pt x="1" y="776"/>
                    <a:pt x="745" y="776"/>
                  </a:cubicBezTo>
                  <a:cubicBezTo>
                    <a:pt x="1241" y="776"/>
                    <a:pt x="1924" y="1"/>
                    <a:pt x="114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1" name="Google Shape;411;p4">
              <a:extLst>
                <a:ext uri="{FF2B5EF4-FFF2-40B4-BE49-F238E27FC236}">
                  <a16:creationId xmlns:a16="http://schemas.microsoft.com/office/drawing/2014/main" id="{869C17E2-3152-917E-7799-C32E8CB1CD8A}"/>
                </a:ext>
              </a:extLst>
            </p:cNvPr>
            <p:cNvSpPr>
              <a:spLocks/>
            </p:cNvSpPr>
            <p:nvPr/>
          </p:nvSpPr>
          <p:spPr bwMode="auto">
            <a:xfrm>
              <a:off x="4797050" y="1301413"/>
              <a:ext cx="48100" cy="17100"/>
            </a:xfrm>
            <a:custGeom>
              <a:avLst/>
              <a:gdLst>
                <a:gd name="T0" fmla="*/ 2147483646 w 1924"/>
                <a:gd name="T1" fmla="*/ 2147483646 h 684"/>
                <a:gd name="T2" fmla="*/ 2147483646 w 1924"/>
                <a:gd name="T3" fmla="*/ 2147483646 h 684"/>
                <a:gd name="T4" fmla="*/ 2147483646 w 1924"/>
                <a:gd name="T5" fmla="*/ 2147483646 h 684"/>
                <a:gd name="T6" fmla="*/ 0 60000 65536"/>
                <a:gd name="T7" fmla="*/ 0 60000 65536"/>
                <a:gd name="T8" fmla="*/ 0 60000 65536"/>
              </a:gdLst>
              <a:ahLst/>
              <a:cxnLst>
                <a:cxn ang="T6">
                  <a:pos x="T0" y="T1"/>
                </a:cxn>
                <a:cxn ang="T7">
                  <a:pos x="T2" y="T3"/>
                </a:cxn>
                <a:cxn ang="T8">
                  <a:pos x="T4" y="T5"/>
                </a:cxn>
              </a:cxnLst>
              <a:rect l="0" t="0" r="r" b="b"/>
              <a:pathLst>
                <a:path w="1924" h="684" extrusionOk="0">
                  <a:moveTo>
                    <a:pt x="1179" y="1"/>
                  </a:moveTo>
                  <a:cubicBezTo>
                    <a:pt x="714" y="1"/>
                    <a:pt x="0" y="683"/>
                    <a:pt x="745" y="683"/>
                  </a:cubicBezTo>
                  <a:cubicBezTo>
                    <a:pt x="1210" y="683"/>
                    <a:pt x="1923"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2" name="Google Shape;412;p4">
              <a:extLst>
                <a:ext uri="{FF2B5EF4-FFF2-40B4-BE49-F238E27FC236}">
                  <a16:creationId xmlns:a16="http://schemas.microsoft.com/office/drawing/2014/main" id="{C3DB5578-1175-A3EB-DC5A-9066200DB379}"/>
                </a:ext>
              </a:extLst>
            </p:cNvPr>
            <p:cNvSpPr>
              <a:spLocks/>
            </p:cNvSpPr>
            <p:nvPr/>
          </p:nvSpPr>
          <p:spPr bwMode="auto">
            <a:xfrm>
              <a:off x="4773000" y="1385938"/>
              <a:ext cx="48875" cy="16325"/>
            </a:xfrm>
            <a:custGeom>
              <a:avLst/>
              <a:gdLst>
                <a:gd name="T0" fmla="*/ 2147483646 w 1955"/>
                <a:gd name="T1" fmla="*/ 2147483646 h 653"/>
                <a:gd name="T2" fmla="*/ 2147483646 w 1955"/>
                <a:gd name="T3" fmla="*/ 2147483646 h 653"/>
                <a:gd name="T4" fmla="*/ 2147483646 w 1955"/>
                <a:gd name="T5" fmla="*/ 2147483646 h 653"/>
                <a:gd name="T6" fmla="*/ 0 60000 65536"/>
                <a:gd name="T7" fmla="*/ 0 60000 65536"/>
                <a:gd name="T8" fmla="*/ 0 60000 65536"/>
              </a:gdLst>
              <a:ahLst/>
              <a:cxnLst>
                <a:cxn ang="T6">
                  <a:pos x="T0" y="T1"/>
                </a:cxn>
                <a:cxn ang="T7">
                  <a:pos x="T2" y="T3"/>
                </a:cxn>
                <a:cxn ang="T8">
                  <a:pos x="T4" y="T5"/>
                </a:cxn>
              </a:cxnLst>
              <a:rect l="0" t="0" r="r" b="b"/>
              <a:pathLst>
                <a:path w="1955" h="653" extrusionOk="0">
                  <a:moveTo>
                    <a:pt x="1179" y="1"/>
                  </a:moveTo>
                  <a:cubicBezTo>
                    <a:pt x="776" y="1"/>
                    <a:pt x="1" y="652"/>
                    <a:pt x="745" y="652"/>
                  </a:cubicBezTo>
                  <a:cubicBezTo>
                    <a:pt x="1179" y="652"/>
                    <a:pt x="1955"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3" name="Google Shape;413;p4">
              <a:extLst>
                <a:ext uri="{FF2B5EF4-FFF2-40B4-BE49-F238E27FC236}">
                  <a16:creationId xmlns:a16="http://schemas.microsoft.com/office/drawing/2014/main" id="{D05B9A47-1520-E09F-17DD-067616A3CAAB}"/>
                </a:ext>
              </a:extLst>
            </p:cNvPr>
            <p:cNvSpPr>
              <a:spLocks/>
            </p:cNvSpPr>
            <p:nvPr/>
          </p:nvSpPr>
          <p:spPr bwMode="auto">
            <a:xfrm>
              <a:off x="4849000" y="1418513"/>
              <a:ext cx="45000" cy="11650"/>
            </a:xfrm>
            <a:custGeom>
              <a:avLst/>
              <a:gdLst>
                <a:gd name="T0" fmla="*/ 2147483646 w 1800"/>
                <a:gd name="T1" fmla="*/ 2147483646 h 466"/>
                <a:gd name="T2" fmla="*/ 2147483646 w 1800"/>
                <a:gd name="T3" fmla="*/ 2147483646 h 466"/>
                <a:gd name="T4" fmla="*/ 2147483646 w 1800"/>
                <a:gd name="T5" fmla="*/ 2147483646 h 466"/>
                <a:gd name="T6" fmla="*/ 0 60000 65536"/>
                <a:gd name="T7" fmla="*/ 0 60000 65536"/>
                <a:gd name="T8" fmla="*/ 0 60000 65536"/>
              </a:gdLst>
              <a:ahLst/>
              <a:cxnLst>
                <a:cxn ang="T6">
                  <a:pos x="T0" y="T1"/>
                </a:cxn>
                <a:cxn ang="T7">
                  <a:pos x="T2" y="T3"/>
                </a:cxn>
                <a:cxn ang="T8">
                  <a:pos x="T4" y="T5"/>
                </a:cxn>
              </a:cxnLst>
              <a:rect l="0" t="0" r="r" b="b"/>
              <a:pathLst>
                <a:path w="1800" h="466" extrusionOk="0">
                  <a:moveTo>
                    <a:pt x="1272" y="1"/>
                  </a:moveTo>
                  <a:cubicBezTo>
                    <a:pt x="1024" y="1"/>
                    <a:pt x="0" y="466"/>
                    <a:pt x="528" y="466"/>
                  </a:cubicBezTo>
                  <a:cubicBezTo>
                    <a:pt x="776" y="466"/>
                    <a:pt x="1800" y="1"/>
                    <a:pt x="1272"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4" name="Google Shape;414;p4">
              <a:extLst>
                <a:ext uri="{FF2B5EF4-FFF2-40B4-BE49-F238E27FC236}">
                  <a16:creationId xmlns:a16="http://schemas.microsoft.com/office/drawing/2014/main" id="{5DE85961-762B-565D-B8D7-8E5B8230FAAC}"/>
                </a:ext>
              </a:extLst>
            </p:cNvPr>
            <p:cNvSpPr>
              <a:spLocks/>
            </p:cNvSpPr>
            <p:nvPr/>
          </p:nvSpPr>
          <p:spPr bwMode="auto">
            <a:xfrm>
              <a:off x="4797050" y="1462713"/>
              <a:ext cx="48100" cy="17875"/>
            </a:xfrm>
            <a:custGeom>
              <a:avLst/>
              <a:gdLst>
                <a:gd name="T0" fmla="*/ 2147483646 w 1924"/>
                <a:gd name="T1" fmla="*/ 2147483646 h 715"/>
                <a:gd name="T2" fmla="*/ 2147483646 w 1924"/>
                <a:gd name="T3" fmla="*/ 2147483646 h 715"/>
                <a:gd name="T4" fmla="*/ 2147483646 w 1924"/>
                <a:gd name="T5" fmla="*/ 2147483646 h 715"/>
                <a:gd name="T6" fmla="*/ 0 60000 65536"/>
                <a:gd name="T7" fmla="*/ 0 60000 65536"/>
                <a:gd name="T8" fmla="*/ 0 60000 65536"/>
              </a:gdLst>
              <a:ahLst/>
              <a:cxnLst>
                <a:cxn ang="T6">
                  <a:pos x="T0" y="T1"/>
                </a:cxn>
                <a:cxn ang="T7">
                  <a:pos x="T2" y="T3"/>
                </a:cxn>
                <a:cxn ang="T8">
                  <a:pos x="T4" y="T5"/>
                </a:cxn>
              </a:cxnLst>
              <a:rect l="0" t="0" r="r" b="b"/>
              <a:pathLst>
                <a:path w="1924" h="715" extrusionOk="0">
                  <a:moveTo>
                    <a:pt x="1148" y="1"/>
                  </a:moveTo>
                  <a:cubicBezTo>
                    <a:pt x="683" y="1"/>
                    <a:pt x="0" y="714"/>
                    <a:pt x="745" y="714"/>
                  </a:cubicBezTo>
                  <a:cubicBezTo>
                    <a:pt x="1241" y="714"/>
                    <a:pt x="1923" y="1"/>
                    <a:pt x="114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5" name="Google Shape;415;p4">
              <a:extLst>
                <a:ext uri="{FF2B5EF4-FFF2-40B4-BE49-F238E27FC236}">
                  <a16:creationId xmlns:a16="http://schemas.microsoft.com/office/drawing/2014/main" id="{B74700E5-818A-C7BD-BD8C-A945A267B17F}"/>
                </a:ext>
              </a:extLst>
            </p:cNvPr>
            <p:cNvSpPr>
              <a:spLocks/>
            </p:cNvSpPr>
            <p:nvPr/>
          </p:nvSpPr>
          <p:spPr bwMode="auto">
            <a:xfrm>
              <a:off x="4666750" y="1428588"/>
              <a:ext cx="45800" cy="11675"/>
            </a:xfrm>
            <a:custGeom>
              <a:avLst/>
              <a:gdLst>
                <a:gd name="T0" fmla="*/ 2147483646 w 1832"/>
                <a:gd name="T1" fmla="*/ 2147483646 h 467"/>
                <a:gd name="T2" fmla="*/ 2147483646 w 1832"/>
                <a:gd name="T3" fmla="*/ 2147483646 h 467"/>
                <a:gd name="T4" fmla="*/ 2147483646 w 1832"/>
                <a:gd name="T5" fmla="*/ 2147483646 h 467"/>
                <a:gd name="T6" fmla="*/ 0 60000 65536"/>
                <a:gd name="T7" fmla="*/ 0 60000 65536"/>
                <a:gd name="T8" fmla="*/ 0 60000 65536"/>
              </a:gdLst>
              <a:ahLst/>
              <a:cxnLst>
                <a:cxn ang="T6">
                  <a:pos x="T0" y="T1"/>
                </a:cxn>
                <a:cxn ang="T7">
                  <a:pos x="T2" y="T3"/>
                </a:cxn>
                <a:cxn ang="T8">
                  <a:pos x="T4" y="T5"/>
                </a:cxn>
              </a:cxnLst>
              <a:rect l="0" t="0" r="r" b="b"/>
              <a:pathLst>
                <a:path w="1832" h="467" extrusionOk="0">
                  <a:moveTo>
                    <a:pt x="1273" y="1"/>
                  </a:moveTo>
                  <a:cubicBezTo>
                    <a:pt x="1056" y="1"/>
                    <a:pt x="1" y="466"/>
                    <a:pt x="559" y="466"/>
                  </a:cubicBezTo>
                  <a:cubicBezTo>
                    <a:pt x="776" y="466"/>
                    <a:pt x="1831" y="1"/>
                    <a:pt x="1273"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6" name="Google Shape;416;p4">
              <a:extLst>
                <a:ext uri="{FF2B5EF4-FFF2-40B4-BE49-F238E27FC236}">
                  <a16:creationId xmlns:a16="http://schemas.microsoft.com/office/drawing/2014/main" id="{AC21DD2F-DF1C-2FDD-C5D5-E8D4CB1F7B0E}"/>
                </a:ext>
              </a:extLst>
            </p:cNvPr>
            <p:cNvSpPr>
              <a:spLocks/>
            </p:cNvSpPr>
            <p:nvPr/>
          </p:nvSpPr>
          <p:spPr bwMode="auto">
            <a:xfrm>
              <a:off x="4605500" y="1475138"/>
              <a:ext cx="40350" cy="20175"/>
            </a:xfrm>
            <a:custGeom>
              <a:avLst/>
              <a:gdLst>
                <a:gd name="T0" fmla="*/ 2147483646 w 1614"/>
                <a:gd name="T1" fmla="*/ 0 h 807"/>
                <a:gd name="T2" fmla="*/ 2147483646 w 1614"/>
                <a:gd name="T3" fmla="*/ 2147483646 h 807"/>
                <a:gd name="T4" fmla="*/ 2147483646 w 1614"/>
                <a:gd name="T5" fmla="*/ 0 h 807"/>
                <a:gd name="T6" fmla="*/ 0 60000 65536"/>
                <a:gd name="T7" fmla="*/ 0 60000 65536"/>
                <a:gd name="T8" fmla="*/ 0 60000 65536"/>
              </a:gdLst>
              <a:ahLst/>
              <a:cxnLst>
                <a:cxn ang="T6">
                  <a:pos x="T0" y="T1"/>
                </a:cxn>
                <a:cxn ang="T7">
                  <a:pos x="T2" y="T3"/>
                </a:cxn>
                <a:cxn ang="T8">
                  <a:pos x="T4" y="T5"/>
                </a:cxn>
              </a:cxnLst>
              <a:rect l="0" t="0" r="r" b="b"/>
              <a:pathLst>
                <a:path w="1614" h="807" extrusionOk="0">
                  <a:moveTo>
                    <a:pt x="869" y="0"/>
                  </a:moveTo>
                  <a:cubicBezTo>
                    <a:pt x="218" y="0"/>
                    <a:pt x="0" y="807"/>
                    <a:pt x="745" y="807"/>
                  </a:cubicBezTo>
                  <a:cubicBezTo>
                    <a:pt x="1396" y="807"/>
                    <a:pt x="1613" y="0"/>
                    <a:pt x="86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7" name="Google Shape;417;p4">
              <a:extLst>
                <a:ext uri="{FF2B5EF4-FFF2-40B4-BE49-F238E27FC236}">
                  <a16:creationId xmlns:a16="http://schemas.microsoft.com/office/drawing/2014/main" id="{01D261C3-DEB9-0D5A-ACFD-A52B79E47415}"/>
                </a:ext>
              </a:extLst>
            </p:cNvPr>
            <p:cNvSpPr>
              <a:spLocks/>
            </p:cNvSpPr>
            <p:nvPr/>
          </p:nvSpPr>
          <p:spPr bwMode="auto">
            <a:xfrm>
              <a:off x="4523300" y="1526313"/>
              <a:ext cx="49650" cy="12425"/>
            </a:xfrm>
            <a:custGeom>
              <a:avLst/>
              <a:gdLst>
                <a:gd name="T0" fmla="*/ 2147483646 w 1986"/>
                <a:gd name="T1" fmla="*/ 0 h 497"/>
                <a:gd name="T2" fmla="*/ 2147483646 w 1986"/>
                <a:gd name="T3" fmla="*/ 2147483646 h 497"/>
                <a:gd name="T4" fmla="*/ 2147483646 w 1986"/>
                <a:gd name="T5" fmla="*/ 0 h 497"/>
                <a:gd name="T6" fmla="*/ 0 60000 65536"/>
                <a:gd name="T7" fmla="*/ 0 60000 65536"/>
                <a:gd name="T8" fmla="*/ 0 60000 65536"/>
              </a:gdLst>
              <a:ahLst/>
              <a:cxnLst>
                <a:cxn ang="T6">
                  <a:pos x="T0" y="T1"/>
                </a:cxn>
                <a:cxn ang="T7">
                  <a:pos x="T2" y="T3"/>
                </a:cxn>
                <a:cxn ang="T8">
                  <a:pos x="T4" y="T5"/>
                </a:cxn>
              </a:cxnLst>
              <a:rect l="0" t="0" r="r" b="b"/>
              <a:pathLst>
                <a:path w="1986" h="497" extrusionOk="0">
                  <a:moveTo>
                    <a:pt x="1241" y="0"/>
                  </a:moveTo>
                  <a:cubicBezTo>
                    <a:pt x="900" y="0"/>
                    <a:pt x="0" y="497"/>
                    <a:pt x="745" y="497"/>
                  </a:cubicBezTo>
                  <a:cubicBezTo>
                    <a:pt x="1086" y="497"/>
                    <a:pt x="1986" y="0"/>
                    <a:pt x="124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8" name="Google Shape;418;p4">
              <a:extLst>
                <a:ext uri="{FF2B5EF4-FFF2-40B4-BE49-F238E27FC236}">
                  <a16:creationId xmlns:a16="http://schemas.microsoft.com/office/drawing/2014/main" id="{BDD91799-4474-F76F-91A1-F415CC6D78DE}"/>
                </a:ext>
              </a:extLst>
            </p:cNvPr>
            <p:cNvSpPr>
              <a:spLocks/>
            </p:cNvSpPr>
            <p:nvPr/>
          </p:nvSpPr>
          <p:spPr bwMode="auto">
            <a:xfrm>
              <a:off x="4420150" y="1491413"/>
              <a:ext cx="40350" cy="20950"/>
            </a:xfrm>
            <a:custGeom>
              <a:avLst/>
              <a:gdLst>
                <a:gd name="T0" fmla="*/ 2147483646 w 1614"/>
                <a:gd name="T1" fmla="*/ 0 h 838"/>
                <a:gd name="T2" fmla="*/ 2147483646 w 1614"/>
                <a:gd name="T3" fmla="*/ 2147483646 h 838"/>
                <a:gd name="T4" fmla="*/ 2147483646 w 1614"/>
                <a:gd name="T5" fmla="*/ 0 h 838"/>
                <a:gd name="T6" fmla="*/ 0 60000 65536"/>
                <a:gd name="T7" fmla="*/ 0 60000 65536"/>
                <a:gd name="T8" fmla="*/ 0 60000 65536"/>
              </a:gdLst>
              <a:ahLst/>
              <a:cxnLst>
                <a:cxn ang="T6">
                  <a:pos x="T0" y="T1"/>
                </a:cxn>
                <a:cxn ang="T7">
                  <a:pos x="T2" y="T3"/>
                </a:cxn>
                <a:cxn ang="T8">
                  <a:pos x="T4" y="T5"/>
                </a:cxn>
              </a:cxnLst>
              <a:rect l="0" t="0" r="r" b="b"/>
              <a:pathLst>
                <a:path w="1614" h="838" extrusionOk="0">
                  <a:moveTo>
                    <a:pt x="869" y="0"/>
                  </a:moveTo>
                  <a:cubicBezTo>
                    <a:pt x="218" y="0"/>
                    <a:pt x="1" y="838"/>
                    <a:pt x="776" y="838"/>
                  </a:cubicBezTo>
                  <a:cubicBezTo>
                    <a:pt x="1397" y="838"/>
                    <a:pt x="1614" y="0"/>
                    <a:pt x="86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79" name="Google Shape;419;p4">
              <a:extLst>
                <a:ext uri="{FF2B5EF4-FFF2-40B4-BE49-F238E27FC236}">
                  <a16:creationId xmlns:a16="http://schemas.microsoft.com/office/drawing/2014/main" id="{C559A9D9-728E-B620-6AFC-F1BC93A986EE}"/>
                </a:ext>
              </a:extLst>
            </p:cNvPr>
            <p:cNvSpPr>
              <a:spLocks/>
            </p:cNvSpPr>
            <p:nvPr/>
          </p:nvSpPr>
          <p:spPr bwMode="auto">
            <a:xfrm>
              <a:off x="4325550" y="1385163"/>
              <a:ext cx="48100" cy="17875"/>
            </a:xfrm>
            <a:custGeom>
              <a:avLst/>
              <a:gdLst>
                <a:gd name="T0" fmla="*/ 2147483646 w 1924"/>
                <a:gd name="T1" fmla="*/ 2147483646 h 715"/>
                <a:gd name="T2" fmla="*/ 2147483646 w 1924"/>
                <a:gd name="T3" fmla="*/ 2147483646 h 715"/>
                <a:gd name="T4" fmla="*/ 2147483646 w 1924"/>
                <a:gd name="T5" fmla="*/ 2147483646 h 715"/>
                <a:gd name="T6" fmla="*/ 0 60000 65536"/>
                <a:gd name="T7" fmla="*/ 0 60000 65536"/>
                <a:gd name="T8" fmla="*/ 0 60000 65536"/>
              </a:gdLst>
              <a:ahLst/>
              <a:cxnLst>
                <a:cxn ang="T6">
                  <a:pos x="T0" y="T1"/>
                </a:cxn>
                <a:cxn ang="T7">
                  <a:pos x="T2" y="T3"/>
                </a:cxn>
                <a:cxn ang="T8">
                  <a:pos x="T4" y="T5"/>
                </a:cxn>
              </a:cxnLst>
              <a:rect l="0" t="0" r="r" b="b"/>
              <a:pathLst>
                <a:path w="1924" h="715" extrusionOk="0">
                  <a:moveTo>
                    <a:pt x="1179" y="1"/>
                  </a:moveTo>
                  <a:cubicBezTo>
                    <a:pt x="683" y="1"/>
                    <a:pt x="0" y="714"/>
                    <a:pt x="745" y="714"/>
                  </a:cubicBezTo>
                  <a:cubicBezTo>
                    <a:pt x="1210" y="714"/>
                    <a:pt x="1924"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0" name="Google Shape;420;p4">
              <a:extLst>
                <a:ext uri="{FF2B5EF4-FFF2-40B4-BE49-F238E27FC236}">
                  <a16:creationId xmlns:a16="http://schemas.microsoft.com/office/drawing/2014/main" id="{37FADAD8-DABD-41BE-0751-234B62031A72}"/>
                </a:ext>
              </a:extLst>
            </p:cNvPr>
            <p:cNvSpPr>
              <a:spLocks/>
            </p:cNvSpPr>
            <p:nvPr/>
          </p:nvSpPr>
          <p:spPr bwMode="auto">
            <a:xfrm>
              <a:off x="4386800" y="1437913"/>
              <a:ext cx="40350" cy="20950"/>
            </a:xfrm>
            <a:custGeom>
              <a:avLst/>
              <a:gdLst>
                <a:gd name="T0" fmla="*/ 2147483646 w 1614"/>
                <a:gd name="T1" fmla="*/ 0 h 838"/>
                <a:gd name="T2" fmla="*/ 2147483646 w 1614"/>
                <a:gd name="T3" fmla="*/ 2147483646 h 838"/>
                <a:gd name="T4" fmla="*/ 2147483646 w 1614"/>
                <a:gd name="T5" fmla="*/ 0 h 838"/>
                <a:gd name="T6" fmla="*/ 0 60000 65536"/>
                <a:gd name="T7" fmla="*/ 0 60000 65536"/>
                <a:gd name="T8" fmla="*/ 0 60000 65536"/>
              </a:gdLst>
              <a:ahLst/>
              <a:cxnLst>
                <a:cxn ang="T6">
                  <a:pos x="T0" y="T1"/>
                </a:cxn>
                <a:cxn ang="T7">
                  <a:pos x="T2" y="T3"/>
                </a:cxn>
                <a:cxn ang="T8">
                  <a:pos x="T4" y="T5"/>
                </a:cxn>
              </a:cxnLst>
              <a:rect l="0" t="0" r="r" b="b"/>
              <a:pathLst>
                <a:path w="1614" h="838" extrusionOk="0">
                  <a:moveTo>
                    <a:pt x="838" y="0"/>
                  </a:moveTo>
                  <a:cubicBezTo>
                    <a:pt x="187" y="0"/>
                    <a:pt x="1" y="838"/>
                    <a:pt x="745" y="838"/>
                  </a:cubicBezTo>
                  <a:cubicBezTo>
                    <a:pt x="1397" y="838"/>
                    <a:pt x="1614" y="0"/>
                    <a:pt x="838"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1" name="Google Shape;421;p4">
              <a:extLst>
                <a:ext uri="{FF2B5EF4-FFF2-40B4-BE49-F238E27FC236}">
                  <a16:creationId xmlns:a16="http://schemas.microsoft.com/office/drawing/2014/main" id="{A0111D1C-BA82-4C26-7163-A2B6A30944E3}"/>
                </a:ext>
              </a:extLst>
            </p:cNvPr>
            <p:cNvSpPr>
              <a:spLocks/>
            </p:cNvSpPr>
            <p:nvPr/>
          </p:nvSpPr>
          <p:spPr bwMode="auto">
            <a:xfrm>
              <a:off x="4489950" y="1434813"/>
              <a:ext cx="48875" cy="19400"/>
            </a:xfrm>
            <a:custGeom>
              <a:avLst/>
              <a:gdLst>
                <a:gd name="T0" fmla="*/ 2147483646 w 1955"/>
                <a:gd name="T1" fmla="*/ 0 h 776"/>
                <a:gd name="T2" fmla="*/ 2147483646 w 1955"/>
                <a:gd name="T3" fmla="*/ 2147483646 h 776"/>
                <a:gd name="T4" fmla="*/ 2147483646 w 1955"/>
                <a:gd name="T5" fmla="*/ 0 h 776"/>
                <a:gd name="T6" fmla="*/ 0 60000 65536"/>
                <a:gd name="T7" fmla="*/ 0 60000 65536"/>
                <a:gd name="T8" fmla="*/ 0 60000 65536"/>
              </a:gdLst>
              <a:ahLst/>
              <a:cxnLst>
                <a:cxn ang="T6">
                  <a:pos x="T0" y="T1"/>
                </a:cxn>
                <a:cxn ang="T7">
                  <a:pos x="T2" y="T3"/>
                </a:cxn>
                <a:cxn ang="T8">
                  <a:pos x="T4" y="T5"/>
                </a:cxn>
              </a:cxnLst>
              <a:rect l="0" t="0" r="r" b="b"/>
              <a:pathLst>
                <a:path w="1955" h="776" extrusionOk="0">
                  <a:moveTo>
                    <a:pt x="1179" y="0"/>
                  </a:moveTo>
                  <a:cubicBezTo>
                    <a:pt x="652" y="0"/>
                    <a:pt x="0" y="776"/>
                    <a:pt x="776" y="776"/>
                  </a:cubicBezTo>
                  <a:cubicBezTo>
                    <a:pt x="1272" y="776"/>
                    <a:pt x="1955" y="0"/>
                    <a:pt x="117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2" name="Google Shape;422;p4">
              <a:extLst>
                <a:ext uri="{FF2B5EF4-FFF2-40B4-BE49-F238E27FC236}">
                  <a16:creationId xmlns:a16="http://schemas.microsoft.com/office/drawing/2014/main" id="{2D986DFB-E5D4-7FE0-BEF6-8942008C6707}"/>
                </a:ext>
              </a:extLst>
            </p:cNvPr>
            <p:cNvSpPr>
              <a:spLocks/>
            </p:cNvSpPr>
            <p:nvPr/>
          </p:nvSpPr>
          <p:spPr bwMode="auto">
            <a:xfrm>
              <a:off x="4412400" y="1385938"/>
              <a:ext cx="48875" cy="16325"/>
            </a:xfrm>
            <a:custGeom>
              <a:avLst/>
              <a:gdLst>
                <a:gd name="T0" fmla="*/ 2147483646 w 1955"/>
                <a:gd name="T1" fmla="*/ 2147483646 h 653"/>
                <a:gd name="T2" fmla="*/ 2147483646 w 1955"/>
                <a:gd name="T3" fmla="*/ 2147483646 h 653"/>
                <a:gd name="T4" fmla="*/ 2147483646 w 1955"/>
                <a:gd name="T5" fmla="*/ 2147483646 h 653"/>
                <a:gd name="T6" fmla="*/ 0 60000 65536"/>
                <a:gd name="T7" fmla="*/ 0 60000 65536"/>
                <a:gd name="T8" fmla="*/ 0 60000 65536"/>
              </a:gdLst>
              <a:ahLst/>
              <a:cxnLst>
                <a:cxn ang="T6">
                  <a:pos x="T0" y="T1"/>
                </a:cxn>
                <a:cxn ang="T7">
                  <a:pos x="T2" y="T3"/>
                </a:cxn>
                <a:cxn ang="T8">
                  <a:pos x="T4" y="T5"/>
                </a:cxn>
              </a:cxnLst>
              <a:rect l="0" t="0" r="r" b="b"/>
              <a:pathLst>
                <a:path w="1955" h="653" extrusionOk="0">
                  <a:moveTo>
                    <a:pt x="1210" y="1"/>
                  </a:moveTo>
                  <a:cubicBezTo>
                    <a:pt x="776" y="1"/>
                    <a:pt x="1" y="652"/>
                    <a:pt x="776" y="652"/>
                  </a:cubicBezTo>
                  <a:cubicBezTo>
                    <a:pt x="1210" y="652"/>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3" name="Google Shape;423;p4">
              <a:extLst>
                <a:ext uri="{FF2B5EF4-FFF2-40B4-BE49-F238E27FC236}">
                  <a16:creationId xmlns:a16="http://schemas.microsoft.com/office/drawing/2014/main" id="{E041786E-2A67-873E-FB4D-63497FC1C1D8}"/>
                </a:ext>
              </a:extLst>
            </p:cNvPr>
            <p:cNvSpPr>
              <a:spLocks/>
            </p:cNvSpPr>
            <p:nvPr/>
          </p:nvSpPr>
          <p:spPr bwMode="auto">
            <a:xfrm>
              <a:off x="4390700" y="1351063"/>
              <a:ext cx="45775" cy="11650"/>
            </a:xfrm>
            <a:custGeom>
              <a:avLst/>
              <a:gdLst>
                <a:gd name="T0" fmla="*/ 2147483646 w 1831"/>
                <a:gd name="T1" fmla="*/ 0 h 466"/>
                <a:gd name="T2" fmla="*/ 2147483646 w 1831"/>
                <a:gd name="T3" fmla="*/ 2147483646 h 466"/>
                <a:gd name="T4" fmla="*/ 2147483646 w 1831"/>
                <a:gd name="T5" fmla="*/ 0 h 466"/>
                <a:gd name="T6" fmla="*/ 0 60000 65536"/>
                <a:gd name="T7" fmla="*/ 0 60000 65536"/>
                <a:gd name="T8" fmla="*/ 0 60000 65536"/>
              </a:gdLst>
              <a:ahLst/>
              <a:cxnLst>
                <a:cxn ang="T6">
                  <a:pos x="T0" y="T1"/>
                </a:cxn>
                <a:cxn ang="T7">
                  <a:pos x="T2" y="T3"/>
                </a:cxn>
                <a:cxn ang="T8">
                  <a:pos x="T4" y="T5"/>
                </a:cxn>
              </a:cxnLst>
              <a:rect l="0" t="0" r="r" b="b"/>
              <a:pathLst>
                <a:path w="1831" h="466" extrusionOk="0">
                  <a:moveTo>
                    <a:pt x="1272" y="0"/>
                  </a:moveTo>
                  <a:cubicBezTo>
                    <a:pt x="1024" y="0"/>
                    <a:pt x="0" y="465"/>
                    <a:pt x="558" y="465"/>
                  </a:cubicBezTo>
                  <a:cubicBezTo>
                    <a:pt x="807" y="465"/>
                    <a:pt x="1830" y="0"/>
                    <a:pt x="1272"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4" name="Google Shape;424;p4">
              <a:extLst>
                <a:ext uri="{FF2B5EF4-FFF2-40B4-BE49-F238E27FC236}">
                  <a16:creationId xmlns:a16="http://schemas.microsoft.com/office/drawing/2014/main" id="{FF86CEDF-E0F1-515B-C8B7-723BD6C63FF0}"/>
                </a:ext>
              </a:extLst>
            </p:cNvPr>
            <p:cNvSpPr>
              <a:spLocks/>
            </p:cNvSpPr>
            <p:nvPr/>
          </p:nvSpPr>
          <p:spPr bwMode="auto">
            <a:xfrm>
              <a:off x="4480650" y="1385163"/>
              <a:ext cx="47325" cy="17875"/>
            </a:xfrm>
            <a:custGeom>
              <a:avLst/>
              <a:gdLst>
                <a:gd name="T0" fmla="*/ 2147483646 w 1893"/>
                <a:gd name="T1" fmla="*/ 2147483646 h 715"/>
                <a:gd name="T2" fmla="*/ 2147483646 w 1893"/>
                <a:gd name="T3" fmla="*/ 2147483646 h 715"/>
                <a:gd name="T4" fmla="*/ 2147483646 w 1893"/>
                <a:gd name="T5" fmla="*/ 2147483646 h 715"/>
                <a:gd name="T6" fmla="*/ 0 60000 65536"/>
                <a:gd name="T7" fmla="*/ 0 60000 65536"/>
                <a:gd name="T8" fmla="*/ 0 60000 65536"/>
              </a:gdLst>
              <a:ahLst/>
              <a:cxnLst>
                <a:cxn ang="T6">
                  <a:pos x="T0" y="T1"/>
                </a:cxn>
                <a:cxn ang="T7">
                  <a:pos x="T2" y="T3"/>
                </a:cxn>
                <a:cxn ang="T8">
                  <a:pos x="T4" y="T5"/>
                </a:cxn>
              </a:cxnLst>
              <a:rect l="0" t="0" r="r" b="b"/>
              <a:pathLst>
                <a:path w="1893" h="715" extrusionOk="0">
                  <a:moveTo>
                    <a:pt x="1148" y="1"/>
                  </a:moveTo>
                  <a:cubicBezTo>
                    <a:pt x="683" y="1"/>
                    <a:pt x="0" y="714"/>
                    <a:pt x="745" y="714"/>
                  </a:cubicBezTo>
                  <a:cubicBezTo>
                    <a:pt x="1210" y="714"/>
                    <a:pt x="1892" y="1"/>
                    <a:pt x="114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5" name="Google Shape;425;p4">
              <a:extLst>
                <a:ext uri="{FF2B5EF4-FFF2-40B4-BE49-F238E27FC236}">
                  <a16:creationId xmlns:a16="http://schemas.microsoft.com/office/drawing/2014/main" id="{DE0C3CBA-0376-CC39-DA7F-47FEABA5265D}"/>
                </a:ext>
              </a:extLst>
            </p:cNvPr>
            <p:cNvSpPr>
              <a:spLocks/>
            </p:cNvSpPr>
            <p:nvPr/>
          </p:nvSpPr>
          <p:spPr bwMode="auto">
            <a:xfrm>
              <a:off x="4614800" y="1540263"/>
              <a:ext cx="48100" cy="17100"/>
            </a:xfrm>
            <a:custGeom>
              <a:avLst/>
              <a:gdLst>
                <a:gd name="T0" fmla="*/ 2147483646 w 1924"/>
                <a:gd name="T1" fmla="*/ 2147483646 h 684"/>
                <a:gd name="T2" fmla="*/ 2147483646 w 1924"/>
                <a:gd name="T3" fmla="*/ 2147483646 h 684"/>
                <a:gd name="T4" fmla="*/ 2147483646 w 1924"/>
                <a:gd name="T5" fmla="*/ 2147483646 h 684"/>
                <a:gd name="T6" fmla="*/ 0 60000 65536"/>
                <a:gd name="T7" fmla="*/ 0 60000 65536"/>
                <a:gd name="T8" fmla="*/ 0 60000 65536"/>
              </a:gdLst>
              <a:ahLst/>
              <a:cxnLst>
                <a:cxn ang="T6">
                  <a:pos x="T0" y="T1"/>
                </a:cxn>
                <a:cxn ang="T7">
                  <a:pos x="T2" y="T3"/>
                </a:cxn>
                <a:cxn ang="T8">
                  <a:pos x="T4" y="T5"/>
                </a:cxn>
              </a:cxnLst>
              <a:rect l="0" t="0" r="r" b="b"/>
              <a:pathLst>
                <a:path w="1924" h="684" extrusionOk="0">
                  <a:moveTo>
                    <a:pt x="1179" y="1"/>
                  </a:moveTo>
                  <a:cubicBezTo>
                    <a:pt x="745" y="1"/>
                    <a:pt x="1" y="683"/>
                    <a:pt x="745" y="683"/>
                  </a:cubicBezTo>
                  <a:cubicBezTo>
                    <a:pt x="1210" y="683"/>
                    <a:pt x="1924"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6" name="Google Shape;426;p4">
              <a:extLst>
                <a:ext uri="{FF2B5EF4-FFF2-40B4-BE49-F238E27FC236}">
                  <a16:creationId xmlns:a16="http://schemas.microsoft.com/office/drawing/2014/main" id="{18815F16-C928-CD5C-E747-5243C5743170}"/>
                </a:ext>
              </a:extLst>
            </p:cNvPr>
            <p:cNvSpPr>
              <a:spLocks/>
            </p:cNvSpPr>
            <p:nvPr/>
          </p:nvSpPr>
          <p:spPr bwMode="auto">
            <a:xfrm>
              <a:off x="4665200" y="1595338"/>
              <a:ext cx="48900" cy="14750"/>
            </a:xfrm>
            <a:custGeom>
              <a:avLst/>
              <a:gdLst>
                <a:gd name="T0" fmla="*/ 2147483646 w 1956"/>
                <a:gd name="T1" fmla="*/ 0 h 590"/>
                <a:gd name="T2" fmla="*/ 2147483646 w 1956"/>
                <a:gd name="T3" fmla="*/ 2147483646 h 590"/>
                <a:gd name="T4" fmla="*/ 2147483646 w 1956"/>
                <a:gd name="T5" fmla="*/ 0 h 590"/>
                <a:gd name="T6" fmla="*/ 0 60000 65536"/>
                <a:gd name="T7" fmla="*/ 0 60000 65536"/>
                <a:gd name="T8" fmla="*/ 0 60000 65536"/>
              </a:gdLst>
              <a:ahLst/>
              <a:cxnLst>
                <a:cxn ang="T6">
                  <a:pos x="T0" y="T1"/>
                </a:cxn>
                <a:cxn ang="T7">
                  <a:pos x="T2" y="T3"/>
                </a:cxn>
                <a:cxn ang="T8">
                  <a:pos x="T4" y="T5"/>
                </a:cxn>
              </a:cxnLst>
              <a:rect l="0" t="0" r="r" b="b"/>
              <a:pathLst>
                <a:path w="1956" h="590" extrusionOk="0">
                  <a:moveTo>
                    <a:pt x="1211" y="0"/>
                  </a:moveTo>
                  <a:cubicBezTo>
                    <a:pt x="807" y="0"/>
                    <a:pt x="1" y="589"/>
                    <a:pt x="745" y="589"/>
                  </a:cubicBezTo>
                  <a:cubicBezTo>
                    <a:pt x="1149" y="589"/>
                    <a:pt x="1955" y="0"/>
                    <a:pt x="121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7" name="Google Shape;427;p4">
              <a:extLst>
                <a:ext uri="{FF2B5EF4-FFF2-40B4-BE49-F238E27FC236}">
                  <a16:creationId xmlns:a16="http://schemas.microsoft.com/office/drawing/2014/main" id="{020A8734-62D1-3FE3-0BF4-8D1C47591DCC}"/>
                </a:ext>
              </a:extLst>
            </p:cNvPr>
            <p:cNvSpPr>
              <a:spLocks/>
            </p:cNvSpPr>
            <p:nvPr/>
          </p:nvSpPr>
          <p:spPr bwMode="auto">
            <a:xfrm>
              <a:off x="4699325" y="1483663"/>
              <a:ext cx="48100" cy="16300"/>
            </a:xfrm>
            <a:custGeom>
              <a:avLst/>
              <a:gdLst>
                <a:gd name="T0" fmla="*/ 2147483646 w 1924"/>
                <a:gd name="T1" fmla="*/ 0 h 652"/>
                <a:gd name="T2" fmla="*/ 2147483646 w 1924"/>
                <a:gd name="T3" fmla="*/ 2147483646 h 652"/>
                <a:gd name="T4" fmla="*/ 2147483646 w 1924"/>
                <a:gd name="T5" fmla="*/ 0 h 652"/>
                <a:gd name="T6" fmla="*/ 0 60000 65536"/>
                <a:gd name="T7" fmla="*/ 0 60000 65536"/>
                <a:gd name="T8" fmla="*/ 0 60000 65536"/>
              </a:gdLst>
              <a:ahLst/>
              <a:cxnLst>
                <a:cxn ang="T6">
                  <a:pos x="T0" y="T1"/>
                </a:cxn>
                <a:cxn ang="T7">
                  <a:pos x="T2" y="T3"/>
                </a:cxn>
                <a:cxn ang="T8">
                  <a:pos x="T4" y="T5"/>
                </a:cxn>
              </a:cxnLst>
              <a:rect l="0" t="0" r="r" b="b"/>
              <a:pathLst>
                <a:path w="1924" h="652" extrusionOk="0">
                  <a:moveTo>
                    <a:pt x="1179" y="0"/>
                  </a:moveTo>
                  <a:cubicBezTo>
                    <a:pt x="745" y="0"/>
                    <a:pt x="1" y="652"/>
                    <a:pt x="745" y="652"/>
                  </a:cubicBezTo>
                  <a:cubicBezTo>
                    <a:pt x="1179" y="652"/>
                    <a:pt x="1924" y="0"/>
                    <a:pt x="117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8" name="Google Shape;428;p4">
              <a:extLst>
                <a:ext uri="{FF2B5EF4-FFF2-40B4-BE49-F238E27FC236}">
                  <a16:creationId xmlns:a16="http://schemas.microsoft.com/office/drawing/2014/main" id="{1F2177BD-CBA4-0CFE-FA4B-9643D3DC8D43}"/>
                </a:ext>
              </a:extLst>
            </p:cNvPr>
            <p:cNvSpPr>
              <a:spLocks/>
            </p:cNvSpPr>
            <p:nvPr/>
          </p:nvSpPr>
          <p:spPr bwMode="auto">
            <a:xfrm>
              <a:off x="4773775" y="1538713"/>
              <a:ext cx="40350" cy="20200"/>
            </a:xfrm>
            <a:custGeom>
              <a:avLst/>
              <a:gdLst>
                <a:gd name="T0" fmla="*/ 2147483646 w 1614"/>
                <a:gd name="T1" fmla="*/ 2147483646 h 808"/>
                <a:gd name="T2" fmla="*/ 2147483646 w 1614"/>
                <a:gd name="T3" fmla="*/ 2147483646 h 808"/>
                <a:gd name="T4" fmla="*/ 2147483646 w 1614"/>
                <a:gd name="T5" fmla="*/ 2147483646 h 808"/>
                <a:gd name="T6" fmla="*/ 0 60000 65536"/>
                <a:gd name="T7" fmla="*/ 0 60000 65536"/>
                <a:gd name="T8" fmla="*/ 0 60000 65536"/>
              </a:gdLst>
              <a:ahLst/>
              <a:cxnLst>
                <a:cxn ang="T6">
                  <a:pos x="T0" y="T1"/>
                </a:cxn>
                <a:cxn ang="T7">
                  <a:pos x="T2" y="T3"/>
                </a:cxn>
                <a:cxn ang="T8">
                  <a:pos x="T4" y="T5"/>
                </a:cxn>
              </a:cxnLst>
              <a:rect l="0" t="0" r="r" b="b"/>
              <a:pathLst>
                <a:path w="1614" h="808" extrusionOk="0">
                  <a:moveTo>
                    <a:pt x="869" y="1"/>
                  </a:moveTo>
                  <a:cubicBezTo>
                    <a:pt x="218" y="1"/>
                    <a:pt x="1" y="807"/>
                    <a:pt x="745" y="807"/>
                  </a:cubicBezTo>
                  <a:cubicBezTo>
                    <a:pt x="1396" y="807"/>
                    <a:pt x="1614"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89" name="Google Shape;429;p4">
              <a:extLst>
                <a:ext uri="{FF2B5EF4-FFF2-40B4-BE49-F238E27FC236}">
                  <a16:creationId xmlns:a16="http://schemas.microsoft.com/office/drawing/2014/main" id="{CC5CAD57-9567-0A7B-FC1F-7E376AEBBF82}"/>
                </a:ext>
              </a:extLst>
            </p:cNvPr>
            <p:cNvSpPr>
              <a:spLocks/>
            </p:cNvSpPr>
            <p:nvPr/>
          </p:nvSpPr>
          <p:spPr bwMode="auto">
            <a:xfrm>
              <a:off x="4708625" y="1531738"/>
              <a:ext cx="48900" cy="14750"/>
            </a:xfrm>
            <a:custGeom>
              <a:avLst/>
              <a:gdLst>
                <a:gd name="T0" fmla="*/ 2147483646 w 1956"/>
                <a:gd name="T1" fmla="*/ 0 h 590"/>
                <a:gd name="T2" fmla="*/ 2147483646 w 1956"/>
                <a:gd name="T3" fmla="*/ 2147483646 h 590"/>
                <a:gd name="T4" fmla="*/ 2147483646 w 1956"/>
                <a:gd name="T5" fmla="*/ 0 h 590"/>
                <a:gd name="T6" fmla="*/ 0 60000 65536"/>
                <a:gd name="T7" fmla="*/ 0 60000 65536"/>
                <a:gd name="T8" fmla="*/ 0 60000 65536"/>
              </a:gdLst>
              <a:ahLst/>
              <a:cxnLst>
                <a:cxn ang="T6">
                  <a:pos x="T0" y="T1"/>
                </a:cxn>
                <a:cxn ang="T7">
                  <a:pos x="T2" y="T3"/>
                </a:cxn>
                <a:cxn ang="T8">
                  <a:pos x="T4" y="T5"/>
                </a:cxn>
              </a:cxnLst>
              <a:rect l="0" t="0" r="r" b="b"/>
              <a:pathLst>
                <a:path w="1956" h="590" extrusionOk="0">
                  <a:moveTo>
                    <a:pt x="1211" y="0"/>
                  </a:moveTo>
                  <a:cubicBezTo>
                    <a:pt x="838" y="0"/>
                    <a:pt x="1" y="590"/>
                    <a:pt x="776" y="590"/>
                  </a:cubicBezTo>
                  <a:cubicBezTo>
                    <a:pt x="1149" y="590"/>
                    <a:pt x="1955" y="0"/>
                    <a:pt x="121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0" name="Google Shape;430;p4">
              <a:extLst>
                <a:ext uri="{FF2B5EF4-FFF2-40B4-BE49-F238E27FC236}">
                  <a16:creationId xmlns:a16="http://schemas.microsoft.com/office/drawing/2014/main" id="{0F14F263-B107-9DE4-E9E5-6CF7AE68F7F7}"/>
                </a:ext>
              </a:extLst>
            </p:cNvPr>
            <p:cNvSpPr>
              <a:spLocks/>
            </p:cNvSpPr>
            <p:nvPr/>
          </p:nvSpPr>
          <p:spPr bwMode="auto">
            <a:xfrm>
              <a:off x="4847450" y="1533288"/>
              <a:ext cx="48100" cy="17850"/>
            </a:xfrm>
            <a:custGeom>
              <a:avLst/>
              <a:gdLst>
                <a:gd name="T0" fmla="*/ 2147483646 w 1924"/>
                <a:gd name="T1" fmla="*/ 2147483646 h 714"/>
                <a:gd name="T2" fmla="*/ 2147483646 w 1924"/>
                <a:gd name="T3" fmla="*/ 2147483646 h 714"/>
                <a:gd name="T4" fmla="*/ 2147483646 w 1924"/>
                <a:gd name="T5" fmla="*/ 2147483646 h 714"/>
                <a:gd name="T6" fmla="*/ 0 60000 65536"/>
                <a:gd name="T7" fmla="*/ 0 60000 65536"/>
                <a:gd name="T8" fmla="*/ 0 60000 65536"/>
              </a:gdLst>
              <a:ahLst/>
              <a:cxnLst>
                <a:cxn ang="T6">
                  <a:pos x="T0" y="T1"/>
                </a:cxn>
                <a:cxn ang="T7">
                  <a:pos x="T2" y="T3"/>
                </a:cxn>
                <a:cxn ang="T8">
                  <a:pos x="T4" y="T5"/>
                </a:cxn>
              </a:cxnLst>
              <a:rect l="0" t="0" r="r" b="b"/>
              <a:pathLst>
                <a:path w="1924" h="714" extrusionOk="0">
                  <a:moveTo>
                    <a:pt x="1148" y="1"/>
                  </a:moveTo>
                  <a:cubicBezTo>
                    <a:pt x="683" y="1"/>
                    <a:pt x="0" y="714"/>
                    <a:pt x="745" y="714"/>
                  </a:cubicBezTo>
                  <a:cubicBezTo>
                    <a:pt x="1241" y="714"/>
                    <a:pt x="1924" y="1"/>
                    <a:pt x="114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1" name="Google Shape;431;p4">
              <a:extLst>
                <a:ext uri="{FF2B5EF4-FFF2-40B4-BE49-F238E27FC236}">
                  <a16:creationId xmlns:a16="http://schemas.microsoft.com/office/drawing/2014/main" id="{4DB000B3-720A-7417-A222-305D301D86E6}"/>
                </a:ext>
              </a:extLst>
            </p:cNvPr>
            <p:cNvSpPr>
              <a:spLocks/>
            </p:cNvSpPr>
            <p:nvPr/>
          </p:nvSpPr>
          <p:spPr bwMode="auto">
            <a:xfrm>
              <a:off x="4893975" y="1486763"/>
              <a:ext cx="48875" cy="17075"/>
            </a:xfrm>
            <a:custGeom>
              <a:avLst/>
              <a:gdLst>
                <a:gd name="T0" fmla="*/ 2147483646 w 1955"/>
                <a:gd name="T1" fmla="*/ 0 h 683"/>
                <a:gd name="T2" fmla="*/ 2147483646 w 1955"/>
                <a:gd name="T3" fmla="*/ 2147483646 h 683"/>
                <a:gd name="T4" fmla="*/ 2147483646 w 1955"/>
                <a:gd name="T5" fmla="*/ 0 h 683"/>
                <a:gd name="T6" fmla="*/ 0 60000 65536"/>
                <a:gd name="T7" fmla="*/ 0 60000 65536"/>
                <a:gd name="T8" fmla="*/ 0 60000 65536"/>
              </a:gdLst>
              <a:ahLst/>
              <a:cxnLst>
                <a:cxn ang="T6">
                  <a:pos x="T0" y="T1"/>
                </a:cxn>
                <a:cxn ang="T7">
                  <a:pos x="T2" y="T3"/>
                </a:cxn>
                <a:cxn ang="T8">
                  <a:pos x="T4" y="T5"/>
                </a:cxn>
              </a:cxnLst>
              <a:rect l="0" t="0" r="r" b="b"/>
              <a:pathLst>
                <a:path w="1955" h="683" extrusionOk="0">
                  <a:moveTo>
                    <a:pt x="1210" y="0"/>
                  </a:moveTo>
                  <a:cubicBezTo>
                    <a:pt x="745" y="0"/>
                    <a:pt x="1" y="683"/>
                    <a:pt x="776" y="683"/>
                  </a:cubicBezTo>
                  <a:cubicBezTo>
                    <a:pt x="1210" y="683"/>
                    <a:pt x="1955"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2" name="Google Shape;432;p4">
              <a:extLst>
                <a:ext uri="{FF2B5EF4-FFF2-40B4-BE49-F238E27FC236}">
                  <a16:creationId xmlns:a16="http://schemas.microsoft.com/office/drawing/2014/main" id="{FB60265F-CA97-3809-EAB7-BCE2D5CEB9ED}"/>
                </a:ext>
              </a:extLst>
            </p:cNvPr>
            <p:cNvSpPr>
              <a:spLocks/>
            </p:cNvSpPr>
            <p:nvPr/>
          </p:nvSpPr>
          <p:spPr bwMode="auto">
            <a:xfrm>
              <a:off x="4935075" y="1539488"/>
              <a:ext cx="41125" cy="19425"/>
            </a:xfrm>
            <a:custGeom>
              <a:avLst/>
              <a:gdLst>
                <a:gd name="T0" fmla="*/ 2147483646 w 1645"/>
                <a:gd name="T1" fmla="*/ 2147483646 h 777"/>
                <a:gd name="T2" fmla="*/ 2147483646 w 1645"/>
                <a:gd name="T3" fmla="*/ 2147483646 h 777"/>
                <a:gd name="T4" fmla="*/ 2147483646 w 1645"/>
                <a:gd name="T5" fmla="*/ 2147483646 h 777"/>
                <a:gd name="T6" fmla="*/ 0 60000 65536"/>
                <a:gd name="T7" fmla="*/ 0 60000 65536"/>
                <a:gd name="T8" fmla="*/ 0 60000 65536"/>
              </a:gdLst>
              <a:ahLst/>
              <a:cxnLst>
                <a:cxn ang="T6">
                  <a:pos x="T0" y="T1"/>
                </a:cxn>
                <a:cxn ang="T7">
                  <a:pos x="T2" y="T3"/>
                </a:cxn>
                <a:cxn ang="T8">
                  <a:pos x="T4" y="T5"/>
                </a:cxn>
              </a:cxnLst>
              <a:rect l="0" t="0" r="r" b="b"/>
              <a:pathLst>
                <a:path w="1645" h="777" extrusionOk="0">
                  <a:moveTo>
                    <a:pt x="869" y="1"/>
                  </a:moveTo>
                  <a:cubicBezTo>
                    <a:pt x="249" y="1"/>
                    <a:pt x="1" y="776"/>
                    <a:pt x="776" y="776"/>
                  </a:cubicBezTo>
                  <a:cubicBezTo>
                    <a:pt x="1396" y="776"/>
                    <a:pt x="1645"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3" name="Google Shape;433;p4">
              <a:extLst>
                <a:ext uri="{FF2B5EF4-FFF2-40B4-BE49-F238E27FC236}">
                  <a16:creationId xmlns:a16="http://schemas.microsoft.com/office/drawing/2014/main" id="{BACFBAC2-231B-18D0-42D9-CC2045CEA696}"/>
                </a:ext>
              </a:extLst>
            </p:cNvPr>
            <p:cNvSpPr>
              <a:spLocks/>
            </p:cNvSpPr>
            <p:nvPr/>
          </p:nvSpPr>
          <p:spPr bwMode="auto">
            <a:xfrm>
              <a:off x="5052175" y="1534063"/>
              <a:ext cx="48875" cy="16300"/>
            </a:xfrm>
            <a:custGeom>
              <a:avLst/>
              <a:gdLst>
                <a:gd name="T0" fmla="*/ 2147483646 w 1955"/>
                <a:gd name="T1" fmla="*/ 2147483646 h 652"/>
                <a:gd name="T2" fmla="*/ 2147483646 w 1955"/>
                <a:gd name="T3" fmla="*/ 2147483646 h 652"/>
                <a:gd name="T4" fmla="*/ 2147483646 w 1955"/>
                <a:gd name="T5" fmla="*/ 2147483646 h 652"/>
                <a:gd name="T6" fmla="*/ 0 60000 65536"/>
                <a:gd name="T7" fmla="*/ 0 60000 65536"/>
                <a:gd name="T8" fmla="*/ 0 60000 65536"/>
              </a:gdLst>
              <a:ahLst/>
              <a:cxnLst>
                <a:cxn ang="T6">
                  <a:pos x="T0" y="T1"/>
                </a:cxn>
                <a:cxn ang="T7">
                  <a:pos x="T2" y="T3"/>
                </a:cxn>
                <a:cxn ang="T8">
                  <a:pos x="T4" y="T5"/>
                </a:cxn>
              </a:cxnLst>
              <a:rect l="0" t="0" r="r" b="b"/>
              <a:pathLst>
                <a:path w="1955" h="652" extrusionOk="0">
                  <a:moveTo>
                    <a:pt x="1210" y="1"/>
                  </a:moveTo>
                  <a:cubicBezTo>
                    <a:pt x="776" y="1"/>
                    <a:pt x="1" y="652"/>
                    <a:pt x="776" y="652"/>
                  </a:cubicBezTo>
                  <a:cubicBezTo>
                    <a:pt x="1179" y="652"/>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4" name="Google Shape;434;p4">
              <a:extLst>
                <a:ext uri="{FF2B5EF4-FFF2-40B4-BE49-F238E27FC236}">
                  <a16:creationId xmlns:a16="http://schemas.microsoft.com/office/drawing/2014/main" id="{14E0573B-3CC0-4EF0-DC21-28F3DADF0B1A}"/>
                </a:ext>
              </a:extLst>
            </p:cNvPr>
            <p:cNvSpPr>
              <a:spLocks/>
            </p:cNvSpPr>
            <p:nvPr/>
          </p:nvSpPr>
          <p:spPr bwMode="auto">
            <a:xfrm>
              <a:off x="4990125" y="1492963"/>
              <a:ext cx="45800" cy="11650"/>
            </a:xfrm>
            <a:custGeom>
              <a:avLst/>
              <a:gdLst>
                <a:gd name="T0" fmla="*/ 2147483646 w 1832"/>
                <a:gd name="T1" fmla="*/ 2147483646 h 466"/>
                <a:gd name="T2" fmla="*/ 2147483646 w 1832"/>
                <a:gd name="T3" fmla="*/ 2147483646 h 466"/>
                <a:gd name="T4" fmla="*/ 2147483646 w 1832"/>
                <a:gd name="T5" fmla="*/ 2147483646 h 466"/>
                <a:gd name="T6" fmla="*/ 0 60000 65536"/>
                <a:gd name="T7" fmla="*/ 0 60000 65536"/>
                <a:gd name="T8" fmla="*/ 0 60000 65536"/>
              </a:gdLst>
              <a:ahLst/>
              <a:cxnLst>
                <a:cxn ang="T6">
                  <a:pos x="T0" y="T1"/>
                </a:cxn>
                <a:cxn ang="T7">
                  <a:pos x="T2" y="T3"/>
                </a:cxn>
                <a:cxn ang="T8">
                  <a:pos x="T4" y="T5"/>
                </a:cxn>
              </a:cxnLst>
              <a:rect l="0" t="0" r="r" b="b"/>
              <a:pathLst>
                <a:path w="1832" h="466" extrusionOk="0">
                  <a:moveTo>
                    <a:pt x="1273" y="1"/>
                  </a:moveTo>
                  <a:cubicBezTo>
                    <a:pt x="1025" y="1"/>
                    <a:pt x="1" y="466"/>
                    <a:pt x="559" y="466"/>
                  </a:cubicBezTo>
                  <a:cubicBezTo>
                    <a:pt x="776" y="466"/>
                    <a:pt x="1831" y="1"/>
                    <a:pt x="1273"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5" name="Google Shape;435;p4">
              <a:extLst>
                <a:ext uri="{FF2B5EF4-FFF2-40B4-BE49-F238E27FC236}">
                  <a16:creationId xmlns:a16="http://schemas.microsoft.com/office/drawing/2014/main" id="{3F9C45B0-212C-9056-8B50-37EFF805C8F4}"/>
                </a:ext>
              </a:extLst>
            </p:cNvPr>
            <p:cNvSpPr>
              <a:spLocks/>
            </p:cNvSpPr>
            <p:nvPr/>
          </p:nvSpPr>
          <p:spPr bwMode="auto">
            <a:xfrm>
              <a:off x="5147550" y="1501488"/>
              <a:ext cx="40350" cy="20975"/>
            </a:xfrm>
            <a:custGeom>
              <a:avLst/>
              <a:gdLst>
                <a:gd name="T0" fmla="*/ 2147483646 w 1614"/>
                <a:gd name="T1" fmla="*/ 2147483646 h 839"/>
                <a:gd name="T2" fmla="*/ 2147483646 w 1614"/>
                <a:gd name="T3" fmla="*/ 2147483646 h 839"/>
                <a:gd name="T4" fmla="*/ 2147483646 w 1614"/>
                <a:gd name="T5" fmla="*/ 2147483646 h 839"/>
                <a:gd name="T6" fmla="*/ 0 60000 65536"/>
                <a:gd name="T7" fmla="*/ 0 60000 65536"/>
                <a:gd name="T8" fmla="*/ 0 60000 65536"/>
              </a:gdLst>
              <a:ahLst/>
              <a:cxnLst>
                <a:cxn ang="T6">
                  <a:pos x="T0" y="T1"/>
                </a:cxn>
                <a:cxn ang="T7">
                  <a:pos x="T2" y="T3"/>
                </a:cxn>
                <a:cxn ang="T8">
                  <a:pos x="T4" y="T5"/>
                </a:cxn>
              </a:cxnLst>
              <a:rect l="0" t="0" r="r" b="b"/>
              <a:pathLst>
                <a:path w="1614" h="839" extrusionOk="0">
                  <a:moveTo>
                    <a:pt x="869" y="1"/>
                  </a:moveTo>
                  <a:cubicBezTo>
                    <a:pt x="218" y="1"/>
                    <a:pt x="1" y="838"/>
                    <a:pt x="745" y="838"/>
                  </a:cubicBezTo>
                  <a:cubicBezTo>
                    <a:pt x="1397" y="838"/>
                    <a:pt x="1614"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6" name="Google Shape;436;p4">
              <a:extLst>
                <a:ext uri="{FF2B5EF4-FFF2-40B4-BE49-F238E27FC236}">
                  <a16:creationId xmlns:a16="http://schemas.microsoft.com/office/drawing/2014/main" id="{02781305-2A1B-92A3-4CDF-86478677E68E}"/>
                </a:ext>
              </a:extLst>
            </p:cNvPr>
            <p:cNvSpPr>
              <a:spLocks/>
            </p:cNvSpPr>
            <p:nvPr/>
          </p:nvSpPr>
          <p:spPr bwMode="auto">
            <a:xfrm>
              <a:off x="5080100" y="1468138"/>
              <a:ext cx="40350" cy="20200"/>
            </a:xfrm>
            <a:custGeom>
              <a:avLst/>
              <a:gdLst>
                <a:gd name="T0" fmla="*/ 2147483646 w 1614"/>
                <a:gd name="T1" fmla="*/ 2147483646 h 808"/>
                <a:gd name="T2" fmla="*/ 2147483646 w 1614"/>
                <a:gd name="T3" fmla="*/ 2147483646 h 808"/>
                <a:gd name="T4" fmla="*/ 2147483646 w 1614"/>
                <a:gd name="T5" fmla="*/ 2147483646 h 808"/>
                <a:gd name="T6" fmla="*/ 0 60000 65536"/>
                <a:gd name="T7" fmla="*/ 0 60000 65536"/>
                <a:gd name="T8" fmla="*/ 0 60000 65536"/>
              </a:gdLst>
              <a:ahLst/>
              <a:cxnLst>
                <a:cxn ang="T6">
                  <a:pos x="T0" y="T1"/>
                </a:cxn>
                <a:cxn ang="T7">
                  <a:pos x="T2" y="T3"/>
                </a:cxn>
                <a:cxn ang="T8">
                  <a:pos x="T4" y="T5"/>
                </a:cxn>
              </a:cxnLst>
              <a:rect l="0" t="0" r="r" b="b"/>
              <a:pathLst>
                <a:path w="1614" h="808" extrusionOk="0">
                  <a:moveTo>
                    <a:pt x="869" y="1"/>
                  </a:moveTo>
                  <a:cubicBezTo>
                    <a:pt x="217" y="1"/>
                    <a:pt x="0" y="807"/>
                    <a:pt x="745" y="807"/>
                  </a:cubicBezTo>
                  <a:cubicBezTo>
                    <a:pt x="1396" y="807"/>
                    <a:pt x="1613"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7" name="Google Shape;437;p4">
              <a:extLst>
                <a:ext uri="{FF2B5EF4-FFF2-40B4-BE49-F238E27FC236}">
                  <a16:creationId xmlns:a16="http://schemas.microsoft.com/office/drawing/2014/main" id="{F1DA8BBE-57DB-79E7-9E0E-3A107D94F541}"/>
                </a:ext>
              </a:extLst>
            </p:cNvPr>
            <p:cNvSpPr>
              <a:spLocks/>
            </p:cNvSpPr>
            <p:nvPr/>
          </p:nvSpPr>
          <p:spPr bwMode="auto">
            <a:xfrm>
              <a:off x="5047525" y="1438688"/>
              <a:ext cx="45000" cy="11650"/>
            </a:xfrm>
            <a:custGeom>
              <a:avLst/>
              <a:gdLst>
                <a:gd name="T0" fmla="*/ 2147483646 w 1800"/>
                <a:gd name="T1" fmla="*/ 0 h 466"/>
                <a:gd name="T2" fmla="*/ 2147483646 w 1800"/>
                <a:gd name="T3" fmla="*/ 2147483646 h 466"/>
                <a:gd name="T4" fmla="*/ 2147483646 w 1800"/>
                <a:gd name="T5" fmla="*/ 0 h 466"/>
                <a:gd name="T6" fmla="*/ 0 60000 65536"/>
                <a:gd name="T7" fmla="*/ 0 60000 65536"/>
                <a:gd name="T8" fmla="*/ 0 60000 65536"/>
              </a:gdLst>
              <a:ahLst/>
              <a:cxnLst>
                <a:cxn ang="T6">
                  <a:pos x="T0" y="T1"/>
                </a:cxn>
                <a:cxn ang="T7">
                  <a:pos x="T2" y="T3"/>
                </a:cxn>
                <a:cxn ang="T8">
                  <a:pos x="T4" y="T5"/>
                </a:cxn>
              </a:cxnLst>
              <a:rect l="0" t="0" r="r" b="b"/>
              <a:pathLst>
                <a:path w="1800" h="466" extrusionOk="0">
                  <a:moveTo>
                    <a:pt x="1272" y="0"/>
                  </a:moveTo>
                  <a:cubicBezTo>
                    <a:pt x="1024" y="0"/>
                    <a:pt x="0" y="465"/>
                    <a:pt x="528" y="465"/>
                  </a:cubicBezTo>
                  <a:cubicBezTo>
                    <a:pt x="776" y="465"/>
                    <a:pt x="1800" y="0"/>
                    <a:pt x="1272"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8" name="Google Shape;438;p4">
              <a:extLst>
                <a:ext uri="{FF2B5EF4-FFF2-40B4-BE49-F238E27FC236}">
                  <a16:creationId xmlns:a16="http://schemas.microsoft.com/office/drawing/2014/main" id="{6A87A019-635D-07C2-575B-17FA2AF51A79}"/>
                </a:ext>
              </a:extLst>
            </p:cNvPr>
            <p:cNvSpPr>
              <a:spLocks/>
            </p:cNvSpPr>
            <p:nvPr/>
          </p:nvSpPr>
          <p:spPr bwMode="auto">
            <a:xfrm>
              <a:off x="5082425" y="1343288"/>
              <a:ext cx="48875" cy="14000"/>
            </a:xfrm>
            <a:custGeom>
              <a:avLst/>
              <a:gdLst>
                <a:gd name="T0" fmla="*/ 2147483646 w 1955"/>
                <a:gd name="T1" fmla="*/ 2147483646 h 560"/>
                <a:gd name="T2" fmla="*/ 2147483646 w 1955"/>
                <a:gd name="T3" fmla="*/ 2147483646 h 560"/>
                <a:gd name="T4" fmla="*/ 2147483646 w 1955"/>
                <a:gd name="T5" fmla="*/ 2147483646 h 560"/>
                <a:gd name="T6" fmla="*/ 0 60000 65536"/>
                <a:gd name="T7" fmla="*/ 0 60000 65536"/>
                <a:gd name="T8" fmla="*/ 0 60000 65536"/>
              </a:gdLst>
              <a:ahLst/>
              <a:cxnLst>
                <a:cxn ang="T6">
                  <a:pos x="T0" y="T1"/>
                </a:cxn>
                <a:cxn ang="T7">
                  <a:pos x="T2" y="T3"/>
                </a:cxn>
                <a:cxn ang="T8">
                  <a:pos x="T4" y="T5"/>
                </a:cxn>
              </a:cxnLst>
              <a:rect l="0" t="0" r="r" b="b"/>
              <a:pathLst>
                <a:path w="1955" h="560" extrusionOk="0">
                  <a:moveTo>
                    <a:pt x="1210" y="1"/>
                  </a:moveTo>
                  <a:cubicBezTo>
                    <a:pt x="838" y="1"/>
                    <a:pt x="0" y="559"/>
                    <a:pt x="745" y="559"/>
                  </a:cubicBezTo>
                  <a:cubicBezTo>
                    <a:pt x="1148" y="559"/>
                    <a:pt x="1954"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399" name="Google Shape;439;p4">
              <a:extLst>
                <a:ext uri="{FF2B5EF4-FFF2-40B4-BE49-F238E27FC236}">
                  <a16:creationId xmlns:a16="http://schemas.microsoft.com/office/drawing/2014/main" id="{0B853547-566B-95BC-D59C-46857E4CEE74}"/>
                </a:ext>
              </a:extLst>
            </p:cNvPr>
            <p:cNvSpPr>
              <a:spLocks/>
            </p:cNvSpPr>
            <p:nvPr/>
          </p:nvSpPr>
          <p:spPr bwMode="auto">
            <a:xfrm>
              <a:off x="5102575" y="1403788"/>
              <a:ext cx="49650" cy="13975"/>
            </a:xfrm>
            <a:custGeom>
              <a:avLst/>
              <a:gdLst>
                <a:gd name="T0" fmla="*/ 2147483646 w 1986"/>
                <a:gd name="T1" fmla="*/ 0 h 559"/>
                <a:gd name="T2" fmla="*/ 2147483646 w 1986"/>
                <a:gd name="T3" fmla="*/ 2147483646 h 559"/>
                <a:gd name="T4" fmla="*/ 2147483646 w 1986"/>
                <a:gd name="T5" fmla="*/ 0 h 559"/>
                <a:gd name="T6" fmla="*/ 0 60000 65536"/>
                <a:gd name="T7" fmla="*/ 0 60000 65536"/>
                <a:gd name="T8" fmla="*/ 0 60000 65536"/>
              </a:gdLst>
              <a:ahLst/>
              <a:cxnLst>
                <a:cxn ang="T6">
                  <a:pos x="T0" y="T1"/>
                </a:cxn>
                <a:cxn ang="T7">
                  <a:pos x="T2" y="T3"/>
                </a:cxn>
                <a:cxn ang="T8">
                  <a:pos x="T4" y="T5"/>
                </a:cxn>
              </a:cxnLst>
              <a:rect l="0" t="0" r="r" b="b"/>
              <a:pathLst>
                <a:path w="1986" h="559" extrusionOk="0">
                  <a:moveTo>
                    <a:pt x="1211" y="0"/>
                  </a:moveTo>
                  <a:cubicBezTo>
                    <a:pt x="838" y="0"/>
                    <a:pt x="1" y="559"/>
                    <a:pt x="776" y="559"/>
                  </a:cubicBezTo>
                  <a:cubicBezTo>
                    <a:pt x="1148" y="559"/>
                    <a:pt x="1986" y="0"/>
                    <a:pt x="121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0" name="Google Shape;440;p4">
              <a:extLst>
                <a:ext uri="{FF2B5EF4-FFF2-40B4-BE49-F238E27FC236}">
                  <a16:creationId xmlns:a16="http://schemas.microsoft.com/office/drawing/2014/main" id="{6AB1DA1F-4BC7-9F0B-C10E-835A4CDF3A98}"/>
                </a:ext>
              </a:extLst>
            </p:cNvPr>
            <p:cNvSpPr>
              <a:spLocks/>
            </p:cNvSpPr>
            <p:nvPr/>
          </p:nvSpPr>
          <p:spPr bwMode="auto">
            <a:xfrm>
              <a:off x="5170825" y="1422388"/>
              <a:ext cx="47325" cy="17100"/>
            </a:xfrm>
            <a:custGeom>
              <a:avLst/>
              <a:gdLst>
                <a:gd name="T0" fmla="*/ 2147483646 w 1893"/>
                <a:gd name="T1" fmla="*/ 2147483646 h 684"/>
                <a:gd name="T2" fmla="*/ 2147483646 w 1893"/>
                <a:gd name="T3" fmla="*/ 2147483646 h 684"/>
                <a:gd name="T4" fmla="*/ 2147483646 w 1893"/>
                <a:gd name="T5" fmla="*/ 2147483646 h 684"/>
                <a:gd name="T6" fmla="*/ 0 60000 65536"/>
                <a:gd name="T7" fmla="*/ 0 60000 65536"/>
                <a:gd name="T8" fmla="*/ 0 60000 65536"/>
              </a:gdLst>
              <a:ahLst/>
              <a:cxnLst>
                <a:cxn ang="T6">
                  <a:pos x="T0" y="T1"/>
                </a:cxn>
                <a:cxn ang="T7">
                  <a:pos x="T2" y="T3"/>
                </a:cxn>
                <a:cxn ang="T8">
                  <a:pos x="T4" y="T5"/>
                </a:cxn>
              </a:cxnLst>
              <a:rect l="0" t="0" r="r" b="b"/>
              <a:pathLst>
                <a:path w="1893" h="684" extrusionOk="0">
                  <a:moveTo>
                    <a:pt x="1179" y="1"/>
                  </a:moveTo>
                  <a:cubicBezTo>
                    <a:pt x="714" y="1"/>
                    <a:pt x="0" y="683"/>
                    <a:pt x="745" y="683"/>
                  </a:cubicBezTo>
                  <a:cubicBezTo>
                    <a:pt x="1210" y="683"/>
                    <a:pt x="1893"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1" name="Google Shape;441;p4">
              <a:extLst>
                <a:ext uri="{FF2B5EF4-FFF2-40B4-BE49-F238E27FC236}">
                  <a16:creationId xmlns:a16="http://schemas.microsoft.com/office/drawing/2014/main" id="{DA5DA788-5E39-3639-7D98-11941ECB0877}"/>
                </a:ext>
              </a:extLst>
            </p:cNvPr>
            <p:cNvSpPr>
              <a:spLocks/>
            </p:cNvSpPr>
            <p:nvPr/>
          </p:nvSpPr>
          <p:spPr bwMode="auto">
            <a:xfrm>
              <a:off x="5211150" y="1368113"/>
              <a:ext cx="47325" cy="17850"/>
            </a:xfrm>
            <a:custGeom>
              <a:avLst/>
              <a:gdLst>
                <a:gd name="T0" fmla="*/ 2147483646 w 1893"/>
                <a:gd name="T1" fmla="*/ 0 h 714"/>
                <a:gd name="T2" fmla="*/ 2147483646 w 1893"/>
                <a:gd name="T3" fmla="*/ 2147483646 h 714"/>
                <a:gd name="T4" fmla="*/ 2147483646 w 1893"/>
                <a:gd name="T5" fmla="*/ 0 h 714"/>
                <a:gd name="T6" fmla="*/ 0 60000 65536"/>
                <a:gd name="T7" fmla="*/ 0 60000 65536"/>
                <a:gd name="T8" fmla="*/ 0 60000 65536"/>
              </a:gdLst>
              <a:ahLst/>
              <a:cxnLst>
                <a:cxn ang="T6">
                  <a:pos x="T0" y="T1"/>
                </a:cxn>
                <a:cxn ang="T7">
                  <a:pos x="T2" y="T3"/>
                </a:cxn>
                <a:cxn ang="T8">
                  <a:pos x="T4" y="T5"/>
                </a:cxn>
              </a:cxnLst>
              <a:rect l="0" t="0" r="r" b="b"/>
              <a:pathLst>
                <a:path w="1893" h="714" extrusionOk="0">
                  <a:moveTo>
                    <a:pt x="1148" y="0"/>
                  </a:moveTo>
                  <a:cubicBezTo>
                    <a:pt x="683" y="0"/>
                    <a:pt x="0" y="714"/>
                    <a:pt x="745" y="714"/>
                  </a:cubicBezTo>
                  <a:cubicBezTo>
                    <a:pt x="1210" y="714"/>
                    <a:pt x="1893" y="0"/>
                    <a:pt x="1148"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2" name="Google Shape;442;p4">
              <a:extLst>
                <a:ext uri="{FF2B5EF4-FFF2-40B4-BE49-F238E27FC236}">
                  <a16:creationId xmlns:a16="http://schemas.microsoft.com/office/drawing/2014/main" id="{8CADCC5F-85BD-3EFA-3AEA-4CDCCE8213CE}"/>
                </a:ext>
              </a:extLst>
            </p:cNvPr>
            <p:cNvSpPr>
              <a:spLocks/>
            </p:cNvSpPr>
            <p:nvPr/>
          </p:nvSpPr>
          <p:spPr bwMode="auto">
            <a:xfrm>
              <a:off x="5144450" y="1343288"/>
              <a:ext cx="40350" cy="20975"/>
            </a:xfrm>
            <a:custGeom>
              <a:avLst/>
              <a:gdLst>
                <a:gd name="T0" fmla="*/ 2147483646 w 1614"/>
                <a:gd name="T1" fmla="*/ 2147483646 h 839"/>
                <a:gd name="T2" fmla="*/ 2147483646 w 1614"/>
                <a:gd name="T3" fmla="*/ 2147483646 h 839"/>
                <a:gd name="T4" fmla="*/ 2147483646 w 1614"/>
                <a:gd name="T5" fmla="*/ 2147483646 h 839"/>
                <a:gd name="T6" fmla="*/ 0 60000 65536"/>
                <a:gd name="T7" fmla="*/ 0 60000 65536"/>
                <a:gd name="T8" fmla="*/ 0 60000 65536"/>
              </a:gdLst>
              <a:ahLst/>
              <a:cxnLst>
                <a:cxn ang="T6">
                  <a:pos x="T0" y="T1"/>
                </a:cxn>
                <a:cxn ang="T7">
                  <a:pos x="T2" y="T3"/>
                </a:cxn>
                <a:cxn ang="T8">
                  <a:pos x="T4" y="T5"/>
                </a:cxn>
              </a:cxnLst>
              <a:rect l="0" t="0" r="r" b="b"/>
              <a:pathLst>
                <a:path w="1614" h="839" extrusionOk="0">
                  <a:moveTo>
                    <a:pt x="838" y="1"/>
                  </a:moveTo>
                  <a:cubicBezTo>
                    <a:pt x="187" y="1"/>
                    <a:pt x="1" y="838"/>
                    <a:pt x="745" y="838"/>
                  </a:cubicBezTo>
                  <a:cubicBezTo>
                    <a:pt x="1397" y="838"/>
                    <a:pt x="1614" y="1"/>
                    <a:pt x="83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3" name="Google Shape;443;p4">
              <a:extLst>
                <a:ext uri="{FF2B5EF4-FFF2-40B4-BE49-F238E27FC236}">
                  <a16:creationId xmlns:a16="http://schemas.microsoft.com/office/drawing/2014/main" id="{64775B02-EAC7-BF3D-9894-7030E9707168}"/>
                </a:ext>
              </a:extLst>
            </p:cNvPr>
            <p:cNvSpPr>
              <a:spLocks/>
            </p:cNvSpPr>
            <p:nvPr/>
          </p:nvSpPr>
          <p:spPr bwMode="auto">
            <a:xfrm>
              <a:off x="5170050" y="1309163"/>
              <a:ext cx="48875" cy="14775"/>
            </a:xfrm>
            <a:custGeom>
              <a:avLst/>
              <a:gdLst>
                <a:gd name="T0" fmla="*/ 2147483646 w 1955"/>
                <a:gd name="T1" fmla="*/ 2147483646 h 591"/>
                <a:gd name="T2" fmla="*/ 2147483646 w 1955"/>
                <a:gd name="T3" fmla="*/ 2147483646 h 591"/>
                <a:gd name="T4" fmla="*/ 2147483646 w 1955"/>
                <a:gd name="T5" fmla="*/ 2147483646 h 591"/>
                <a:gd name="T6" fmla="*/ 0 60000 65536"/>
                <a:gd name="T7" fmla="*/ 0 60000 65536"/>
                <a:gd name="T8" fmla="*/ 0 60000 65536"/>
              </a:gdLst>
              <a:ahLst/>
              <a:cxnLst>
                <a:cxn ang="T6">
                  <a:pos x="T0" y="T1"/>
                </a:cxn>
                <a:cxn ang="T7">
                  <a:pos x="T2" y="T3"/>
                </a:cxn>
                <a:cxn ang="T8">
                  <a:pos x="T4" y="T5"/>
                </a:cxn>
              </a:cxnLst>
              <a:rect l="0" t="0" r="r" b="b"/>
              <a:pathLst>
                <a:path w="1955" h="591" extrusionOk="0">
                  <a:moveTo>
                    <a:pt x="1210" y="1"/>
                  </a:moveTo>
                  <a:cubicBezTo>
                    <a:pt x="807" y="1"/>
                    <a:pt x="0" y="590"/>
                    <a:pt x="776" y="590"/>
                  </a:cubicBezTo>
                  <a:cubicBezTo>
                    <a:pt x="1148" y="590"/>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4" name="Google Shape;444;p4">
              <a:extLst>
                <a:ext uri="{FF2B5EF4-FFF2-40B4-BE49-F238E27FC236}">
                  <a16:creationId xmlns:a16="http://schemas.microsoft.com/office/drawing/2014/main" id="{416324C3-1C7E-12AE-CCFD-6762A322B4DD}"/>
                </a:ext>
              </a:extLst>
            </p:cNvPr>
            <p:cNvSpPr>
              <a:spLocks/>
            </p:cNvSpPr>
            <p:nvPr/>
          </p:nvSpPr>
          <p:spPr bwMode="auto">
            <a:xfrm>
              <a:off x="4761375" y="1715538"/>
              <a:ext cx="45000" cy="10875"/>
            </a:xfrm>
            <a:custGeom>
              <a:avLst/>
              <a:gdLst>
                <a:gd name="T0" fmla="*/ 2147483646 w 1800"/>
                <a:gd name="T1" fmla="*/ 0 h 435"/>
                <a:gd name="T2" fmla="*/ 2147483646 w 1800"/>
                <a:gd name="T3" fmla="*/ 2147483646 h 435"/>
                <a:gd name="T4" fmla="*/ 2147483646 w 1800"/>
                <a:gd name="T5" fmla="*/ 0 h 435"/>
                <a:gd name="T6" fmla="*/ 0 60000 65536"/>
                <a:gd name="T7" fmla="*/ 0 60000 65536"/>
                <a:gd name="T8" fmla="*/ 0 60000 65536"/>
              </a:gdLst>
              <a:ahLst/>
              <a:cxnLst>
                <a:cxn ang="T6">
                  <a:pos x="T0" y="T1"/>
                </a:cxn>
                <a:cxn ang="T7">
                  <a:pos x="T2" y="T3"/>
                </a:cxn>
                <a:cxn ang="T8">
                  <a:pos x="T4" y="T5"/>
                </a:cxn>
              </a:cxnLst>
              <a:rect l="0" t="0" r="r" b="b"/>
              <a:pathLst>
                <a:path w="1800" h="435" extrusionOk="0">
                  <a:moveTo>
                    <a:pt x="1272" y="0"/>
                  </a:moveTo>
                  <a:cubicBezTo>
                    <a:pt x="1024" y="0"/>
                    <a:pt x="0" y="434"/>
                    <a:pt x="528" y="434"/>
                  </a:cubicBezTo>
                  <a:cubicBezTo>
                    <a:pt x="776" y="434"/>
                    <a:pt x="1799" y="0"/>
                    <a:pt x="1272"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5" name="Google Shape;445;p4">
              <a:extLst>
                <a:ext uri="{FF2B5EF4-FFF2-40B4-BE49-F238E27FC236}">
                  <a16:creationId xmlns:a16="http://schemas.microsoft.com/office/drawing/2014/main" id="{3987BAB6-3F40-CB8B-4D84-0C78F6988433}"/>
                </a:ext>
              </a:extLst>
            </p:cNvPr>
            <p:cNvSpPr>
              <a:spLocks/>
            </p:cNvSpPr>
            <p:nvPr/>
          </p:nvSpPr>
          <p:spPr bwMode="auto">
            <a:xfrm>
              <a:off x="4726475" y="1661238"/>
              <a:ext cx="47325" cy="17875"/>
            </a:xfrm>
            <a:custGeom>
              <a:avLst/>
              <a:gdLst>
                <a:gd name="T0" fmla="*/ 2147483646 w 1893"/>
                <a:gd name="T1" fmla="*/ 2147483646 h 715"/>
                <a:gd name="T2" fmla="*/ 2147483646 w 1893"/>
                <a:gd name="T3" fmla="*/ 2147483646 h 715"/>
                <a:gd name="T4" fmla="*/ 2147483646 w 1893"/>
                <a:gd name="T5" fmla="*/ 2147483646 h 715"/>
                <a:gd name="T6" fmla="*/ 0 60000 65536"/>
                <a:gd name="T7" fmla="*/ 0 60000 65536"/>
                <a:gd name="T8" fmla="*/ 0 60000 65536"/>
              </a:gdLst>
              <a:ahLst/>
              <a:cxnLst>
                <a:cxn ang="T6">
                  <a:pos x="T0" y="T1"/>
                </a:cxn>
                <a:cxn ang="T7">
                  <a:pos x="T2" y="T3"/>
                </a:cxn>
                <a:cxn ang="T8">
                  <a:pos x="T4" y="T5"/>
                </a:cxn>
              </a:cxnLst>
              <a:rect l="0" t="0" r="r" b="b"/>
              <a:pathLst>
                <a:path w="1893" h="715" extrusionOk="0">
                  <a:moveTo>
                    <a:pt x="1148" y="1"/>
                  </a:moveTo>
                  <a:cubicBezTo>
                    <a:pt x="683" y="1"/>
                    <a:pt x="0" y="714"/>
                    <a:pt x="745" y="714"/>
                  </a:cubicBezTo>
                  <a:cubicBezTo>
                    <a:pt x="1210" y="714"/>
                    <a:pt x="1893" y="1"/>
                    <a:pt x="114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6" name="Google Shape;446;p4">
              <a:extLst>
                <a:ext uri="{FF2B5EF4-FFF2-40B4-BE49-F238E27FC236}">
                  <a16:creationId xmlns:a16="http://schemas.microsoft.com/office/drawing/2014/main" id="{7969B35C-F260-2760-44DA-8DDB762CA602}"/>
                </a:ext>
              </a:extLst>
            </p:cNvPr>
            <p:cNvSpPr>
              <a:spLocks/>
            </p:cNvSpPr>
            <p:nvPr/>
          </p:nvSpPr>
          <p:spPr bwMode="auto">
            <a:xfrm>
              <a:off x="4748950" y="1626338"/>
              <a:ext cx="49675" cy="14000"/>
            </a:xfrm>
            <a:custGeom>
              <a:avLst/>
              <a:gdLst>
                <a:gd name="T0" fmla="*/ 2147483646 w 1987"/>
                <a:gd name="T1" fmla="*/ 2147483646 h 560"/>
                <a:gd name="T2" fmla="*/ 2147483646 w 1987"/>
                <a:gd name="T3" fmla="*/ 2147483646 h 560"/>
                <a:gd name="T4" fmla="*/ 2147483646 w 1987"/>
                <a:gd name="T5" fmla="*/ 2147483646 h 560"/>
                <a:gd name="T6" fmla="*/ 0 60000 65536"/>
                <a:gd name="T7" fmla="*/ 0 60000 65536"/>
                <a:gd name="T8" fmla="*/ 0 60000 65536"/>
              </a:gdLst>
              <a:ahLst/>
              <a:cxnLst>
                <a:cxn ang="T6">
                  <a:pos x="T0" y="T1"/>
                </a:cxn>
                <a:cxn ang="T7">
                  <a:pos x="T2" y="T3"/>
                </a:cxn>
                <a:cxn ang="T8">
                  <a:pos x="T4" y="T5"/>
                </a:cxn>
              </a:cxnLst>
              <a:rect l="0" t="0" r="r" b="b"/>
              <a:pathLst>
                <a:path w="1987" h="560" extrusionOk="0">
                  <a:moveTo>
                    <a:pt x="1211" y="1"/>
                  </a:moveTo>
                  <a:cubicBezTo>
                    <a:pt x="869" y="1"/>
                    <a:pt x="1" y="559"/>
                    <a:pt x="776" y="559"/>
                  </a:cubicBezTo>
                  <a:cubicBezTo>
                    <a:pt x="1118" y="559"/>
                    <a:pt x="1986" y="1"/>
                    <a:pt x="1211"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7" name="Google Shape;447;p4">
              <a:extLst>
                <a:ext uri="{FF2B5EF4-FFF2-40B4-BE49-F238E27FC236}">
                  <a16:creationId xmlns:a16="http://schemas.microsoft.com/office/drawing/2014/main" id="{CAC0B746-0D0F-644F-E64B-9CB15C4B26D8}"/>
                </a:ext>
              </a:extLst>
            </p:cNvPr>
            <p:cNvSpPr>
              <a:spLocks/>
            </p:cNvSpPr>
            <p:nvPr/>
          </p:nvSpPr>
          <p:spPr bwMode="auto">
            <a:xfrm>
              <a:off x="4823400" y="1627113"/>
              <a:ext cx="48900" cy="12450"/>
            </a:xfrm>
            <a:custGeom>
              <a:avLst/>
              <a:gdLst>
                <a:gd name="T0" fmla="*/ 2147483646 w 1956"/>
                <a:gd name="T1" fmla="*/ 2147483646 h 498"/>
                <a:gd name="T2" fmla="*/ 2147483646 w 1956"/>
                <a:gd name="T3" fmla="*/ 2147483646 h 498"/>
                <a:gd name="T4" fmla="*/ 2147483646 w 1956"/>
                <a:gd name="T5" fmla="*/ 2147483646 h 498"/>
                <a:gd name="T6" fmla="*/ 0 60000 65536"/>
                <a:gd name="T7" fmla="*/ 0 60000 65536"/>
                <a:gd name="T8" fmla="*/ 0 60000 65536"/>
              </a:gdLst>
              <a:ahLst/>
              <a:cxnLst>
                <a:cxn ang="T6">
                  <a:pos x="T0" y="T1"/>
                </a:cxn>
                <a:cxn ang="T7">
                  <a:pos x="T2" y="T3"/>
                </a:cxn>
                <a:cxn ang="T8">
                  <a:pos x="T4" y="T5"/>
                </a:cxn>
              </a:cxnLst>
              <a:rect l="0" t="0" r="r" b="b"/>
              <a:pathLst>
                <a:path w="1956" h="498" extrusionOk="0">
                  <a:moveTo>
                    <a:pt x="1211" y="1"/>
                  </a:moveTo>
                  <a:cubicBezTo>
                    <a:pt x="869" y="1"/>
                    <a:pt x="1" y="497"/>
                    <a:pt x="745" y="497"/>
                  </a:cubicBezTo>
                  <a:cubicBezTo>
                    <a:pt x="1055" y="497"/>
                    <a:pt x="1955" y="1"/>
                    <a:pt x="1211"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8" name="Google Shape;448;p4">
              <a:extLst>
                <a:ext uri="{FF2B5EF4-FFF2-40B4-BE49-F238E27FC236}">
                  <a16:creationId xmlns:a16="http://schemas.microsoft.com/office/drawing/2014/main" id="{A9FB0569-6794-CC4A-EC41-7073171B4D38}"/>
                </a:ext>
              </a:extLst>
            </p:cNvPr>
            <p:cNvSpPr>
              <a:spLocks/>
            </p:cNvSpPr>
            <p:nvPr/>
          </p:nvSpPr>
          <p:spPr bwMode="auto">
            <a:xfrm>
              <a:off x="4826500" y="1686063"/>
              <a:ext cx="48900" cy="15525"/>
            </a:xfrm>
            <a:custGeom>
              <a:avLst/>
              <a:gdLst>
                <a:gd name="T0" fmla="*/ 2147483646 w 1956"/>
                <a:gd name="T1" fmla="*/ 0 h 621"/>
                <a:gd name="T2" fmla="*/ 2147483646 w 1956"/>
                <a:gd name="T3" fmla="*/ 2147483646 h 621"/>
                <a:gd name="T4" fmla="*/ 2147483646 w 1956"/>
                <a:gd name="T5" fmla="*/ 0 h 621"/>
                <a:gd name="T6" fmla="*/ 0 60000 65536"/>
                <a:gd name="T7" fmla="*/ 0 60000 65536"/>
                <a:gd name="T8" fmla="*/ 0 60000 65536"/>
              </a:gdLst>
              <a:ahLst/>
              <a:cxnLst>
                <a:cxn ang="T6">
                  <a:pos x="T0" y="T1"/>
                </a:cxn>
                <a:cxn ang="T7">
                  <a:pos x="T2" y="T3"/>
                </a:cxn>
                <a:cxn ang="T8">
                  <a:pos x="T4" y="T5"/>
                </a:cxn>
              </a:cxnLst>
              <a:rect l="0" t="0" r="r" b="b"/>
              <a:pathLst>
                <a:path w="1956" h="621" extrusionOk="0">
                  <a:moveTo>
                    <a:pt x="1211" y="0"/>
                  </a:moveTo>
                  <a:cubicBezTo>
                    <a:pt x="807" y="0"/>
                    <a:pt x="1" y="621"/>
                    <a:pt x="776" y="621"/>
                  </a:cubicBezTo>
                  <a:cubicBezTo>
                    <a:pt x="1180" y="621"/>
                    <a:pt x="1955" y="0"/>
                    <a:pt x="121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09" name="Google Shape;449;p4">
              <a:extLst>
                <a:ext uri="{FF2B5EF4-FFF2-40B4-BE49-F238E27FC236}">
                  <a16:creationId xmlns:a16="http://schemas.microsoft.com/office/drawing/2014/main" id="{3523E39A-EF70-773F-F1C9-4E0D527AF0BB}"/>
                </a:ext>
              </a:extLst>
            </p:cNvPr>
            <p:cNvSpPr>
              <a:spLocks/>
            </p:cNvSpPr>
            <p:nvPr/>
          </p:nvSpPr>
          <p:spPr bwMode="auto">
            <a:xfrm>
              <a:off x="4853650" y="1797738"/>
              <a:ext cx="48875" cy="14750"/>
            </a:xfrm>
            <a:custGeom>
              <a:avLst/>
              <a:gdLst>
                <a:gd name="T0" fmla="*/ 2147483646 w 1955"/>
                <a:gd name="T1" fmla="*/ 0 h 590"/>
                <a:gd name="T2" fmla="*/ 2147483646 w 1955"/>
                <a:gd name="T3" fmla="*/ 2147483646 h 590"/>
                <a:gd name="T4" fmla="*/ 2147483646 w 1955"/>
                <a:gd name="T5" fmla="*/ 0 h 590"/>
                <a:gd name="T6" fmla="*/ 0 60000 65536"/>
                <a:gd name="T7" fmla="*/ 0 60000 65536"/>
                <a:gd name="T8" fmla="*/ 0 60000 65536"/>
              </a:gdLst>
              <a:ahLst/>
              <a:cxnLst>
                <a:cxn ang="T6">
                  <a:pos x="T0" y="T1"/>
                </a:cxn>
                <a:cxn ang="T7">
                  <a:pos x="T2" y="T3"/>
                </a:cxn>
                <a:cxn ang="T8">
                  <a:pos x="T4" y="T5"/>
                </a:cxn>
              </a:cxnLst>
              <a:rect l="0" t="0" r="r" b="b"/>
              <a:pathLst>
                <a:path w="1955" h="590" extrusionOk="0">
                  <a:moveTo>
                    <a:pt x="1210" y="0"/>
                  </a:moveTo>
                  <a:cubicBezTo>
                    <a:pt x="807" y="0"/>
                    <a:pt x="1" y="589"/>
                    <a:pt x="745" y="589"/>
                  </a:cubicBezTo>
                  <a:cubicBezTo>
                    <a:pt x="1148" y="589"/>
                    <a:pt x="1955"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0" name="Google Shape;450;p4">
              <a:extLst>
                <a:ext uri="{FF2B5EF4-FFF2-40B4-BE49-F238E27FC236}">
                  <a16:creationId xmlns:a16="http://schemas.microsoft.com/office/drawing/2014/main" id="{AA8E1D3A-F23F-2180-CBAA-494C9EE24BDF}"/>
                </a:ext>
              </a:extLst>
            </p:cNvPr>
            <p:cNvSpPr>
              <a:spLocks/>
            </p:cNvSpPr>
            <p:nvPr/>
          </p:nvSpPr>
          <p:spPr bwMode="auto">
            <a:xfrm>
              <a:off x="4736550" y="1811688"/>
              <a:ext cx="48100" cy="19400"/>
            </a:xfrm>
            <a:custGeom>
              <a:avLst/>
              <a:gdLst>
                <a:gd name="T0" fmla="*/ 2147483646 w 1924"/>
                <a:gd name="T1" fmla="*/ 0 h 776"/>
                <a:gd name="T2" fmla="*/ 2147483646 w 1924"/>
                <a:gd name="T3" fmla="*/ 2147483646 h 776"/>
                <a:gd name="T4" fmla="*/ 2147483646 w 1924"/>
                <a:gd name="T5" fmla="*/ 0 h 776"/>
                <a:gd name="T6" fmla="*/ 0 60000 65536"/>
                <a:gd name="T7" fmla="*/ 0 60000 65536"/>
                <a:gd name="T8" fmla="*/ 0 60000 65536"/>
              </a:gdLst>
              <a:ahLst/>
              <a:cxnLst>
                <a:cxn ang="T6">
                  <a:pos x="T0" y="T1"/>
                </a:cxn>
                <a:cxn ang="T7">
                  <a:pos x="T2" y="T3"/>
                </a:cxn>
                <a:cxn ang="T8">
                  <a:pos x="T4" y="T5"/>
                </a:cxn>
              </a:cxnLst>
              <a:rect l="0" t="0" r="r" b="b"/>
              <a:pathLst>
                <a:path w="1924" h="776" extrusionOk="0">
                  <a:moveTo>
                    <a:pt x="1148" y="0"/>
                  </a:moveTo>
                  <a:cubicBezTo>
                    <a:pt x="652" y="0"/>
                    <a:pt x="1" y="776"/>
                    <a:pt x="745" y="776"/>
                  </a:cubicBezTo>
                  <a:cubicBezTo>
                    <a:pt x="1241" y="776"/>
                    <a:pt x="1924" y="0"/>
                    <a:pt x="1148"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1" name="Google Shape;451;p4">
              <a:extLst>
                <a:ext uri="{FF2B5EF4-FFF2-40B4-BE49-F238E27FC236}">
                  <a16:creationId xmlns:a16="http://schemas.microsoft.com/office/drawing/2014/main" id="{3B830356-59AD-80AB-0067-A1C4553C9ED1}"/>
                </a:ext>
              </a:extLst>
            </p:cNvPr>
            <p:cNvSpPr>
              <a:spLocks/>
            </p:cNvSpPr>
            <p:nvPr/>
          </p:nvSpPr>
          <p:spPr bwMode="auto">
            <a:xfrm>
              <a:off x="4709400" y="1769813"/>
              <a:ext cx="48125" cy="16300"/>
            </a:xfrm>
            <a:custGeom>
              <a:avLst/>
              <a:gdLst>
                <a:gd name="T0" fmla="*/ 2147483646 w 1925"/>
                <a:gd name="T1" fmla="*/ 0 h 652"/>
                <a:gd name="T2" fmla="*/ 2147483646 w 1925"/>
                <a:gd name="T3" fmla="*/ 2147483646 h 652"/>
                <a:gd name="T4" fmla="*/ 2147483646 w 1925"/>
                <a:gd name="T5" fmla="*/ 0 h 652"/>
                <a:gd name="T6" fmla="*/ 0 60000 65536"/>
                <a:gd name="T7" fmla="*/ 0 60000 65536"/>
                <a:gd name="T8" fmla="*/ 0 60000 65536"/>
              </a:gdLst>
              <a:ahLst/>
              <a:cxnLst>
                <a:cxn ang="T6">
                  <a:pos x="T0" y="T1"/>
                </a:cxn>
                <a:cxn ang="T7">
                  <a:pos x="T2" y="T3"/>
                </a:cxn>
                <a:cxn ang="T8">
                  <a:pos x="T4" y="T5"/>
                </a:cxn>
              </a:cxnLst>
              <a:rect l="0" t="0" r="r" b="b"/>
              <a:pathLst>
                <a:path w="1925" h="652" extrusionOk="0">
                  <a:moveTo>
                    <a:pt x="1180" y="0"/>
                  </a:moveTo>
                  <a:cubicBezTo>
                    <a:pt x="745" y="0"/>
                    <a:pt x="1" y="652"/>
                    <a:pt x="745" y="652"/>
                  </a:cubicBezTo>
                  <a:cubicBezTo>
                    <a:pt x="1180" y="652"/>
                    <a:pt x="1924" y="0"/>
                    <a:pt x="118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2" name="Google Shape;452;p4">
              <a:extLst>
                <a:ext uri="{FF2B5EF4-FFF2-40B4-BE49-F238E27FC236}">
                  <a16:creationId xmlns:a16="http://schemas.microsoft.com/office/drawing/2014/main" id="{5160AB29-93A1-E7C2-B71C-650C33D53104}"/>
                </a:ext>
              </a:extLst>
            </p:cNvPr>
            <p:cNvSpPr>
              <a:spLocks/>
            </p:cNvSpPr>
            <p:nvPr/>
          </p:nvSpPr>
          <p:spPr bwMode="auto">
            <a:xfrm>
              <a:off x="4789275" y="1773688"/>
              <a:ext cx="48900" cy="14750"/>
            </a:xfrm>
            <a:custGeom>
              <a:avLst/>
              <a:gdLst>
                <a:gd name="T0" fmla="*/ 2147483646 w 1956"/>
                <a:gd name="T1" fmla="*/ 0 h 590"/>
                <a:gd name="T2" fmla="*/ 2147483646 w 1956"/>
                <a:gd name="T3" fmla="*/ 2147483646 h 590"/>
                <a:gd name="T4" fmla="*/ 2147483646 w 1956"/>
                <a:gd name="T5" fmla="*/ 0 h 590"/>
                <a:gd name="T6" fmla="*/ 0 60000 65536"/>
                <a:gd name="T7" fmla="*/ 0 60000 65536"/>
                <a:gd name="T8" fmla="*/ 0 60000 65536"/>
              </a:gdLst>
              <a:ahLst/>
              <a:cxnLst>
                <a:cxn ang="T6">
                  <a:pos x="T0" y="T1"/>
                </a:cxn>
                <a:cxn ang="T7">
                  <a:pos x="T2" y="T3"/>
                </a:cxn>
                <a:cxn ang="T8">
                  <a:pos x="T4" y="T5"/>
                </a:cxn>
              </a:cxnLst>
              <a:rect l="0" t="0" r="r" b="b"/>
              <a:pathLst>
                <a:path w="1956" h="590" extrusionOk="0">
                  <a:moveTo>
                    <a:pt x="1211" y="0"/>
                  </a:moveTo>
                  <a:cubicBezTo>
                    <a:pt x="838" y="0"/>
                    <a:pt x="1" y="590"/>
                    <a:pt x="776" y="590"/>
                  </a:cubicBezTo>
                  <a:cubicBezTo>
                    <a:pt x="1149" y="590"/>
                    <a:pt x="1955" y="0"/>
                    <a:pt x="121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3" name="Google Shape;453;p4">
              <a:extLst>
                <a:ext uri="{FF2B5EF4-FFF2-40B4-BE49-F238E27FC236}">
                  <a16:creationId xmlns:a16="http://schemas.microsoft.com/office/drawing/2014/main" id="{37ED08FA-F970-D4C2-5D8F-A484550E788A}"/>
                </a:ext>
              </a:extLst>
            </p:cNvPr>
            <p:cNvSpPr>
              <a:spLocks/>
            </p:cNvSpPr>
            <p:nvPr/>
          </p:nvSpPr>
          <p:spPr bwMode="auto">
            <a:xfrm>
              <a:off x="4614800" y="1852788"/>
              <a:ext cx="48100" cy="18625"/>
            </a:xfrm>
            <a:custGeom>
              <a:avLst/>
              <a:gdLst>
                <a:gd name="T0" fmla="*/ 2147483646 w 1924"/>
                <a:gd name="T1" fmla="*/ 0 h 745"/>
                <a:gd name="T2" fmla="*/ 2147483646 w 1924"/>
                <a:gd name="T3" fmla="*/ 2147483646 h 745"/>
                <a:gd name="T4" fmla="*/ 2147483646 w 1924"/>
                <a:gd name="T5" fmla="*/ 0 h 745"/>
                <a:gd name="T6" fmla="*/ 0 60000 65536"/>
                <a:gd name="T7" fmla="*/ 0 60000 65536"/>
                <a:gd name="T8" fmla="*/ 0 60000 65536"/>
              </a:gdLst>
              <a:ahLst/>
              <a:cxnLst>
                <a:cxn ang="T6">
                  <a:pos x="T0" y="T1"/>
                </a:cxn>
                <a:cxn ang="T7">
                  <a:pos x="T2" y="T3"/>
                </a:cxn>
                <a:cxn ang="T8">
                  <a:pos x="T4" y="T5"/>
                </a:cxn>
              </a:cxnLst>
              <a:rect l="0" t="0" r="r" b="b"/>
              <a:pathLst>
                <a:path w="1924" h="745" extrusionOk="0">
                  <a:moveTo>
                    <a:pt x="1179" y="0"/>
                  </a:moveTo>
                  <a:cubicBezTo>
                    <a:pt x="683" y="0"/>
                    <a:pt x="1" y="745"/>
                    <a:pt x="776" y="745"/>
                  </a:cubicBezTo>
                  <a:cubicBezTo>
                    <a:pt x="1241" y="745"/>
                    <a:pt x="1924" y="0"/>
                    <a:pt x="117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4" name="Google Shape;454;p4">
              <a:extLst>
                <a:ext uri="{FF2B5EF4-FFF2-40B4-BE49-F238E27FC236}">
                  <a16:creationId xmlns:a16="http://schemas.microsoft.com/office/drawing/2014/main" id="{4C135B29-5C37-4D64-53CF-9FC568AD1360}"/>
                </a:ext>
              </a:extLst>
            </p:cNvPr>
            <p:cNvSpPr>
              <a:spLocks/>
            </p:cNvSpPr>
            <p:nvPr/>
          </p:nvSpPr>
          <p:spPr bwMode="auto">
            <a:xfrm>
              <a:off x="4577575" y="1790738"/>
              <a:ext cx="48875" cy="15550"/>
            </a:xfrm>
            <a:custGeom>
              <a:avLst/>
              <a:gdLst>
                <a:gd name="T0" fmla="*/ 2147483646 w 1955"/>
                <a:gd name="T1" fmla="*/ 2147483646 h 622"/>
                <a:gd name="T2" fmla="*/ 2147483646 w 1955"/>
                <a:gd name="T3" fmla="*/ 2147483646 h 622"/>
                <a:gd name="T4" fmla="*/ 2147483646 w 1955"/>
                <a:gd name="T5" fmla="*/ 2147483646 h 622"/>
                <a:gd name="T6" fmla="*/ 0 60000 65536"/>
                <a:gd name="T7" fmla="*/ 0 60000 65536"/>
                <a:gd name="T8" fmla="*/ 0 60000 65536"/>
              </a:gdLst>
              <a:ahLst/>
              <a:cxnLst>
                <a:cxn ang="T6">
                  <a:pos x="T0" y="T1"/>
                </a:cxn>
                <a:cxn ang="T7">
                  <a:pos x="T2" y="T3"/>
                </a:cxn>
                <a:cxn ang="T8">
                  <a:pos x="T4" y="T5"/>
                </a:cxn>
              </a:cxnLst>
              <a:rect l="0" t="0" r="r" b="b"/>
              <a:pathLst>
                <a:path w="1955" h="622" extrusionOk="0">
                  <a:moveTo>
                    <a:pt x="1210" y="1"/>
                  </a:moveTo>
                  <a:cubicBezTo>
                    <a:pt x="807" y="1"/>
                    <a:pt x="1" y="621"/>
                    <a:pt x="745" y="621"/>
                  </a:cubicBezTo>
                  <a:cubicBezTo>
                    <a:pt x="1148" y="621"/>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5" name="Google Shape;455;p4">
              <a:extLst>
                <a:ext uri="{FF2B5EF4-FFF2-40B4-BE49-F238E27FC236}">
                  <a16:creationId xmlns:a16="http://schemas.microsoft.com/office/drawing/2014/main" id="{05678419-DB3C-D240-3EAD-4445285A9A9B}"/>
                </a:ext>
              </a:extLst>
            </p:cNvPr>
            <p:cNvSpPr>
              <a:spLocks/>
            </p:cNvSpPr>
            <p:nvPr/>
          </p:nvSpPr>
          <p:spPr bwMode="auto">
            <a:xfrm>
              <a:off x="4478325" y="1836513"/>
              <a:ext cx="45000" cy="10875"/>
            </a:xfrm>
            <a:custGeom>
              <a:avLst/>
              <a:gdLst>
                <a:gd name="T0" fmla="*/ 2147483646 w 1800"/>
                <a:gd name="T1" fmla="*/ 0 h 435"/>
                <a:gd name="T2" fmla="*/ 2147483646 w 1800"/>
                <a:gd name="T3" fmla="*/ 2147483646 h 435"/>
                <a:gd name="T4" fmla="*/ 2147483646 w 1800"/>
                <a:gd name="T5" fmla="*/ 0 h 435"/>
                <a:gd name="T6" fmla="*/ 0 60000 65536"/>
                <a:gd name="T7" fmla="*/ 0 60000 65536"/>
                <a:gd name="T8" fmla="*/ 0 60000 65536"/>
              </a:gdLst>
              <a:ahLst/>
              <a:cxnLst>
                <a:cxn ang="T6">
                  <a:pos x="T0" y="T1"/>
                </a:cxn>
                <a:cxn ang="T7">
                  <a:pos x="T2" y="T3"/>
                </a:cxn>
                <a:cxn ang="T8">
                  <a:pos x="T4" y="T5"/>
                </a:cxn>
              </a:cxnLst>
              <a:rect l="0" t="0" r="r" b="b"/>
              <a:pathLst>
                <a:path w="1800" h="435" extrusionOk="0">
                  <a:moveTo>
                    <a:pt x="1272" y="0"/>
                  </a:moveTo>
                  <a:cubicBezTo>
                    <a:pt x="1024" y="0"/>
                    <a:pt x="0" y="434"/>
                    <a:pt x="528" y="434"/>
                  </a:cubicBezTo>
                  <a:cubicBezTo>
                    <a:pt x="776" y="434"/>
                    <a:pt x="1799" y="0"/>
                    <a:pt x="1272"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6" name="Google Shape;456;p4">
              <a:extLst>
                <a:ext uri="{FF2B5EF4-FFF2-40B4-BE49-F238E27FC236}">
                  <a16:creationId xmlns:a16="http://schemas.microsoft.com/office/drawing/2014/main" id="{3093912E-AE00-6D28-50C9-AF4172301B7C}"/>
                </a:ext>
              </a:extLst>
            </p:cNvPr>
            <p:cNvSpPr>
              <a:spLocks/>
            </p:cNvSpPr>
            <p:nvPr/>
          </p:nvSpPr>
          <p:spPr bwMode="auto">
            <a:xfrm>
              <a:off x="4523300" y="1889238"/>
              <a:ext cx="49650" cy="13200"/>
            </a:xfrm>
            <a:custGeom>
              <a:avLst/>
              <a:gdLst>
                <a:gd name="T0" fmla="*/ 2147483646 w 1986"/>
                <a:gd name="T1" fmla="*/ 0 h 528"/>
                <a:gd name="T2" fmla="*/ 2147483646 w 1986"/>
                <a:gd name="T3" fmla="*/ 2147483646 h 528"/>
                <a:gd name="T4" fmla="*/ 2147483646 w 1986"/>
                <a:gd name="T5" fmla="*/ 0 h 528"/>
                <a:gd name="T6" fmla="*/ 0 60000 65536"/>
                <a:gd name="T7" fmla="*/ 0 60000 65536"/>
                <a:gd name="T8" fmla="*/ 0 60000 65536"/>
              </a:gdLst>
              <a:ahLst/>
              <a:cxnLst>
                <a:cxn ang="T6">
                  <a:pos x="T0" y="T1"/>
                </a:cxn>
                <a:cxn ang="T7">
                  <a:pos x="T2" y="T3"/>
                </a:cxn>
                <a:cxn ang="T8">
                  <a:pos x="T4" y="T5"/>
                </a:cxn>
              </a:cxnLst>
              <a:rect l="0" t="0" r="r" b="b"/>
              <a:pathLst>
                <a:path w="1986" h="528" extrusionOk="0">
                  <a:moveTo>
                    <a:pt x="1241" y="0"/>
                  </a:moveTo>
                  <a:cubicBezTo>
                    <a:pt x="869" y="0"/>
                    <a:pt x="0" y="528"/>
                    <a:pt x="776" y="528"/>
                  </a:cubicBezTo>
                  <a:cubicBezTo>
                    <a:pt x="1117" y="528"/>
                    <a:pt x="1986" y="0"/>
                    <a:pt x="124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7" name="Google Shape;457;p4">
              <a:extLst>
                <a:ext uri="{FF2B5EF4-FFF2-40B4-BE49-F238E27FC236}">
                  <a16:creationId xmlns:a16="http://schemas.microsoft.com/office/drawing/2014/main" id="{C48F675F-B86A-5BF4-3AF0-79D73B39F8E9}"/>
                </a:ext>
              </a:extLst>
            </p:cNvPr>
            <p:cNvSpPr>
              <a:spLocks/>
            </p:cNvSpPr>
            <p:nvPr/>
          </p:nvSpPr>
          <p:spPr bwMode="auto">
            <a:xfrm>
              <a:off x="4406200" y="1883038"/>
              <a:ext cx="41125" cy="19400"/>
            </a:xfrm>
            <a:custGeom>
              <a:avLst/>
              <a:gdLst>
                <a:gd name="T0" fmla="*/ 2147483646 w 1645"/>
                <a:gd name="T1" fmla="*/ 0 h 776"/>
                <a:gd name="T2" fmla="*/ 2147483646 w 1645"/>
                <a:gd name="T3" fmla="*/ 2147483646 h 776"/>
                <a:gd name="T4" fmla="*/ 2147483646 w 1645"/>
                <a:gd name="T5" fmla="*/ 0 h 776"/>
                <a:gd name="T6" fmla="*/ 0 60000 65536"/>
                <a:gd name="T7" fmla="*/ 0 60000 65536"/>
                <a:gd name="T8" fmla="*/ 0 60000 65536"/>
              </a:gdLst>
              <a:ahLst/>
              <a:cxnLst>
                <a:cxn ang="T6">
                  <a:pos x="T0" y="T1"/>
                </a:cxn>
                <a:cxn ang="T7">
                  <a:pos x="T2" y="T3"/>
                </a:cxn>
                <a:cxn ang="T8">
                  <a:pos x="T4" y="T5"/>
                </a:cxn>
              </a:cxnLst>
              <a:rect l="0" t="0" r="r" b="b"/>
              <a:pathLst>
                <a:path w="1645" h="776" extrusionOk="0">
                  <a:moveTo>
                    <a:pt x="869" y="0"/>
                  </a:moveTo>
                  <a:cubicBezTo>
                    <a:pt x="249" y="0"/>
                    <a:pt x="0" y="776"/>
                    <a:pt x="776" y="776"/>
                  </a:cubicBezTo>
                  <a:cubicBezTo>
                    <a:pt x="1396" y="776"/>
                    <a:pt x="1644" y="0"/>
                    <a:pt x="86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8" name="Google Shape;458;p4">
              <a:extLst>
                <a:ext uri="{FF2B5EF4-FFF2-40B4-BE49-F238E27FC236}">
                  <a16:creationId xmlns:a16="http://schemas.microsoft.com/office/drawing/2014/main" id="{79E3F7AB-C02A-837A-8FCB-EAA869ED5426}"/>
                </a:ext>
              </a:extLst>
            </p:cNvPr>
            <p:cNvSpPr>
              <a:spLocks/>
            </p:cNvSpPr>
            <p:nvPr/>
          </p:nvSpPr>
          <p:spPr bwMode="auto">
            <a:xfrm>
              <a:off x="4296850" y="1914038"/>
              <a:ext cx="45000" cy="10900"/>
            </a:xfrm>
            <a:custGeom>
              <a:avLst/>
              <a:gdLst>
                <a:gd name="T0" fmla="*/ 2147483646 w 1800"/>
                <a:gd name="T1" fmla="*/ 2147483646 h 436"/>
                <a:gd name="T2" fmla="*/ 2147483646 w 1800"/>
                <a:gd name="T3" fmla="*/ 2147483646 h 436"/>
                <a:gd name="T4" fmla="*/ 2147483646 w 1800"/>
                <a:gd name="T5" fmla="*/ 2147483646 h 436"/>
                <a:gd name="T6" fmla="*/ 0 60000 65536"/>
                <a:gd name="T7" fmla="*/ 0 60000 65536"/>
                <a:gd name="T8" fmla="*/ 0 60000 65536"/>
              </a:gdLst>
              <a:ahLst/>
              <a:cxnLst>
                <a:cxn ang="T6">
                  <a:pos x="T0" y="T1"/>
                </a:cxn>
                <a:cxn ang="T7">
                  <a:pos x="T2" y="T3"/>
                </a:cxn>
                <a:cxn ang="T8">
                  <a:pos x="T4" y="T5"/>
                </a:cxn>
              </a:cxnLst>
              <a:rect l="0" t="0" r="r" b="b"/>
              <a:pathLst>
                <a:path w="1800" h="436" extrusionOk="0">
                  <a:moveTo>
                    <a:pt x="1272" y="1"/>
                  </a:moveTo>
                  <a:cubicBezTo>
                    <a:pt x="1024" y="1"/>
                    <a:pt x="1" y="435"/>
                    <a:pt x="528" y="435"/>
                  </a:cubicBezTo>
                  <a:cubicBezTo>
                    <a:pt x="745" y="435"/>
                    <a:pt x="1800" y="1"/>
                    <a:pt x="1272"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19" name="Google Shape;459;p4">
              <a:extLst>
                <a:ext uri="{FF2B5EF4-FFF2-40B4-BE49-F238E27FC236}">
                  <a16:creationId xmlns:a16="http://schemas.microsoft.com/office/drawing/2014/main" id="{59557414-931B-5542-FB7A-DEC117463D62}"/>
                </a:ext>
              </a:extLst>
            </p:cNvPr>
            <p:cNvSpPr>
              <a:spLocks/>
            </p:cNvSpPr>
            <p:nvPr/>
          </p:nvSpPr>
          <p:spPr bwMode="auto">
            <a:xfrm>
              <a:off x="4226275" y="1896988"/>
              <a:ext cx="45025" cy="10875"/>
            </a:xfrm>
            <a:custGeom>
              <a:avLst/>
              <a:gdLst>
                <a:gd name="T0" fmla="*/ 2147483646 w 1801"/>
                <a:gd name="T1" fmla="*/ 2147483646 h 435"/>
                <a:gd name="T2" fmla="*/ 2147483646 w 1801"/>
                <a:gd name="T3" fmla="*/ 2147483646 h 435"/>
                <a:gd name="T4" fmla="*/ 2147483646 w 1801"/>
                <a:gd name="T5" fmla="*/ 2147483646 h 435"/>
                <a:gd name="T6" fmla="*/ 0 60000 65536"/>
                <a:gd name="T7" fmla="*/ 0 60000 65536"/>
                <a:gd name="T8" fmla="*/ 0 60000 65536"/>
              </a:gdLst>
              <a:ahLst/>
              <a:cxnLst>
                <a:cxn ang="T6">
                  <a:pos x="T0" y="T1"/>
                </a:cxn>
                <a:cxn ang="T7">
                  <a:pos x="T2" y="T3"/>
                </a:cxn>
                <a:cxn ang="T8">
                  <a:pos x="T4" y="T5"/>
                </a:cxn>
              </a:cxnLst>
              <a:rect l="0" t="0" r="r" b="b"/>
              <a:pathLst>
                <a:path w="1801" h="435" extrusionOk="0">
                  <a:moveTo>
                    <a:pt x="1242" y="1"/>
                  </a:moveTo>
                  <a:cubicBezTo>
                    <a:pt x="1025" y="1"/>
                    <a:pt x="1" y="435"/>
                    <a:pt x="528" y="435"/>
                  </a:cubicBezTo>
                  <a:cubicBezTo>
                    <a:pt x="745" y="435"/>
                    <a:pt x="1800" y="1"/>
                    <a:pt x="1242"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0" name="Google Shape;460;p4">
              <a:extLst>
                <a:ext uri="{FF2B5EF4-FFF2-40B4-BE49-F238E27FC236}">
                  <a16:creationId xmlns:a16="http://schemas.microsoft.com/office/drawing/2014/main" id="{14E76DB8-81B6-8D36-D203-75203070CD9D}"/>
                </a:ext>
              </a:extLst>
            </p:cNvPr>
            <p:cNvSpPr>
              <a:spLocks/>
            </p:cNvSpPr>
            <p:nvPr/>
          </p:nvSpPr>
          <p:spPr bwMode="auto">
            <a:xfrm>
              <a:off x="4203800" y="1841163"/>
              <a:ext cx="48875" cy="14750"/>
            </a:xfrm>
            <a:custGeom>
              <a:avLst/>
              <a:gdLst>
                <a:gd name="T0" fmla="*/ 2147483646 w 1955"/>
                <a:gd name="T1" fmla="*/ 0 h 590"/>
                <a:gd name="T2" fmla="*/ 2147483646 w 1955"/>
                <a:gd name="T3" fmla="*/ 2147483646 h 590"/>
                <a:gd name="T4" fmla="*/ 2147483646 w 1955"/>
                <a:gd name="T5" fmla="*/ 0 h 590"/>
                <a:gd name="T6" fmla="*/ 0 60000 65536"/>
                <a:gd name="T7" fmla="*/ 0 60000 65536"/>
                <a:gd name="T8" fmla="*/ 0 60000 65536"/>
              </a:gdLst>
              <a:ahLst/>
              <a:cxnLst>
                <a:cxn ang="T6">
                  <a:pos x="T0" y="T1"/>
                </a:cxn>
                <a:cxn ang="T7">
                  <a:pos x="T2" y="T3"/>
                </a:cxn>
                <a:cxn ang="T8">
                  <a:pos x="T4" y="T5"/>
                </a:cxn>
              </a:cxnLst>
              <a:rect l="0" t="0" r="r" b="b"/>
              <a:pathLst>
                <a:path w="1955" h="590" extrusionOk="0">
                  <a:moveTo>
                    <a:pt x="1210" y="0"/>
                  </a:moveTo>
                  <a:cubicBezTo>
                    <a:pt x="807" y="0"/>
                    <a:pt x="0" y="590"/>
                    <a:pt x="745" y="590"/>
                  </a:cubicBezTo>
                  <a:cubicBezTo>
                    <a:pt x="1148" y="590"/>
                    <a:pt x="1955"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1" name="Google Shape;461;p4">
              <a:extLst>
                <a:ext uri="{FF2B5EF4-FFF2-40B4-BE49-F238E27FC236}">
                  <a16:creationId xmlns:a16="http://schemas.microsoft.com/office/drawing/2014/main" id="{D4FDA38C-8295-6284-74C8-A35CA3D65B11}"/>
                </a:ext>
              </a:extLst>
            </p:cNvPr>
            <p:cNvSpPr>
              <a:spLocks/>
            </p:cNvSpPr>
            <p:nvPr/>
          </p:nvSpPr>
          <p:spPr bwMode="auto">
            <a:xfrm>
              <a:off x="4278250" y="1868288"/>
              <a:ext cx="41125" cy="20975"/>
            </a:xfrm>
            <a:custGeom>
              <a:avLst/>
              <a:gdLst>
                <a:gd name="T0" fmla="*/ 2147483646 w 1645"/>
                <a:gd name="T1" fmla="*/ 2147483646 h 839"/>
                <a:gd name="T2" fmla="*/ 2147483646 w 1645"/>
                <a:gd name="T3" fmla="*/ 2147483646 h 839"/>
                <a:gd name="T4" fmla="*/ 2147483646 w 1645"/>
                <a:gd name="T5" fmla="*/ 2147483646 h 839"/>
                <a:gd name="T6" fmla="*/ 0 60000 65536"/>
                <a:gd name="T7" fmla="*/ 0 60000 65536"/>
                <a:gd name="T8" fmla="*/ 0 60000 65536"/>
              </a:gdLst>
              <a:ahLst/>
              <a:cxnLst>
                <a:cxn ang="T6">
                  <a:pos x="T0" y="T1"/>
                </a:cxn>
                <a:cxn ang="T7">
                  <a:pos x="T2" y="T3"/>
                </a:cxn>
                <a:cxn ang="T8">
                  <a:pos x="T4" y="T5"/>
                </a:cxn>
              </a:cxnLst>
              <a:rect l="0" t="0" r="r" b="b"/>
              <a:pathLst>
                <a:path w="1645" h="839" extrusionOk="0">
                  <a:moveTo>
                    <a:pt x="869" y="1"/>
                  </a:moveTo>
                  <a:cubicBezTo>
                    <a:pt x="217" y="1"/>
                    <a:pt x="0" y="838"/>
                    <a:pt x="776" y="838"/>
                  </a:cubicBezTo>
                  <a:cubicBezTo>
                    <a:pt x="1427" y="838"/>
                    <a:pt x="1644"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2" name="Google Shape;462;p4">
              <a:extLst>
                <a:ext uri="{FF2B5EF4-FFF2-40B4-BE49-F238E27FC236}">
                  <a16:creationId xmlns:a16="http://schemas.microsoft.com/office/drawing/2014/main" id="{6F9E53EF-CC95-726A-86DA-4CCE78486E84}"/>
                </a:ext>
              </a:extLst>
            </p:cNvPr>
            <p:cNvSpPr>
              <a:spLocks/>
            </p:cNvSpPr>
            <p:nvPr/>
          </p:nvSpPr>
          <p:spPr bwMode="auto">
            <a:xfrm>
              <a:off x="4347250" y="1849688"/>
              <a:ext cx="45025" cy="11650"/>
            </a:xfrm>
            <a:custGeom>
              <a:avLst/>
              <a:gdLst>
                <a:gd name="T0" fmla="*/ 2147483646 w 1801"/>
                <a:gd name="T1" fmla="*/ 0 h 466"/>
                <a:gd name="T2" fmla="*/ 2147483646 w 1801"/>
                <a:gd name="T3" fmla="*/ 2147483646 h 466"/>
                <a:gd name="T4" fmla="*/ 2147483646 w 1801"/>
                <a:gd name="T5" fmla="*/ 0 h 466"/>
                <a:gd name="T6" fmla="*/ 0 60000 65536"/>
                <a:gd name="T7" fmla="*/ 0 60000 65536"/>
                <a:gd name="T8" fmla="*/ 0 60000 65536"/>
              </a:gdLst>
              <a:ahLst/>
              <a:cxnLst>
                <a:cxn ang="T6">
                  <a:pos x="T0" y="T1"/>
                </a:cxn>
                <a:cxn ang="T7">
                  <a:pos x="T2" y="T3"/>
                </a:cxn>
                <a:cxn ang="T8">
                  <a:pos x="T4" y="T5"/>
                </a:cxn>
              </a:cxnLst>
              <a:rect l="0" t="0" r="r" b="b"/>
              <a:pathLst>
                <a:path w="1801" h="466" extrusionOk="0">
                  <a:moveTo>
                    <a:pt x="1273" y="0"/>
                  </a:moveTo>
                  <a:cubicBezTo>
                    <a:pt x="1025" y="0"/>
                    <a:pt x="1" y="466"/>
                    <a:pt x="528" y="466"/>
                  </a:cubicBezTo>
                  <a:cubicBezTo>
                    <a:pt x="776" y="466"/>
                    <a:pt x="1800" y="0"/>
                    <a:pt x="1273"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3" name="Google Shape;463;p4">
              <a:extLst>
                <a:ext uri="{FF2B5EF4-FFF2-40B4-BE49-F238E27FC236}">
                  <a16:creationId xmlns:a16="http://schemas.microsoft.com/office/drawing/2014/main" id="{6D8BEDFF-47D0-9C9D-F1BE-4D4B506F8CB3}"/>
                </a:ext>
              </a:extLst>
            </p:cNvPr>
            <p:cNvSpPr>
              <a:spLocks/>
            </p:cNvSpPr>
            <p:nvPr/>
          </p:nvSpPr>
          <p:spPr bwMode="auto">
            <a:xfrm>
              <a:off x="4279025" y="1821763"/>
              <a:ext cx="40350" cy="20975"/>
            </a:xfrm>
            <a:custGeom>
              <a:avLst/>
              <a:gdLst>
                <a:gd name="T0" fmla="*/ 2147483646 w 1614"/>
                <a:gd name="T1" fmla="*/ 2147483646 h 839"/>
                <a:gd name="T2" fmla="*/ 2147483646 w 1614"/>
                <a:gd name="T3" fmla="*/ 2147483646 h 839"/>
                <a:gd name="T4" fmla="*/ 2147483646 w 1614"/>
                <a:gd name="T5" fmla="*/ 2147483646 h 839"/>
                <a:gd name="T6" fmla="*/ 0 60000 65536"/>
                <a:gd name="T7" fmla="*/ 0 60000 65536"/>
                <a:gd name="T8" fmla="*/ 0 60000 65536"/>
              </a:gdLst>
              <a:ahLst/>
              <a:cxnLst>
                <a:cxn ang="T6">
                  <a:pos x="T0" y="T1"/>
                </a:cxn>
                <a:cxn ang="T7">
                  <a:pos x="T2" y="T3"/>
                </a:cxn>
                <a:cxn ang="T8">
                  <a:pos x="T4" y="T5"/>
                </a:cxn>
              </a:cxnLst>
              <a:rect l="0" t="0" r="r" b="b"/>
              <a:pathLst>
                <a:path w="1614" h="839" extrusionOk="0">
                  <a:moveTo>
                    <a:pt x="838" y="1"/>
                  </a:moveTo>
                  <a:cubicBezTo>
                    <a:pt x="186" y="1"/>
                    <a:pt x="0" y="838"/>
                    <a:pt x="745" y="838"/>
                  </a:cubicBezTo>
                  <a:cubicBezTo>
                    <a:pt x="1396" y="838"/>
                    <a:pt x="1613" y="1"/>
                    <a:pt x="83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4" name="Google Shape;464;p4">
              <a:extLst>
                <a:ext uri="{FF2B5EF4-FFF2-40B4-BE49-F238E27FC236}">
                  <a16:creationId xmlns:a16="http://schemas.microsoft.com/office/drawing/2014/main" id="{2297F2C9-E096-DB30-FB0F-D9259A360601}"/>
                </a:ext>
              </a:extLst>
            </p:cNvPr>
            <p:cNvSpPr>
              <a:spLocks/>
            </p:cNvSpPr>
            <p:nvPr/>
          </p:nvSpPr>
          <p:spPr bwMode="auto">
            <a:xfrm>
              <a:off x="4267375" y="1777563"/>
              <a:ext cx="49675" cy="13975"/>
            </a:xfrm>
            <a:custGeom>
              <a:avLst/>
              <a:gdLst>
                <a:gd name="T0" fmla="*/ 2147483646 w 1987"/>
                <a:gd name="T1" fmla="*/ 2147483646 h 559"/>
                <a:gd name="T2" fmla="*/ 2147483646 w 1987"/>
                <a:gd name="T3" fmla="*/ 2147483646 h 559"/>
                <a:gd name="T4" fmla="*/ 2147483646 w 1987"/>
                <a:gd name="T5" fmla="*/ 2147483646 h 559"/>
                <a:gd name="T6" fmla="*/ 0 60000 65536"/>
                <a:gd name="T7" fmla="*/ 0 60000 65536"/>
                <a:gd name="T8" fmla="*/ 0 60000 65536"/>
              </a:gdLst>
              <a:ahLst/>
              <a:cxnLst>
                <a:cxn ang="T6">
                  <a:pos x="T0" y="T1"/>
                </a:cxn>
                <a:cxn ang="T7">
                  <a:pos x="T2" y="T3"/>
                </a:cxn>
                <a:cxn ang="T8">
                  <a:pos x="T4" y="T5"/>
                </a:cxn>
              </a:cxnLst>
              <a:rect l="0" t="0" r="r" b="b"/>
              <a:pathLst>
                <a:path w="1987" h="559" extrusionOk="0">
                  <a:moveTo>
                    <a:pt x="1211" y="1"/>
                  </a:moveTo>
                  <a:cubicBezTo>
                    <a:pt x="869" y="1"/>
                    <a:pt x="1" y="559"/>
                    <a:pt x="776" y="559"/>
                  </a:cubicBezTo>
                  <a:cubicBezTo>
                    <a:pt x="1149" y="559"/>
                    <a:pt x="1986" y="1"/>
                    <a:pt x="1211"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5" name="Google Shape;465;p4">
              <a:extLst>
                <a:ext uri="{FF2B5EF4-FFF2-40B4-BE49-F238E27FC236}">
                  <a16:creationId xmlns:a16="http://schemas.microsoft.com/office/drawing/2014/main" id="{E34457B8-4202-F5B1-2699-F80F249B209F}"/>
                </a:ext>
              </a:extLst>
            </p:cNvPr>
            <p:cNvSpPr>
              <a:spLocks/>
            </p:cNvSpPr>
            <p:nvPr/>
          </p:nvSpPr>
          <p:spPr bwMode="auto">
            <a:xfrm>
              <a:off x="4380600" y="1779113"/>
              <a:ext cx="45775" cy="11650"/>
            </a:xfrm>
            <a:custGeom>
              <a:avLst/>
              <a:gdLst>
                <a:gd name="T0" fmla="*/ 2147483646 w 1831"/>
                <a:gd name="T1" fmla="*/ 2147483646 h 466"/>
                <a:gd name="T2" fmla="*/ 2147483646 w 1831"/>
                <a:gd name="T3" fmla="*/ 2147483646 h 466"/>
                <a:gd name="T4" fmla="*/ 2147483646 w 1831"/>
                <a:gd name="T5" fmla="*/ 2147483646 h 466"/>
                <a:gd name="T6" fmla="*/ 0 60000 65536"/>
                <a:gd name="T7" fmla="*/ 0 60000 65536"/>
                <a:gd name="T8" fmla="*/ 0 60000 65536"/>
              </a:gdLst>
              <a:ahLst/>
              <a:cxnLst>
                <a:cxn ang="T6">
                  <a:pos x="T0" y="T1"/>
                </a:cxn>
                <a:cxn ang="T7">
                  <a:pos x="T2" y="T3"/>
                </a:cxn>
                <a:cxn ang="T8">
                  <a:pos x="T4" y="T5"/>
                </a:cxn>
              </a:cxnLst>
              <a:rect l="0" t="0" r="r" b="b"/>
              <a:pathLst>
                <a:path w="1831" h="466" extrusionOk="0">
                  <a:moveTo>
                    <a:pt x="1273" y="1"/>
                  </a:moveTo>
                  <a:cubicBezTo>
                    <a:pt x="1024" y="1"/>
                    <a:pt x="1" y="466"/>
                    <a:pt x="559" y="466"/>
                  </a:cubicBezTo>
                  <a:cubicBezTo>
                    <a:pt x="776" y="466"/>
                    <a:pt x="1831" y="1"/>
                    <a:pt x="1273"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6" name="Google Shape;466;p4">
              <a:extLst>
                <a:ext uri="{FF2B5EF4-FFF2-40B4-BE49-F238E27FC236}">
                  <a16:creationId xmlns:a16="http://schemas.microsoft.com/office/drawing/2014/main" id="{7C471103-F34E-802A-2DE4-E78F817AFACD}"/>
                </a:ext>
              </a:extLst>
            </p:cNvPr>
            <p:cNvSpPr>
              <a:spLocks/>
            </p:cNvSpPr>
            <p:nvPr/>
          </p:nvSpPr>
          <p:spPr bwMode="auto">
            <a:xfrm>
              <a:off x="4466675" y="1789188"/>
              <a:ext cx="48900" cy="17100"/>
            </a:xfrm>
            <a:custGeom>
              <a:avLst/>
              <a:gdLst>
                <a:gd name="T0" fmla="*/ 2147483646 w 1956"/>
                <a:gd name="T1" fmla="*/ 2147483646 h 684"/>
                <a:gd name="T2" fmla="*/ 2147483646 w 1956"/>
                <a:gd name="T3" fmla="*/ 2147483646 h 684"/>
                <a:gd name="T4" fmla="*/ 2147483646 w 1956"/>
                <a:gd name="T5" fmla="*/ 2147483646 h 684"/>
                <a:gd name="T6" fmla="*/ 0 60000 65536"/>
                <a:gd name="T7" fmla="*/ 0 60000 65536"/>
                <a:gd name="T8" fmla="*/ 0 60000 65536"/>
              </a:gdLst>
              <a:ahLst/>
              <a:cxnLst>
                <a:cxn ang="T6">
                  <a:pos x="T0" y="T1"/>
                </a:cxn>
                <a:cxn ang="T7">
                  <a:pos x="T2" y="T3"/>
                </a:cxn>
                <a:cxn ang="T8">
                  <a:pos x="T4" y="T5"/>
                </a:cxn>
              </a:cxnLst>
              <a:rect l="0" t="0" r="r" b="b"/>
              <a:pathLst>
                <a:path w="1956" h="684" extrusionOk="0">
                  <a:moveTo>
                    <a:pt x="1180" y="1"/>
                  </a:moveTo>
                  <a:cubicBezTo>
                    <a:pt x="745" y="1"/>
                    <a:pt x="1" y="683"/>
                    <a:pt x="745" y="683"/>
                  </a:cubicBezTo>
                  <a:cubicBezTo>
                    <a:pt x="1211" y="683"/>
                    <a:pt x="1955" y="1"/>
                    <a:pt x="118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7" name="Google Shape;467;p4">
              <a:extLst>
                <a:ext uri="{FF2B5EF4-FFF2-40B4-BE49-F238E27FC236}">
                  <a16:creationId xmlns:a16="http://schemas.microsoft.com/office/drawing/2014/main" id="{3B91E068-222D-5C86-B19C-051EC095D4CB}"/>
                </a:ext>
              </a:extLst>
            </p:cNvPr>
            <p:cNvSpPr>
              <a:spLocks/>
            </p:cNvSpPr>
            <p:nvPr/>
          </p:nvSpPr>
          <p:spPr bwMode="auto">
            <a:xfrm>
              <a:off x="4412400" y="1831063"/>
              <a:ext cx="48875" cy="14775"/>
            </a:xfrm>
            <a:custGeom>
              <a:avLst/>
              <a:gdLst>
                <a:gd name="T0" fmla="*/ 2147483646 w 1955"/>
                <a:gd name="T1" fmla="*/ 2147483646 h 591"/>
                <a:gd name="T2" fmla="*/ 2147483646 w 1955"/>
                <a:gd name="T3" fmla="*/ 2147483646 h 591"/>
                <a:gd name="T4" fmla="*/ 2147483646 w 1955"/>
                <a:gd name="T5" fmla="*/ 2147483646 h 591"/>
                <a:gd name="T6" fmla="*/ 0 60000 65536"/>
                <a:gd name="T7" fmla="*/ 0 60000 65536"/>
                <a:gd name="T8" fmla="*/ 0 60000 65536"/>
              </a:gdLst>
              <a:ahLst/>
              <a:cxnLst>
                <a:cxn ang="T6">
                  <a:pos x="T0" y="T1"/>
                </a:cxn>
                <a:cxn ang="T7">
                  <a:pos x="T2" y="T3"/>
                </a:cxn>
                <a:cxn ang="T8">
                  <a:pos x="T4" y="T5"/>
                </a:cxn>
              </a:cxnLst>
              <a:rect l="0" t="0" r="r" b="b"/>
              <a:pathLst>
                <a:path w="1955" h="591" extrusionOk="0">
                  <a:moveTo>
                    <a:pt x="1210" y="1"/>
                  </a:moveTo>
                  <a:cubicBezTo>
                    <a:pt x="807" y="1"/>
                    <a:pt x="1" y="590"/>
                    <a:pt x="776" y="590"/>
                  </a:cubicBezTo>
                  <a:cubicBezTo>
                    <a:pt x="1148" y="590"/>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8" name="Google Shape;468;p4">
              <a:extLst>
                <a:ext uri="{FF2B5EF4-FFF2-40B4-BE49-F238E27FC236}">
                  <a16:creationId xmlns:a16="http://schemas.microsoft.com/office/drawing/2014/main" id="{F92644CC-36B2-CAC8-CD19-61A2EC4305A2}"/>
                </a:ext>
              </a:extLst>
            </p:cNvPr>
            <p:cNvSpPr>
              <a:spLocks/>
            </p:cNvSpPr>
            <p:nvPr/>
          </p:nvSpPr>
          <p:spPr bwMode="auto">
            <a:xfrm>
              <a:off x="4500025" y="1963688"/>
              <a:ext cx="48875" cy="12425"/>
            </a:xfrm>
            <a:custGeom>
              <a:avLst/>
              <a:gdLst>
                <a:gd name="T0" fmla="*/ 2147483646 w 1955"/>
                <a:gd name="T1" fmla="*/ 0 h 497"/>
                <a:gd name="T2" fmla="*/ 2147483646 w 1955"/>
                <a:gd name="T3" fmla="*/ 2147483646 h 497"/>
                <a:gd name="T4" fmla="*/ 2147483646 w 1955"/>
                <a:gd name="T5" fmla="*/ 0 h 497"/>
                <a:gd name="T6" fmla="*/ 0 60000 65536"/>
                <a:gd name="T7" fmla="*/ 0 60000 65536"/>
                <a:gd name="T8" fmla="*/ 0 60000 65536"/>
              </a:gdLst>
              <a:ahLst/>
              <a:cxnLst>
                <a:cxn ang="T6">
                  <a:pos x="T0" y="T1"/>
                </a:cxn>
                <a:cxn ang="T7">
                  <a:pos x="T2" y="T3"/>
                </a:cxn>
                <a:cxn ang="T8">
                  <a:pos x="T4" y="T5"/>
                </a:cxn>
              </a:cxnLst>
              <a:rect l="0" t="0" r="r" b="b"/>
              <a:pathLst>
                <a:path w="1955" h="497" extrusionOk="0">
                  <a:moveTo>
                    <a:pt x="1211" y="0"/>
                  </a:moveTo>
                  <a:cubicBezTo>
                    <a:pt x="900" y="0"/>
                    <a:pt x="1" y="496"/>
                    <a:pt x="745" y="496"/>
                  </a:cubicBezTo>
                  <a:cubicBezTo>
                    <a:pt x="1086" y="496"/>
                    <a:pt x="1955" y="0"/>
                    <a:pt x="1211"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29" name="Google Shape;469;p4">
              <a:extLst>
                <a:ext uri="{FF2B5EF4-FFF2-40B4-BE49-F238E27FC236}">
                  <a16:creationId xmlns:a16="http://schemas.microsoft.com/office/drawing/2014/main" id="{B9C6E05D-5716-6218-7F6A-902162A82367}"/>
                </a:ext>
              </a:extLst>
            </p:cNvPr>
            <p:cNvSpPr>
              <a:spLocks/>
            </p:cNvSpPr>
            <p:nvPr/>
          </p:nvSpPr>
          <p:spPr bwMode="auto">
            <a:xfrm>
              <a:off x="4376725" y="1952813"/>
              <a:ext cx="40350" cy="20975"/>
            </a:xfrm>
            <a:custGeom>
              <a:avLst/>
              <a:gdLst>
                <a:gd name="T0" fmla="*/ 2147483646 w 1614"/>
                <a:gd name="T1" fmla="*/ 2147483646 h 839"/>
                <a:gd name="T2" fmla="*/ 2147483646 w 1614"/>
                <a:gd name="T3" fmla="*/ 2147483646 h 839"/>
                <a:gd name="T4" fmla="*/ 2147483646 w 1614"/>
                <a:gd name="T5" fmla="*/ 2147483646 h 839"/>
                <a:gd name="T6" fmla="*/ 0 60000 65536"/>
                <a:gd name="T7" fmla="*/ 0 60000 65536"/>
                <a:gd name="T8" fmla="*/ 0 60000 65536"/>
              </a:gdLst>
              <a:ahLst/>
              <a:cxnLst>
                <a:cxn ang="T6">
                  <a:pos x="T0" y="T1"/>
                </a:cxn>
                <a:cxn ang="T7">
                  <a:pos x="T2" y="T3"/>
                </a:cxn>
                <a:cxn ang="T8">
                  <a:pos x="T4" y="T5"/>
                </a:cxn>
              </a:cxnLst>
              <a:rect l="0" t="0" r="r" b="b"/>
              <a:pathLst>
                <a:path w="1614" h="839" extrusionOk="0">
                  <a:moveTo>
                    <a:pt x="869" y="1"/>
                  </a:moveTo>
                  <a:cubicBezTo>
                    <a:pt x="218" y="1"/>
                    <a:pt x="1" y="838"/>
                    <a:pt x="776" y="838"/>
                  </a:cubicBezTo>
                  <a:cubicBezTo>
                    <a:pt x="1428" y="838"/>
                    <a:pt x="1614"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0" name="Google Shape;470;p4">
              <a:extLst>
                <a:ext uri="{FF2B5EF4-FFF2-40B4-BE49-F238E27FC236}">
                  <a16:creationId xmlns:a16="http://schemas.microsoft.com/office/drawing/2014/main" id="{8FBD0ED1-FFF8-12AA-7EB2-6041F3498ADC}"/>
                </a:ext>
              </a:extLst>
            </p:cNvPr>
            <p:cNvSpPr>
              <a:spLocks/>
            </p:cNvSpPr>
            <p:nvPr/>
          </p:nvSpPr>
          <p:spPr bwMode="auto">
            <a:xfrm>
              <a:off x="4432575" y="1948163"/>
              <a:ext cx="48875" cy="16325"/>
            </a:xfrm>
            <a:custGeom>
              <a:avLst/>
              <a:gdLst>
                <a:gd name="T0" fmla="*/ 2147483646 w 1955"/>
                <a:gd name="T1" fmla="*/ 2147483646 h 653"/>
                <a:gd name="T2" fmla="*/ 2147483646 w 1955"/>
                <a:gd name="T3" fmla="*/ 2147483646 h 653"/>
                <a:gd name="T4" fmla="*/ 2147483646 w 1955"/>
                <a:gd name="T5" fmla="*/ 2147483646 h 653"/>
                <a:gd name="T6" fmla="*/ 0 60000 65536"/>
                <a:gd name="T7" fmla="*/ 0 60000 65536"/>
                <a:gd name="T8" fmla="*/ 0 60000 65536"/>
              </a:gdLst>
              <a:ahLst/>
              <a:cxnLst>
                <a:cxn ang="T6">
                  <a:pos x="T0" y="T1"/>
                </a:cxn>
                <a:cxn ang="T7">
                  <a:pos x="T2" y="T3"/>
                </a:cxn>
                <a:cxn ang="T8">
                  <a:pos x="T4" y="T5"/>
                </a:cxn>
              </a:cxnLst>
              <a:rect l="0" t="0" r="r" b="b"/>
              <a:pathLst>
                <a:path w="1955" h="653" extrusionOk="0">
                  <a:moveTo>
                    <a:pt x="1210" y="1"/>
                  </a:moveTo>
                  <a:cubicBezTo>
                    <a:pt x="776" y="1"/>
                    <a:pt x="0" y="652"/>
                    <a:pt x="776" y="652"/>
                  </a:cubicBezTo>
                  <a:cubicBezTo>
                    <a:pt x="1210" y="652"/>
                    <a:pt x="1954"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1" name="Google Shape;471;p4">
              <a:extLst>
                <a:ext uri="{FF2B5EF4-FFF2-40B4-BE49-F238E27FC236}">
                  <a16:creationId xmlns:a16="http://schemas.microsoft.com/office/drawing/2014/main" id="{71DBA165-6D02-30CE-1BA5-EB7D776E4260}"/>
                </a:ext>
              </a:extLst>
            </p:cNvPr>
            <p:cNvSpPr>
              <a:spLocks/>
            </p:cNvSpPr>
            <p:nvPr/>
          </p:nvSpPr>
          <p:spPr bwMode="auto">
            <a:xfrm>
              <a:off x="4634975" y="1941188"/>
              <a:ext cx="48875" cy="17100"/>
            </a:xfrm>
            <a:custGeom>
              <a:avLst/>
              <a:gdLst>
                <a:gd name="T0" fmla="*/ 2147483646 w 1955"/>
                <a:gd name="T1" fmla="*/ 2147483646 h 684"/>
                <a:gd name="T2" fmla="*/ 2147483646 w 1955"/>
                <a:gd name="T3" fmla="*/ 2147483646 h 684"/>
                <a:gd name="T4" fmla="*/ 2147483646 w 1955"/>
                <a:gd name="T5" fmla="*/ 2147483646 h 684"/>
                <a:gd name="T6" fmla="*/ 0 60000 65536"/>
                <a:gd name="T7" fmla="*/ 0 60000 65536"/>
                <a:gd name="T8" fmla="*/ 0 60000 65536"/>
              </a:gdLst>
              <a:ahLst/>
              <a:cxnLst>
                <a:cxn ang="T6">
                  <a:pos x="T0" y="T1"/>
                </a:cxn>
                <a:cxn ang="T7">
                  <a:pos x="T2" y="T3"/>
                </a:cxn>
                <a:cxn ang="T8">
                  <a:pos x="T4" y="T5"/>
                </a:cxn>
              </a:cxnLst>
              <a:rect l="0" t="0" r="r" b="b"/>
              <a:pathLst>
                <a:path w="1955" h="684" extrusionOk="0">
                  <a:moveTo>
                    <a:pt x="1179" y="1"/>
                  </a:moveTo>
                  <a:cubicBezTo>
                    <a:pt x="745" y="1"/>
                    <a:pt x="0" y="683"/>
                    <a:pt x="745" y="683"/>
                  </a:cubicBezTo>
                  <a:cubicBezTo>
                    <a:pt x="1210" y="683"/>
                    <a:pt x="1954"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2" name="Google Shape;472;p4">
              <a:extLst>
                <a:ext uri="{FF2B5EF4-FFF2-40B4-BE49-F238E27FC236}">
                  <a16:creationId xmlns:a16="http://schemas.microsoft.com/office/drawing/2014/main" id="{C2586DD3-C4EF-FA7C-DCA3-FDD74FCF044D}"/>
                </a:ext>
              </a:extLst>
            </p:cNvPr>
            <p:cNvSpPr>
              <a:spLocks/>
            </p:cNvSpPr>
            <p:nvPr/>
          </p:nvSpPr>
          <p:spPr bwMode="auto">
            <a:xfrm>
              <a:off x="4548100" y="1961363"/>
              <a:ext cx="47350" cy="17075"/>
            </a:xfrm>
            <a:custGeom>
              <a:avLst/>
              <a:gdLst>
                <a:gd name="T0" fmla="*/ 2147483646 w 1894"/>
                <a:gd name="T1" fmla="*/ 0 h 683"/>
                <a:gd name="T2" fmla="*/ 2147483646 w 1894"/>
                <a:gd name="T3" fmla="*/ 2147483646 h 683"/>
                <a:gd name="T4" fmla="*/ 2147483646 w 1894"/>
                <a:gd name="T5" fmla="*/ 0 h 683"/>
                <a:gd name="T6" fmla="*/ 0 60000 65536"/>
                <a:gd name="T7" fmla="*/ 0 60000 65536"/>
                <a:gd name="T8" fmla="*/ 0 60000 65536"/>
              </a:gdLst>
              <a:ahLst/>
              <a:cxnLst>
                <a:cxn ang="T6">
                  <a:pos x="T0" y="T1"/>
                </a:cxn>
                <a:cxn ang="T7">
                  <a:pos x="T2" y="T3"/>
                </a:cxn>
                <a:cxn ang="T8">
                  <a:pos x="T4" y="T5"/>
                </a:cxn>
              </a:cxnLst>
              <a:rect l="0" t="0" r="r" b="b"/>
              <a:pathLst>
                <a:path w="1894" h="683" extrusionOk="0">
                  <a:moveTo>
                    <a:pt x="1149" y="0"/>
                  </a:moveTo>
                  <a:cubicBezTo>
                    <a:pt x="683" y="0"/>
                    <a:pt x="1" y="683"/>
                    <a:pt x="745" y="683"/>
                  </a:cubicBezTo>
                  <a:cubicBezTo>
                    <a:pt x="1211" y="683"/>
                    <a:pt x="1893" y="0"/>
                    <a:pt x="114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3" name="Google Shape;473;p4">
              <a:extLst>
                <a:ext uri="{FF2B5EF4-FFF2-40B4-BE49-F238E27FC236}">
                  <a16:creationId xmlns:a16="http://schemas.microsoft.com/office/drawing/2014/main" id="{31E1A77B-B9E2-9E1A-F386-ED7289D2898C}"/>
                </a:ext>
              </a:extLst>
            </p:cNvPr>
            <p:cNvSpPr>
              <a:spLocks/>
            </p:cNvSpPr>
            <p:nvPr/>
          </p:nvSpPr>
          <p:spPr bwMode="auto">
            <a:xfrm>
              <a:off x="4712525" y="1913263"/>
              <a:ext cx="48875" cy="12450"/>
            </a:xfrm>
            <a:custGeom>
              <a:avLst/>
              <a:gdLst>
                <a:gd name="T0" fmla="*/ 2147483646 w 1955"/>
                <a:gd name="T1" fmla="*/ 2147483646 h 498"/>
                <a:gd name="T2" fmla="*/ 2147483646 w 1955"/>
                <a:gd name="T3" fmla="*/ 2147483646 h 498"/>
                <a:gd name="T4" fmla="*/ 2147483646 w 1955"/>
                <a:gd name="T5" fmla="*/ 2147483646 h 498"/>
                <a:gd name="T6" fmla="*/ 0 60000 65536"/>
                <a:gd name="T7" fmla="*/ 0 60000 65536"/>
                <a:gd name="T8" fmla="*/ 0 60000 65536"/>
              </a:gdLst>
              <a:ahLst/>
              <a:cxnLst>
                <a:cxn ang="T6">
                  <a:pos x="T0" y="T1"/>
                </a:cxn>
                <a:cxn ang="T7">
                  <a:pos x="T2" y="T3"/>
                </a:cxn>
                <a:cxn ang="T8">
                  <a:pos x="T4" y="T5"/>
                </a:cxn>
              </a:cxnLst>
              <a:rect l="0" t="0" r="r" b="b"/>
              <a:pathLst>
                <a:path w="1955" h="498" extrusionOk="0">
                  <a:moveTo>
                    <a:pt x="1210" y="1"/>
                  </a:moveTo>
                  <a:cubicBezTo>
                    <a:pt x="838" y="1"/>
                    <a:pt x="0" y="497"/>
                    <a:pt x="745" y="497"/>
                  </a:cubicBezTo>
                  <a:cubicBezTo>
                    <a:pt x="1086" y="497"/>
                    <a:pt x="1954"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4" name="Google Shape;474;p4">
              <a:extLst>
                <a:ext uri="{FF2B5EF4-FFF2-40B4-BE49-F238E27FC236}">
                  <a16:creationId xmlns:a16="http://schemas.microsoft.com/office/drawing/2014/main" id="{8DED47F4-CDEE-8F21-6348-DD32DDE8925A}"/>
                </a:ext>
              </a:extLst>
            </p:cNvPr>
            <p:cNvSpPr>
              <a:spLocks/>
            </p:cNvSpPr>
            <p:nvPr/>
          </p:nvSpPr>
          <p:spPr bwMode="auto">
            <a:xfrm>
              <a:off x="4689250" y="1983838"/>
              <a:ext cx="41125" cy="19425"/>
            </a:xfrm>
            <a:custGeom>
              <a:avLst/>
              <a:gdLst>
                <a:gd name="T0" fmla="*/ 2147483646 w 1645"/>
                <a:gd name="T1" fmla="*/ 2147483646 h 777"/>
                <a:gd name="T2" fmla="*/ 2147483646 w 1645"/>
                <a:gd name="T3" fmla="*/ 2147483646 h 777"/>
                <a:gd name="T4" fmla="*/ 2147483646 w 1645"/>
                <a:gd name="T5" fmla="*/ 2147483646 h 777"/>
                <a:gd name="T6" fmla="*/ 0 60000 65536"/>
                <a:gd name="T7" fmla="*/ 0 60000 65536"/>
                <a:gd name="T8" fmla="*/ 0 60000 65536"/>
              </a:gdLst>
              <a:ahLst/>
              <a:cxnLst>
                <a:cxn ang="T6">
                  <a:pos x="T0" y="T1"/>
                </a:cxn>
                <a:cxn ang="T7">
                  <a:pos x="T2" y="T3"/>
                </a:cxn>
                <a:cxn ang="T8">
                  <a:pos x="T4" y="T5"/>
                </a:cxn>
              </a:cxnLst>
              <a:rect l="0" t="0" r="r" b="b"/>
              <a:pathLst>
                <a:path w="1645" h="777" extrusionOk="0">
                  <a:moveTo>
                    <a:pt x="869" y="1"/>
                  </a:moveTo>
                  <a:cubicBezTo>
                    <a:pt x="249" y="1"/>
                    <a:pt x="0" y="776"/>
                    <a:pt x="776" y="776"/>
                  </a:cubicBezTo>
                  <a:cubicBezTo>
                    <a:pt x="1396" y="776"/>
                    <a:pt x="1644"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5" name="Google Shape;475;p4">
              <a:extLst>
                <a:ext uri="{FF2B5EF4-FFF2-40B4-BE49-F238E27FC236}">
                  <a16:creationId xmlns:a16="http://schemas.microsoft.com/office/drawing/2014/main" id="{3C1B7BF9-4241-8ABC-4602-1E35047BEE0A}"/>
                </a:ext>
              </a:extLst>
            </p:cNvPr>
            <p:cNvSpPr>
              <a:spLocks/>
            </p:cNvSpPr>
            <p:nvPr/>
          </p:nvSpPr>
          <p:spPr bwMode="auto">
            <a:xfrm>
              <a:off x="4755950" y="2000138"/>
              <a:ext cx="48875" cy="13200"/>
            </a:xfrm>
            <a:custGeom>
              <a:avLst/>
              <a:gdLst>
                <a:gd name="T0" fmla="*/ 2147483646 w 1955"/>
                <a:gd name="T1" fmla="*/ 0 h 528"/>
                <a:gd name="T2" fmla="*/ 2147483646 w 1955"/>
                <a:gd name="T3" fmla="*/ 2147483646 h 528"/>
                <a:gd name="T4" fmla="*/ 2147483646 w 1955"/>
                <a:gd name="T5" fmla="*/ 0 h 528"/>
                <a:gd name="T6" fmla="*/ 0 60000 65536"/>
                <a:gd name="T7" fmla="*/ 0 60000 65536"/>
                <a:gd name="T8" fmla="*/ 0 60000 65536"/>
              </a:gdLst>
              <a:ahLst/>
              <a:cxnLst>
                <a:cxn ang="T6">
                  <a:pos x="T0" y="T1"/>
                </a:cxn>
                <a:cxn ang="T7">
                  <a:pos x="T2" y="T3"/>
                </a:cxn>
                <a:cxn ang="T8">
                  <a:pos x="T4" y="T5"/>
                </a:cxn>
              </a:cxnLst>
              <a:rect l="0" t="0" r="r" b="b"/>
              <a:pathLst>
                <a:path w="1955" h="528" extrusionOk="0">
                  <a:moveTo>
                    <a:pt x="1210" y="0"/>
                  </a:moveTo>
                  <a:cubicBezTo>
                    <a:pt x="869" y="0"/>
                    <a:pt x="0" y="527"/>
                    <a:pt x="745" y="527"/>
                  </a:cubicBezTo>
                  <a:cubicBezTo>
                    <a:pt x="1086" y="527"/>
                    <a:pt x="1954"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6" name="Google Shape;476;p4">
              <a:extLst>
                <a:ext uri="{FF2B5EF4-FFF2-40B4-BE49-F238E27FC236}">
                  <a16:creationId xmlns:a16="http://schemas.microsoft.com/office/drawing/2014/main" id="{CA3D198A-7F0A-237A-3B49-DD8ECB7F747C}"/>
                </a:ext>
              </a:extLst>
            </p:cNvPr>
            <p:cNvSpPr>
              <a:spLocks/>
            </p:cNvSpPr>
            <p:nvPr/>
          </p:nvSpPr>
          <p:spPr bwMode="auto">
            <a:xfrm>
              <a:off x="4662875" y="2037338"/>
              <a:ext cx="40350" cy="20975"/>
            </a:xfrm>
            <a:custGeom>
              <a:avLst/>
              <a:gdLst>
                <a:gd name="T0" fmla="*/ 2147483646 w 1614"/>
                <a:gd name="T1" fmla="*/ 2147483646 h 839"/>
                <a:gd name="T2" fmla="*/ 2147483646 w 1614"/>
                <a:gd name="T3" fmla="*/ 2147483646 h 839"/>
                <a:gd name="T4" fmla="*/ 2147483646 w 1614"/>
                <a:gd name="T5" fmla="*/ 2147483646 h 839"/>
                <a:gd name="T6" fmla="*/ 0 60000 65536"/>
                <a:gd name="T7" fmla="*/ 0 60000 65536"/>
                <a:gd name="T8" fmla="*/ 0 60000 65536"/>
              </a:gdLst>
              <a:ahLst/>
              <a:cxnLst>
                <a:cxn ang="T6">
                  <a:pos x="T0" y="T1"/>
                </a:cxn>
                <a:cxn ang="T7">
                  <a:pos x="T2" y="T3"/>
                </a:cxn>
                <a:cxn ang="T8">
                  <a:pos x="T4" y="T5"/>
                </a:cxn>
              </a:cxnLst>
              <a:rect l="0" t="0" r="r" b="b"/>
              <a:pathLst>
                <a:path w="1614" h="839" extrusionOk="0">
                  <a:moveTo>
                    <a:pt x="838" y="1"/>
                  </a:moveTo>
                  <a:cubicBezTo>
                    <a:pt x="187" y="1"/>
                    <a:pt x="1" y="839"/>
                    <a:pt x="745" y="839"/>
                  </a:cubicBezTo>
                  <a:cubicBezTo>
                    <a:pt x="1397" y="839"/>
                    <a:pt x="1614" y="1"/>
                    <a:pt x="83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7" name="Google Shape;477;p4">
              <a:extLst>
                <a:ext uri="{FF2B5EF4-FFF2-40B4-BE49-F238E27FC236}">
                  <a16:creationId xmlns:a16="http://schemas.microsoft.com/office/drawing/2014/main" id="{F483ACCE-20CB-6BB4-8E46-FC43F95D6AEB}"/>
                </a:ext>
              </a:extLst>
            </p:cNvPr>
            <p:cNvSpPr>
              <a:spLocks/>
            </p:cNvSpPr>
            <p:nvPr/>
          </p:nvSpPr>
          <p:spPr bwMode="auto">
            <a:xfrm>
              <a:off x="4692350" y="2080013"/>
              <a:ext cx="48100" cy="16300"/>
            </a:xfrm>
            <a:custGeom>
              <a:avLst/>
              <a:gdLst>
                <a:gd name="T0" fmla="*/ 2147483646 w 1924"/>
                <a:gd name="T1" fmla="*/ 0 h 652"/>
                <a:gd name="T2" fmla="*/ 2147483646 w 1924"/>
                <a:gd name="T3" fmla="*/ 2147483646 h 652"/>
                <a:gd name="T4" fmla="*/ 2147483646 w 1924"/>
                <a:gd name="T5" fmla="*/ 0 h 652"/>
                <a:gd name="T6" fmla="*/ 0 60000 65536"/>
                <a:gd name="T7" fmla="*/ 0 60000 65536"/>
                <a:gd name="T8" fmla="*/ 0 60000 65536"/>
              </a:gdLst>
              <a:ahLst/>
              <a:cxnLst>
                <a:cxn ang="T6">
                  <a:pos x="T0" y="T1"/>
                </a:cxn>
                <a:cxn ang="T7">
                  <a:pos x="T2" y="T3"/>
                </a:cxn>
                <a:cxn ang="T8">
                  <a:pos x="T4" y="T5"/>
                </a:cxn>
              </a:cxnLst>
              <a:rect l="0" t="0" r="r" b="b"/>
              <a:pathLst>
                <a:path w="1924" h="652" extrusionOk="0">
                  <a:moveTo>
                    <a:pt x="1179" y="0"/>
                  </a:moveTo>
                  <a:cubicBezTo>
                    <a:pt x="745" y="0"/>
                    <a:pt x="1" y="651"/>
                    <a:pt x="745" y="651"/>
                  </a:cubicBezTo>
                  <a:cubicBezTo>
                    <a:pt x="1179" y="651"/>
                    <a:pt x="1924" y="0"/>
                    <a:pt x="117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8" name="Google Shape;478;p4">
              <a:extLst>
                <a:ext uri="{FF2B5EF4-FFF2-40B4-BE49-F238E27FC236}">
                  <a16:creationId xmlns:a16="http://schemas.microsoft.com/office/drawing/2014/main" id="{0F066D77-8ECD-A29C-45D7-54A12761D6D5}"/>
                </a:ext>
              </a:extLst>
            </p:cNvPr>
            <p:cNvSpPr>
              <a:spLocks/>
            </p:cNvSpPr>
            <p:nvPr/>
          </p:nvSpPr>
          <p:spPr bwMode="auto">
            <a:xfrm>
              <a:off x="4783850" y="2111013"/>
              <a:ext cx="41125" cy="20975"/>
            </a:xfrm>
            <a:custGeom>
              <a:avLst/>
              <a:gdLst>
                <a:gd name="T0" fmla="*/ 2147483646 w 1645"/>
                <a:gd name="T1" fmla="*/ 2147483646 h 839"/>
                <a:gd name="T2" fmla="*/ 2147483646 w 1645"/>
                <a:gd name="T3" fmla="*/ 2147483646 h 839"/>
                <a:gd name="T4" fmla="*/ 2147483646 w 1645"/>
                <a:gd name="T5" fmla="*/ 2147483646 h 839"/>
                <a:gd name="T6" fmla="*/ 0 60000 65536"/>
                <a:gd name="T7" fmla="*/ 0 60000 65536"/>
                <a:gd name="T8" fmla="*/ 0 60000 65536"/>
              </a:gdLst>
              <a:ahLst/>
              <a:cxnLst>
                <a:cxn ang="T6">
                  <a:pos x="T0" y="T1"/>
                </a:cxn>
                <a:cxn ang="T7">
                  <a:pos x="T2" y="T3"/>
                </a:cxn>
                <a:cxn ang="T8">
                  <a:pos x="T4" y="T5"/>
                </a:cxn>
              </a:cxnLst>
              <a:rect l="0" t="0" r="r" b="b"/>
              <a:pathLst>
                <a:path w="1645" h="839" extrusionOk="0">
                  <a:moveTo>
                    <a:pt x="869" y="1"/>
                  </a:moveTo>
                  <a:cubicBezTo>
                    <a:pt x="218" y="1"/>
                    <a:pt x="1" y="838"/>
                    <a:pt x="776" y="838"/>
                  </a:cubicBezTo>
                  <a:cubicBezTo>
                    <a:pt x="1397" y="838"/>
                    <a:pt x="1645"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39" name="Google Shape;479;p4">
              <a:extLst>
                <a:ext uri="{FF2B5EF4-FFF2-40B4-BE49-F238E27FC236}">
                  <a16:creationId xmlns:a16="http://schemas.microsoft.com/office/drawing/2014/main" id="{12771C53-C4FA-D7C5-F0E6-83D0A9FAC917}"/>
                </a:ext>
              </a:extLst>
            </p:cNvPr>
            <p:cNvSpPr>
              <a:spLocks/>
            </p:cNvSpPr>
            <p:nvPr/>
          </p:nvSpPr>
          <p:spPr bwMode="auto">
            <a:xfrm>
              <a:off x="4719500" y="2147463"/>
              <a:ext cx="48100" cy="15550"/>
            </a:xfrm>
            <a:custGeom>
              <a:avLst/>
              <a:gdLst>
                <a:gd name="T0" fmla="*/ 2147483646 w 1924"/>
                <a:gd name="T1" fmla="*/ 2147483646 h 622"/>
                <a:gd name="T2" fmla="*/ 2147483646 w 1924"/>
                <a:gd name="T3" fmla="*/ 2147483646 h 622"/>
                <a:gd name="T4" fmla="*/ 2147483646 w 1924"/>
                <a:gd name="T5" fmla="*/ 2147483646 h 622"/>
                <a:gd name="T6" fmla="*/ 0 60000 65536"/>
                <a:gd name="T7" fmla="*/ 0 60000 65536"/>
                <a:gd name="T8" fmla="*/ 0 60000 65536"/>
              </a:gdLst>
              <a:ahLst/>
              <a:cxnLst>
                <a:cxn ang="T6">
                  <a:pos x="T0" y="T1"/>
                </a:cxn>
                <a:cxn ang="T7">
                  <a:pos x="T2" y="T3"/>
                </a:cxn>
                <a:cxn ang="T8">
                  <a:pos x="T4" y="T5"/>
                </a:cxn>
              </a:cxnLst>
              <a:rect l="0" t="0" r="r" b="b"/>
              <a:pathLst>
                <a:path w="1924" h="622" extrusionOk="0">
                  <a:moveTo>
                    <a:pt x="1179" y="1"/>
                  </a:moveTo>
                  <a:cubicBezTo>
                    <a:pt x="745" y="1"/>
                    <a:pt x="0" y="621"/>
                    <a:pt x="745" y="621"/>
                  </a:cubicBezTo>
                  <a:cubicBezTo>
                    <a:pt x="1179" y="621"/>
                    <a:pt x="1923"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0" name="Google Shape;480;p4">
              <a:extLst>
                <a:ext uri="{FF2B5EF4-FFF2-40B4-BE49-F238E27FC236}">
                  <a16:creationId xmlns:a16="http://schemas.microsoft.com/office/drawing/2014/main" id="{65D320AF-E6DB-DE26-470C-C4EB61EA76B5}"/>
                </a:ext>
              </a:extLst>
            </p:cNvPr>
            <p:cNvSpPr>
              <a:spLocks/>
            </p:cNvSpPr>
            <p:nvPr/>
          </p:nvSpPr>
          <p:spPr bwMode="auto">
            <a:xfrm>
              <a:off x="4766025" y="2066813"/>
              <a:ext cx="48875" cy="15550"/>
            </a:xfrm>
            <a:custGeom>
              <a:avLst/>
              <a:gdLst>
                <a:gd name="T0" fmla="*/ 2147483646 w 1955"/>
                <a:gd name="T1" fmla="*/ 2147483646 h 622"/>
                <a:gd name="T2" fmla="*/ 2147483646 w 1955"/>
                <a:gd name="T3" fmla="*/ 2147483646 h 622"/>
                <a:gd name="T4" fmla="*/ 2147483646 w 1955"/>
                <a:gd name="T5" fmla="*/ 2147483646 h 622"/>
                <a:gd name="T6" fmla="*/ 0 60000 65536"/>
                <a:gd name="T7" fmla="*/ 0 60000 65536"/>
                <a:gd name="T8" fmla="*/ 0 60000 65536"/>
              </a:gdLst>
              <a:ahLst/>
              <a:cxnLst>
                <a:cxn ang="T6">
                  <a:pos x="T0" y="T1"/>
                </a:cxn>
                <a:cxn ang="T7">
                  <a:pos x="T2" y="T3"/>
                </a:cxn>
                <a:cxn ang="T8">
                  <a:pos x="T4" y="T5"/>
                </a:cxn>
              </a:cxnLst>
              <a:rect l="0" t="0" r="r" b="b"/>
              <a:pathLst>
                <a:path w="1955" h="622" extrusionOk="0">
                  <a:moveTo>
                    <a:pt x="1210" y="1"/>
                  </a:moveTo>
                  <a:cubicBezTo>
                    <a:pt x="776" y="1"/>
                    <a:pt x="0" y="621"/>
                    <a:pt x="745" y="621"/>
                  </a:cubicBezTo>
                  <a:cubicBezTo>
                    <a:pt x="1179" y="621"/>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1" name="Google Shape;481;p4">
              <a:extLst>
                <a:ext uri="{FF2B5EF4-FFF2-40B4-BE49-F238E27FC236}">
                  <a16:creationId xmlns:a16="http://schemas.microsoft.com/office/drawing/2014/main" id="{53877591-6D0B-EFED-2282-FCA0901752AE}"/>
                </a:ext>
              </a:extLst>
            </p:cNvPr>
            <p:cNvSpPr>
              <a:spLocks/>
            </p:cNvSpPr>
            <p:nvPr/>
          </p:nvSpPr>
          <p:spPr bwMode="auto">
            <a:xfrm>
              <a:off x="4774550" y="1948938"/>
              <a:ext cx="40350" cy="21750"/>
            </a:xfrm>
            <a:custGeom>
              <a:avLst/>
              <a:gdLst>
                <a:gd name="T0" fmla="*/ 2147483646 w 1614"/>
                <a:gd name="T1" fmla="*/ 2147483646 h 870"/>
                <a:gd name="T2" fmla="*/ 2147483646 w 1614"/>
                <a:gd name="T3" fmla="*/ 2147483646 h 870"/>
                <a:gd name="T4" fmla="*/ 2147483646 w 1614"/>
                <a:gd name="T5" fmla="*/ 2147483646 h 870"/>
                <a:gd name="T6" fmla="*/ 0 60000 65536"/>
                <a:gd name="T7" fmla="*/ 0 60000 65536"/>
                <a:gd name="T8" fmla="*/ 0 60000 65536"/>
              </a:gdLst>
              <a:ahLst/>
              <a:cxnLst>
                <a:cxn ang="T6">
                  <a:pos x="T0" y="T1"/>
                </a:cxn>
                <a:cxn ang="T7">
                  <a:pos x="T2" y="T3"/>
                </a:cxn>
                <a:cxn ang="T8">
                  <a:pos x="T4" y="T5"/>
                </a:cxn>
              </a:cxnLst>
              <a:rect l="0" t="0" r="r" b="b"/>
              <a:pathLst>
                <a:path w="1614" h="870" extrusionOk="0">
                  <a:moveTo>
                    <a:pt x="838" y="1"/>
                  </a:moveTo>
                  <a:cubicBezTo>
                    <a:pt x="187" y="1"/>
                    <a:pt x="1" y="869"/>
                    <a:pt x="745" y="869"/>
                  </a:cubicBezTo>
                  <a:cubicBezTo>
                    <a:pt x="1396" y="869"/>
                    <a:pt x="1614" y="1"/>
                    <a:pt x="83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2" name="Google Shape;482;p4">
              <a:extLst>
                <a:ext uri="{FF2B5EF4-FFF2-40B4-BE49-F238E27FC236}">
                  <a16:creationId xmlns:a16="http://schemas.microsoft.com/office/drawing/2014/main" id="{04C0DF89-EF9D-E81C-DD89-7D55159FDD07}"/>
                </a:ext>
              </a:extLst>
            </p:cNvPr>
            <p:cNvSpPr>
              <a:spLocks/>
            </p:cNvSpPr>
            <p:nvPr/>
          </p:nvSpPr>
          <p:spPr bwMode="auto">
            <a:xfrm>
              <a:off x="4806350" y="1862088"/>
              <a:ext cx="48875" cy="13200"/>
            </a:xfrm>
            <a:custGeom>
              <a:avLst/>
              <a:gdLst>
                <a:gd name="T0" fmla="*/ 2147483646 w 1955"/>
                <a:gd name="T1" fmla="*/ 2147483646 h 528"/>
                <a:gd name="T2" fmla="*/ 2147483646 w 1955"/>
                <a:gd name="T3" fmla="*/ 2147483646 h 528"/>
                <a:gd name="T4" fmla="*/ 2147483646 w 1955"/>
                <a:gd name="T5" fmla="*/ 2147483646 h 528"/>
                <a:gd name="T6" fmla="*/ 0 60000 65536"/>
                <a:gd name="T7" fmla="*/ 0 60000 65536"/>
                <a:gd name="T8" fmla="*/ 0 60000 65536"/>
              </a:gdLst>
              <a:ahLst/>
              <a:cxnLst>
                <a:cxn ang="T6">
                  <a:pos x="T0" y="T1"/>
                </a:cxn>
                <a:cxn ang="T7">
                  <a:pos x="T2" y="T3"/>
                </a:cxn>
                <a:cxn ang="T8">
                  <a:pos x="T4" y="T5"/>
                </a:cxn>
              </a:cxnLst>
              <a:rect l="0" t="0" r="r" b="b"/>
              <a:pathLst>
                <a:path w="1955" h="528" extrusionOk="0">
                  <a:moveTo>
                    <a:pt x="1210" y="1"/>
                  </a:moveTo>
                  <a:cubicBezTo>
                    <a:pt x="869" y="1"/>
                    <a:pt x="0" y="528"/>
                    <a:pt x="745" y="528"/>
                  </a:cubicBezTo>
                  <a:cubicBezTo>
                    <a:pt x="1117" y="528"/>
                    <a:pt x="1955"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3" name="Google Shape;483;p4">
              <a:extLst>
                <a:ext uri="{FF2B5EF4-FFF2-40B4-BE49-F238E27FC236}">
                  <a16:creationId xmlns:a16="http://schemas.microsoft.com/office/drawing/2014/main" id="{315CA999-7557-C4AD-5A1F-9F29A3B2811B}"/>
                </a:ext>
              </a:extLst>
            </p:cNvPr>
            <p:cNvSpPr>
              <a:spLocks/>
            </p:cNvSpPr>
            <p:nvPr/>
          </p:nvSpPr>
          <p:spPr bwMode="auto">
            <a:xfrm>
              <a:off x="4918025" y="1922588"/>
              <a:ext cx="48875" cy="13975"/>
            </a:xfrm>
            <a:custGeom>
              <a:avLst/>
              <a:gdLst>
                <a:gd name="T0" fmla="*/ 2147483646 w 1955"/>
                <a:gd name="T1" fmla="*/ 0 h 559"/>
                <a:gd name="T2" fmla="*/ 2147483646 w 1955"/>
                <a:gd name="T3" fmla="*/ 2147483646 h 559"/>
                <a:gd name="T4" fmla="*/ 2147483646 w 1955"/>
                <a:gd name="T5" fmla="*/ 0 h 559"/>
                <a:gd name="T6" fmla="*/ 0 60000 65536"/>
                <a:gd name="T7" fmla="*/ 0 60000 65536"/>
                <a:gd name="T8" fmla="*/ 0 60000 65536"/>
              </a:gdLst>
              <a:ahLst/>
              <a:cxnLst>
                <a:cxn ang="T6">
                  <a:pos x="T0" y="T1"/>
                </a:cxn>
                <a:cxn ang="T7">
                  <a:pos x="T2" y="T3"/>
                </a:cxn>
                <a:cxn ang="T8">
                  <a:pos x="T4" y="T5"/>
                </a:cxn>
              </a:cxnLst>
              <a:rect l="0" t="0" r="r" b="b"/>
              <a:pathLst>
                <a:path w="1955" h="559" extrusionOk="0">
                  <a:moveTo>
                    <a:pt x="1210" y="0"/>
                  </a:moveTo>
                  <a:cubicBezTo>
                    <a:pt x="838" y="0"/>
                    <a:pt x="0" y="558"/>
                    <a:pt x="745" y="558"/>
                  </a:cubicBezTo>
                  <a:cubicBezTo>
                    <a:pt x="1086" y="558"/>
                    <a:pt x="1954"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4" name="Google Shape;484;p4">
              <a:extLst>
                <a:ext uri="{FF2B5EF4-FFF2-40B4-BE49-F238E27FC236}">
                  <a16:creationId xmlns:a16="http://schemas.microsoft.com/office/drawing/2014/main" id="{4763AC8B-34E8-AB56-17DF-EE3233FF67C0}"/>
                </a:ext>
              </a:extLst>
            </p:cNvPr>
            <p:cNvSpPr>
              <a:spLocks/>
            </p:cNvSpPr>
            <p:nvPr/>
          </p:nvSpPr>
          <p:spPr bwMode="auto">
            <a:xfrm>
              <a:off x="4854425" y="1950488"/>
              <a:ext cx="47325" cy="17875"/>
            </a:xfrm>
            <a:custGeom>
              <a:avLst/>
              <a:gdLst>
                <a:gd name="T0" fmla="*/ 2147483646 w 1893"/>
                <a:gd name="T1" fmla="*/ 2147483646 h 715"/>
                <a:gd name="T2" fmla="*/ 2147483646 w 1893"/>
                <a:gd name="T3" fmla="*/ 2147483646 h 715"/>
                <a:gd name="T4" fmla="*/ 2147483646 w 1893"/>
                <a:gd name="T5" fmla="*/ 2147483646 h 715"/>
                <a:gd name="T6" fmla="*/ 0 60000 65536"/>
                <a:gd name="T7" fmla="*/ 0 60000 65536"/>
                <a:gd name="T8" fmla="*/ 0 60000 65536"/>
              </a:gdLst>
              <a:ahLst/>
              <a:cxnLst>
                <a:cxn ang="T6">
                  <a:pos x="T0" y="T1"/>
                </a:cxn>
                <a:cxn ang="T7">
                  <a:pos x="T2" y="T3"/>
                </a:cxn>
                <a:cxn ang="T8">
                  <a:pos x="T4" y="T5"/>
                </a:cxn>
              </a:cxnLst>
              <a:rect l="0" t="0" r="r" b="b"/>
              <a:pathLst>
                <a:path w="1893" h="715" extrusionOk="0">
                  <a:moveTo>
                    <a:pt x="1148" y="1"/>
                  </a:moveTo>
                  <a:cubicBezTo>
                    <a:pt x="683" y="1"/>
                    <a:pt x="1" y="714"/>
                    <a:pt x="745" y="714"/>
                  </a:cubicBezTo>
                  <a:cubicBezTo>
                    <a:pt x="1210" y="714"/>
                    <a:pt x="1893" y="1"/>
                    <a:pt x="1148"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5" name="Google Shape;485;p4">
              <a:extLst>
                <a:ext uri="{FF2B5EF4-FFF2-40B4-BE49-F238E27FC236}">
                  <a16:creationId xmlns:a16="http://schemas.microsoft.com/office/drawing/2014/main" id="{0EBF4D67-3F62-1D0F-FB59-AE6569E9E3FA}"/>
                </a:ext>
              </a:extLst>
            </p:cNvPr>
            <p:cNvSpPr>
              <a:spLocks/>
            </p:cNvSpPr>
            <p:nvPr/>
          </p:nvSpPr>
          <p:spPr bwMode="auto">
            <a:xfrm>
              <a:off x="4842025" y="1910938"/>
              <a:ext cx="45000" cy="10125"/>
            </a:xfrm>
            <a:custGeom>
              <a:avLst/>
              <a:gdLst>
                <a:gd name="T0" fmla="*/ 2147483646 w 1800"/>
                <a:gd name="T1" fmla="*/ 2147483646 h 405"/>
                <a:gd name="T2" fmla="*/ 2147483646 w 1800"/>
                <a:gd name="T3" fmla="*/ 2147483646 h 405"/>
                <a:gd name="T4" fmla="*/ 2147483646 w 1800"/>
                <a:gd name="T5" fmla="*/ 2147483646 h 405"/>
                <a:gd name="T6" fmla="*/ 0 60000 65536"/>
                <a:gd name="T7" fmla="*/ 0 60000 65536"/>
                <a:gd name="T8" fmla="*/ 0 60000 65536"/>
              </a:gdLst>
              <a:ahLst/>
              <a:cxnLst>
                <a:cxn ang="T6">
                  <a:pos x="T0" y="T1"/>
                </a:cxn>
                <a:cxn ang="T7">
                  <a:pos x="T2" y="T3"/>
                </a:cxn>
                <a:cxn ang="T8">
                  <a:pos x="T4" y="T5"/>
                </a:cxn>
              </a:cxnLst>
              <a:rect l="0" t="0" r="r" b="b"/>
              <a:pathLst>
                <a:path w="1800" h="405" extrusionOk="0">
                  <a:moveTo>
                    <a:pt x="1272" y="1"/>
                  </a:moveTo>
                  <a:cubicBezTo>
                    <a:pt x="1055" y="1"/>
                    <a:pt x="0" y="404"/>
                    <a:pt x="528" y="404"/>
                  </a:cubicBezTo>
                  <a:cubicBezTo>
                    <a:pt x="745" y="404"/>
                    <a:pt x="1799" y="1"/>
                    <a:pt x="1272"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6" name="Google Shape;486;p4">
              <a:extLst>
                <a:ext uri="{FF2B5EF4-FFF2-40B4-BE49-F238E27FC236}">
                  <a16:creationId xmlns:a16="http://schemas.microsoft.com/office/drawing/2014/main" id="{EC46B630-9773-F7A4-3A6E-63CDA7020618}"/>
                </a:ext>
              </a:extLst>
            </p:cNvPr>
            <p:cNvSpPr>
              <a:spLocks/>
            </p:cNvSpPr>
            <p:nvPr/>
          </p:nvSpPr>
          <p:spPr bwMode="auto">
            <a:xfrm>
              <a:off x="4921125" y="1854338"/>
              <a:ext cx="48875" cy="15525"/>
            </a:xfrm>
            <a:custGeom>
              <a:avLst/>
              <a:gdLst>
                <a:gd name="T0" fmla="*/ 2147483646 w 1955"/>
                <a:gd name="T1" fmla="*/ 0 h 621"/>
                <a:gd name="T2" fmla="*/ 2147483646 w 1955"/>
                <a:gd name="T3" fmla="*/ 2147483646 h 621"/>
                <a:gd name="T4" fmla="*/ 2147483646 w 1955"/>
                <a:gd name="T5" fmla="*/ 0 h 621"/>
                <a:gd name="T6" fmla="*/ 0 60000 65536"/>
                <a:gd name="T7" fmla="*/ 0 60000 65536"/>
                <a:gd name="T8" fmla="*/ 0 60000 65536"/>
              </a:gdLst>
              <a:ahLst/>
              <a:cxnLst>
                <a:cxn ang="T6">
                  <a:pos x="T0" y="T1"/>
                </a:cxn>
                <a:cxn ang="T7">
                  <a:pos x="T2" y="T3"/>
                </a:cxn>
                <a:cxn ang="T8">
                  <a:pos x="T4" y="T5"/>
                </a:cxn>
              </a:cxnLst>
              <a:rect l="0" t="0" r="r" b="b"/>
              <a:pathLst>
                <a:path w="1955" h="621" extrusionOk="0">
                  <a:moveTo>
                    <a:pt x="1210" y="0"/>
                  </a:moveTo>
                  <a:cubicBezTo>
                    <a:pt x="776" y="0"/>
                    <a:pt x="0" y="621"/>
                    <a:pt x="745" y="621"/>
                  </a:cubicBezTo>
                  <a:cubicBezTo>
                    <a:pt x="1179" y="621"/>
                    <a:pt x="1954"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7" name="Google Shape;487;p4">
              <a:extLst>
                <a:ext uri="{FF2B5EF4-FFF2-40B4-BE49-F238E27FC236}">
                  <a16:creationId xmlns:a16="http://schemas.microsoft.com/office/drawing/2014/main" id="{694ADDE8-7911-ECB1-739B-10C6A53E0A1D}"/>
                </a:ext>
              </a:extLst>
            </p:cNvPr>
            <p:cNvSpPr>
              <a:spLocks/>
            </p:cNvSpPr>
            <p:nvPr/>
          </p:nvSpPr>
          <p:spPr bwMode="auto">
            <a:xfrm>
              <a:off x="5008750" y="1891563"/>
              <a:ext cx="48875" cy="15525"/>
            </a:xfrm>
            <a:custGeom>
              <a:avLst/>
              <a:gdLst>
                <a:gd name="T0" fmla="*/ 2147483646 w 1955"/>
                <a:gd name="T1" fmla="*/ 0 h 621"/>
                <a:gd name="T2" fmla="*/ 2147483646 w 1955"/>
                <a:gd name="T3" fmla="*/ 2147483646 h 621"/>
                <a:gd name="T4" fmla="*/ 2147483646 w 1955"/>
                <a:gd name="T5" fmla="*/ 0 h 621"/>
                <a:gd name="T6" fmla="*/ 0 60000 65536"/>
                <a:gd name="T7" fmla="*/ 0 60000 65536"/>
                <a:gd name="T8" fmla="*/ 0 60000 65536"/>
              </a:gdLst>
              <a:ahLst/>
              <a:cxnLst>
                <a:cxn ang="T6">
                  <a:pos x="T0" y="T1"/>
                </a:cxn>
                <a:cxn ang="T7">
                  <a:pos x="T2" y="T3"/>
                </a:cxn>
                <a:cxn ang="T8">
                  <a:pos x="T4" y="T5"/>
                </a:cxn>
              </a:cxnLst>
              <a:rect l="0" t="0" r="r" b="b"/>
              <a:pathLst>
                <a:path w="1955" h="621" extrusionOk="0">
                  <a:moveTo>
                    <a:pt x="1179" y="0"/>
                  </a:moveTo>
                  <a:cubicBezTo>
                    <a:pt x="776" y="0"/>
                    <a:pt x="0" y="621"/>
                    <a:pt x="745" y="621"/>
                  </a:cubicBezTo>
                  <a:cubicBezTo>
                    <a:pt x="1179" y="621"/>
                    <a:pt x="1955" y="0"/>
                    <a:pt x="117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8" name="Google Shape;488;p4">
              <a:extLst>
                <a:ext uri="{FF2B5EF4-FFF2-40B4-BE49-F238E27FC236}">
                  <a16:creationId xmlns:a16="http://schemas.microsoft.com/office/drawing/2014/main" id="{6CADE24F-65A7-7901-F5EB-B8A9511BD5D4}"/>
                </a:ext>
              </a:extLst>
            </p:cNvPr>
            <p:cNvSpPr>
              <a:spLocks/>
            </p:cNvSpPr>
            <p:nvPr/>
          </p:nvSpPr>
          <p:spPr bwMode="auto">
            <a:xfrm>
              <a:off x="4968425" y="1969113"/>
              <a:ext cx="48875" cy="14750"/>
            </a:xfrm>
            <a:custGeom>
              <a:avLst/>
              <a:gdLst>
                <a:gd name="T0" fmla="*/ 2147483646 w 1955"/>
                <a:gd name="T1" fmla="*/ 0 h 590"/>
                <a:gd name="T2" fmla="*/ 2147483646 w 1955"/>
                <a:gd name="T3" fmla="*/ 2147483646 h 590"/>
                <a:gd name="T4" fmla="*/ 2147483646 w 1955"/>
                <a:gd name="T5" fmla="*/ 0 h 590"/>
                <a:gd name="T6" fmla="*/ 0 60000 65536"/>
                <a:gd name="T7" fmla="*/ 0 60000 65536"/>
                <a:gd name="T8" fmla="*/ 0 60000 65536"/>
              </a:gdLst>
              <a:ahLst/>
              <a:cxnLst>
                <a:cxn ang="T6">
                  <a:pos x="T0" y="T1"/>
                </a:cxn>
                <a:cxn ang="T7">
                  <a:pos x="T2" y="T3"/>
                </a:cxn>
                <a:cxn ang="T8">
                  <a:pos x="T4" y="T5"/>
                </a:cxn>
              </a:cxnLst>
              <a:rect l="0" t="0" r="r" b="b"/>
              <a:pathLst>
                <a:path w="1955" h="590" extrusionOk="0">
                  <a:moveTo>
                    <a:pt x="1210" y="0"/>
                  </a:moveTo>
                  <a:cubicBezTo>
                    <a:pt x="807" y="0"/>
                    <a:pt x="0" y="590"/>
                    <a:pt x="745" y="590"/>
                  </a:cubicBezTo>
                  <a:cubicBezTo>
                    <a:pt x="1148" y="590"/>
                    <a:pt x="1955"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49" name="Google Shape;489;p4">
              <a:extLst>
                <a:ext uri="{FF2B5EF4-FFF2-40B4-BE49-F238E27FC236}">
                  <a16:creationId xmlns:a16="http://schemas.microsoft.com/office/drawing/2014/main" id="{FC36A8ED-87B2-7648-0325-C22FBF7B66B2}"/>
                </a:ext>
              </a:extLst>
            </p:cNvPr>
            <p:cNvSpPr>
              <a:spLocks/>
            </p:cNvSpPr>
            <p:nvPr/>
          </p:nvSpPr>
          <p:spPr bwMode="auto">
            <a:xfrm>
              <a:off x="5039000" y="1976863"/>
              <a:ext cx="48875" cy="13975"/>
            </a:xfrm>
            <a:custGeom>
              <a:avLst/>
              <a:gdLst>
                <a:gd name="T0" fmla="*/ 2147483646 w 1955"/>
                <a:gd name="T1" fmla="*/ 0 h 559"/>
                <a:gd name="T2" fmla="*/ 2147483646 w 1955"/>
                <a:gd name="T3" fmla="*/ 2147483646 h 559"/>
                <a:gd name="T4" fmla="*/ 2147483646 w 1955"/>
                <a:gd name="T5" fmla="*/ 0 h 559"/>
                <a:gd name="T6" fmla="*/ 0 60000 65536"/>
                <a:gd name="T7" fmla="*/ 0 60000 65536"/>
                <a:gd name="T8" fmla="*/ 0 60000 65536"/>
              </a:gdLst>
              <a:ahLst/>
              <a:cxnLst>
                <a:cxn ang="T6">
                  <a:pos x="T0" y="T1"/>
                </a:cxn>
                <a:cxn ang="T7">
                  <a:pos x="T2" y="T3"/>
                </a:cxn>
                <a:cxn ang="T8">
                  <a:pos x="T4" y="T5"/>
                </a:cxn>
              </a:cxnLst>
              <a:rect l="0" t="0" r="r" b="b"/>
              <a:pathLst>
                <a:path w="1955" h="559" extrusionOk="0">
                  <a:moveTo>
                    <a:pt x="1210" y="0"/>
                  </a:moveTo>
                  <a:cubicBezTo>
                    <a:pt x="869" y="0"/>
                    <a:pt x="0" y="559"/>
                    <a:pt x="745" y="559"/>
                  </a:cubicBezTo>
                  <a:cubicBezTo>
                    <a:pt x="1086" y="559"/>
                    <a:pt x="1954"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0" name="Google Shape;490;p4">
              <a:extLst>
                <a:ext uri="{FF2B5EF4-FFF2-40B4-BE49-F238E27FC236}">
                  <a16:creationId xmlns:a16="http://schemas.microsoft.com/office/drawing/2014/main" id="{B567F5A9-8849-F314-C793-ABBC81BC374B}"/>
                </a:ext>
              </a:extLst>
            </p:cNvPr>
            <p:cNvSpPr>
              <a:spLocks/>
            </p:cNvSpPr>
            <p:nvPr/>
          </p:nvSpPr>
          <p:spPr bwMode="auto">
            <a:xfrm>
              <a:off x="5130500" y="1949713"/>
              <a:ext cx="41125" cy="20200"/>
            </a:xfrm>
            <a:custGeom>
              <a:avLst/>
              <a:gdLst>
                <a:gd name="T0" fmla="*/ 2147483646 w 1645"/>
                <a:gd name="T1" fmla="*/ 2147483646 h 808"/>
                <a:gd name="T2" fmla="*/ 2147483646 w 1645"/>
                <a:gd name="T3" fmla="*/ 2147483646 h 808"/>
                <a:gd name="T4" fmla="*/ 2147483646 w 1645"/>
                <a:gd name="T5" fmla="*/ 2147483646 h 808"/>
                <a:gd name="T6" fmla="*/ 0 60000 65536"/>
                <a:gd name="T7" fmla="*/ 0 60000 65536"/>
                <a:gd name="T8" fmla="*/ 0 60000 65536"/>
              </a:gdLst>
              <a:ahLst/>
              <a:cxnLst>
                <a:cxn ang="T6">
                  <a:pos x="T0" y="T1"/>
                </a:cxn>
                <a:cxn ang="T7">
                  <a:pos x="T2" y="T3"/>
                </a:cxn>
                <a:cxn ang="T8">
                  <a:pos x="T4" y="T5"/>
                </a:cxn>
              </a:cxnLst>
              <a:rect l="0" t="0" r="r" b="b"/>
              <a:pathLst>
                <a:path w="1645" h="808" extrusionOk="0">
                  <a:moveTo>
                    <a:pt x="869" y="1"/>
                  </a:moveTo>
                  <a:cubicBezTo>
                    <a:pt x="218" y="1"/>
                    <a:pt x="0" y="807"/>
                    <a:pt x="776" y="807"/>
                  </a:cubicBezTo>
                  <a:cubicBezTo>
                    <a:pt x="1396" y="807"/>
                    <a:pt x="1644" y="1"/>
                    <a:pt x="86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1" name="Google Shape;491;p4">
              <a:extLst>
                <a:ext uri="{FF2B5EF4-FFF2-40B4-BE49-F238E27FC236}">
                  <a16:creationId xmlns:a16="http://schemas.microsoft.com/office/drawing/2014/main" id="{E3B45853-8055-8200-E926-905CF2F4F3CE}"/>
                </a:ext>
              </a:extLst>
            </p:cNvPr>
            <p:cNvSpPr>
              <a:spLocks/>
            </p:cNvSpPr>
            <p:nvPr/>
          </p:nvSpPr>
          <p:spPr bwMode="auto">
            <a:xfrm>
              <a:off x="5066125" y="1914038"/>
              <a:ext cx="48125" cy="17100"/>
            </a:xfrm>
            <a:custGeom>
              <a:avLst/>
              <a:gdLst>
                <a:gd name="T0" fmla="*/ 2147483646 w 1925"/>
                <a:gd name="T1" fmla="*/ 2147483646 h 684"/>
                <a:gd name="T2" fmla="*/ 2147483646 w 1925"/>
                <a:gd name="T3" fmla="*/ 2147483646 h 684"/>
                <a:gd name="T4" fmla="*/ 2147483646 w 1925"/>
                <a:gd name="T5" fmla="*/ 2147483646 h 684"/>
                <a:gd name="T6" fmla="*/ 0 60000 65536"/>
                <a:gd name="T7" fmla="*/ 0 60000 65536"/>
                <a:gd name="T8" fmla="*/ 0 60000 65536"/>
              </a:gdLst>
              <a:ahLst/>
              <a:cxnLst>
                <a:cxn ang="T6">
                  <a:pos x="T0" y="T1"/>
                </a:cxn>
                <a:cxn ang="T7">
                  <a:pos x="T2" y="T3"/>
                </a:cxn>
                <a:cxn ang="T8">
                  <a:pos x="T4" y="T5"/>
                </a:cxn>
              </a:cxnLst>
              <a:rect l="0" t="0" r="r" b="b"/>
              <a:pathLst>
                <a:path w="1925" h="684" extrusionOk="0">
                  <a:moveTo>
                    <a:pt x="1180" y="1"/>
                  </a:moveTo>
                  <a:cubicBezTo>
                    <a:pt x="714" y="1"/>
                    <a:pt x="1" y="683"/>
                    <a:pt x="745" y="683"/>
                  </a:cubicBezTo>
                  <a:cubicBezTo>
                    <a:pt x="1211" y="683"/>
                    <a:pt x="1924" y="1"/>
                    <a:pt x="118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2" name="Google Shape;492;p4">
              <a:extLst>
                <a:ext uri="{FF2B5EF4-FFF2-40B4-BE49-F238E27FC236}">
                  <a16:creationId xmlns:a16="http://schemas.microsoft.com/office/drawing/2014/main" id="{2706261E-28FD-71FA-A8D7-BE95B712049B}"/>
                </a:ext>
              </a:extLst>
            </p:cNvPr>
            <p:cNvSpPr>
              <a:spLocks/>
            </p:cNvSpPr>
            <p:nvPr/>
          </p:nvSpPr>
          <p:spPr bwMode="auto">
            <a:xfrm>
              <a:off x="5116550" y="1860538"/>
              <a:ext cx="48875" cy="16325"/>
            </a:xfrm>
            <a:custGeom>
              <a:avLst/>
              <a:gdLst>
                <a:gd name="T0" fmla="*/ 2147483646 w 1955"/>
                <a:gd name="T1" fmla="*/ 2147483646 h 653"/>
                <a:gd name="T2" fmla="*/ 2147483646 w 1955"/>
                <a:gd name="T3" fmla="*/ 2147483646 h 653"/>
                <a:gd name="T4" fmla="*/ 2147483646 w 1955"/>
                <a:gd name="T5" fmla="*/ 2147483646 h 653"/>
                <a:gd name="T6" fmla="*/ 0 60000 65536"/>
                <a:gd name="T7" fmla="*/ 0 60000 65536"/>
                <a:gd name="T8" fmla="*/ 0 60000 65536"/>
              </a:gdLst>
              <a:ahLst/>
              <a:cxnLst>
                <a:cxn ang="T6">
                  <a:pos x="T0" y="T1"/>
                </a:cxn>
                <a:cxn ang="T7">
                  <a:pos x="T2" y="T3"/>
                </a:cxn>
                <a:cxn ang="T8">
                  <a:pos x="T4" y="T5"/>
                </a:cxn>
              </a:cxnLst>
              <a:rect l="0" t="0" r="r" b="b"/>
              <a:pathLst>
                <a:path w="1955" h="653" extrusionOk="0">
                  <a:moveTo>
                    <a:pt x="1179" y="1"/>
                  </a:moveTo>
                  <a:cubicBezTo>
                    <a:pt x="745" y="1"/>
                    <a:pt x="0" y="652"/>
                    <a:pt x="745" y="652"/>
                  </a:cubicBezTo>
                  <a:cubicBezTo>
                    <a:pt x="1179" y="652"/>
                    <a:pt x="1954" y="1"/>
                    <a:pt x="117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3" name="Google Shape;493;p4">
              <a:extLst>
                <a:ext uri="{FF2B5EF4-FFF2-40B4-BE49-F238E27FC236}">
                  <a16:creationId xmlns:a16="http://schemas.microsoft.com/office/drawing/2014/main" id="{96DB1704-D724-9390-4607-2BA4CF998949}"/>
                </a:ext>
              </a:extLst>
            </p:cNvPr>
            <p:cNvSpPr>
              <a:spLocks/>
            </p:cNvSpPr>
            <p:nvPr/>
          </p:nvSpPr>
          <p:spPr bwMode="auto">
            <a:xfrm>
              <a:off x="5188650" y="1829513"/>
              <a:ext cx="45800" cy="11675"/>
            </a:xfrm>
            <a:custGeom>
              <a:avLst/>
              <a:gdLst>
                <a:gd name="T0" fmla="*/ 2147483646 w 1832"/>
                <a:gd name="T1" fmla="*/ 2147483646 h 467"/>
                <a:gd name="T2" fmla="*/ 2147483646 w 1832"/>
                <a:gd name="T3" fmla="*/ 2147483646 h 467"/>
                <a:gd name="T4" fmla="*/ 2147483646 w 1832"/>
                <a:gd name="T5" fmla="*/ 2147483646 h 467"/>
                <a:gd name="T6" fmla="*/ 0 60000 65536"/>
                <a:gd name="T7" fmla="*/ 0 60000 65536"/>
                <a:gd name="T8" fmla="*/ 0 60000 65536"/>
              </a:gdLst>
              <a:ahLst/>
              <a:cxnLst>
                <a:cxn ang="T6">
                  <a:pos x="T0" y="T1"/>
                </a:cxn>
                <a:cxn ang="T7">
                  <a:pos x="T2" y="T3"/>
                </a:cxn>
                <a:cxn ang="T8">
                  <a:pos x="T4" y="T5"/>
                </a:cxn>
              </a:cxnLst>
              <a:rect l="0" t="0" r="r" b="b"/>
              <a:pathLst>
                <a:path w="1832" h="467" extrusionOk="0">
                  <a:moveTo>
                    <a:pt x="1273" y="1"/>
                  </a:moveTo>
                  <a:cubicBezTo>
                    <a:pt x="1025" y="1"/>
                    <a:pt x="1" y="466"/>
                    <a:pt x="559" y="466"/>
                  </a:cubicBezTo>
                  <a:cubicBezTo>
                    <a:pt x="807" y="466"/>
                    <a:pt x="1831" y="1"/>
                    <a:pt x="1273"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4" name="Google Shape;494;p4">
              <a:extLst>
                <a:ext uri="{FF2B5EF4-FFF2-40B4-BE49-F238E27FC236}">
                  <a16:creationId xmlns:a16="http://schemas.microsoft.com/office/drawing/2014/main" id="{7B72CA1B-41C9-96C7-1E0A-61B76E8CA4F2}"/>
                </a:ext>
              </a:extLst>
            </p:cNvPr>
            <p:cNvSpPr>
              <a:spLocks/>
            </p:cNvSpPr>
            <p:nvPr/>
          </p:nvSpPr>
          <p:spPr bwMode="auto">
            <a:xfrm>
              <a:off x="5237525" y="1794613"/>
              <a:ext cx="48875" cy="14000"/>
            </a:xfrm>
            <a:custGeom>
              <a:avLst/>
              <a:gdLst>
                <a:gd name="T0" fmla="*/ 2147483646 w 1955"/>
                <a:gd name="T1" fmla="*/ 2147483646 h 560"/>
                <a:gd name="T2" fmla="*/ 2147483646 w 1955"/>
                <a:gd name="T3" fmla="*/ 2147483646 h 560"/>
                <a:gd name="T4" fmla="*/ 2147483646 w 1955"/>
                <a:gd name="T5" fmla="*/ 2147483646 h 560"/>
                <a:gd name="T6" fmla="*/ 0 60000 65536"/>
                <a:gd name="T7" fmla="*/ 0 60000 65536"/>
                <a:gd name="T8" fmla="*/ 0 60000 65536"/>
              </a:gdLst>
              <a:ahLst/>
              <a:cxnLst>
                <a:cxn ang="T6">
                  <a:pos x="T0" y="T1"/>
                </a:cxn>
                <a:cxn ang="T7">
                  <a:pos x="T2" y="T3"/>
                </a:cxn>
                <a:cxn ang="T8">
                  <a:pos x="T4" y="T5"/>
                </a:cxn>
              </a:cxnLst>
              <a:rect l="0" t="0" r="r" b="b"/>
              <a:pathLst>
                <a:path w="1955" h="560" extrusionOk="0">
                  <a:moveTo>
                    <a:pt x="1210" y="1"/>
                  </a:moveTo>
                  <a:cubicBezTo>
                    <a:pt x="807" y="1"/>
                    <a:pt x="0" y="559"/>
                    <a:pt x="745" y="559"/>
                  </a:cubicBezTo>
                  <a:cubicBezTo>
                    <a:pt x="1148" y="559"/>
                    <a:pt x="1954"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5" name="Google Shape;495;p4">
              <a:extLst>
                <a:ext uri="{FF2B5EF4-FFF2-40B4-BE49-F238E27FC236}">
                  <a16:creationId xmlns:a16="http://schemas.microsoft.com/office/drawing/2014/main" id="{AC4BFDA4-0628-577B-937B-A6ED2872FAF2}"/>
                </a:ext>
              </a:extLst>
            </p:cNvPr>
            <p:cNvSpPr>
              <a:spLocks/>
            </p:cNvSpPr>
            <p:nvPr/>
          </p:nvSpPr>
          <p:spPr bwMode="auto">
            <a:xfrm>
              <a:off x="5303425" y="1806263"/>
              <a:ext cx="45000" cy="10875"/>
            </a:xfrm>
            <a:custGeom>
              <a:avLst/>
              <a:gdLst>
                <a:gd name="T0" fmla="*/ 2147483646 w 1800"/>
                <a:gd name="T1" fmla="*/ 0 h 435"/>
                <a:gd name="T2" fmla="*/ 2147483646 w 1800"/>
                <a:gd name="T3" fmla="*/ 2147483646 h 435"/>
                <a:gd name="T4" fmla="*/ 2147483646 w 1800"/>
                <a:gd name="T5" fmla="*/ 0 h 435"/>
                <a:gd name="T6" fmla="*/ 0 60000 65536"/>
                <a:gd name="T7" fmla="*/ 0 60000 65536"/>
                <a:gd name="T8" fmla="*/ 0 60000 65536"/>
              </a:gdLst>
              <a:ahLst/>
              <a:cxnLst>
                <a:cxn ang="T6">
                  <a:pos x="T0" y="T1"/>
                </a:cxn>
                <a:cxn ang="T7">
                  <a:pos x="T2" y="T3"/>
                </a:cxn>
                <a:cxn ang="T8">
                  <a:pos x="T4" y="T5"/>
                </a:cxn>
              </a:cxnLst>
              <a:rect l="0" t="0" r="r" b="b"/>
              <a:pathLst>
                <a:path w="1800" h="435" extrusionOk="0">
                  <a:moveTo>
                    <a:pt x="1273" y="0"/>
                  </a:moveTo>
                  <a:cubicBezTo>
                    <a:pt x="1024" y="0"/>
                    <a:pt x="1" y="435"/>
                    <a:pt x="528" y="435"/>
                  </a:cubicBezTo>
                  <a:cubicBezTo>
                    <a:pt x="776" y="435"/>
                    <a:pt x="1800" y="0"/>
                    <a:pt x="1273"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6" name="Google Shape;496;p4">
              <a:extLst>
                <a:ext uri="{FF2B5EF4-FFF2-40B4-BE49-F238E27FC236}">
                  <a16:creationId xmlns:a16="http://schemas.microsoft.com/office/drawing/2014/main" id="{FDB9E506-14FB-E8E8-4FA2-D5C31AC3DBA2}"/>
                </a:ext>
              </a:extLst>
            </p:cNvPr>
            <p:cNvSpPr>
              <a:spLocks/>
            </p:cNvSpPr>
            <p:nvPr/>
          </p:nvSpPr>
          <p:spPr bwMode="auto">
            <a:xfrm>
              <a:off x="5346075" y="1843488"/>
              <a:ext cx="47325" cy="17075"/>
            </a:xfrm>
            <a:custGeom>
              <a:avLst/>
              <a:gdLst>
                <a:gd name="T0" fmla="*/ 2147483646 w 1893"/>
                <a:gd name="T1" fmla="*/ 0 h 683"/>
                <a:gd name="T2" fmla="*/ 2147483646 w 1893"/>
                <a:gd name="T3" fmla="*/ 2147483646 h 683"/>
                <a:gd name="T4" fmla="*/ 2147483646 w 1893"/>
                <a:gd name="T5" fmla="*/ 0 h 683"/>
                <a:gd name="T6" fmla="*/ 0 60000 65536"/>
                <a:gd name="T7" fmla="*/ 0 60000 65536"/>
                <a:gd name="T8" fmla="*/ 0 60000 65536"/>
              </a:gdLst>
              <a:ahLst/>
              <a:cxnLst>
                <a:cxn ang="T6">
                  <a:pos x="T0" y="T1"/>
                </a:cxn>
                <a:cxn ang="T7">
                  <a:pos x="T2" y="T3"/>
                </a:cxn>
                <a:cxn ang="T8">
                  <a:pos x="T4" y="T5"/>
                </a:cxn>
              </a:cxnLst>
              <a:rect l="0" t="0" r="r" b="b"/>
              <a:pathLst>
                <a:path w="1893" h="683" extrusionOk="0">
                  <a:moveTo>
                    <a:pt x="1149" y="0"/>
                  </a:moveTo>
                  <a:cubicBezTo>
                    <a:pt x="683" y="0"/>
                    <a:pt x="1" y="683"/>
                    <a:pt x="745" y="683"/>
                  </a:cubicBezTo>
                  <a:cubicBezTo>
                    <a:pt x="1211" y="683"/>
                    <a:pt x="1893" y="0"/>
                    <a:pt x="114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7" name="Google Shape;497;p4">
              <a:extLst>
                <a:ext uri="{FF2B5EF4-FFF2-40B4-BE49-F238E27FC236}">
                  <a16:creationId xmlns:a16="http://schemas.microsoft.com/office/drawing/2014/main" id="{2DC21733-1DAE-35E2-3DD3-DB3C59468F12}"/>
                </a:ext>
              </a:extLst>
            </p:cNvPr>
            <p:cNvSpPr>
              <a:spLocks/>
            </p:cNvSpPr>
            <p:nvPr/>
          </p:nvSpPr>
          <p:spPr bwMode="auto">
            <a:xfrm>
              <a:off x="5274750" y="1901638"/>
              <a:ext cx="48875" cy="15550"/>
            </a:xfrm>
            <a:custGeom>
              <a:avLst/>
              <a:gdLst>
                <a:gd name="T0" fmla="*/ 2147483646 w 1955"/>
                <a:gd name="T1" fmla="*/ 2147483646 h 622"/>
                <a:gd name="T2" fmla="*/ 2147483646 w 1955"/>
                <a:gd name="T3" fmla="*/ 2147483646 h 622"/>
                <a:gd name="T4" fmla="*/ 2147483646 w 1955"/>
                <a:gd name="T5" fmla="*/ 2147483646 h 622"/>
                <a:gd name="T6" fmla="*/ 0 60000 65536"/>
                <a:gd name="T7" fmla="*/ 0 60000 65536"/>
                <a:gd name="T8" fmla="*/ 0 60000 65536"/>
              </a:gdLst>
              <a:ahLst/>
              <a:cxnLst>
                <a:cxn ang="T6">
                  <a:pos x="T0" y="T1"/>
                </a:cxn>
                <a:cxn ang="T7">
                  <a:pos x="T2" y="T3"/>
                </a:cxn>
                <a:cxn ang="T8">
                  <a:pos x="T4" y="T5"/>
                </a:cxn>
              </a:cxnLst>
              <a:rect l="0" t="0" r="r" b="b"/>
              <a:pathLst>
                <a:path w="1955" h="622" extrusionOk="0">
                  <a:moveTo>
                    <a:pt x="1210" y="1"/>
                  </a:moveTo>
                  <a:cubicBezTo>
                    <a:pt x="807" y="1"/>
                    <a:pt x="0" y="621"/>
                    <a:pt x="745" y="621"/>
                  </a:cubicBezTo>
                  <a:cubicBezTo>
                    <a:pt x="1148" y="621"/>
                    <a:pt x="1954" y="1"/>
                    <a:pt x="121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8" name="Google Shape;498;p4">
              <a:extLst>
                <a:ext uri="{FF2B5EF4-FFF2-40B4-BE49-F238E27FC236}">
                  <a16:creationId xmlns:a16="http://schemas.microsoft.com/office/drawing/2014/main" id="{463FEC51-AF41-2734-158D-6F7E75A68582}"/>
                </a:ext>
              </a:extLst>
            </p:cNvPr>
            <p:cNvSpPr>
              <a:spLocks/>
            </p:cNvSpPr>
            <p:nvPr/>
          </p:nvSpPr>
          <p:spPr bwMode="auto">
            <a:xfrm>
              <a:off x="5208050" y="1960588"/>
              <a:ext cx="41125" cy="19400"/>
            </a:xfrm>
            <a:custGeom>
              <a:avLst/>
              <a:gdLst>
                <a:gd name="T0" fmla="*/ 2147483646 w 1645"/>
                <a:gd name="T1" fmla="*/ 0 h 776"/>
                <a:gd name="T2" fmla="*/ 2147483646 w 1645"/>
                <a:gd name="T3" fmla="*/ 2147483646 h 776"/>
                <a:gd name="T4" fmla="*/ 2147483646 w 1645"/>
                <a:gd name="T5" fmla="*/ 0 h 776"/>
                <a:gd name="T6" fmla="*/ 0 60000 65536"/>
                <a:gd name="T7" fmla="*/ 0 60000 65536"/>
                <a:gd name="T8" fmla="*/ 0 60000 65536"/>
              </a:gdLst>
              <a:ahLst/>
              <a:cxnLst>
                <a:cxn ang="T6">
                  <a:pos x="T0" y="T1"/>
                </a:cxn>
                <a:cxn ang="T7">
                  <a:pos x="T2" y="T3"/>
                </a:cxn>
                <a:cxn ang="T8">
                  <a:pos x="T4" y="T5"/>
                </a:cxn>
              </a:cxnLst>
              <a:rect l="0" t="0" r="r" b="b"/>
              <a:pathLst>
                <a:path w="1645" h="776" extrusionOk="0">
                  <a:moveTo>
                    <a:pt x="869" y="0"/>
                  </a:moveTo>
                  <a:cubicBezTo>
                    <a:pt x="249" y="0"/>
                    <a:pt x="0" y="776"/>
                    <a:pt x="745" y="776"/>
                  </a:cubicBezTo>
                  <a:cubicBezTo>
                    <a:pt x="1396" y="776"/>
                    <a:pt x="1644" y="0"/>
                    <a:pt x="869"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59" name="Google Shape;499;p4">
              <a:extLst>
                <a:ext uri="{FF2B5EF4-FFF2-40B4-BE49-F238E27FC236}">
                  <a16:creationId xmlns:a16="http://schemas.microsoft.com/office/drawing/2014/main" id="{B30C761F-09B5-4F6B-C8DF-DA098C56F8F0}"/>
                </a:ext>
              </a:extLst>
            </p:cNvPr>
            <p:cNvSpPr>
              <a:spLocks/>
            </p:cNvSpPr>
            <p:nvPr/>
          </p:nvSpPr>
          <p:spPr bwMode="auto">
            <a:xfrm>
              <a:off x="5159975" y="1891563"/>
              <a:ext cx="48875" cy="15525"/>
            </a:xfrm>
            <a:custGeom>
              <a:avLst/>
              <a:gdLst>
                <a:gd name="T0" fmla="*/ 2147483646 w 1955"/>
                <a:gd name="T1" fmla="*/ 0 h 621"/>
                <a:gd name="T2" fmla="*/ 2147483646 w 1955"/>
                <a:gd name="T3" fmla="*/ 2147483646 h 621"/>
                <a:gd name="T4" fmla="*/ 2147483646 w 1955"/>
                <a:gd name="T5" fmla="*/ 0 h 621"/>
                <a:gd name="T6" fmla="*/ 0 60000 65536"/>
                <a:gd name="T7" fmla="*/ 0 60000 65536"/>
                <a:gd name="T8" fmla="*/ 0 60000 65536"/>
              </a:gdLst>
              <a:ahLst/>
              <a:cxnLst>
                <a:cxn ang="T6">
                  <a:pos x="T0" y="T1"/>
                </a:cxn>
                <a:cxn ang="T7">
                  <a:pos x="T2" y="T3"/>
                </a:cxn>
                <a:cxn ang="T8">
                  <a:pos x="T4" y="T5"/>
                </a:cxn>
              </a:cxnLst>
              <a:rect l="0" t="0" r="r" b="b"/>
              <a:pathLst>
                <a:path w="1955" h="621" extrusionOk="0">
                  <a:moveTo>
                    <a:pt x="1210" y="0"/>
                  </a:moveTo>
                  <a:cubicBezTo>
                    <a:pt x="807" y="0"/>
                    <a:pt x="0" y="621"/>
                    <a:pt x="776" y="621"/>
                  </a:cubicBezTo>
                  <a:cubicBezTo>
                    <a:pt x="1179" y="621"/>
                    <a:pt x="1954"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60" name="Google Shape;500;p4">
              <a:extLst>
                <a:ext uri="{FF2B5EF4-FFF2-40B4-BE49-F238E27FC236}">
                  <a16:creationId xmlns:a16="http://schemas.microsoft.com/office/drawing/2014/main" id="{6DE32FB6-8936-BB03-4828-355314A4E3BC}"/>
                </a:ext>
              </a:extLst>
            </p:cNvPr>
            <p:cNvSpPr>
              <a:spLocks/>
            </p:cNvSpPr>
            <p:nvPr/>
          </p:nvSpPr>
          <p:spPr bwMode="auto">
            <a:xfrm>
              <a:off x="5254575" y="1852013"/>
              <a:ext cx="48875" cy="13200"/>
            </a:xfrm>
            <a:custGeom>
              <a:avLst/>
              <a:gdLst>
                <a:gd name="T0" fmla="*/ 2147483646 w 1955"/>
                <a:gd name="T1" fmla="*/ 0 h 528"/>
                <a:gd name="T2" fmla="*/ 2147483646 w 1955"/>
                <a:gd name="T3" fmla="*/ 2147483646 h 528"/>
                <a:gd name="T4" fmla="*/ 2147483646 w 1955"/>
                <a:gd name="T5" fmla="*/ 0 h 528"/>
                <a:gd name="T6" fmla="*/ 0 60000 65536"/>
                <a:gd name="T7" fmla="*/ 0 60000 65536"/>
                <a:gd name="T8" fmla="*/ 0 60000 65536"/>
              </a:gdLst>
              <a:ahLst/>
              <a:cxnLst>
                <a:cxn ang="T6">
                  <a:pos x="T0" y="T1"/>
                </a:cxn>
                <a:cxn ang="T7">
                  <a:pos x="T2" y="T3"/>
                </a:cxn>
                <a:cxn ang="T8">
                  <a:pos x="T4" y="T5"/>
                </a:cxn>
              </a:cxnLst>
              <a:rect l="0" t="0" r="r" b="b"/>
              <a:pathLst>
                <a:path w="1955" h="528" extrusionOk="0">
                  <a:moveTo>
                    <a:pt x="1210" y="0"/>
                  </a:moveTo>
                  <a:cubicBezTo>
                    <a:pt x="838" y="0"/>
                    <a:pt x="1" y="528"/>
                    <a:pt x="745" y="528"/>
                  </a:cubicBezTo>
                  <a:cubicBezTo>
                    <a:pt x="1086" y="528"/>
                    <a:pt x="1955" y="0"/>
                    <a:pt x="121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461" name="Google Shape;501;p4">
            <a:extLst>
              <a:ext uri="{FF2B5EF4-FFF2-40B4-BE49-F238E27FC236}">
                <a16:creationId xmlns:a16="http://schemas.microsoft.com/office/drawing/2014/main" id="{98A099A6-DD37-3B4F-01C6-83B8F4152314}"/>
              </a:ext>
            </a:extLst>
          </p:cNvPr>
          <p:cNvSpPr>
            <a:spLocks/>
          </p:cNvSpPr>
          <p:nvPr/>
        </p:nvSpPr>
        <p:spPr bwMode="auto">
          <a:xfrm>
            <a:off x="4514850" y="5780088"/>
            <a:ext cx="2314575" cy="2070100"/>
          </a:xfrm>
          <a:custGeom>
            <a:avLst/>
            <a:gdLst>
              <a:gd name="T0" fmla="*/ 2147483646 w 44049"/>
              <a:gd name="T1" fmla="*/ 2147483646 h 39391"/>
              <a:gd name="T2" fmla="*/ 2147483646 w 44049"/>
              <a:gd name="T3" fmla="*/ 2147483646 h 39391"/>
              <a:gd name="T4" fmla="*/ 2147483646 w 44049"/>
              <a:gd name="T5" fmla="*/ 2147483646 h 39391"/>
              <a:gd name="T6" fmla="*/ 2147483646 w 44049"/>
              <a:gd name="T7" fmla="*/ 2147483646 h 39391"/>
              <a:gd name="T8" fmla="*/ 2147483646 w 44049"/>
              <a:gd name="T9" fmla="*/ 2147483646 h 39391"/>
              <a:gd name="T10" fmla="*/ 2147483646 w 44049"/>
              <a:gd name="T11" fmla="*/ 2147483646 h 39391"/>
              <a:gd name="T12" fmla="*/ 2147483646 w 44049"/>
              <a:gd name="T13" fmla="*/ 2147483646 h 39391"/>
              <a:gd name="T14" fmla="*/ 2147483646 w 44049"/>
              <a:gd name="T15" fmla="*/ 2147483646 h 39391"/>
              <a:gd name="T16" fmla="*/ 2147483646 w 44049"/>
              <a:gd name="T17" fmla="*/ 2147483646 h 39391"/>
              <a:gd name="T18" fmla="*/ 2147483646 w 44049"/>
              <a:gd name="T19" fmla="*/ 2147483646 h 39391"/>
              <a:gd name="T20" fmla="*/ 2147483646 w 44049"/>
              <a:gd name="T21" fmla="*/ 2147483646 h 39391"/>
              <a:gd name="T22" fmla="*/ 2147483646 w 44049"/>
              <a:gd name="T23" fmla="*/ 0 h 39391"/>
              <a:gd name="T24" fmla="*/ 2147483646 w 44049"/>
              <a:gd name="T25" fmla="*/ 0 h 39391"/>
              <a:gd name="T26" fmla="*/ 2147483646 w 44049"/>
              <a:gd name="T27" fmla="*/ 2147483646 h 39391"/>
              <a:gd name="T28" fmla="*/ 2147483646 w 44049"/>
              <a:gd name="T29" fmla="*/ 2147483646 h 39391"/>
              <a:gd name="T30" fmla="*/ 2147483646 w 44049"/>
              <a:gd name="T31" fmla="*/ 2147483646 h 39391"/>
              <a:gd name="T32" fmla="*/ 2147483646 w 44049"/>
              <a:gd name="T33" fmla="*/ 2147483646 h 39391"/>
              <a:gd name="T34" fmla="*/ 2147483646 w 44049"/>
              <a:gd name="T35" fmla="*/ 2147483646 h 39391"/>
              <a:gd name="T36" fmla="*/ 2147483646 w 44049"/>
              <a:gd name="T37" fmla="*/ 2147483646 h 39391"/>
              <a:gd name="T38" fmla="*/ 2147483646 w 44049"/>
              <a:gd name="T39" fmla="*/ 2147483646 h 39391"/>
              <a:gd name="T40" fmla="*/ 2147483646 w 44049"/>
              <a:gd name="T41" fmla="*/ 2147483646 h 39391"/>
              <a:gd name="T42" fmla="*/ 2147483646 w 44049"/>
              <a:gd name="T43" fmla="*/ 2147483646 h 39391"/>
              <a:gd name="T44" fmla="*/ 2147483646 w 44049"/>
              <a:gd name="T45" fmla="*/ 2147483646 h 39391"/>
              <a:gd name="T46" fmla="*/ 2147483646 w 44049"/>
              <a:gd name="T47" fmla="*/ 2147483646 h 39391"/>
              <a:gd name="T48" fmla="*/ 2147483646 w 44049"/>
              <a:gd name="T49" fmla="*/ 2147483646 h 39391"/>
              <a:gd name="T50" fmla="*/ 2147483646 w 44049"/>
              <a:gd name="T51" fmla="*/ 2147483646 h 39391"/>
              <a:gd name="T52" fmla="*/ 2147483646 w 44049"/>
              <a:gd name="T53" fmla="*/ 2147483646 h 39391"/>
              <a:gd name="T54" fmla="*/ 2147483646 w 44049"/>
              <a:gd name="T55" fmla="*/ 2147483646 h 39391"/>
              <a:gd name="T56" fmla="*/ 2147483646 w 44049"/>
              <a:gd name="T57" fmla="*/ 2147483646 h 39391"/>
              <a:gd name="T58" fmla="*/ 2147483646 w 44049"/>
              <a:gd name="T59" fmla="*/ 2147483646 h 39391"/>
              <a:gd name="T60" fmla="*/ 2147483646 w 44049"/>
              <a:gd name="T61" fmla="*/ 2147483646 h 39391"/>
              <a:gd name="T62" fmla="*/ 2147483646 w 44049"/>
              <a:gd name="T63" fmla="*/ 2147483646 h 39391"/>
              <a:gd name="T64" fmla="*/ 2147483646 w 44049"/>
              <a:gd name="T65" fmla="*/ 2147483646 h 39391"/>
              <a:gd name="T66" fmla="*/ 2147483646 w 44049"/>
              <a:gd name="T67" fmla="*/ 2147483646 h 39391"/>
              <a:gd name="T68" fmla="*/ 2147483646 w 44049"/>
              <a:gd name="T69" fmla="*/ 2147483646 h 39391"/>
              <a:gd name="T70" fmla="*/ 2147483646 w 44049"/>
              <a:gd name="T71" fmla="*/ 2147483646 h 39391"/>
              <a:gd name="T72" fmla="*/ 2147483646 w 44049"/>
              <a:gd name="T73" fmla="*/ 2147483646 h 39391"/>
              <a:gd name="T74" fmla="*/ 2147483646 w 44049"/>
              <a:gd name="T75" fmla="*/ 2147483646 h 39391"/>
              <a:gd name="T76" fmla="*/ 2147483646 w 44049"/>
              <a:gd name="T77" fmla="*/ 2147483646 h 39391"/>
              <a:gd name="T78" fmla="*/ 2147483646 w 44049"/>
              <a:gd name="T79" fmla="*/ 2147483646 h 39391"/>
              <a:gd name="T80" fmla="*/ 2147483646 w 44049"/>
              <a:gd name="T81" fmla="*/ 2147483646 h 39391"/>
              <a:gd name="T82" fmla="*/ 2147483646 w 44049"/>
              <a:gd name="T83" fmla="*/ 2147483646 h 39391"/>
              <a:gd name="T84" fmla="*/ 2147483646 w 44049"/>
              <a:gd name="T85" fmla="*/ 2147483646 h 39391"/>
              <a:gd name="T86" fmla="*/ 2147483646 w 44049"/>
              <a:gd name="T87" fmla="*/ 2147483646 h 39391"/>
              <a:gd name="T88" fmla="*/ 2147483646 w 44049"/>
              <a:gd name="T89" fmla="*/ 2147483646 h 39391"/>
              <a:gd name="T90" fmla="*/ 2147483646 w 44049"/>
              <a:gd name="T91" fmla="*/ 2147483646 h 39391"/>
              <a:gd name="T92" fmla="*/ 2147483646 w 44049"/>
              <a:gd name="T93" fmla="*/ 2147483646 h 39391"/>
              <a:gd name="T94" fmla="*/ 2147483646 w 44049"/>
              <a:gd name="T95" fmla="*/ 2147483646 h 39391"/>
              <a:gd name="T96" fmla="*/ 2147483646 w 44049"/>
              <a:gd name="T97" fmla="*/ 2147483646 h 39391"/>
              <a:gd name="T98" fmla="*/ 2147483646 w 44049"/>
              <a:gd name="T99" fmla="*/ 2147483646 h 39391"/>
              <a:gd name="T100" fmla="*/ 2147483646 w 44049"/>
              <a:gd name="T101" fmla="*/ 2147483646 h 39391"/>
              <a:gd name="T102" fmla="*/ 2147483646 w 44049"/>
              <a:gd name="T103" fmla="*/ 2147483646 h 39391"/>
              <a:gd name="T104" fmla="*/ 2147483646 w 44049"/>
              <a:gd name="T105" fmla="*/ 2147483646 h 39391"/>
              <a:gd name="T106" fmla="*/ 2147483646 w 44049"/>
              <a:gd name="T107" fmla="*/ 0 h 39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4049" h="39391" extrusionOk="0">
                <a:moveTo>
                  <a:pt x="41815" y="18643"/>
                </a:moveTo>
                <a:lnTo>
                  <a:pt x="41815" y="18643"/>
                </a:lnTo>
                <a:cubicBezTo>
                  <a:pt x="36665" y="23993"/>
                  <a:pt x="31303" y="29104"/>
                  <a:pt x="25751" y="33974"/>
                </a:cubicBez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cubicBezTo>
                  <a:pt x="21398" y="36565"/>
                  <a:pt x="21395" y="36563"/>
                  <a:pt x="21393" y="36562"/>
                </a:cubicBezTo>
                <a:cubicBezTo>
                  <a:pt x="21397" y="36575"/>
                  <a:pt x="21400" y="36589"/>
                  <a:pt x="21404" y="36603"/>
                </a:cubicBezTo>
                <a:cubicBezTo>
                  <a:pt x="21403" y="36591"/>
                  <a:pt x="21401" y="36579"/>
                  <a:pt x="21400" y="36566"/>
                </a:cubicBez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cubicBezTo>
                  <a:pt x="25244" y="34419"/>
                  <a:pt x="24844" y="34767"/>
                  <a:pt x="24444" y="35114"/>
                </a:cubicBezTo>
                <a:cubicBezTo>
                  <a:pt x="24692" y="34819"/>
                  <a:pt x="24940" y="34523"/>
                  <a:pt x="25187" y="34226"/>
                </a:cubicBezTo>
                <a:cubicBezTo>
                  <a:pt x="24935" y="34313"/>
                  <a:pt x="24684" y="34400"/>
                  <a:pt x="24435" y="34488"/>
                </a:cubicBezTo>
                <a:cubicBezTo>
                  <a:pt x="24697" y="34391"/>
                  <a:pt x="24958" y="34292"/>
                  <a:pt x="25217" y="34189"/>
                </a:cubicBezTo>
                <a:cubicBezTo>
                  <a:pt x="25207" y="34202"/>
                  <a:pt x="25197" y="34214"/>
                  <a:pt x="25187" y="34226"/>
                </a:cubicBezTo>
                <a:cubicBezTo>
                  <a:pt x="25338" y="34174"/>
                  <a:pt x="25490" y="34122"/>
                  <a:pt x="25642" y="34070"/>
                </a:cubicBezTo>
                <a:cubicBezTo>
                  <a:pt x="25679" y="34038"/>
                  <a:pt x="25715" y="34006"/>
                  <a:pt x="25751" y="33974"/>
                </a:cubicBezTo>
                <a:cubicBezTo>
                  <a:pt x="25574" y="34047"/>
                  <a:pt x="25396" y="34119"/>
                  <a:pt x="25217" y="34189"/>
                </a:cubicBezTo>
                <a:cubicBezTo>
                  <a:pt x="28692" y="30012"/>
                  <a:pt x="32008" y="25700"/>
                  <a:pt x="34463" y="20876"/>
                </a:cubicBezTo>
                <a:cubicBezTo>
                  <a:pt x="37100" y="15665"/>
                  <a:pt x="38651" y="9771"/>
                  <a:pt x="37937" y="4002"/>
                </a:cubicBezTo>
                <a:cubicBezTo>
                  <a:pt x="29779" y="11012"/>
                  <a:pt x="31920" y="24722"/>
                  <a:pt x="25406" y="33315"/>
                </a:cubicBezTo>
                <a:cubicBezTo>
                  <a:pt x="30834" y="23047"/>
                  <a:pt x="30617" y="10050"/>
                  <a:pt x="24847"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121900" tIns="121900" rIns="121900" bIns="121900" anchor="ctr"/>
          <a:lstStyle/>
          <a:p>
            <a:endParaRPr lang="en-US"/>
          </a:p>
        </p:txBody>
      </p:sp>
      <p:sp>
        <p:nvSpPr>
          <p:cNvPr id="462" name="Google Shape;502;p4">
            <a:extLst>
              <a:ext uri="{FF2B5EF4-FFF2-40B4-BE49-F238E27FC236}">
                <a16:creationId xmlns:a16="http://schemas.microsoft.com/office/drawing/2014/main" id="{5FABD590-7033-138B-8CCA-5DBF0165FCAF}"/>
              </a:ext>
            </a:extLst>
          </p:cNvPr>
          <p:cNvSpPr>
            <a:spLocks/>
          </p:cNvSpPr>
          <p:nvPr/>
        </p:nvSpPr>
        <p:spPr bwMode="auto">
          <a:xfrm>
            <a:off x="6151563" y="5359400"/>
            <a:ext cx="504825" cy="420688"/>
          </a:xfrm>
          <a:custGeom>
            <a:avLst/>
            <a:gdLst>
              <a:gd name="T0" fmla="*/ 2147483646 w 11571"/>
              <a:gd name="T1" fmla="*/ 2147483646 h 9655"/>
              <a:gd name="T2" fmla="*/ 2147483646 w 11571"/>
              <a:gd name="T3" fmla="*/ 2147483646 h 9655"/>
              <a:gd name="T4" fmla="*/ 2147483646 w 11571"/>
              <a:gd name="T5" fmla="*/ 2147483646 h 9655"/>
              <a:gd name="T6" fmla="*/ 2147483646 w 11571"/>
              <a:gd name="T7" fmla="*/ 2147483646 h 9655"/>
              <a:gd name="T8" fmla="*/ 2147483646 w 11571"/>
              <a:gd name="T9" fmla="*/ 2147483646 h 9655"/>
              <a:gd name="T10" fmla="*/ 2147483646 w 11571"/>
              <a:gd name="T11" fmla="*/ 2147483646 h 9655"/>
              <a:gd name="T12" fmla="*/ 2147483646 w 11571"/>
              <a:gd name="T13" fmla="*/ 2147483646 h 9655"/>
              <a:gd name="T14" fmla="*/ 2147483646 w 11571"/>
              <a:gd name="T15" fmla="*/ 2147483646 h 9655"/>
              <a:gd name="T16" fmla="*/ 2147483646 w 11571"/>
              <a:gd name="T17" fmla="*/ 2147483646 h 9655"/>
              <a:gd name="T18" fmla="*/ 2147483646 w 11571"/>
              <a:gd name="T19" fmla="*/ 2147483646 h 9655"/>
              <a:gd name="T20" fmla="*/ 2147483646 w 11571"/>
              <a:gd name="T21" fmla="*/ 2147483646 h 9655"/>
              <a:gd name="T22" fmla="*/ 2147483646 w 11571"/>
              <a:gd name="T23" fmla="*/ 2147483646 h 96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571" h="9655" extrusionOk="0">
                <a:moveTo>
                  <a:pt x="5435" y="1"/>
                </a:moveTo>
                <a:cubicBezTo>
                  <a:pt x="4747" y="1"/>
                  <a:pt x="4054" y="115"/>
                  <a:pt x="3382" y="346"/>
                </a:cubicBezTo>
                <a:lnTo>
                  <a:pt x="3719" y="273"/>
                </a:lnTo>
                <a:cubicBezTo>
                  <a:pt x="2253" y="703"/>
                  <a:pt x="929" y="1720"/>
                  <a:pt x="404" y="3137"/>
                </a:cubicBezTo>
                <a:cubicBezTo>
                  <a:pt x="1" y="4316"/>
                  <a:pt x="94" y="5619"/>
                  <a:pt x="714" y="6705"/>
                </a:cubicBezTo>
                <a:cubicBezTo>
                  <a:pt x="1303" y="7790"/>
                  <a:pt x="2234" y="8628"/>
                  <a:pt x="3382" y="9124"/>
                </a:cubicBezTo>
                <a:cubicBezTo>
                  <a:pt x="4160" y="9476"/>
                  <a:pt x="5019" y="9654"/>
                  <a:pt x="5873" y="9654"/>
                </a:cubicBezTo>
                <a:cubicBezTo>
                  <a:pt x="7130" y="9654"/>
                  <a:pt x="8377" y="9267"/>
                  <a:pt x="9337" y="8473"/>
                </a:cubicBezTo>
                <a:cubicBezTo>
                  <a:pt x="10950" y="7139"/>
                  <a:pt x="11571" y="4595"/>
                  <a:pt x="10547" y="2765"/>
                </a:cubicBezTo>
                <a:cubicBezTo>
                  <a:pt x="10206" y="2207"/>
                  <a:pt x="9741" y="1680"/>
                  <a:pt x="9213" y="1276"/>
                </a:cubicBezTo>
                <a:cubicBezTo>
                  <a:pt x="8105" y="435"/>
                  <a:pt x="6780" y="1"/>
                  <a:pt x="5435"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121900" tIns="121900" rIns="121900" bIns="121900" anchor="ctr"/>
          <a:lstStyle/>
          <a:p>
            <a:endParaRPr lang="en-US"/>
          </a:p>
        </p:txBody>
      </p:sp>
      <p:grpSp>
        <p:nvGrpSpPr>
          <p:cNvPr id="463" name="Google Shape;503;p4">
            <a:extLst>
              <a:ext uri="{FF2B5EF4-FFF2-40B4-BE49-F238E27FC236}">
                <a16:creationId xmlns:a16="http://schemas.microsoft.com/office/drawing/2014/main" id="{C80392A9-E65B-1CC3-278D-8266875551E9}"/>
              </a:ext>
            </a:extLst>
          </p:cNvPr>
          <p:cNvGrpSpPr>
            <a:grpSpLocks/>
          </p:cNvGrpSpPr>
          <p:nvPr/>
        </p:nvGrpSpPr>
        <p:grpSpPr bwMode="auto">
          <a:xfrm>
            <a:off x="3522663" y="5592763"/>
            <a:ext cx="935037" cy="847725"/>
            <a:chOff x="3652400" y="3788700"/>
            <a:chExt cx="700450" cy="636075"/>
          </a:xfrm>
        </p:grpSpPr>
        <p:sp>
          <p:nvSpPr>
            <p:cNvPr id="464" name="Google Shape;504;p4">
              <a:extLst>
                <a:ext uri="{FF2B5EF4-FFF2-40B4-BE49-F238E27FC236}">
                  <a16:creationId xmlns:a16="http://schemas.microsoft.com/office/drawing/2014/main" id="{E118BC84-87C9-81C1-8DCA-EA2E08BB03E5}"/>
                </a:ext>
              </a:extLst>
            </p:cNvPr>
            <p:cNvSpPr>
              <a:spLocks/>
            </p:cNvSpPr>
            <p:nvPr/>
          </p:nvSpPr>
          <p:spPr bwMode="auto">
            <a:xfrm>
              <a:off x="3941050" y="3916900"/>
              <a:ext cx="65150" cy="72250"/>
            </a:xfrm>
            <a:custGeom>
              <a:avLst/>
              <a:gdLst>
                <a:gd name="T0" fmla="*/ 2147483646 w 2606"/>
                <a:gd name="T1" fmla="*/ 2147483646 h 2890"/>
                <a:gd name="T2" fmla="*/ 2147483646 w 2606"/>
                <a:gd name="T3" fmla="*/ 2147483646 h 2890"/>
                <a:gd name="T4" fmla="*/ 2147483646 w 2606"/>
                <a:gd name="T5" fmla="*/ 2147483646 h 2890"/>
                <a:gd name="T6" fmla="*/ 2147483646 w 2606"/>
                <a:gd name="T7" fmla="*/ 2147483646 h 2890"/>
                <a:gd name="T8" fmla="*/ 2147483646 w 2606"/>
                <a:gd name="T9" fmla="*/ 2147483646 h 2890"/>
                <a:gd name="T10" fmla="*/ 2147483646 w 2606"/>
                <a:gd name="T11" fmla="*/ 2147483646 h 2890"/>
                <a:gd name="T12" fmla="*/ 2147483646 w 2606"/>
                <a:gd name="T13" fmla="*/ 2147483646 h 2890"/>
                <a:gd name="T14" fmla="*/ 2147483646 w 2606"/>
                <a:gd name="T15" fmla="*/ 2147483646 h 2890"/>
                <a:gd name="T16" fmla="*/ 2147483646 w 2606"/>
                <a:gd name="T17" fmla="*/ 2147483646 h 28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06" h="2890" extrusionOk="0">
                  <a:moveTo>
                    <a:pt x="1800" y="1"/>
                  </a:moveTo>
                  <a:cubicBezTo>
                    <a:pt x="1498" y="1"/>
                    <a:pt x="1118" y="159"/>
                    <a:pt x="1032" y="354"/>
                  </a:cubicBez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65" name="Google Shape;505;p4">
              <a:extLst>
                <a:ext uri="{FF2B5EF4-FFF2-40B4-BE49-F238E27FC236}">
                  <a16:creationId xmlns:a16="http://schemas.microsoft.com/office/drawing/2014/main" id="{70CB98B3-659A-2932-01C7-5FA34D5B2720}"/>
                </a:ext>
              </a:extLst>
            </p:cNvPr>
            <p:cNvSpPr>
              <a:spLocks/>
            </p:cNvSpPr>
            <p:nvPr/>
          </p:nvSpPr>
          <p:spPr bwMode="auto">
            <a:xfrm>
              <a:off x="4125850" y="3918850"/>
              <a:ext cx="58725" cy="76325"/>
            </a:xfrm>
            <a:custGeom>
              <a:avLst/>
              <a:gdLst>
                <a:gd name="T0" fmla="*/ 2147483646 w 2349"/>
                <a:gd name="T1" fmla="*/ 2147483646 h 3053"/>
                <a:gd name="T2" fmla="*/ 2147483646 w 2349"/>
                <a:gd name="T3" fmla="*/ 2147483646 h 3053"/>
                <a:gd name="T4" fmla="*/ 2147483646 w 2349"/>
                <a:gd name="T5" fmla="*/ 2147483646 h 3053"/>
                <a:gd name="T6" fmla="*/ 2147483646 w 2349"/>
                <a:gd name="T7" fmla="*/ 2147483646 h 3053"/>
                <a:gd name="T8" fmla="*/ 2147483646 w 2349"/>
                <a:gd name="T9" fmla="*/ 2147483646 h 3053"/>
                <a:gd name="T10" fmla="*/ 2147483646 w 2349"/>
                <a:gd name="T11" fmla="*/ 2147483646 h 3053"/>
                <a:gd name="T12" fmla="*/ 2147483646 w 2349"/>
                <a:gd name="T13" fmla="*/ 2147483646 h 3053"/>
                <a:gd name="T14" fmla="*/ 2147483646 w 2349"/>
                <a:gd name="T15" fmla="*/ 2147483646 h 3053"/>
                <a:gd name="T16" fmla="*/ 2147483646 w 2349"/>
                <a:gd name="T17" fmla="*/ 2147483646 h 30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49" h="3053" extrusionOk="0">
                  <a:moveTo>
                    <a:pt x="1488" y="1"/>
                  </a:moveTo>
                  <a:cubicBezTo>
                    <a:pt x="1165" y="1"/>
                    <a:pt x="767" y="244"/>
                    <a:pt x="783" y="561"/>
                  </a:cubicBez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66" name="Google Shape;506;p4">
              <a:extLst>
                <a:ext uri="{FF2B5EF4-FFF2-40B4-BE49-F238E27FC236}">
                  <a16:creationId xmlns:a16="http://schemas.microsoft.com/office/drawing/2014/main" id="{DE3572E6-08F6-3062-EEEA-37D5D1826CA5}"/>
                </a:ext>
              </a:extLst>
            </p:cNvPr>
            <p:cNvSpPr>
              <a:spLocks/>
            </p:cNvSpPr>
            <p:nvPr/>
          </p:nvSpPr>
          <p:spPr bwMode="auto">
            <a:xfrm>
              <a:off x="4000750" y="4053225"/>
              <a:ext cx="75575" cy="74650"/>
            </a:xfrm>
            <a:custGeom>
              <a:avLst/>
              <a:gdLst>
                <a:gd name="T0" fmla="*/ 2147483646 w 3023"/>
                <a:gd name="T1" fmla="*/ 0 h 2986"/>
                <a:gd name="T2" fmla="*/ 2147483646 w 3023"/>
                <a:gd name="T3" fmla="*/ 2147483646 h 2986"/>
                <a:gd name="T4" fmla="*/ 2147483646 w 3023"/>
                <a:gd name="T5" fmla="*/ 2147483646 h 2986"/>
                <a:gd name="T6" fmla="*/ 2147483646 w 3023"/>
                <a:gd name="T7" fmla="*/ 2147483646 h 2986"/>
                <a:gd name="T8" fmla="*/ 2147483646 w 3023"/>
                <a:gd name="T9" fmla="*/ 2147483646 h 2986"/>
                <a:gd name="T10" fmla="*/ 2147483646 w 3023"/>
                <a:gd name="T11" fmla="*/ 2147483646 h 2986"/>
                <a:gd name="T12" fmla="*/ 2147483646 w 3023"/>
                <a:gd name="T13" fmla="*/ 2147483646 h 2986"/>
                <a:gd name="T14" fmla="*/ 2147483646 w 3023"/>
                <a:gd name="T15" fmla="*/ 2147483646 h 2986"/>
                <a:gd name="T16" fmla="*/ 2147483646 w 3023"/>
                <a:gd name="T17" fmla="*/ 2147483646 h 2986"/>
                <a:gd name="T18" fmla="*/ 2147483646 w 3023"/>
                <a:gd name="T19" fmla="*/ 2147483646 h 2986"/>
                <a:gd name="T20" fmla="*/ 2147483646 w 3023"/>
                <a:gd name="T21" fmla="*/ 0 h 29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23" h="2986" extrusionOk="0">
                  <a:moveTo>
                    <a:pt x="2768" y="0"/>
                  </a:moveTo>
                  <a:cubicBezTo>
                    <a:pt x="2724" y="0"/>
                    <a:pt x="2686" y="3"/>
                    <a:pt x="2668" y="3"/>
                  </a:cubicBezTo>
                  <a:cubicBezTo>
                    <a:pt x="2062" y="55"/>
                    <a:pt x="1321" y="287"/>
                    <a:pt x="1113" y="870"/>
                  </a:cubicBez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67" name="Google Shape;507;p4">
              <a:extLst>
                <a:ext uri="{FF2B5EF4-FFF2-40B4-BE49-F238E27FC236}">
                  <a16:creationId xmlns:a16="http://schemas.microsoft.com/office/drawing/2014/main" id="{5F3E57FD-A403-BFAA-FE03-62F2E83F3C74}"/>
                </a:ext>
              </a:extLst>
            </p:cNvPr>
            <p:cNvSpPr>
              <a:spLocks/>
            </p:cNvSpPr>
            <p:nvPr/>
          </p:nvSpPr>
          <p:spPr bwMode="auto">
            <a:xfrm>
              <a:off x="3800675" y="4048800"/>
              <a:ext cx="69825" cy="77400"/>
            </a:xfrm>
            <a:custGeom>
              <a:avLst/>
              <a:gdLst>
                <a:gd name="T0" fmla="*/ 2147483646 w 2793"/>
                <a:gd name="T1" fmla="*/ 2147483646 h 3096"/>
                <a:gd name="T2" fmla="*/ 2147483646 w 2793"/>
                <a:gd name="T3" fmla="*/ 2147483646 h 3096"/>
                <a:gd name="T4" fmla="*/ 2147483646 w 2793"/>
                <a:gd name="T5" fmla="*/ 2147483646 h 3096"/>
                <a:gd name="T6" fmla="*/ 2147483646 w 2793"/>
                <a:gd name="T7" fmla="*/ 2147483646 h 3096"/>
                <a:gd name="T8" fmla="*/ 2147483646 w 2793"/>
                <a:gd name="T9" fmla="*/ 2147483646 h 3096"/>
                <a:gd name="T10" fmla="*/ 2147483646 w 2793"/>
                <a:gd name="T11" fmla="*/ 2147483646 h 3096"/>
                <a:gd name="T12" fmla="*/ 2147483646 w 2793"/>
                <a:gd name="T13" fmla="*/ 2147483646 h 3096"/>
                <a:gd name="T14" fmla="*/ 2147483646 w 2793"/>
                <a:gd name="T15" fmla="*/ 2147483646 h 3096"/>
                <a:gd name="T16" fmla="*/ 2147483646 w 2793"/>
                <a:gd name="T17" fmla="*/ 2147483646 h 3096"/>
                <a:gd name="T18" fmla="*/ 2147483646 w 2793"/>
                <a:gd name="T19" fmla="*/ 2147483646 h 3096"/>
                <a:gd name="T20" fmla="*/ 2147483646 w 2793"/>
                <a:gd name="T21" fmla="*/ 2147483646 h 3096"/>
                <a:gd name="T22" fmla="*/ 2147483646 w 2793"/>
                <a:gd name="T23" fmla="*/ 2147483646 h 3096"/>
                <a:gd name="T24" fmla="*/ 2147483646 w 2793"/>
                <a:gd name="T25" fmla="*/ 2147483646 h 3096"/>
                <a:gd name="T26" fmla="*/ 2147483646 w 2793"/>
                <a:gd name="T27" fmla="*/ 2147483646 h 3096"/>
                <a:gd name="T28" fmla="*/ 2147483646 w 2793"/>
                <a:gd name="T29" fmla="*/ 2147483646 h 3096"/>
                <a:gd name="T30" fmla="*/ 2147483646 w 2793"/>
                <a:gd name="T31" fmla="*/ 2147483646 h 3096"/>
                <a:gd name="T32" fmla="*/ 2147483646 w 2793"/>
                <a:gd name="T33" fmla="*/ 2147483646 h 3096"/>
                <a:gd name="T34" fmla="*/ 2147483646 w 2793"/>
                <a:gd name="T35" fmla="*/ 2147483646 h 30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793" h="3096" extrusionOk="0">
                  <a:moveTo>
                    <a:pt x="1487" y="1268"/>
                  </a:moveTo>
                  <a:cubicBezTo>
                    <a:pt x="1435" y="1475"/>
                    <a:pt x="1348" y="1672"/>
                    <a:pt x="1231" y="1852"/>
                  </a:cubicBezTo>
                  <a:cubicBezTo>
                    <a:pt x="1267" y="1652"/>
                    <a:pt x="1345" y="1458"/>
                    <a:pt x="1462" y="1284"/>
                  </a:cubicBezTo>
                  <a:cubicBezTo>
                    <a:pt x="1471" y="1279"/>
                    <a:pt x="1479" y="1273"/>
                    <a:pt x="1487" y="1268"/>
                  </a:cubicBezTo>
                  <a:close/>
                  <a:moveTo>
                    <a:pt x="2313" y="1"/>
                  </a:moveTo>
                  <a:cubicBezTo>
                    <a:pt x="2085" y="1"/>
                    <a:pt x="1809" y="95"/>
                    <a:pt x="1738" y="149"/>
                  </a:cubicBezTo>
                  <a:lnTo>
                    <a:pt x="776" y="862"/>
                  </a:lnTo>
                  <a:cubicBezTo>
                    <a:pt x="690" y="927"/>
                    <a:pt x="634" y="987"/>
                    <a:pt x="603" y="1041"/>
                  </a:cubicBez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68" name="Google Shape;508;p4">
              <a:extLst>
                <a:ext uri="{FF2B5EF4-FFF2-40B4-BE49-F238E27FC236}">
                  <a16:creationId xmlns:a16="http://schemas.microsoft.com/office/drawing/2014/main" id="{5B979325-200A-2716-6689-ADED9F35A3AF}"/>
                </a:ext>
              </a:extLst>
            </p:cNvPr>
            <p:cNvSpPr>
              <a:spLocks/>
            </p:cNvSpPr>
            <p:nvPr/>
          </p:nvSpPr>
          <p:spPr bwMode="auto">
            <a:xfrm>
              <a:off x="3854875" y="4183625"/>
              <a:ext cx="67575" cy="96850"/>
            </a:xfrm>
            <a:custGeom>
              <a:avLst/>
              <a:gdLst>
                <a:gd name="T0" fmla="*/ 2147483646 w 2703"/>
                <a:gd name="T1" fmla="*/ 0 h 3874"/>
                <a:gd name="T2" fmla="*/ 2147483646 w 2703"/>
                <a:gd name="T3" fmla="*/ 2147483646 h 3874"/>
                <a:gd name="T4" fmla="*/ 2147483646 w 2703"/>
                <a:gd name="T5" fmla="*/ 2147483646 h 3874"/>
                <a:gd name="T6" fmla="*/ 2147483646 w 2703"/>
                <a:gd name="T7" fmla="*/ 2147483646 h 3874"/>
                <a:gd name="T8" fmla="*/ 2147483646 w 2703"/>
                <a:gd name="T9" fmla="*/ 2147483646 h 3874"/>
                <a:gd name="T10" fmla="*/ 2147483646 w 2703"/>
                <a:gd name="T11" fmla="*/ 2147483646 h 3874"/>
                <a:gd name="T12" fmla="*/ 2147483646 w 2703"/>
                <a:gd name="T13" fmla="*/ 2147483646 h 3874"/>
                <a:gd name="T14" fmla="*/ 2147483646 w 2703"/>
                <a:gd name="T15" fmla="*/ 2147483646 h 3874"/>
                <a:gd name="T16" fmla="*/ 2147483646 w 2703"/>
                <a:gd name="T17" fmla="*/ 2147483646 h 3874"/>
                <a:gd name="T18" fmla="*/ 2147483646 w 2703"/>
                <a:gd name="T19" fmla="*/ 2147483646 h 3874"/>
                <a:gd name="T20" fmla="*/ 2147483646 w 2703"/>
                <a:gd name="T21" fmla="*/ 0 h 38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703" h="3874" extrusionOk="0">
                  <a:moveTo>
                    <a:pt x="2290" y="0"/>
                  </a:moveTo>
                  <a:cubicBezTo>
                    <a:pt x="2053" y="0"/>
                    <a:pt x="1727" y="114"/>
                    <a:pt x="1648" y="153"/>
                  </a:cubicBezTo>
                  <a:lnTo>
                    <a:pt x="1090" y="494"/>
                  </a:lnTo>
                  <a:cubicBezTo>
                    <a:pt x="771" y="717"/>
                    <a:pt x="878" y="850"/>
                    <a:pt x="1104" y="898"/>
                  </a:cubicBez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69" name="Google Shape;509;p4">
              <a:extLst>
                <a:ext uri="{FF2B5EF4-FFF2-40B4-BE49-F238E27FC236}">
                  <a16:creationId xmlns:a16="http://schemas.microsoft.com/office/drawing/2014/main" id="{7747223E-BC54-D70A-3E3F-5DC73F42B260}"/>
                </a:ext>
              </a:extLst>
            </p:cNvPr>
            <p:cNvSpPr>
              <a:spLocks/>
            </p:cNvSpPr>
            <p:nvPr/>
          </p:nvSpPr>
          <p:spPr bwMode="auto">
            <a:xfrm>
              <a:off x="4105450" y="4181350"/>
              <a:ext cx="54300" cy="88550"/>
            </a:xfrm>
            <a:custGeom>
              <a:avLst/>
              <a:gdLst>
                <a:gd name="T0" fmla="*/ 2147483646 w 2172"/>
                <a:gd name="T1" fmla="*/ 0 h 3542"/>
                <a:gd name="T2" fmla="*/ 2147483646 w 2172"/>
                <a:gd name="T3" fmla="*/ 2147483646 h 3542"/>
                <a:gd name="T4" fmla="*/ 2147483646 w 2172"/>
                <a:gd name="T5" fmla="*/ 2147483646 h 3542"/>
                <a:gd name="T6" fmla="*/ 2147483646 w 2172"/>
                <a:gd name="T7" fmla="*/ 2147483646 h 3542"/>
                <a:gd name="T8" fmla="*/ 2147483646 w 2172"/>
                <a:gd name="T9" fmla="*/ 2147483646 h 3542"/>
                <a:gd name="T10" fmla="*/ 2147483646 w 2172"/>
                <a:gd name="T11" fmla="*/ 2147483646 h 3542"/>
                <a:gd name="T12" fmla="*/ 2147483646 w 2172"/>
                <a:gd name="T13" fmla="*/ 2147483646 h 3542"/>
                <a:gd name="T14" fmla="*/ 2147483646 w 2172"/>
                <a:gd name="T15" fmla="*/ 2147483646 h 3542"/>
                <a:gd name="T16" fmla="*/ 2147483646 w 2172"/>
                <a:gd name="T17" fmla="*/ 2147483646 h 3542"/>
                <a:gd name="T18" fmla="*/ 2147483646 w 2172"/>
                <a:gd name="T19" fmla="*/ 2147483646 h 3542"/>
                <a:gd name="T20" fmla="*/ 2147483646 w 2172"/>
                <a:gd name="T21" fmla="*/ 0 h 35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72" h="3542" extrusionOk="0">
                  <a:moveTo>
                    <a:pt x="1674" y="0"/>
                  </a:moveTo>
                  <a:cubicBezTo>
                    <a:pt x="1331" y="0"/>
                    <a:pt x="859" y="206"/>
                    <a:pt x="900" y="492"/>
                  </a:cubicBezTo>
                  <a:cubicBezTo>
                    <a:pt x="908" y="555"/>
                    <a:pt x="914" y="617"/>
                    <a:pt x="919" y="680"/>
                  </a:cubicBez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0" name="Google Shape;510;p4">
              <a:extLst>
                <a:ext uri="{FF2B5EF4-FFF2-40B4-BE49-F238E27FC236}">
                  <a16:creationId xmlns:a16="http://schemas.microsoft.com/office/drawing/2014/main" id="{067233B2-EC52-1595-8992-9EFEEF278026}"/>
                </a:ext>
              </a:extLst>
            </p:cNvPr>
            <p:cNvSpPr>
              <a:spLocks/>
            </p:cNvSpPr>
            <p:nvPr/>
          </p:nvSpPr>
          <p:spPr bwMode="auto">
            <a:xfrm>
              <a:off x="4174475" y="4054800"/>
              <a:ext cx="64375" cy="71425"/>
            </a:xfrm>
            <a:custGeom>
              <a:avLst/>
              <a:gdLst>
                <a:gd name="T0" fmla="*/ 2147483646 w 2575"/>
                <a:gd name="T1" fmla="*/ 2147483646 h 2857"/>
                <a:gd name="T2" fmla="*/ 2147483646 w 2575"/>
                <a:gd name="T3" fmla="*/ 2147483646 h 2857"/>
                <a:gd name="T4" fmla="*/ 2147483646 w 2575"/>
                <a:gd name="T5" fmla="*/ 2147483646 h 2857"/>
                <a:gd name="T6" fmla="*/ 2147483646 w 2575"/>
                <a:gd name="T7" fmla="*/ 2147483646 h 2857"/>
                <a:gd name="T8" fmla="*/ 2147483646 w 2575"/>
                <a:gd name="T9" fmla="*/ 2147483646 h 2857"/>
                <a:gd name="T10" fmla="*/ 2147483646 w 2575"/>
                <a:gd name="T11" fmla="*/ 0 h 2857"/>
                <a:gd name="T12" fmla="*/ 2147483646 w 2575"/>
                <a:gd name="T13" fmla="*/ 2147483646 h 2857"/>
                <a:gd name="T14" fmla="*/ 2147483646 w 2575"/>
                <a:gd name="T15" fmla="*/ 2147483646 h 2857"/>
                <a:gd name="T16" fmla="*/ 2147483646 w 2575"/>
                <a:gd name="T17" fmla="*/ 2147483646 h 2857"/>
                <a:gd name="T18" fmla="*/ 2147483646 w 2575"/>
                <a:gd name="T19" fmla="*/ 2147483646 h 2857"/>
                <a:gd name="T20" fmla="*/ 2147483646 w 2575"/>
                <a:gd name="T21" fmla="*/ 2147483646 h 2857"/>
                <a:gd name="T22" fmla="*/ 2147483646 w 2575"/>
                <a:gd name="T23" fmla="*/ 2147483646 h 2857"/>
                <a:gd name="T24" fmla="*/ 2147483646 w 2575"/>
                <a:gd name="T25" fmla="*/ 2147483646 h 2857"/>
                <a:gd name="T26" fmla="*/ 2147483646 w 2575"/>
                <a:gd name="T27" fmla="*/ 2147483646 h 2857"/>
                <a:gd name="T28" fmla="*/ 2147483646 w 2575"/>
                <a:gd name="T29" fmla="*/ 2147483646 h 2857"/>
                <a:gd name="T30" fmla="*/ 2147483646 w 2575"/>
                <a:gd name="T31" fmla="*/ 2147483646 h 2857"/>
                <a:gd name="T32" fmla="*/ 2147483646 w 2575"/>
                <a:gd name="T33" fmla="*/ 2147483646 h 2857"/>
                <a:gd name="T34" fmla="*/ 2147483646 w 2575"/>
                <a:gd name="T35" fmla="*/ 0 h 28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75" h="2857" extrusionOk="0">
                  <a:moveTo>
                    <a:pt x="1318" y="917"/>
                  </a:moveTo>
                  <a:cubicBezTo>
                    <a:pt x="1374" y="1076"/>
                    <a:pt x="1390" y="1252"/>
                    <a:pt x="1365" y="1429"/>
                  </a:cubicBezTo>
                  <a:cubicBezTo>
                    <a:pt x="1342" y="1557"/>
                    <a:pt x="1297" y="1677"/>
                    <a:pt x="1236" y="1788"/>
                  </a:cubicBez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1" name="Google Shape;511;p4">
              <a:extLst>
                <a:ext uri="{FF2B5EF4-FFF2-40B4-BE49-F238E27FC236}">
                  <a16:creationId xmlns:a16="http://schemas.microsoft.com/office/drawing/2014/main" id="{F582303E-9632-3290-C587-5E9CC9539518}"/>
                </a:ext>
              </a:extLst>
            </p:cNvPr>
            <p:cNvSpPr>
              <a:spLocks/>
            </p:cNvSpPr>
            <p:nvPr/>
          </p:nvSpPr>
          <p:spPr bwMode="auto">
            <a:xfrm>
              <a:off x="4066675" y="3788700"/>
              <a:ext cx="50425" cy="73275"/>
            </a:xfrm>
            <a:custGeom>
              <a:avLst/>
              <a:gdLst>
                <a:gd name="T0" fmla="*/ 2147483646 w 2017"/>
                <a:gd name="T1" fmla="*/ 0 h 2931"/>
                <a:gd name="T2" fmla="*/ 2147483646 w 2017"/>
                <a:gd name="T3" fmla="*/ 2147483646 h 2931"/>
                <a:gd name="T4" fmla="*/ 2147483646 w 2017"/>
                <a:gd name="T5" fmla="*/ 2147483646 h 2931"/>
                <a:gd name="T6" fmla="*/ 2147483646 w 2017"/>
                <a:gd name="T7" fmla="*/ 2147483646 h 2931"/>
                <a:gd name="T8" fmla="*/ 2147483646 w 2017"/>
                <a:gd name="T9" fmla="*/ 2147483646 h 2931"/>
                <a:gd name="T10" fmla="*/ 2147483646 w 2017"/>
                <a:gd name="T11" fmla="*/ 2147483646 h 2931"/>
                <a:gd name="T12" fmla="*/ 2147483646 w 2017"/>
                <a:gd name="T13" fmla="*/ 2147483646 h 2931"/>
                <a:gd name="T14" fmla="*/ 2147483646 w 2017"/>
                <a:gd name="T15" fmla="*/ 2147483646 h 2931"/>
                <a:gd name="T16" fmla="*/ 2147483646 w 2017"/>
                <a:gd name="T17" fmla="*/ 2147483646 h 2931"/>
                <a:gd name="T18" fmla="*/ 2147483646 w 2017"/>
                <a:gd name="T19" fmla="*/ 2147483646 h 2931"/>
                <a:gd name="T20" fmla="*/ 2147483646 w 2017"/>
                <a:gd name="T21" fmla="*/ 0 h 29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17" h="2931" extrusionOk="0">
                  <a:moveTo>
                    <a:pt x="1370" y="0"/>
                  </a:moveTo>
                  <a:cubicBezTo>
                    <a:pt x="1012" y="0"/>
                    <a:pt x="641" y="99"/>
                    <a:pt x="342" y="316"/>
                  </a:cubicBezTo>
                  <a:cubicBezTo>
                    <a:pt x="210" y="426"/>
                    <a:pt x="202" y="489"/>
                    <a:pt x="286" y="528"/>
                  </a:cubicBez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2" name="Google Shape;512;p4">
              <a:extLst>
                <a:ext uri="{FF2B5EF4-FFF2-40B4-BE49-F238E27FC236}">
                  <a16:creationId xmlns:a16="http://schemas.microsoft.com/office/drawing/2014/main" id="{C3AD9076-4910-BFCD-D946-55DE95F9DFA7}"/>
                </a:ext>
              </a:extLst>
            </p:cNvPr>
            <p:cNvSpPr>
              <a:spLocks/>
            </p:cNvSpPr>
            <p:nvPr/>
          </p:nvSpPr>
          <p:spPr bwMode="auto">
            <a:xfrm>
              <a:off x="3819300" y="3848450"/>
              <a:ext cx="66700" cy="75350"/>
            </a:xfrm>
            <a:custGeom>
              <a:avLst/>
              <a:gdLst>
                <a:gd name="T0" fmla="*/ 2147483646 w 2668"/>
                <a:gd name="T1" fmla="*/ 0 h 3014"/>
                <a:gd name="T2" fmla="*/ 2147483646 w 2668"/>
                <a:gd name="T3" fmla="*/ 2147483646 h 3014"/>
                <a:gd name="T4" fmla="*/ 2147483646 w 2668"/>
                <a:gd name="T5" fmla="*/ 2147483646 h 3014"/>
                <a:gd name="T6" fmla="*/ 2147483646 w 2668"/>
                <a:gd name="T7" fmla="*/ 2147483646 h 3014"/>
                <a:gd name="T8" fmla="*/ 2147483646 w 2668"/>
                <a:gd name="T9" fmla="*/ 2147483646 h 3014"/>
                <a:gd name="T10" fmla="*/ 2147483646 w 2668"/>
                <a:gd name="T11" fmla="*/ 2147483646 h 3014"/>
                <a:gd name="T12" fmla="*/ 2147483646 w 2668"/>
                <a:gd name="T13" fmla="*/ 2147483646 h 3014"/>
                <a:gd name="T14" fmla="*/ 2147483646 w 2668"/>
                <a:gd name="T15" fmla="*/ 2147483646 h 3014"/>
                <a:gd name="T16" fmla="*/ 2147483646 w 2668"/>
                <a:gd name="T17" fmla="*/ 2147483646 h 3014"/>
                <a:gd name="T18" fmla="*/ 2147483646 w 2668"/>
                <a:gd name="T19" fmla="*/ 2147483646 h 3014"/>
                <a:gd name="T20" fmla="*/ 2147483646 w 2668"/>
                <a:gd name="T21" fmla="*/ 2147483646 h 3014"/>
                <a:gd name="T22" fmla="*/ 2147483646 w 2668"/>
                <a:gd name="T23" fmla="*/ 2147483646 h 3014"/>
                <a:gd name="T24" fmla="*/ 2147483646 w 2668"/>
                <a:gd name="T25" fmla="*/ 0 h 30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3" name="Google Shape;513;p4">
              <a:extLst>
                <a:ext uri="{FF2B5EF4-FFF2-40B4-BE49-F238E27FC236}">
                  <a16:creationId xmlns:a16="http://schemas.microsoft.com/office/drawing/2014/main" id="{34CC00F8-04E0-DAC1-3BB0-007DE4EBC3C2}"/>
                </a:ext>
              </a:extLst>
            </p:cNvPr>
            <p:cNvSpPr>
              <a:spLocks/>
            </p:cNvSpPr>
            <p:nvPr/>
          </p:nvSpPr>
          <p:spPr bwMode="auto">
            <a:xfrm>
              <a:off x="4278375" y="3872450"/>
              <a:ext cx="63625" cy="77775"/>
            </a:xfrm>
            <a:custGeom>
              <a:avLst/>
              <a:gdLst>
                <a:gd name="T0" fmla="*/ 2147483646 w 2545"/>
                <a:gd name="T1" fmla="*/ 2147483646 h 3111"/>
                <a:gd name="T2" fmla="*/ 2147483646 w 2545"/>
                <a:gd name="T3" fmla="*/ 2147483646 h 3111"/>
                <a:gd name="T4" fmla="*/ 2147483646 w 2545"/>
                <a:gd name="T5" fmla="*/ 2147483646 h 3111"/>
                <a:gd name="T6" fmla="*/ 2147483646 w 2545"/>
                <a:gd name="T7" fmla="*/ 2147483646 h 3111"/>
                <a:gd name="T8" fmla="*/ 2147483646 w 2545"/>
                <a:gd name="T9" fmla="*/ 2147483646 h 3111"/>
                <a:gd name="T10" fmla="*/ 2147483646 w 2545"/>
                <a:gd name="T11" fmla="*/ 2147483646 h 3111"/>
                <a:gd name="T12" fmla="*/ 2147483646 w 2545"/>
                <a:gd name="T13" fmla="*/ 2147483646 h 3111"/>
                <a:gd name="T14" fmla="*/ 2147483646 w 2545"/>
                <a:gd name="T15" fmla="*/ 2147483646 h 3111"/>
                <a:gd name="T16" fmla="*/ 2147483646 w 2545"/>
                <a:gd name="T17" fmla="*/ 2147483646 h 3111"/>
                <a:gd name="T18" fmla="*/ 2147483646 w 2545"/>
                <a:gd name="T19" fmla="*/ 2147483646 h 31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45" h="3111" extrusionOk="0">
                  <a:moveTo>
                    <a:pt x="1622" y="1"/>
                  </a:moveTo>
                  <a:cubicBezTo>
                    <a:pt x="1248" y="1"/>
                    <a:pt x="675" y="269"/>
                    <a:pt x="838" y="502"/>
                  </a:cubicBezTo>
                  <a:cubicBezTo>
                    <a:pt x="908" y="589"/>
                    <a:pt x="967" y="684"/>
                    <a:pt x="1017" y="782"/>
                  </a:cubicBez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4" name="Google Shape;514;p4">
              <a:extLst>
                <a:ext uri="{FF2B5EF4-FFF2-40B4-BE49-F238E27FC236}">
                  <a16:creationId xmlns:a16="http://schemas.microsoft.com/office/drawing/2014/main" id="{F79DF6FA-7913-49D5-1B51-30F1076A8A08}"/>
                </a:ext>
              </a:extLst>
            </p:cNvPr>
            <p:cNvSpPr>
              <a:spLocks/>
            </p:cNvSpPr>
            <p:nvPr/>
          </p:nvSpPr>
          <p:spPr bwMode="auto">
            <a:xfrm>
              <a:off x="4287675" y="4167850"/>
              <a:ext cx="65175" cy="79700"/>
            </a:xfrm>
            <a:custGeom>
              <a:avLst/>
              <a:gdLst>
                <a:gd name="T0" fmla="*/ 2147483646 w 2607"/>
                <a:gd name="T1" fmla="*/ 2147483646 h 3188"/>
                <a:gd name="T2" fmla="*/ 2147483646 w 2607"/>
                <a:gd name="T3" fmla="*/ 2147483646 h 3188"/>
                <a:gd name="T4" fmla="*/ 2147483646 w 2607"/>
                <a:gd name="T5" fmla="*/ 2147483646 h 3188"/>
                <a:gd name="T6" fmla="*/ 2147483646 w 2607"/>
                <a:gd name="T7" fmla="*/ 2147483646 h 3188"/>
                <a:gd name="T8" fmla="*/ 2147483646 w 2607"/>
                <a:gd name="T9" fmla="*/ 2147483646 h 3188"/>
                <a:gd name="T10" fmla="*/ 2147483646 w 2607"/>
                <a:gd name="T11" fmla="*/ 2147483646 h 3188"/>
                <a:gd name="T12" fmla="*/ 2147483646 w 2607"/>
                <a:gd name="T13" fmla="*/ 2147483646 h 3188"/>
                <a:gd name="T14" fmla="*/ 2147483646 w 2607"/>
                <a:gd name="T15" fmla="*/ 2147483646 h 3188"/>
                <a:gd name="T16" fmla="*/ 2147483646 w 2607"/>
                <a:gd name="T17" fmla="*/ 2147483646 h 3188"/>
                <a:gd name="T18" fmla="*/ 2147483646 w 2607"/>
                <a:gd name="T19" fmla="*/ 2147483646 h 3188"/>
                <a:gd name="T20" fmla="*/ 2147483646 w 2607"/>
                <a:gd name="T21" fmla="*/ 2147483646 h 3188"/>
                <a:gd name="T22" fmla="*/ 2147483646 w 2607"/>
                <a:gd name="T23" fmla="*/ 2147483646 h 3188"/>
                <a:gd name="T24" fmla="*/ 2147483646 w 2607"/>
                <a:gd name="T25" fmla="*/ 2147483646 h 3188"/>
                <a:gd name="T26" fmla="*/ 2147483646 w 2607"/>
                <a:gd name="T27" fmla="*/ 2147483646 h 3188"/>
                <a:gd name="T28" fmla="*/ 2147483646 w 2607"/>
                <a:gd name="T29" fmla="*/ 2147483646 h 3188"/>
                <a:gd name="T30" fmla="*/ 2147483646 w 2607"/>
                <a:gd name="T31" fmla="*/ 2147483646 h 3188"/>
                <a:gd name="T32" fmla="*/ 2147483646 w 2607"/>
                <a:gd name="T33" fmla="*/ 2147483646 h 3188"/>
                <a:gd name="T34" fmla="*/ 2147483646 w 2607"/>
                <a:gd name="T35" fmla="*/ 2147483646 h 3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607" h="3188" extrusionOk="0">
                  <a:moveTo>
                    <a:pt x="1441" y="1215"/>
                  </a:moveTo>
                  <a:cubicBezTo>
                    <a:pt x="1414" y="1383"/>
                    <a:pt x="1379" y="1539"/>
                    <a:pt x="1304" y="1714"/>
                  </a:cubicBezTo>
                  <a:cubicBezTo>
                    <a:pt x="1284" y="1777"/>
                    <a:pt x="1261" y="1838"/>
                    <a:pt x="1234" y="1897"/>
                  </a:cubicBez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5" name="Google Shape;515;p4">
              <a:extLst>
                <a:ext uri="{FF2B5EF4-FFF2-40B4-BE49-F238E27FC236}">
                  <a16:creationId xmlns:a16="http://schemas.microsoft.com/office/drawing/2014/main" id="{EDBED55F-E66C-48F6-11DC-B08EE9963A79}"/>
                </a:ext>
              </a:extLst>
            </p:cNvPr>
            <p:cNvSpPr>
              <a:spLocks/>
            </p:cNvSpPr>
            <p:nvPr/>
          </p:nvSpPr>
          <p:spPr bwMode="auto">
            <a:xfrm>
              <a:off x="3652400" y="4192450"/>
              <a:ext cx="73850" cy="83825"/>
            </a:xfrm>
            <a:custGeom>
              <a:avLst/>
              <a:gdLst>
                <a:gd name="T0" fmla="*/ 2147483646 w 2954"/>
                <a:gd name="T1" fmla="*/ 2147483646 h 3353"/>
                <a:gd name="T2" fmla="*/ 2147483646 w 2954"/>
                <a:gd name="T3" fmla="*/ 2147483646 h 3353"/>
                <a:gd name="T4" fmla="*/ 2147483646 w 2954"/>
                <a:gd name="T5" fmla="*/ 2147483646 h 3353"/>
                <a:gd name="T6" fmla="*/ 2147483646 w 2954"/>
                <a:gd name="T7" fmla="*/ 2147483646 h 3353"/>
                <a:gd name="T8" fmla="*/ 2147483646 w 2954"/>
                <a:gd name="T9" fmla="*/ 2147483646 h 3353"/>
                <a:gd name="T10" fmla="*/ 2147483646 w 2954"/>
                <a:gd name="T11" fmla="*/ 2147483646 h 3353"/>
                <a:gd name="T12" fmla="*/ 2147483646 w 2954"/>
                <a:gd name="T13" fmla="*/ 2147483646 h 3353"/>
                <a:gd name="T14" fmla="*/ 2147483646 w 2954"/>
                <a:gd name="T15" fmla="*/ 2147483646 h 3353"/>
                <a:gd name="T16" fmla="*/ 2147483646 w 2954"/>
                <a:gd name="T17" fmla="*/ 2147483646 h 3353"/>
                <a:gd name="T18" fmla="*/ 2147483646 w 2954"/>
                <a:gd name="T19" fmla="*/ 2147483646 h 3353"/>
                <a:gd name="T20" fmla="*/ 2147483646 w 2954"/>
                <a:gd name="T21" fmla="*/ 2147483646 h 3353"/>
                <a:gd name="T22" fmla="*/ 2147483646 w 2954"/>
                <a:gd name="T23" fmla="*/ 2147483646 h 3353"/>
                <a:gd name="T24" fmla="*/ 2147483646 w 2954"/>
                <a:gd name="T25" fmla="*/ 2147483646 h 3353"/>
                <a:gd name="T26" fmla="*/ 2147483646 w 2954"/>
                <a:gd name="T27" fmla="*/ 2147483646 h 3353"/>
                <a:gd name="T28" fmla="*/ 2147483646 w 2954"/>
                <a:gd name="T29" fmla="*/ 2147483646 h 3353"/>
                <a:gd name="T30" fmla="*/ 2147483646 w 2954"/>
                <a:gd name="T31" fmla="*/ 2147483646 h 3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54" h="3353" extrusionOk="0">
                  <a:moveTo>
                    <a:pt x="1620" y="1597"/>
                  </a:moveTo>
                  <a:lnTo>
                    <a:pt x="1620" y="1597"/>
                  </a:lnTo>
                  <a:cubicBezTo>
                    <a:pt x="1611" y="1650"/>
                    <a:pt x="1600" y="1702"/>
                    <a:pt x="1589" y="1754"/>
                  </a:cubicBezTo>
                  <a:cubicBezTo>
                    <a:pt x="1567" y="1889"/>
                    <a:pt x="1528" y="2007"/>
                    <a:pt x="1473" y="2132"/>
                  </a:cubicBez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6" name="Google Shape;516;p4">
              <a:extLst>
                <a:ext uri="{FF2B5EF4-FFF2-40B4-BE49-F238E27FC236}">
                  <a16:creationId xmlns:a16="http://schemas.microsoft.com/office/drawing/2014/main" id="{2CD064DD-CF46-4596-8967-FB1E57F6C4A2}"/>
                </a:ext>
              </a:extLst>
            </p:cNvPr>
            <p:cNvSpPr>
              <a:spLocks/>
            </p:cNvSpPr>
            <p:nvPr/>
          </p:nvSpPr>
          <p:spPr bwMode="auto">
            <a:xfrm>
              <a:off x="3725450" y="4337000"/>
              <a:ext cx="71150" cy="87775"/>
            </a:xfrm>
            <a:custGeom>
              <a:avLst/>
              <a:gdLst>
                <a:gd name="T0" fmla="*/ 2147483646 w 2846"/>
                <a:gd name="T1" fmla="*/ 2147483646 h 3511"/>
                <a:gd name="T2" fmla="*/ 2147483646 w 2846"/>
                <a:gd name="T3" fmla="*/ 2147483646 h 3511"/>
                <a:gd name="T4" fmla="*/ 2147483646 w 2846"/>
                <a:gd name="T5" fmla="*/ 2147483646 h 3511"/>
                <a:gd name="T6" fmla="*/ 2147483646 w 2846"/>
                <a:gd name="T7" fmla="*/ 2147483646 h 3511"/>
                <a:gd name="T8" fmla="*/ 2147483646 w 2846"/>
                <a:gd name="T9" fmla="*/ 2147483646 h 3511"/>
                <a:gd name="T10" fmla="*/ 2147483646 w 2846"/>
                <a:gd name="T11" fmla="*/ 2147483646 h 3511"/>
                <a:gd name="T12" fmla="*/ 2147483646 w 2846"/>
                <a:gd name="T13" fmla="*/ 2147483646 h 3511"/>
                <a:gd name="T14" fmla="*/ 2147483646 w 2846"/>
                <a:gd name="T15" fmla="*/ 2147483646 h 3511"/>
                <a:gd name="T16" fmla="*/ 2147483646 w 2846"/>
                <a:gd name="T17" fmla="*/ 2147483646 h 3511"/>
                <a:gd name="T18" fmla="*/ 2147483646 w 2846"/>
                <a:gd name="T19" fmla="*/ 2147483646 h 3511"/>
                <a:gd name="T20" fmla="*/ 2147483646 w 2846"/>
                <a:gd name="T21" fmla="*/ 2147483646 h 3511"/>
                <a:gd name="T22" fmla="*/ 2147483646 w 2846"/>
                <a:gd name="T23" fmla="*/ 2147483646 h 35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46" h="3511" extrusionOk="0">
                  <a:moveTo>
                    <a:pt x="2581" y="1"/>
                  </a:moveTo>
                  <a:cubicBezTo>
                    <a:pt x="2286" y="1"/>
                    <a:pt x="1819" y="182"/>
                    <a:pt x="1738" y="284"/>
                  </a:cubicBezTo>
                  <a:cubicBezTo>
                    <a:pt x="1421" y="691"/>
                    <a:pt x="1170" y="1148"/>
                    <a:pt x="1022" y="1643"/>
                  </a:cubicBez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7" name="Google Shape;517;p4">
              <a:extLst>
                <a:ext uri="{FF2B5EF4-FFF2-40B4-BE49-F238E27FC236}">
                  <a16:creationId xmlns:a16="http://schemas.microsoft.com/office/drawing/2014/main" id="{8930450A-D226-ECC2-47CE-61C74BC078B7}"/>
                </a:ext>
              </a:extLst>
            </p:cNvPr>
            <p:cNvSpPr>
              <a:spLocks/>
            </p:cNvSpPr>
            <p:nvPr/>
          </p:nvSpPr>
          <p:spPr bwMode="auto">
            <a:xfrm>
              <a:off x="3960575" y="4329600"/>
              <a:ext cx="56500" cy="67600"/>
            </a:xfrm>
            <a:custGeom>
              <a:avLst/>
              <a:gdLst>
                <a:gd name="T0" fmla="*/ 2147483646 w 2260"/>
                <a:gd name="T1" fmla="*/ 0 h 2704"/>
                <a:gd name="T2" fmla="*/ 2147483646 w 2260"/>
                <a:gd name="T3" fmla="*/ 2147483646 h 2704"/>
                <a:gd name="T4" fmla="*/ 2147483646 w 2260"/>
                <a:gd name="T5" fmla="*/ 2147483646 h 2704"/>
                <a:gd name="T6" fmla="*/ 2147483646 w 2260"/>
                <a:gd name="T7" fmla="*/ 2147483646 h 2704"/>
                <a:gd name="T8" fmla="*/ 2147483646 w 2260"/>
                <a:gd name="T9" fmla="*/ 2147483646 h 2704"/>
                <a:gd name="T10" fmla="*/ 2147483646 w 2260"/>
                <a:gd name="T11" fmla="*/ 2147483646 h 2704"/>
                <a:gd name="T12" fmla="*/ 2147483646 w 2260"/>
                <a:gd name="T13" fmla="*/ 2147483646 h 2704"/>
                <a:gd name="T14" fmla="*/ 2147483646 w 2260"/>
                <a:gd name="T15" fmla="*/ 2147483646 h 2704"/>
                <a:gd name="T16" fmla="*/ 2147483646 w 2260"/>
                <a:gd name="T17" fmla="*/ 2147483646 h 2704"/>
                <a:gd name="T18" fmla="*/ 2147483646 w 2260"/>
                <a:gd name="T19" fmla="*/ 0 h 27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60" h="2704" extrusionOk="0">
                  <a:moveTo>
                    <a:pt x="1231" y="0"/>
                  </a:moveTo>
                  <a:cubicBezTo>
                    <a:pt x="1161" y="0"/>
                    <a:pt x="1090" y="7"/>
                    <a:pt x="1018" y="21"/>
                  </a:cubicBezTo>
                  <a:cubicBezTo>
                    <a:pt x="832" y="52"/>
                    <a:pt x="429" y="177"/>
                    <a:pt x="398" y="394"/>
                  </a:cubicBezTo>
                  <a:cubicBezTo>
                    <a:pt x="387" y="481"/>
                    <a:pt x="422" y="542"/>
                    <a:pt x="480" y="582"/>
                  </a:cubicBez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78" name="Google Shape;518;p4">
              <a:extLst>
                <a:ext uri="{FF2B5EF4-FFF2-40B4-BE49-F238E27FC236}">
                  <a16:creationId xmlns:a16="http://schemas.microsoft.com/office/drawing/2014/main" id="{8D24F13B-F768-62AB-CA41-FC1C516D1E93}"/>
                </a:ext>
              </a:extLst>
            </p:cNvPr>
            <p:cNvSpPr>
              <a:spLocks/>
            </p:cNvSpPr>
            <p:nvPr/>
          </p:nvSpPr>
          <p:spPr bwMode="auto">
            <a:xfrm>
              <a:off x="4174850" y="4333225"/>
              <a:ext cx="77200" cy="87325"/>
            </a:xfrm>
            <a:custGeom>
              <a:avLst/>
              <a:gdLst>
                <a:gd name="T0" fmla="*/ 2147483646 w 3088"/>
                <a:gd name="T1" fmla="*/ 2147483646 h 3493"/>
                <a:gd name="T2" fmla="*/ 2147483646 w 3088"/>
                <a:gd name="T3" fmla="*/ 2147483646 h 3493"/>
                <a:gd name="T4" fmla="*/ 2147483646 w 3088"/>
                <a:gd name="T5" fmla="*/ 2147483646 h 3493"/>
                <a:gd name="T6" fmla="*/ 2147483646 w 3088"/>
                <a:gd name="T7" fmla="*/ 2147483646 h 3493"/>
                <a:gd name="T8" fmla="*/ 2147483646 w 3088"/>
                <a:gd name="T9" fmla="*/ 2147483646 h 3493"/>
                <a:gd name="T10" fmla="*/ 2147483646 w 3088"/>
                <a:gd name="T11" fmla="*/ 2147483646 h 3493"/>
                <a:gd name="T12" fmla="*/ 2147483646 w 3088"/>
                <a:gd name="T13" fmla="*/ 2147483646 h 3493"/>
                <a:gd name="T14" fmla="*/ 2147483646 w 3088"/>
                <a:gd name="T15" fmla="*/ 2147483646 h 3493"/>
                <a:gd name="T16" fmla="*/ 2147483646 w 3088"/>
                <a:gd name="T17" fmla="*/ 2147483646 h 3493"/>
                <a:gd name="T18" fmla="*/ 2147483646 w 3088"/>
                <a:gd name="T19" fmla="*/ 2147483646 h 3493"/>
                <a:gd name="T20" fmla="*/ 2147483646 w 3088"/>
                <a:gd name="T21" fmla="*/ 2147483646 h 3493"/>
                <a:gd name="T22" fmla="*/ 2147483646 w 3088"/>
                <a:gd name="T23" fmla="*/ 2147483646 h 3493"/>
                <a:gd name="T24" fmla="*/ 2147483646 w 3088"/>
                <a:gd name="T25" fmla="*/ 2147483646 h 3493"/>
                <a:gd name="T26" fmla="*/ 2147483646 w 3088"/>
                <a:gd name="T27" fmla="*/ 2147483646 h 34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rgbClr val="E6A157"/>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479" name="Google Shape;519;p4">
            <a:extLst>
              <a:ext uri="{FF2B5EF4-FFF2-40B4-BE49-F238E27FC236}">
                <a16:creationId xmlns:a16="http://schemas.microsoft.com/office/drawing/2014/main" id="{5FD5ABDB-B0C5-44DA-4045-1756245C9E8D}"/>
              </a:ext>
            </a:extLst>
          </p:cNvPr>
          <p:cNvGrpSpPr>
            <a:grpSpLocks/>
          </p:cNvGrpSpPr>
          <p:nvPr/>
        </p:nvGrpSpPr>
        <p:grpSpPr bwMode="auto">
          <a:xfrm>
            <a:off x="8631238" y="5738813"/>
            <a:ext cx="814387" cy="555625"/>
            <a:chOff x="364525" y="2023775"/>
            <a:chExt cx="610325" cy="417350"/>
          </a:xfrm>
        </p:grpSpPr>
        <p:sp>
          <p:nvSpPr>
            <p:cNvPr id="480" name="Google Shape;520;p4">
              <a:extLst>
                <a:ext uri="{FF2B5EF4-FFF2-40B4-BE49-F238E27FC236}">
                  <a16:creationId xmlns:a16="http://schemas.microsoft.com/office/drawing/2014/main" id="{B1B48701-45B2-9E53-EEBA-463D019F5994}"/>
                </a:ext>
              </a:extLst>
            </p:cNvPr>
            <p:cNvSpPr>
              <a:spLocks/>
            </p:cNvSpPr>
            <p:nvPr/>
          </p:nvSpPr>
          <p:spPr bwMode="auto">
            <a:xfrm>
              <a:off x="739075" y="2213250"/>
              <a:ext cx="87825" cy="70625"/>
            </a:xfrm>
            <a:custGeom>
              <a:avLst/>
              <a:gdLst>
                <a:gd name="T0" fmla="*/ 2147483646 w 3513"/>
                <a:gd name="T1" fmla="*/ 2147483646 h 2825"/>
                <a:gd name="T2" fmla="*/ 2147483646 w 3513"/>
                <a:gd name="T3" fmla="*/ 2147483646 h 2825"/>
                <a:gd name="T4" fmla="*/ 2147483646 w 3513"/>
                <a:gd name="T5" fmla="*/ 2147483646 h 2825"/>
                <a:gd name="T6" fmla="*/ 2147483646 w 3513"/>
                <a:gd name="T7" fmla="*/ 2147483646 h 2825"/>
                <a:gd name="T8" fmla="*/ 2147483646 w 3513"/>
                <a:gd name="T9" fmla="*/ 2147483646 h 2825"/>
                <a:gd name="T10" fmla="*/ 2147483646 w 3513"/>
                <a:gd name="T11" fmla="*/ 2147483646 h 2825"/>
                <a:gd name="T12" fmla="*/ 2147483646 w 3513"/>
                <a:gd name="T13" fmla="*/ 2147483646 h 2825"/>
                <a:gd name="T14" fmla="*/ 2147483646 w 3513"/>
                <a:gd name="T15" fmla="*/ 2147483646 h 2825"/>
                <a:gd name="T16" fmla="*/ 2147483646 w 3513"/>
                <a:gd name="T17" fmla="*/ 2147483646 h 2825"/>
                <a:gd name="T18" fmla="*/ 2147483646 w 3513"/>
                <a:gd name="T19" fmla="*/ 2147483646 h 2825"/>
                <a:gd name="T20" fmla="*/ 2147483646 w 3513"/>
                <a:gd name="T21" fmla="*/ 2147483646 h 2825"/>
                <a:gd name="T22" fmla="*/ 2147483646 w 3513"/>
                <a:gd name="T23" fmla="*/ 2147483646 h 2825"/>
                <a:gd name="T24" fmla="*/ 2147483646 w 3513"/>
                <a:gd name="T25" fmla="*/ 2147483646 h 2825"/>
                <a:gd name="T26" fmla="*/ 2147483646 w 3513"/>
                <a:gd name="T27" fmla="*/ 2147483646 h 2825"/>
                <a:gd name="T28" fmla="*/ 2147483646 w 3513"/>
                <a:gd name="T29" fmla="*/ 2147483646 h 2825"/>
                <a:gd name="T30" fmla="*/ 2147483646 w 3513"/>
                <a:gd name="T31" fmla="*/ 2147483646 h 2825"/>
                <a:gd name="T32" fmla="*/ 2147483646 w 3513"/>
                <a:gd name="T33" fmla="*/ 2147483646 h 2825"/>
                <a:gd name="T34" fmla="*/ 2147483646 w 3513"/>
                <a:gd name="T35" fmla="*/ 2147483646 h 2825"/>
                <a:gd name="T36" fmla="*/ 2147483646 w 3513"/>
                <a:gd name="T37" fmla="*/ 2147483646 h 2825"/>
                <a:gd name="T38" fmla="*/ 2147483646 w 3513"/>
                <a:gd name="T39" fmla="*/ 2147483646 h 2825"/>
                <a:gd name="T40" fmla="*/ 0 w 3513"/>
                <a:gd name="T41" fmla="*/ 2147483646 h 2825"/>
                <a:gd name="T42" fmla="*/ 2147483646 w 3513"/>
                <a:gd name="T43" fmla="*/ 2147483646 h 2825"/>
                <a:gd name="T44" fmla="*/ 2147483646 w 3513"/>
                <a:gd name="T45" fmla="*/ 2147483646 h 2825"/>
                <a:gd name="T46" fmla="*/ 2147483646 w 3513"/>
                <a:gd name="T47" fmla="*/ 2147483646 h 2825"/>
                <a:gd name="T48" fmla="*/ 2147483646 w 3513"/>
                <a:gd name="T49" fmla="*/ 2147483646 h 2825"/>
                <a:gd name="T50" fmla="*/ 2147483646 w 3513"/>
                <a:gd name="T51" fmla="*/ 2147483646 h 2825"/>
                <a:gd name="T52" fmla="*/ 2147483646 w 3513"/>
                <a:gd name="T53" fmla="*/ 2147483646 h 2825"/>
                <a:gd name="T54" fmla="*/ 2147483646 w 3513"/>
                <a:gd name="T55" fmla="*/ 2147483646 h 2825"/>
                <a:gd name="T56" fmla="*/ 2147483646 w 3513"/>
                <a:gd name="T57" fmla="*/ 2147483646 h 282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513" h="2825" extrusionOk="0">
                  <a:moveTo>
                    <a:pt x="2208" y="836"/>
                  </a:moveTo>
                  <a:lnTo>
                    <a:pt x="2208" y="836"/>
                  </a:lnTo>
                  <a:cubicBezTo>
                    <a:pt x="2203" y="904"/>
                    <a:pt x="2191" y="972"/>
                    <a:pt x="2174" y="1040"/>
                  </a:cubicBezTo>
                  <a:cubicBezTo>
                    <a:pt x="2168" y="1040"/>
                    <a:pt x="2162" y="1040"/>
                    <a:pt x="2156" y="1040"/>
                  </a:cubicBezTo>
                  <a:cubicBezTo>
                    <a:pt x="1982" y="1040"/>
                    <a:pt x="1801" y="1092"/>
                    <a:pt x="1677" y="1184"/>
                  </a:cubicBezTo>
                  <a:cubicBezTo>
                    <a:pt x="1681" y="1171"/>
                    <a:pt x="1686" y="1157"/>
                    <a:pt x="1692" y="1142"/>
                  </a:cubicBezTo>
                  <a:cubicBezTo>
                    <a:pt x="1808" y="1029"/>
                    <a:pt x="1938" y="929"/>
                    <a:pt x="2080" y="847"/>
                  </a:cubicBezTo>
                  <a:cubicBezTo>
                    <a:pt x="2121" y="840"/>
                    <a:pt x="2164" y="837"/>
                    <a:pt x="2208" y="836"/>
                  </a:cubicBezTo>
                  <a:close/>
                  <a:moveTo>
                    <a:pt x="2191" y="1"/>
                  </a:moveTo>
                  <a:cubicBezTo>
                    <a:pt x="2048" y="1"/>
                    <a:pt x="1893" y="40"/>
                    <a:pt x="1769" y="86"/>
                  </a:cubicBezTo>
                  <a:lnTo>
                    <a:pt x="1800" y="86"/>
                  </a:lnTo>
                  <a:cubicBezTo>
                    <a:pt x="1704" y="126"/>
                    <a:pt x="1612" y="171"/>
                    <a:pt x="1523" y="220"/>
                  </a:cubicBezTo>
                  <a:cubicBezTo>
                    <a:pt x="1395" y="270"/>
                    <a:pt x="1270" y="329"/>
                    <a:pt x="1148" y="396"/>
                  </a:cubicBezTo>
                  <a:cubicBezTo>
                    <a:pt x="917" y="535"/>
                    <a:pt x="739" y="735"/>
                    <a:pt x="634" y="970"/>
                  </a:cubicBez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cubicBezTo>
                    <a:pt x="2325" y="10"/>
                    <a:pt x="2259" y="1"/>
                    <a:pt x="2191"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81" name="Google Shape;521;p4">
              <a:extLst>
                <a:ext uri="{FF2B5EF4-FFF2-40B4-BE49-F238E27FC236}">
                  <a16:creationId xmlns:a16="http://schemas.microsoft.com/office/drawing/2014/main" id="{77886575-3F34-902D-5309-89B34FA00E4B}"/>
                </a:ext>
              </a:extLst>
            </p:cNvPr>
            <p:cNvSpPr>
              <a:spLocks/>
            </p:cNvSpPr>
            <p:nvPr/>
          </p:nvSpPr>
          <p:spPr bwMode="auto">
            <a:xfrm>
              <a:off x="866250" y="2220425"/>
              <a:ext cx="108600" cy="75500"/>
            </a:xfrm>
            <a:custGeom>
              <a:avLst/>
              <a:gdLst>
                <a:gd name="T0" fmla="*/ 2147483646 w 4344"/>
                <a:gd name="T1" fmla="*/ 2147483646 h 3020"/>
                <a:gd name="T2" fmla="*/ 2147483646 w 4344"/>
                <a:gd name="T3" fmla="*/ 2147483646 h 3020"/>
                <a:gd name="T4" fmla="*/ 2147483646 w 4344"/>
                <a:gd name="T5" fmla="*/ 2147483646 h 3020"/>
                <a:gd name="T6" fmla="*/ 2147483646 w 4344"/>
                <a:gd name="T7" fmla="*/ 2147483646 h 3020"/>
                <a:gd name="T8" fmla="*/ 2147483646 w 4344"/>
                <a:gd name="T9" fmla="*/ 2147483646 h 3020"/>
                <a:gd name="T10" fmla="*/ 2147483646 w 4344"/>
                <a:gd name="T11" fmla="*/ 2147483646 h 3020"/>
                <a:gd name="T12" fmla="*/ 2147483646 w 4344"/>
                <a:gd name="T13" fmla="*/ 2147483646 h 3020"/>
                <a:gd name="T14" fmla="*/ 2147483646 w 4344"/>
                <a:gd name="T15" fmla="*/ 2147483646 h 3020"/>
                <a:gd name="T16" fmla="*/ 2147483646 w 4344"/>
                <a:gd name="T17" fmla="*/ 2147483646 h 3020"/>
                <a:gd name="T18" fmla="*/ 2147483646 w 4344"/>
                <a:gd name="T19" fmla="*/ 2147483646 h 3020"/>
                <a:gd name="T20" fmla="*/ 2147483646 w 4344"/>
                <a:gd name="T21" fmla="*/ 2147483646 h 3020"/>
                <a:gd name="T22" fmla="*/ 2147483646 w 4344"/>
                <a:gd name="T23" fmla="*/ 2147483646 h 3020"/>
                <a:gd name="T24" fmla="*/ 2147483646 w 4344"/>
                <a:gd name="T25" fmla="*/ 2147483646 h 3020"/>
                <a:gd name="T26" fmla="*/ 2147483646 w 4344"/>
                <a:gd name="T27" fmla="*/ 2147483646 h 3020"/>
                <a:gd name="T28" fmla="*/ 2147483646 w 4344"/>
                <a:gd name="T29" fmla="*/ 2147483646 h 3020"/>
                <a:gd name="T30" fmla="*/ 2147483646 w 4344"/>
                <a:gd name="T31" fmla="*/ 2147483646 h 3020"/>
                <a:gd name="T32" fmla="*/ 2147483646 w 4344"/>
                <a:gd name="T33" fmla="*/ 2147483646 h 3020"/>
                <a:gd name="T34" fmla="*/ 2147483646 w 4344"/>
                <a:gd name="T35" fmla="*/ 2147483646 h 30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44" h="3020" extrusionOk="0">
                  <a:moveTo>
                    <a:pt x="2513" y="699"/>
                  </a:moveTo>
                  <a:cubicBezTo>
                    <a:pt x="2792" y="730"/>
                    <a:pt x="2823" y="1350"/>
                    <a:pt x="2730" y="1598"/>
                  </a:cubicBezTo>
                  <a:cubicBezTo>
                    <a:pt x="2634" y="1829"/>
                    <a:pt x="2395" y="2000"/>
                    <a:pt x="2131" y="2111"/>
                  </a:cubicBezTo>
                  <a:cubicBezTo>
                    <a:pt x="2398" y="1917"/>
                    <a:pt x="2620" y="1664"/>
                    <a:pt x="2730" y="1443"/>
                  </a:cubicBezTo>
                  <a:cubicBezTo>
                    <a:pt x="2854" y="1195"/>
                    <a:pt x="2637" y="1086"/>
                    <a:pt x="2366" y="1086"/>
                  </a:cubicBezTo>
                  <a:cubicBezTo>
                    <a:pt x="2239" y="1086"/>
                    <a:pt x="2100" y="1110"/>
                    <a:pt x="1978" y="1155"/>
                  </a:cubicBezTo>
                  <a:cubicBezTo>
                    <a:pt x="2152" y="913"/>
                    <a:pt x="2390" y="699"/>
                    <a:pt x="2513" y="699"/>
                  </a:cubicBezTo>
                  <a:close/>
                  <a:moveTo>
                    <a:pt x="2930" y="1"/>
                  </a:moveTo>
                  <a:cubicBezTo>
                    <a:pt x="2394" y="1"/>
                    <a:pt x="1757" y="323"/>
                    <a:pt x="1310" y="698"/>
                  </a:cubicBez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82" name="Google Shape;522;p4">
              <a:extLst>
                <a:ext uri="{FF2B5EF4-FFF2-40B4-BE49-F238E27FC236}">
                  <a16:creationId xmlns:a16="http://schemas.microsoft.com/office/drawing/2014/main" id="{CE797CF2-28AC-07C6-FD0A-3DBC93AB9A51}"/>
                </a:ext>
              </a:extLst>
            </p:cNvPr>
            <p:cNvSpPr>
              <a:spLocks/>
            </p:cNvSpPr>
            <p:nvPr/>
          </p:nvSpPr>
          <p:spPr bwMode="auto">
            <a:xfrm>
              <a:off x="620425" y="2375175"/>
              <a:ext cx="91525" cy="65950"/>
            </a:xfrm>
            <a:custGeom>
              <a:avLst/>
              <a:gdLst>
                <a:gd name="T0" fmla="*/ 2147483646 w 3661"/>
                <a:gd name="T1" fmla="*/ 0 h 2638"/>
                <a:gd name="T2" fmla="*/ 2147483646 w 3661"/>
                <a:gd name="T3" fmla="*/ 2147483646 h 2638"/>
                <a:gd name="T4" fmla="*/ 2147483646 w 3661"/>
                <a:gd name="T5" fmla="*/ 2147483646 h 2638"/>
                <a:gd name="T6" fmla="*/ 2147483646 w 3661"/>
                <a:gd name="T7" fmla="*/ 2147483646 h 2638"/>
                <a:gd name="T8" fmla="*/ 2147483646 w 3661"/>
                <a:gd name="T9" fmla="*/ 2147483646 h 2638"/>
                <a:gd name="T10" fmla="*/ 2147483646 w 3661"/>
                <a:gd name="T11" fmla="*/ 2147483646 h 2638"/>
                <a:gd name="T12" fmla="*/ 2147483646 w 3661"/>
                <a:gd name="T13" fmla="*/ 2147483646 h 2638"/>
                <a:gd name="T14" fmla="*/ 2147483646 w 3661"/>
                <a:gd name="T15" fmla="*/ 2147483646 h 2638"/>
                <a:gd name="T16" fmla="*/ 2147483646 w 3661"/>
                <a:gd name="T17" fmla="*/ 2147483646 h 2638"/>
                <a:gd name="T18" fmla="*/ 2147483646 w 3661"/>
                <a:gd name="T19" fmla="*/ 0 h 2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61" h="2638" extrusionOk="0">
                  <a:moveTo>
                    <a:pt x="2723" y="0"/>
                  </a:moveTo>
                  <a:cubicBezTo>
                    <a:pt x="2311" y="0"/>
                    <a:pt x="1906" y="96"/>
                    <a:pt x="1544" y="275"/>
                  </a:cubicBez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83" name="Google Shape;523;p4">
              <a:extLst>
                <a:ext uri="{FF2B5EF4-FFF2-40B4-BE49-F238E27FC236}">
                  <a16:creationId xmlns:a16="http://schemas.microsoft.com/office/drawing/2014/main" id="{CFFEC7FD-031A-5DEA-4BB1-F5F8E0263142}"/>
                </a:ext>
              </a:extLst>
            </p:cNvPr>
            <p:cNvSpPr>
              <a:spLocks/>
            </p:cNvSpPr>
            <p:nvPr/>
          </p:nvSpPr>
          <p:spPr bwMode="auto">
            <a:xfrm>
              <a:off x="571500" y="2185225"/>
              <a:ext cx="110225" cy="72125"/>
            </a:xfrm>
            <a:custGeom>
              <a:avLst/>
              <a:gdLst>
                <a:gd name="T0" fmla="*/ 2147483646 w 4409"/>
                <a:gd name="T1" fmla="*/ 2147483646 h 2885"/>
                <a:gd name="T2" fmla="*/ 2147483646 w 4409"/>
                <a:gd name="T3" fmla="*/ 2147483646 h 2885"/>
                <a:gd name="T4" fmla="*/ 2147483646 w 4409"/>
                <a:gd name="T5" fmla="*/ 2147483646 h 2885"/>
                <a:gd name="T6" fmla="*/ 2147483646 w 4409"/>
                <a:gd name="T7" fmla="*/ 2147483646 h 2885"/>
                <a:gd name="T8" fmla="*/ 2147483646 w 4409"/>
                <a:gd name="T9" fmla="*/ 2147483646 h 2885"/>
                <a:gd name="T10" fmla="*/ 2147483646 w 4409"/>
                <a:gd name="T11" fmla="*/ 2147483646 h 2885"/>
                <a:gd name="T12" fmla="*/ 2147483646 w 4409"/>
                <a:gd name="T13" fmla="*/ 2147483646 h 2885"/>
                <a:gd name="T14" fmla="*/ 2147483646 w 4409"/>
                <a:gd name="T15" fmla="*/ 2147483646 h 2885"/>
                <a:gd name="T16" fmla="*/ 2147483646 w 4409"/>
                <a:gd name="T17" fmla="*/ 2147483646 h 2885"/>
                <a:gd name="T18" fmla="*/ 2147483646 w 4409"/>
                <a:gd name="T19" fmla="*/ 2147483646 h 2885"/>
                <a:gd name="T20" fmla="*/ 2147483646 w 4409"/>
                <a:gd name="T21" fmla="*/ 0 h 2885"/>
                <a:gd name="T22" fmla="*/ 2147483646 w 4409"/>
                <a:gd name="T23" fmla="*/ 2147483646 h 2885"/>
                <a:gd name="T24" fmla="*/ 2147483646 w 4409"/>
                <a:gd name="T25" fmla="*/ 2147483646 h 2885"/>
                <a:gd name="T26" fmla="*/ 2147483646 w 4409"/>
                <a:gd name="T27" fmla="*/ 2147483646 h 2885"/>
                <a:gd name="T28" fmla="*/ 2147483646 w 4409"/>
                <a:gd name="T29" fmla="*/ 2147483646 h 2885"/>
                <a:gd name="T30" fmla="*/ 2147483646 w 4409"/>
                <a:gd name="T31" fmla="*/ 2147483646 h 2885"/>
                <a:gd name="T32" fmla="*/ 2147483646 w 4409"/>
                <a:gd name="T33" fmla="*/ 2147483646 h 2885"/>
                <a:gd name="T34" fmla="*/ 2147483646 w 4409"/>
                <a:gd name="T35" fmla="*/ 2147483646 h 2885"/>
                <a:gd name="T36" fmla="*/ 2147483646 w 4409"/>
                <a:gd name="T37" fmla="*/ 2147483646 h 2885"/>
                <a:gd name="T38" fmla="*/ 2147483646 w 4409"/>
                <a:gd name="T39" fmla="*/ 0 h 28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cubicBezTo>
                    <a:pt x="1364" y="2194"/>
                    <a:pt x="1356" y="2116"/>
                    <a:pt x="1356" y="2038"/>
                  </a:cubicBez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84" name="Google Shape;524;p4">
              <a:extLst>
                <a:ext uri="{FF2B5EF4-FFF2-40B4-BE49-F238E27FC236}">
                  <a16:creationId xmlns:a16="http://schemas.microsoft.com/office/drawing/2014/main" id="{24F00641-B520-82F6-8353-2EB14ACFB66C}"/>
                </a:ext>
              </a:extLst>
            </p:cNvPr>
            <p:cNvSpPr>
              <a:spLocks/>
            </p:cNvSpPr>
            <p:nvPr/>
          </p:nvSpPr>
          <p:spPr bwMode="auto">
            <a:xfrm>
              <a:off x="758450" y="2059975"/>
              <a:ext cx="102400" cy="71400"/>
            </a:xfrm>
            <a:custGeom>
              <a:avLst/>
              <a:gdLst>
                <a:gd name="T0" fmla="*/ 2147483646 w 4096"/>
                <a:gd name="T1" fmla="*/ 2147483646 h 2856"/>
                <a:gd name="T2" fmla="*/ 2147483646 w 4096"/>
                <a:gd name="T3" fmla="*/ 2147483646 h 2856"/>
                <a:gd name="T4" fmla="*/ 2147483646 w 4096"/>
                <a:gd name="T5" fmla="*/ 2147483646 h 2856"/>
                <a:gd name="T6" fmla="*/ 2147483646 w 4096"/>
                <a:gd name="T7" fmla="*/ 2147483646 h 2856"/>
                <a:gd name="T8" fmla="*/ 2147483646 w 4096"/>
                <a:gd name="T9" fmla="*/ 2147483646 h 2856"/>
                <a:gd name="T10" fmla="*/ 2147483646 w 4096"/>
                <a:gd name="T11" fmla="*/ 2147483646 h 2856"/>
                <a:gd name="T12" fmla="*/ 2147483646 w 4096"/>
                <a:gd name="T13" fmla="*/ 2147483646 h 2856"/>
                <a:gd name="T14" fmla="*/ 2147483646 w 4096"/>
                <a:gd name="T15" fmla="*/ 2147483646 h 2856"/>
                <a:gd name="T16" fmla="*/ 2147483646 w 4096"/>
                <a:gd name="T17" fmla="*/ 2147483646 h 2856"/>
                <a:gd name="T18" fmla="*/ 2147483646 w 4096"/>
                <a:gd name="T19" fmla="*/ 2147483646 h 2856"/>
                <a:gd name="T20" fmla="*/ 2147483646 w 4096"/>
                <a:gd name="T21" fmla="*/ 2147483646 h 2856"/>
                <a:gd name="T22" fmla="*/ 2147483646 w 4096"/>
                <a:gd name="T23" fmla="*/ 2147483646 h 2856"/>
                <a:gd name="T24" fmla="*/ 2147483646 w 4096"/>
                <a:gd name="T25" fmla="*/ 2147483646 h 2856"/>
                <a:gd name="T26" fmla="*/ 2147483646 w 4096"/>
                <a:gd name="T27" fmla="*/ 2147483646 h 2856"/>
                <a:gd name="T28" fmla="*/ 2147483646 w 4096"/>
                <a:gd name="T29" fmla="*/ 2147483646 h 2856"/>
                <a:gd name="T30" fmla="*/ 2147483646 w 4096"/>
                <a:gd name="T31" fmla="*/ 2147483646 h 2856"/>
                <a:gd name="T32" fmla="*/ 2147483646 w 4096"/>
                <a:gd name="T33" fmla="*/ 2147483646 h 2856"/>
                <a:gd name="T34" fmla="*/ 2147483646 w 4096"/>
                <a:gd name="T35" fmla="*/ 2147483646 h 2856"/>
                <a:gd name="T36" fmla="*/ 2147483646 w 4096"/>
                <a:gd name="T37" fmla="*/ 2147483646 h 2856"/>
                <a:gd name="T38" fmla="*/ 2147483646 w 4096"/>
                <a:gd name="T39" fmla="*/ 2147483646 h 2856"/>
                <a:gd name="T40" fmla="*/ 2147483646 w 4096"/>
                <a:gd name="T41" fmla="*/ 2147483646 h 2856"/>
                <a:gd name="T42" fmla="*/ 2147483646 w 4096"/>
                <a:gd name="T43" fmla="*/ 2147483646 h 2856"/>
                <a:gd name="T44" fmla="*/ 2147483646 w 4096"/>
                <a:gd name="T45" fmla="*/ 2147483646 h 2856"/>
                <a:gd name="T46" fmla="*/ 2147483646 w 4096"/>
                <a:gd name="T47" fmla="*/ 2147483646 h 2856"/>
                <a:gd name="T48" fmla="*/ 2147483646 w 4096"/>
                <a:gd name="T49" fmla="*/ 2147483646 h 2856"/>
                <a:gd name="T50" fmla="*/ 2147483646 w 4096"/>
                <a:gd name="T51" fmla="*/ 2147483646 h 2856"/>
                <a:gd name="T52" fmla="*/ 2147483646 w 4096"/>
                <a:gd name="T53" fmla="*/ 2147483646 h 2856"/>
                <a:gd name="T54" fmla="*/ 2147483646 w 4096"/>
                <a:gd name="T55" fmla="*/ 2147483646 h 2856"/>
                <a:gd name="T56" fmla="*/ 2147483646 w 4096"/>
                <a:gd name="T57" fmla="*/ 2147483646 h 2856"/>
                <a:gd name="T58" fmla="*/ 2147483646 w 4096"/>
                <a:gd name="T59" fmla="*/ 2147483646 h 2856"/>
                <a:gd name="T60" fmla="*/ 2147483646 w 4096"/>
                <a:gd name="T61" fmla="*/ 2147483646 h 28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cubicBezTo>
                    <a:pt x="2336" y="1658"/>
                    <a:pt x="2310" y="1625"/>
                    <a:pt x="2265" y="1595"/>
                  </a:cubicBezTo>
                  <a:cubicBezTo>
                    <a:pt x="2199" y="1548"/>
                    <a:pt x="2115" y="1529"/>
                    <a:pt x="2026" y="1529"/>
                  </a:cubicBezTo>
                  <a:cubicBezTo>
                    <a:pt x="1963" y="1529"/>
                    <a:pt x="1898" y="1539"/>
                    <a:pt x="1834" y="1553"/>
                  </a:cubicBezTo>
                  <a:lnTo>
                    <a:pt x="1800" y="1502"/>
                  </a:lnTo>
                  <a:cubicBezTo>
                    <a:pt x="1800" y="1440"/>
                    <a:pt x="1707" y="1378"/>
                    <a:pt x="1676" y="1285"/>
                  </a:cubicBezTo>
                  <a:cubicBezTo>
                    <a:pt x="1676" y="1198"/>
                    <a:pt x="1697" y="1124"/>
                    <a:pt x="1732" y="1059"/>
                  </a:cubicBezTo>
                  <a:cubicBezTo>
                    <a:pt x="1754" y="1051"/>
                    <a:pt x="1777" y="1043"/>
                    <a:pt x="1800" y="1037"/>
                  </a:cubicBezTo>
                  <a:cubicBezTo>
                    <a:pt x="1936" y="983"/>
                    <a:pt x="2262" y="881"/>
                    <a:pt x="2299" y="689"/>
                  </a:cubicBezTo>
                  <a:cubicBezTo>
                    <a:pt x="2301" y="689"/>
                    <a:pt x="2302" y="689"/>
                    <a:pt x="2303" y="689"/>
                  </a:cubicBezTo>
                  <a:close/>
                  <a:moveTo>
                    <a:pt x="2014" y="2065"/>
                  </a:moveTo>
                  <a:lnTo>
                    <a:pt x="2014" y="2065"/>
                  </a:lnTo>
                  <a:cubicBezTo>
                    <a:pt x="1874" y="2152"/>
                    <a:pt x="1710" y="2201"/>
                    <a:pt x="1541" y="2206"/>
                  </a:cubicBezTo>
                  <a:cubicBezTo>
                    <a:pt x="1706" y="2186"/>
                    <a:pt x="1869" y="2134"/>
                    <a:pt x="2014" y="2065"/>
                  </a:cubicBezTo>
                  <a:close/>
                  <a:moveTo>
                    <a:pt x="2680" y="1"/>
                  </a:moveTo>
                  <a:cubicBezTo>
                    <a:pt x="1961" y="1"/>
                    <a:pt x="1078" y="536"/>
                    <a:pt x="754" y="964"/>
                  </a:cubicBez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85" name="Google Shape;525;p4">
              <a:extLst>
                <a:ext uri="{FF2B5EF4-FFF2-40B4-BE49-F238E27FC236}">
                  <a16:creationId xmlns:a16="http://schemas.microsoft.com/office/drawing/2014/main" id="{756CDEF1-D1E9-360B-A87B-745B9AEDF49F}"/>
                </a:ext>
              </a:extLst>
            </p:cNvPr>
            <p:cNvSpPr>
              <a:spLocks/>
            </p:cNvSpPr>
            <p:nvPr/>
          </p:nvSpPr>
          <p:spPr bwMode="auto">
            <a:xfrm>
              <a:off x="474200" y="2335625"/>
              <a:ext cx="88100" cy="62525"/>
            </a:xfrm>
            <a:custGeom>
              <a:avLst/>
              <a:gdLst>
                <a:gd name="T0" fmla="*/ 2147483646 w 3524"/>
                <a:gd name="T1" fmla="*/ 2147483646 h 2501"/>
                <a:gd name="T2" fmla="*/ 2147483646 w 3524"/>
                <a:gd name="T3" fmla="*/ 2147483646 h 2501"/>
                <a:gd name="T4" fmla="*/ 2147483646 w 3524"/>
                <a:gd name="T5" fmla="*/ 2147483646 h 2501"/>
                <a:gd name="T6" fmla="*/ 2147483646 w 3524"/>
                <a:gd name="T7" fmla="*/ 2147483646 h 2501"/>
                <a:gd name="T8" fmla="*/ 2147483646 w 3524"/>
                <a:gd name="T9" fmla="*/ 2147483646 h 2501"/>
                <a:gd name="T10" fmla="*/ 2147483646 w 3524"/>
                <a:gd name="T11" fmla="*/ 2147483646 h 2501"/>
                <a:gd name="T12" fmla="*/ 2147483646 w 3524"/>
                <a:gd name="T13" fmla="*/ 2147483646 h 2501"/>
                <a:gd name="T14" fmla="*/ 2147483646 w 3524"/>
                <a:gd name="T15" fmla="*/ 2147483646 h 2501"/>
                <a:gd name="T16" fmla="*/ 2147483646 w 3524"/>
                <a:gd name="T17" fmla="*/ 2147483646 h 2501"/>
                <a:gd name="T18" fmla="*/ 2147483646 w 3524"/>
                <a:gd name="T19" fmla="*/ 2147483646 h 2501"/>
                <a:gd name="T20" fmla="*/ 2147483646 w 3524"/>
                <a:gd name="T21" fmla="*/ 2147483646 h 2501"/>
                <a:gd name="T22" fmla="*/ 2147483646 w 3524"/>
                <a:gd name="T23" fmla="*/ 2147483646 h 2501"/>
                <a:gd name="T24" fmla="*/ 2147483646 w 3524"/>
                <a:gd name="T25" fmla="*/ 2147483646 h 2501"/>
                <a:gd name="T26" fmla="*/ 2147483646 w 3524"/>
                <a:gd name="T27" fmla="*/ 2147483646 h 2501"/>
                <a:gd name="T28" fmla="*/ 2147483646 w 3524"/>
                <a:gd name="T29" fmla="*/ 2147483646 h 2501"/>
                <a:gd name="T30" fmla="*/ 2147483646 w 3524"/>
                <a:gd name="T31" fmla="*/ 2147483646 h 2501"/>
                <a:gd name="T32" fmla="*/ 2147483646 w 3524"/>
                <a:gd name="T33" fmla="*/ 2147483646 h 2501"/>
                <a:gd name="T34" fmla="*/ 2147483646 w 3524"/>
                <a:gd name="T35" fmla="*/ 2147483646 h 2501"/>
                <a:gd name="T36" fmla="*/ 2147483646 w 3524"/>
                <a:gd name="T37" fmla="*/ 2147483646 h 2501"/>
                <a:gd name="T38" fmla="*/ 2147483646 w 3524"/>
                <a:gd name="T39" fmla="*/ 2147483646 h 2501"/>
                <a:gd name="T40" fmla="*/ 2147483646 w 3524"/>
                <a:gd name="T41" fmla="*/ 2147483646 h 2501"/>
                <a:gd name="T42" fmla="*/ 2147483646 w 3524"/>
                <a:gd name="T43" fmla="*/ 2147483646 h 2501"/>
                <a:gd name="T44" fmla="*/ 2147483646 w 3524"/>
                <a:gd name="T45" fmla="*/ 2147483646 h 2501"/>
                <a:gd name="T46" fmla="*/ 2147483646 w 3524"/>
                <a:gd name="T47" fmla="*/ 0 h 2501"/>
                <a:gd name="T48" fmla="*/ 2147483646 w 3524"/>
                <a:gd name="T49" fmla="*/ 2147483646 h 2501"/>
                <a:gd name="T50" fmla="*/ 2147483646 w 3524"/>
                <a:gd name="T51" fmla="*/ 2147483646 h 2501"/>
                <a:gd name="T52" fmla="*/ 2147483646 w 3524"/>
                <a:gd name="T53" fmla="*/ 2147483646 h 2501"/>
                <a:gd name="T54" fmla="*/ 2147483646 w 3524"/>
                <a:gd name="T55" fmla="*/ 2147483646 h 2501"/>
                <a:gd name="T56" fmla="*/ 2147483646 w 3524"/>
                <a:gd name="T57" fmla="*/ 2147483646 h 2501"/>
                <a:gd name="T58" fmla="*/ 2147483646 w 3524"/>
                <a:gd name="T59" fmla="*/ 2147483646 h 2501"/>
                <a:gd name="T60" fmla="*/ 2147483646 w 3524"/>
                <a:gd name="T61" fmla="*/ 2147483646 h 2501"/>
                <a:gd name="T62" fmla="*/ 2147483646 w 3524"/>
                <a:gd name="T63" fmla="*/ 2147483646 h 2501"/>
                <a:gd name="T64" fmla="*/ 2147483646 w 3524"/>
                <a:gd name="T65" fmla="*/ 2147483646 h 2501"/>
                <a:gd name="T66" fmla="*/ 2147483646 w 3524"/>
                <a:gd name="T67" fmla="*/ 0 h 25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524" h="2501" extrusionOk="0">
                  <a:moveTo>
                    <a:pt x="2252" y="519"/>
                  </a:moveTo>
                  <a:cubicBezTo>
                    <a:pt x="2279" y="519"/>
                    <a:pt x="2303" y="521"/>
                    <a:pt x="2323" y="525"/>
                  </a:cubicBezTo>
                  <a:cubicBezTo>
                    <a:pt x="2304" y="526"/>
                    <a:pt x="2290" y="526"/>
                    <a:pt x="2282" y="526"/>
                  </a:cubicBezTo>
                  <a:cubicBezTo>
                    <a:pt x="2034" y="557"/>
                    <a:pt x="1786" y="650"/>
                    <a:pt x="1631" y="868"/>
                  </a:cubicBezTo>
                  <a:cubicBezTo>
                    <a:pt x="1606" y="886"/>
                    <a:pt x="1586" y="903"/>
                    <a:pt x="1571" y="916"/>
                  </a:cubicBezTo>
                  <a:cubicBezTo>
                    <a:pt x="1551" y="909"/>
                    <a:pt x="1530" y="899"/>
                    <a:pt x="1510" y="888"/>
                  </a:cubicBez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cubicBezTo>
                    <a:pt x="1329" y="1936"/>
                    <a:pt x="1310" y="1889"/>
                    <a:pt x="1290" y="1829"/>
                  </a:cubicBezTo>
                  <a:cubicBezTo>
                    <a:pt x="1290" y="1798"/>
                    <a:pt x="1290" y="1767"/>
                    <a:pt x="1321" y="1736"/>
                  </a:cubicBezTo>
                  <a:cubicBezTo>
                    <a:pt x="1326" y="1726"/>
                    <a:pt x="1330" y="1716"/>
                    <a:pt x="1334" y="1707"/>
                  </a:cubicBezTo>
                  <a:cubicBezTo>
                    <a:pt x="1452" y="1672"/>
                    <a:pt x="1563" y="1620"/>
                    <a:pt x="1662" y="1550"/>
                  </a:cubicBezTo>
                  <a:cubicBezTo>
                    <a:pt x="1757" y="1487"/>
                    <a:pt x="1795" y="1416"/>
                    <a:pt x="1781" y="1357"/>
                  </a:cubicBez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86" name="Google Shape;526;p4">
              <a:extLst>
                <a:ext uri="{FF2B5EF4-FFF2-40B4-BE49-F238E27FC236}">
                  <a16:creationId xmlns:a16="http://schemas.microsoft.com/office/drawing/2014/main" id="{B1B98329-B654-D713-6B93-52A9B72310E5}"/>
                </a:ext>
              </a:extLst>
            </p:cNvPr>
            <p:cNvSpPr>
              <a:spLocks/>
            </p:cNvSpPr>
            <p:nvPr/>
          </p:nvSpPr>
          <p:spPr bwMode="auto">
            <a:xfrm>
              <a:off x="608800" y="2023775"/>
              <a:ext cx="93075" cy="63850"/>
            </a:xfrm>
            <a:custGeom>
              <a:avLst/>
              <a:gdLst>
                <a:gd name="T0" fmla="*/ 2147483646 w 3723"/>
                <a:gd name="T1" fmla="*/ 2147483646 h 2554"/>
                <a:gd name="T2" fmla="*/ 2147483646 w 3723"/>
                <a:gd name="T3" fmla="*/ 2147483646 h 2554"/>
                <a:gd name="T4" fmla="*/ 2147483646 w 3723"/>
                <a:gd name="T5" fmla="*/ 2147483646 h 2554"/>
                <a:gd name="T6" fmla="*/ 2147483646 w 3723"/>
                <a:gd name="T7" fmla="*/ 2147483646 h 2554"/>
                <a:gd name="T8" fmla="*/ 2147483646 w 3723"/>
                <a:gd name="T9" fmla="*/ 2147483646 h 2554"/>
                <a:gd name="T10" fmla="*/ 2147483646 w 3723"/>
                <a:gd name="T11" fmla="*/ 2147483646 h 2554"/>
                <a:gd name="T12" fmla="*/ 2147483646 w 3723"/>
                <a:gd name="T13" fmla="*/ 2147483646 h 2554"/>
                <a:gd name="T14" fmla="*/ 2147483646 w 3723"/>
                <a:gd name="T15" fmla="*/ 2147483646 h 2554"/>
                <a:gd name="T16" fmla="*/ 2147483646 w 3723"/>
                <a:gd name="T17" fmla="*/ 2147483646 h 2554"/>
                <a:gd name="T18" fmla="*/ 2147483646 w 3723"/>
                <a:gd name="T19" fmla="*/ 2147483646 h 2554"/>
                <a:gd name="T20" fmla="*/ 2147483646 w 3723"/>
                <a:gd name="T21" fmla="*/ 2147483646 h 2554"/>
                <a:gd name="T22" fmla="*/ 2147483646 w 3723"/>
                <a:gd name="T23" fmla="*/ 2147483646 h 2554"/>
                <a:gd name="T24" fmla="*/ 2147483646 w 3723"/>
                <a:gd name="T25" fmla="*/ 2147483646 h 2554"/>
                <a:gd name="T26" fmla="*/ 2147483646 w 3723"/>
                <a:gd name="T27" fmla="*/ 2147483646 h 2554"/>
                <a:gd name="T28" fmla="*/ 2147483646 w 3723"/>
                <a:gd name="T29" fmla="*/ 2147483646 h 2554"/>
                <a:gd name="T30" fmla="*/ 2147483646 w 3723"/>
                <a:gd name="T31" fmla="*/ 2147483646 h 2554"/>
                <a:gd name="T32" fmla="*/ 2147483646 w 3723"/>
                <a:gd name="T33" fmla="*/ 2147483646 h 2554"/>
                <a:gd name="T34" fmla="*/ 2147483646 w 3723"/>
                <a:gd name="T35" fmla="*/ 2147483646 h 2554"/>
                <a:gd name="T36" fmla="*/ 2147483646 w 3723"/>
                <a:gd name="T37" fmla="*/ 2147483646 h 2554"/>
                <a:gd name="T38" fmla="*/ 2147483646 w 3723"/>
                <a:gd name="T39" fmla="*/ 2147483646 h 2554"/>
                <a:gd name="T40" fmla="*/ 2147483646 w 3723"/>
                <a:gd name="T41" fmla="*/ 2147483646 h 2554"/>
                <a:gd name="T42" fmla="*/ 2147483646 w 3723"/>
                <a:gd name="T43" fmla="*/ 2147483646 h 2554"/>
                <a:gd name="T44" fmla="*/ 2147483646 w 3723"/>
                <a:gd name="T45" fmla="*/ 2147483646 h 2554"/>
                <a:gd name="T46" fmla="*/ 2147483646 w 3723"/>
                <a:gd name="T47" fmla="*/ 2147483646 h 2554"/>
                <a:gd name="T48" fmla="*/ 0 w 3723"/>
                <a:gd name="T49" fmla="*/ 2147483646 h 2554"/>
                <a:gd name="T50" fmla="*/ 2147483646 w 3723"/>
                <a:gd name="T51" fmla="*/ 2147483646 h 2554"/>
                <a:gd name="T52" fmla="*/ 2147483646 w 3723"/>
                <a:gd name="T53" fmla="*/ 2147483646 h 2554"/>
                <a:gd name="T54" fmla="*/ 2147483646 w 3723"/>
                <a:gd name="T55" fmla="*/ 2147483646 h 2554"/>
                <a:gd name="T56" fmla="*/ 2147483646 w 3723"/>
                <a:gd name="T57" fmla="*/ 2147483646 h 2554"/>
                <a:gd name="T58" fmla="*/ 2147483646 w 3723"/>
                <a:gd name="T59" fmla="*/ 2147483646 h 255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723" h="2554" extrusionOk="0">
                  <a:moveTo>
                    <a:pt x="2475" y="593"/>
                  </a:moveTo>
                  <a:cubicBezTo>
                    <a:pt x="2495" y="593"/>
                    <a:pt x="2514" y="593"/>
                    <a:pt x="2534" y="594"/>
                  </a:cubicBezTo>
                  <a:cubicBezTo>
                    <a:pt x="2478" y="780"/>
                    <a:pt x="2398" y="959"/>
                    <a:pt x="2296" y="1122"/>
                  </a:cubicBezTo>
                  <a:cubicBezTo>
                    <a:pt x="2260" y="1063"/>
                    <a:pt x="2150" y="1034"/>
                    <a:pt x="2013" y="1030"/>
                  </a:cubicBezTo>
                  <a:cubicBezTo>
                    <a:pt x="1950" y="986"/>
                    <a:pt x="1856" y="965"/>
                    <a:pt x="1768" y="965"/>
                  </a:cubicBezTo>
                  <a:cubicBezTo>
                    <a:pt x="1679" y="965"/>
                    <a:pt x="1590" y="970"/>
                    <a:pt x="1501" y="981"/>
                  </a:cubicBezTo>
                  <a:cubicBezTo>
                    <a:pt x="1593" y="864"/>
                    <a:pt x="1713" y="776"/>
                    <a:pt x="1861" y="717"/>
                  </a:cubicBezTo>
                  <a:cubicBezTo>
                    <a:pt x="2048" y="634"/>
                    <a:pt x="2261" y="593"/>
                    <a:pt x="2475" y="593"/>
                  </a:cubicBezTo>
                  <a:close/>
                  <a:moveTo>
                    <a:pt x="1817" y="1652"/>
                  </a:moveTo>
                  <a:cubicBezTo>
                    <a:pt x="1621" y="1799"/>
                    <a:pt x="1394" y="1902"/>
                    <a:pt x="1146" y="1942"/>
                  </a:cubicBezTo>
                  <a:cubicBezTo>
                    <a:pt x="1156" y="1900"/>
                    <a:pt x="1169" y="1856"/>
                    <a:pt x="1183" y="1813"/>
                  </a:cubicBez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87" name="Google Shape;527;p4">
              <a:extLst>
                <a:ext uri="{FF2B5EF4-FFF2-40B4-BE49-F238E27FC236}">
                  <a16:creationId xmlns:a16="http://schemas.microsoft.com/office/drawing/2014/main" id="{8FC80C67-7440-E543-B1EA-34D02AC285FB}"/>
                </a:ext>
              </a:extLst>
            </p:cNvPr>
            <p:cNvSpPr>
              <a:spLocks/>
            </p:cNvSpPr>
            <p:nvPr/>
          </p:nvSpPr>
          <p:spPr bwMode="auto">
            <a:xfrm>
              <a:off x="364525" y="2209500"/>
              <a:ext cx="76800" cy="52900"/>
            </a:xfrm>
            <a:custGeom>
              <a:avLst/>
              <a:gdLst>
                <a:gd name="T0" fmla="*/ 2147483646 w 3072"/>
                <a:gd name="T1" fmla="*/ 2147483646 h 2116"/>
                <a:gd name="T2" fmla="*/ 2147483646 w 3072"/>
                <a:gd name="T3" fmla="*/ 2147483646 h 2116"/>
                <a:gd name="T4" fmla="*/ 2147483646 w 3072"/>
                <a:gd name="T5" fmla="*/ 2147483646 h 2116"/>
                <a:gd name="T6" fmla="*/ 2147483646 w 3072"/>
                <a:gd name="T7" fmla="*/ 2147483646 h 2116"/>
                <a:gd name="T8" fmla="*/ 2147483646 w 3072"/>
                <a:gd name="T9" fmla="*/ 2147483646 h 2116"/>
                <a:gd name="T10" fmla="*/ 2147483646 w 3072"/>
                <a:gd name="T11" fmla="*/ 2147483646 h 2116"/>
                <a:gd name="T12" fmla="*/ 2147483646 w 3072"/>
                <a:gd name="T13" fmla="*/ 2147483646 h 2116"/>
                <a:gd name="T14" fmla="*/ 2147483646 w 3072"/>
                <a:gd name="T15" fmla="*/ 2147483646 h 2116"/>
                <a:gd name="T16" fmla="*/ 2147483646 w 3072"/>
                <a:gd name="T17" fmla="*/ 2147483646 h 2116"/>
                <a:gd name="T18" fmla="*/ 2147483646 w 3072"/>
                <a:gd name="T19" fmla="*/ 2147483646 h 2116"/>
                <a:gd name="T20" fmla="*/ 2147483646 w 3072"/>
                <a:gd name="T21" fmla="*/ 2147483646 h 2116"/>
                <a:gd name="T22" fmla="*/ 2147483646 w 3072"/>
                <a:gd name="T23" fmla="*/ 2147483646 h 2116"/>
                <a:gd name="T24" fmla="*/ 2147483646 w 3072"/>
                <a:gd name="T25" fmla="*/ 2147483646 h 2116"/>
                <a:gd name="T26" fmla="*/ 2147483646 w 3072"/>
                <a:gd name="T27" fmla="*/ 2147483646 h 2116"/>
                <a:gd name="T28" fmla="*/ 2147483646 w 3072"/>
                <a:gd name="T29" fmla="*/ 2147483646 h 2116"/>
                <a:gd name="T30" fmla="*/ 2147483646 w 3072"/>
                <a:gd name="T31" fmla="*/ 2147483646 h 2116"/>
                <a:gd name="T32" fmla="*/ 2147483646 w 3072"/>
                <a:gd name="T33" fmla="*/ 2147483646 h 2116"/>
                <a:gd name="T34" fmla="*/ 2147483646 w 3072"/>
                <a:gd name="T35" fmla="*/ 0 h 2116"/>
                <a:gd name="T36" fmla="*/ 2147483646 w 3072"/>
                <a:gd name="T37" fmla="*/ 2147483646 h 2116"/>
                <a:gd name="T38" fmla="*/ 2147483646 w 3072"/>
                <a:gd name="T39" fmla="*/ 2147483646 h 2116"/>
                <a:gd name="T40" fmla="*/ 2147483646 w 3072"/>
                <a:gd name="T41" fmla="*/ 2147483646 h 2116"/>
                <a:gd name="T42" fmla="*/ 2147483646 w 3072"/>
                <a:gd name="T43" fmla="*/ 2147483646 h 2116"/>
                <a:gd name="T44" fmla="*/ 2147483646 w 3072"/>
                <a:gd name="T45" fmla="*/ 2147483646 h 2116"/>
                <a:gd name="T46" fmla="*/ 2147483646 w 3072"/>
                <a:gd name="T47" fmla="*/ 2147483646 h 2116"/>
                <a:gd name="T48" fmla="*/ 2147483646 w 3072"/>
                <a:gd name="T49" fmla="*/ 2147483646 h 2116"/>
                <a:gd name="T50" fmla="*/ 2147483646 w 3072"/>
                <a:gd name="T51" fmla="*/ 2147483646 h 2116"/>
                <a:gd name="T52" fmla="*/ 2147483646 w 3072"/>
                <a:gd name="T53" fmla="*/ 0 h 211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520" y="1632"/>
                  </a:lnTo>
                  <a:cubicBezTo>
                    <a:pt x="1385" y="1578"/>
                    <a:pt x="1250" y="1524"/>
                    <a:pt x="1156" y="1449"/>
                  </a:cubicBezTo>
                  <a:cubicBezTo>
                    <a:pt x="1217" y="1318"/>
                    <a:pt x="1294" y="1197"/>
                    <a:pt x="1384" y="1089"/>
                  </a:cubicBezTo>
                  <a:cubicBezTo>
                    <a:pt x="1543" y="1062"/>
                    <a:pt x="1700" y="1015"/>
                    <a:pt x="1846" y="949"/>
                  </a:cubicBezTo>
                  <a:close/>
                  <a:moveTo>
                    <a:pt x="1675" y="1628"/>
                  </a:moveTo>
                  <a:cubicBezTo>
                    <a:pt x="1686" y="1628"/>
                    <a:pt x="1697" y="1637"/>
                    <a:pt x="1706" y="1663"/>
                  </a:cubicBezTo>
                  <a:lnTo>
                    <a:pt x="1635" y="1651"/>
                  </a:lnTo>
                  <a:cubicBezTo>
                    <a:pt x="1647" y="1640"/>
                    <a:pt x="1661" y="1628"/>
                    <a:pt x="1675" y="1628"/>
                  </a:cubicBezTo>
                  <a:close/>
                  <a:moveTo>
                    <a:pt x="2053" y="0"/>
                  </a:moveTo>
                  <a:cubicBezTo>
                    <a:pt x="1957" y="0"/>
                    <a:pt x="1860" y="7"/>
                    <a:pt x="1768" y="19"/>
                  </a:cubicBezTo>
                  <a:cubicBezTo>
                    <a:pt x="1281" y="110"/>
                    <a:pt x="555" y="381"/>
                    <a:pt x="558" y="978"/>
                  </a:cubicBez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rgbClr val="B6702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grpSp>
        <p:nvGrpSpPr>
          <p:cNvPr id="488" name="Google Shape;528;p4">
            <a:extLst>
              <a:ext uri="{FF2B5EF4-FFF2-40B4-BE49-F238E27FC236}">
                <a16:creationId xmlns:a16="http://schemas.microsoft.com/office/drawing/2014/main" id="{74CE0D7B-68FF-9F1F-DF1E-11928DB691A5}"/>
              </a:ext>
            </a:extLst>
          </p:cNvPr>
          <p:cNvGrpSpPr>
            <a:grpSpLocks/>
          </p:cNvGrpSpPr>
          <p:nvPr/>
        </p:nvGrpSpPr>
        <p:grpSpPr bwMode="auto">
          <a:xfrm rot="901471">
            <a:off x="10366375" y="3627438"/>
            <a:ext cx="1974850" cy="3327400"/>
            <a:chOff x="3026750" y="1552825"/>
            <a:chExt cx="1108700" cy="1867600"/>
          </a:xfrm>
        </p:grpSpPr>
        <p:sp>
          <p:nvSpPr>
            <p:cNvPr id="489" name="Google Shape;529;p4">
              <a:extLst>
                <a:ext uri="{FF2B5EF4-FFF2-40B4-BE49-F238E27FC236}">
                  <a16:creationId xmlns:a16="http://schemas.microsoft.com/office/drawing/2014/main" id="{0D2CFA25-ED96-F6D6-E7A6-DF4B9E59358D}"/>
                </a:ext>
              </a:extLst>
            </p:cNvPr>
            <p:cNvSpPr>
              <a:spLocks/>
            </p:cNvSpPr>
            <p:nvPr/>
          </p:nvSpPr>
          <p:spPr bwMode="auto">
            <a:xfrm>
              <a:off x="3517625" y="1552825"/>
              <a:ext cx="235775" cy="558625"/>
            </a:xfrm>
            <a:custGeom>
              <a:avLst/>
              <a:gdLst>
                <a:gd name="T0" fmla="*/ 2147483646 w 9431"/>
                <a:gd name="T1" fmla="*/ 2147483646 h 22345"/>
                <a:gd name="T2" fmla="*/ 2147483646 w 9431"/>
                <a:gd name="T3" fmla="*/ 2147483646 h 22345"/>
                <a:gd name="T4" fmla="*/ 2147483646 w 9431"/>
                <a:gd name="T5" fmla="*/ 2147483646 h 22345"/>
                <a:gd name="T6" fmla="*/ 2147483646 w 9431"/>
                <a:gd name="T7" fmla="*/ 2147483646 h 22345"/>
                <a:gd name="T8" fmla="*/ 2147483646 w 9431"/>
                <a:gd name="T9" fmla="*/ 2147483646 h 22345"/>
                <a:gd name="T10" fmla="*/ 2147483646 w 9431"/>
                <a:gd name="T11" fmla="*/ 2147483646 h 22345"/>
                <a:gd name="T12" fmla="*/ 2147483646 w 9431"/>
                <a:gd name="T13" fmla="*/ 0 h 22345"/>
                <a:gd name="T14" fmla="*/ 2147483646 w 9431"/>
                <a:gd name="T15" fmla="*/ 2147483646 h 22345"/>
                <a:gd name="T16" fmla="*/ 2147483646 w 9431"/>
                <a:gd name="T17" fmla="*/ 2147483646 h 22345"/>
                <a:gd name="T18" fmla="*/ 2147483646 w 9431"/>
                <a:gd name="T19" fmla="*/ 2147483646 h 22345"/>
                <a:gd name="T20" fmla="*/ 2147483646 w 9431"/>
                <a:gd name="T21" fmla="*/ 2147483646 h 22345"/>
                <a:gd name="T22" fmla="*/ 2147483646 w 9431"/>
                <a:gd name="T23" fmla="*/ 2147483646 h 22345"/>
                <a:gd name="T24" fmla="*/ 2147483646 w 9431"/>
                <a:gd name="T25" fmla="*/ 2147483646 h 22345"/>
                <a:gd name="T26" fmla="*/ 2147483646 w 9431"/>
                <a:gd name="T27" fmla="*/ 2147483646 h 22345"/>
                <a:gd name="T28" fmla="*/ 2147483646 w 9431"/>
                <a:gd name="T29" fmla="*/ 2147483646 h 22345"/>
                <a:gd name="T30" fmla="*/ 2147483646 w 9431"/>
                <a:gd name="T31" fmla="*/ 2147483646 h 22345"/>
                <a:gd name="T32" fmla="*/ 2147483646 w 9431"/>
                <a:gd name="T33" fmla="*/ 2147483646 h 22345"/>
                <a:gd name="T34" fmla="*/ 2147483646 w 9431"/>
                <a:gd name="T35" fmla="*/ 2147483646 h 22345"/>
                <a:gd name="T36" fmla="*/ 2147483646 w 9431"/>
                <a:gd name="T37" fmla="*/ 2147483646 h 22345"/>
                <a:gd name="T38" fmla="*/ 2147483646 w 9431"/>
                <a:gd name="T39" fmla="*/ 2147483646 h 22345"/>
                <a:gd name="T40" fmla="*/ 2147483646 w 9431"/>
                <a:gd name="T41" fmla="*/ 2147483646 h 22345"/>
                <a:gd name="T42" fmla="*/ 2147483646 w 9431"/>
                <a:gd name="T43" fmla="*/ 2147483646 h 22345"/>
                <a:gd name="T44" fmla="*/ 2147483646 w 9431"/>
                <a:gd name="T45" fmla="*/ 0 h 2234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cubicBezTo>
                    <a:pt x="4215" y="14312"/>
                    <a:pt x="1810" y="6507"/>
                    <a:pt x="5310" y="1463"/>
                  </a:cubicBezTo>
                  <a:close/>
                  <a:moveTo>
                    <a:pt x="5701" y="0"/>
                  </a:moveTo>
                  <a:cubicBezTo>
                    <a:pt x="5466" y="0"/>
                    <a:pt x="5197" y="121"/>
                    <a:pt x="5057" y="261"/>
                  </a:cubicBezTo>
                  <a:cubicBezTo>
                    <a:pt x="0" y="5883"/>
                    <a:pt x="3244" y="15384"/>
                    <a:pt x="6282" y="21407"/>
                  </a:cubicBezTo>
                  <a:cubicBezTo>
                    <a:pt x="6236" y="21555"/>
                    <a:pt x="6190" y="21703"/>
                    <a:pt x="6143" y="21850"/>
                  </a:cubicBezTo>
                  <a:cubicBezTo>
                    <a:pt x="6045" y="22174"/>
                    <a:pt x="6303" y="22320"/>
                    <a:pt x="6593" y="22320"/>
                  </a:cubicBezTo>
                  <a:cubicBezTo>
                    <a:pt x="6663" y="22320"/>
                    <a:pt x="6735" y="22312"/>
                    <a:pt x="6805" y="22295"/>
                  </a:cubicBezTo>
                  <a:cubicBezTo>
                    <a:pt x="6870" y="22329"/>
                    <a:pt x="6950" y="22344"/>
                    <a:pt x="7034" y="22344"/>
                  </a:cubicBezTo>
                  <a:cubicBezTo>
                    <a:pt x="7411" y="22344"/>
                    <a:pt x="7890" y="22035"/>
                    <a:pt x="7694" y="21664"/>
                  </a:cubicBezTo>
                  <a:lnTo>
                    <a:pt x="7694" y="21633"/>
                  </a:lnTo>
                  <a:cubicBezTo>
                    <a:pt x="7619" y="21491"/>
                    <a:pt x="7545" y="21347"/>
                    <a:pt x="7470" y="21200"/>
                  </a:cubicBez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0" name="Google Shape;530;p4">
              <a:extLst>
                <a:ext uri="{FF2B5EF4-FFF2-40B4-BE49-F238E27FC236}">
                  <a16:creationId xmlns:a16="http://schemas.microsoft.com/office/drawing/2014/main" id="{A4004717-07F8-E39D-6DCA-5B42B8575F97}"/>
                </a:ext>
              </a:extLst>
            </p:cNvPr>
            <p:cNvSpPr>
              <a:spLocks/>
            </p:cNvSpPr>
            <p:nvPr/>
          </p:nvSpPr>
          <p:spPr bwMode="auto">
            <a:xfrm>
              <a:off x="3666525" y="1821075"/>
              <a:ext cx="411675" cy="323500"/>
            </a:xfrm>
            <a:custGeom>
              <a:avLst/>
              <a:gdLst>
                <a:gd name="T0" fmla="*/ 2147483646 w 16467"/>
                <a:gd name="T1" fmla="*/ 2147483646 h 12940"/>
                <a:gd name="T2" fmla="*/ 2147483646 w 16467"/>
                <a:gd name="T3" fmla="*/ 2147483646 h 12940"/>
                <a:gd name="T4" fmla="*/ 2147483646 w 16467"/>
                <a:gd name="T5" fmla="*/ 2147483646 h 12940"/>
                <a:gd name="T6" fmla="*/ 2147483646 w 16467"/>
                <a:gd name="T7" fmla="*/ 2147483646 h 12940"/>
                <a:gd name="T8" fmla="*/ 2147483646 w 16467"/>
                <a:gd name="T9" fmla="*/ 2147483646 h 12940"/>
                <a:gd name="T10" fmla="*/ 2147483646 w 16467"/>
                <a:gd name="T11" fmla="*/ 2147483646 h 12940"/>
                <a:gd name="T12" fmla="*/ 2147483646 w 16467"/>
                <a:gd name="T13" fmla="*/ 2147483646 h 12940"/>
                <a:gd name="T14" fmla="*/ 2147483646 w 16467"/>
                <a:gd name="T15" fmla="*/ 2147483646 h 12940"/>
                <a:gd name="T16" fmla="*/ 2147483646 w 16467"/>
                <a:gd name="T17" fmla="*/ 2147483646 h 12940"/>
                <a:gd name="T18" fmla="*/ 2147483646 w 16467"/>
                <a:gd name="T19" fmla="*/ 2147483646 h 12940"/>
                <a:gd name="T20" fmla="*/ 2147483646 w 16467"/>
                <a:gd name="T21" fmla="*/ 2147483646 h 12940"/>
                <a:gd name="T22" fmla="*/ 2147483646 w 16467"/>
                <a:gd name="T23" fmla="*/ 2147483646 h 12940"/>
                <a:gd name="T24" fmla="*/ 2147483646 w 16467"/>
                <a:gd name="T25" fmla="*/ 2147483646 h 12940"/>
                <a:gd name="T26" fmla="*/ 2147483646 w 16467"/>
                <a:gd name="T27" fmla="*/ 2147483646 h 12940"/>
                <a:gd name="T28" fmla="*/ 2147483646 w 16467"/>
                <a:gd name="T29" fmla="*/ 2147483646 h 12940"/>
                <a:gd name="T30" fmla="*/ 2147483646 w 16467"/>
                <a:gd name="T31" fmla="*/ 2147483646 h 12940"/>
                <a:gd name="T32" fmla="*/ 2147483646 w 16467"/>
                <a:gd name="T33" fmla="*/ 2147483646 h 129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467" h="12940" extrusionOk="0">
                  <a:moveTo>
                    <a:pt x="15040" y="1041"/>
                  </a:moveTo>
                  <a:lnTo>
                    <a:pt x="15040" y="1041"/>
                  </a:lnTo>
                  <a:cubicBezTo>
                    <a:pt x="12704" y="6579"/>
                    <a:pt x="7732" y="10769"/>
                    <a:pt x="1765" y="11814"/>
                  </a:cubicBez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cubicBezTo>
                    <a:pt x="8417" y="10962"/>
                    <a:pt x="14057" y="6474"/>
                    <a:pt x="16441" y="108"/>
                  </a:cubicBezTo>
                  <a:cubicBezTo>
                    <a:pt x="16467" y="30"/>
                    <a:pt x="16403" y="1"/>
                    <a:pt x="16295"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1" name="Google Shape;531;p4">
              <a:extLst>
                <a:ext uri="{FF2B5EF4-FFF2-40B4-BE49-F238E27FC236}">
                  <a16:creationId xmlns:a16="http://schemas.microsoft.com/office/drawing/2014/main" id="{F26B2F03-672A-6F76-96E9-F05C9A803123}"/>
                </a:ext>
              </a:extLst>
            </p:cNvPr>
            <p:cNvSpPr>
              <a:spLocks/>
            </p:cNvSpPr>
            <p:nvPr/>
          </p:nvSpPr>
          <p:spPr bwMode="auto">
            <a:xfrm>
              <a:off x="3382700" y="1934550"/>
              <a:ext cx="340975" cy="237375"/>
            </a:xfrm>
            <a:custGeom>
              <a:avLst/>
              <a:gdLst>
                <a:gd name="T0" fmla="*/ 2147483646 w 13639"/>
                <a:gd name="T1" fmla="*/ 2147483646 h 9495"/>
                <a:gd name="T2" fmla="*/ 2147483646 w 13639"/>
                <a:gd name="T3" fmla="*/ 2147483646 h 9495"/>
                <a:gd name="T4" fmla="*/ 2147483646 w 13639"/>
                <a:gd name="T5" fmla="*/ 2147483646 h 9495"/>
                <a:gd name="T6" fmla="*/ 2147483646 w 13639"/>
                <a:gd name="T7" fmla="*/ 2147483646 h 9495"/>
                <a:gd name="T8" fmla="*/ 2147483646 w 13639"/>
                <a:gd name="T9" fmla="*/ 2147483646 h 9495"/>
                <a:gd name="T10" fmla="*/ 2147483646 w 13639"/>
                <a:gd name="T11" fmla="*/ 2147483646 h 9495"/>
                <a:gd name="T12" fmla="*/ 2147483646 w 13639"/>
                <a:gd name="T13" fmla="*/ 2147483646 h 9495"/>
                <a:gd name="T14" fmla="*/ 2147483646 w 13639"/>
                <a:gd name="T15" fmla="*/ 2147483646 h 9495"/>
                <a:gd name="T16" fmla="*/ 2147483646 w 13639"/>
                <a:gd name="T17" fmla="*/ 2147483646 h 9495"/>
                <a:gd name="T18" fmla="*/ 2147483646 w 13639"/>
                <a:gd name="T19" fmla="*/ 2147483646 h 9495"/>
                <a:gd name="T20" fmla="*/ 2147483646 w 13639"/>
                <a:gd name="T21" fmla="*/ 2147483646 h 9495"/>
                <a:gd name="T22" fmla="*/ 2147483646 w 13639"/>
                <a:gd name="T23" fmla="*/ 2147483646 h 9495"/>
                <a:gd name="T24" fmla="*/ 2147483646 w 13639"/>
                <a:gd name="T25" fmla="*/ 2147483646 h 9495"/>
                <a:gd name="T26" fmla="*/ 2147483646 w 13639"/>
                <a:gd name="T27" fmla="*/ 2147483646 h 9495"/>
                <a:gd name="T28" fmla="*/ 2147483646 w 13639"/>
                <a:gd name="T29" fmla="*/ 2147483646 h 9495"/>
                <a:gd name="T30" fmla="*/ 2147483646 w 13639"/>
                <a:gd name="T31" fmla="*/ 2147483646 h 9495"/>
                <a:gd name="T32" fmla="*/ 2147483646 w 13639"/>
                <a:gd name="T33" fmla="*/ 2147483646 h 9495"/>
                <a:gd name="T34" fmla="*/ 2147483646 w 13639"/>
                <a:gd name="T35" fmla="*/ 2147483646 h 9495"/>
                <a:gd name="T36" fmla="*/ 2147483646 w 13639"/>
                <a:gd name="T37" fmla="*/ 2147483646 h 9495"/>
                <a:gd name="T38" fmla="*/ 2147483646 w 13639"/>
                <a:gd name="T39" fmla="*/ 2147483646 h 949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3639" h="9495" extrusionOk="0">
                  <a:moveTo>
                    <a:pt x="2456" y="642"/>
                  </a:moveTo>
                  <a:cubicBezTo>
                    <a:pt x="6549" y="642"/>
                    <a:pt x="10686" y="4748"/>
                    <a:pt x="12256" y="8297"/>
                  </a:cubicBezTo>
                  <a:cubicBezTo>
                    <a:pt x="11701" y="8764"/>
                    <a:pt x="11154" y="8960"/>
                    <a:pt x="10625" y="8960"/>
                  </a:cubicBezTo>
                  <a:cubicBezTo>
                    <a:pt x="8371" y="8960"/>
                    <a:pt x="6435" y="5395"/>
                    <a:pt x="5522" y="3914"/>
                  </a:cubicBezTo>
                  <a:cubicBezTo>
                    <a:pt x="4679" y="2525"/>
                    <a:pt x="3697" y="1334"/>
                    <a:pt x="2322" y="643"/>
                  </a:cubicBez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cubicBezTo>
                    <a:pt x="12737" y="8860"/>
                    <a:pt x="12776" y="8863"/>
                    <a:pt x="12816" y="8863"/>
                  </a:cubicBezTo>
                  <a:cubicBezTo>
                    <a:pt x="13184" y="8863"/>
                    <a:pt x="13639" y="8629"/>
                    <a:pt x="13556" y="8380"/>
                  </a:cubicBezTo>
                  <a:lnTo>
                    <a:pt x="13556" y="8411"/>
                  </a:lnTo>
                  <a:cubicBezTo>
                    <a:pt x="11892" y="4266"/>
                    <a:pt x="7399" y="1"/>
                    <a:pt x="2712"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2" name="Google Shape;532;p4">
              <a:extLst>
                <a:ext uri="{FF2B5EF4-FFF2-40B4-BE49-F238E27FC236}">
                  <a16:creationId xmlns:a16="http://schemas.microsoft.com/office/drawing/2014/main" id="{EC6AB24B-A5A4-1256-D764-0ED8CF48FCDA}"/>
                </a:ext>
              </a:extLst>
            </p:cNvPr>
            <p:cNvSpPr>
              <a:spLocks/>
            </p:cNvSpPr>
            <p:nvPr/>
          </p:nvSpPr>
          <p:spPr bwMode="auto">
            <a:xfrm>
              <a:off x="3696300" y="2037575"/>
              <a:ext cx="439150" cy="352000"/>
            </a:xfrm>
            <a:custGeom>
              <a:avLst/>
              <a:gdLst>
                <a:gd name="T0" fmla="*/ 2147483646 w 17566"/>
                <a:gd name="T1" fmla="*/ 2147483646 h 14080"/>
                <a:gd name="T2" fmla="*/ 2147483646 w 17566"/>
                <a:gd name="T3" fmla="*/ 2147483646 h 14080"/>
                <a:gd name="T4" fmla="*/ 2147483646 w 17566"/>
                <a:gd name="T5" fmla="*/ 2147483646 h 14080"/>
                <a:gd name="T6" fmla="*/ 2147483646 w 17566"/>
                <a:gd name="T7" fmla="*/ 2147483646 h 14080"/>
                <a:gd name="T8" fmla="*/ 2147483646 w 17566"/>
                <a:gd name="T9" fmla="*/ 2147483646 h 14080"/>
                <a:gd name="T10" fmla="*/ 2147483646 w 17566"/>
                <a:gd name="T11" fmla="*/ 2147483646 h 14080"/>
                <a:gd name="T12" fmla="*/ 2147483646 w 17566"/>
                <a:gd name="T13" fmla="*/ 2147483646 h 14080"/>
                <a:gd name="T14" fmla="*/ 2147483646 w 17566"/>
                <a:gd name="T15" fmla="*/ 2147483646 h 14080"/>
                <a:gd name="T16" fmla="*/ 2147483646 w 17566"/>
                <a:gd name="T17" fmla="*/ 2147483646 h 14080"/>
                <a:gd name="T18" fmla="*/ 2147483646 w 17566"/>
                <a:gd name="T19" fmla="*/ 2147483646 h 14080"/>
                <a:gd name="T20" fmla="*/ 2147483646 w 17566"/>
                <a:gd name="T21" fmla="*/ 2147483646 h 14080"/>
                <a:gd name="T22" fmla="*/ 2147483646 w 17566"/>
                <a:gd name="T23" fmla="*/ 2147483646 h 14080"/>
                <a:gd name="T24" fmla="*/ 2147483646 w 17566"/>
                <a:gd name="T25" fmla="*/ 2147483646 h 14080"/>
                <a:gd name="T26" fmla="*/ 2147483646 w 17566"/>
                <a:gd name="T27" fmla="*/ 2147483646 h 14080"/>
                <a:gd name="T28" fmla="*/ 2147483646 w 17566"/>
                <a:gd name="T29" fmla="*/ 2147483646 h 14080"/>
                <a:gd name="T30" fmla="*/ 2147483646 w 17566"/>
                <a:gd name="T31" fmla="*/ 2147483646 h 14080"/>
                <a:gd name="T32" fmla="*/ 2147483646 w 17566"/>
                <a:gd name="T33" fmla="*/ 2147483646 h 14080"/>
                <a:gd name="T34" fmla="*/ 2147483646 w 17566"/>
                <a:gd name="T35" fmla="*/ 2147483646 h 14080"/>
                <a:gd name="T36" fmla="*/ 2147483646 w 17566"/>
                <a:gd name="T37" fmla="*/ 2147483646 h 14080"/>
                <a:gd name="T38" fmla="*/ 2147483646 w 17566"/>
                <a:gd name="T39" fmla="*/ 2147483646 h 14080"/>
                <a:gd name="T40" fmla="*/ 2147483646 w 17566"/>
                <a:gd name="T41" fmla="*/ 2147483646 h 14080"/>
                <a:gd name="T42" fmla="*/ 2147483646 w 17566"/>
                <a:gd name="T43" fmla="*/ 2147483646 h 140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7566" h="14080" extrusionOk="0">
                  <a:moveTo>
                    <a:pt x="16282" y="721"/>
                  </a:moveTo>
                  <a:cubicBezTo>
                    <a:pt x="15226" y="3804"/>
                    <a:pt x="14037" y="6880"/>
                    <a:pt x="11434" y="8974"/>
                  </a:cubicBezTo>
                  <a:cubicBezTo>
                    <a:pt x="8656" y="11208"/>
                    <a:pt x="5163" y="12543"/>
                    <a:pt x="1665" y="13125"/>
                  </a:cubicBez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cubicBezTo>
                    <a:pt x="188" y="13483"/>
                    <a:pt x="0" y="13823"/>
                    <a:pt x="458" y="13823"/>
                  </a:cubicBezTo>
                  <a:cubicBezTo>
                    <a:pt x="459" y="13823"/>
                    <a:pt x="459" y="13823"/>
                    <a:pt x="460" y="13823"/>
                  </a:cubicBez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cubicBezTo>
                    <a:pt x="5099" y="13110"/>
                    <a:pt x="8447" y="11771"/>
                    <a:pt x="11403" y="9781"/>
                  </a:cubicBezTo>
                  <a:cubicBezTo>
                    <a:pt x="14784" y="7454"/>
                    <a:pt x="16242" y="3980"/>
                    <a:pt x="17514" y="196"/>
                  </a:cubicBezTo>
                  <a:cubicBezTo>
                    <a:pt x="17566" y="41"/>
                    <a:pt x="17398" y="1"/>
                    <a:pt x="17223"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3" name="Google Shape;533;p4">
              <a:extLst>
                <a:ext uri="{FF2B5EF4-FFF2-40B4-BE49-F238E27FC236}">
                  <a16:creationId xmlns:a16="http://schemas.microsoft.com/office/drawing/2014/main" id="{5E4A8090-41D4-F907-751E-C87312529A38}"/>
                </a:ext>
              </a:extLst>
            </p:cNvPr>
            <p:cNvSpPr>
              <a:spLocks/>
            </p:cNvSpPr>
            <p:nvPr/>
          </p:nvSpPr>
          <p:spPr bwMode="auto">
            <a:xfrm>
              <a:off x="3363300" y="2187475"/>
              <a:ext cx="369775" cy="331275"/>
            </a:xfrm>
            <a:custGeom>
              <a:avLst/>
              <a:gdLst>
                <a:gd name="T0" fmla="*/ 2147483646 w 14791"/>
                <a:gd name="T1" fmla="*/ 2147483646 h 13251"/>
                <a:gd name="T2" fmla="*/ 2147483646 w 14791"/>
                <a:gd name="T3" fmla="*/ 2147483646 h 13251"/>
                <a:gd name="T4" fmla="*/ 2147483646 w 14791"/>
                <a:gd name="T5" fmla="*/ 2147483646 h 13251"/>
                <a:gd name="T6" fmla="*/ 2147483646 w 14791"/>
                <a:gd name="T7" fmla="*/ 2147483646 h 13251"/>
                <a:gd name="T8" fmla="*/ 2147483646 w 14791"/>
                <a:gd name="T9" fmla="*/ 2147483646 h 13251"/>
                <a:gd name="T10" fmla="*/ 2147483646 w 14791"/>
                <a:gd name="T11" fmla="*/ 2147483646 h 13251"/>
                <a:gd name="T12" fmla="*/ 2147483646 w 14791"/>
                <a:gd name="T13" fmla="*/ 2147483646 h 13251"/>
                <a:gd name="T14" fmla="*/ 2147483646 w 14791"/>
                <a:gd name="T15" fmla="*/ 2147483646 h 13251"/>
                <a:gd name="T16" fmla="*/ 2147483646 w 14791"/>
                <a:gd name="T17" fmla="*/ 2147483646 h 13251"/>
                <a:gd name="T18" fmla="*/ 2147483646 w 14791"/>
                <a:gd name="T19" fmla="*/ 0 h 13251"/>
                <a:gd name="T20" fmla="*/ 2147483646 w 14791"/>
                <a:gd name="T21" fmla="*/ 2147483646 h 13251"/>
                <a:gd name="T22" fmla="*/ 2147483646 w 14791"/>
                <a:gd name="T23" fmla="*/ 2147483646 h 13251"/>
                <a:gd name="T24" fmla="*/ 2147483646 w 14791"/>
                <a:gd name="T25" fmla="*/ 2147483646 h 13251"/>
                <a:gd name="T26" fmla="*/ 2147483646 w 14791"/>
                <a:gd name="T27" fmla="*/ 2147483646 h 13251"/>
                <a:gd name="T28" fmla="*/ 2147483646 w 14791"/>
                <a:gd name="T29" fmla="*/ 2147483646 h 13251"/>
                <a:gd name="T30" fmla="*/ 2147483646 w 14791"/>
                <a:gd name="T31" fmla="*/ 2147483646 h 13251"/>
                <a:gd name="T32" fmla="*/ 2147483646 w 14791"/>
                <a:gd name="T33" fmla="*/ 2147483646 h 13251"/>
                <a:gd name="T34" fmla="*/ 2147483646 w 14791"/>
                <a:gd name="T35" fmla="*/ 2147483646 h 13251"/>
                <a:gd name="T36" fmla="*/ 2147483646 w 14791"/>
                <a:gd name="T37" fmla="*/ 2147483646 h 13251"/>
                <a:gd name="T38" fmla="*/ 2147483646 w 14791"/>
                <a:gd name="T39" fmla="*/ 2147483646 h 13251"/>
                <a:gd name="T40" fmla="*/ 2147483646 w 14791"/>
                <a:gd name="T41" fmla="*/ 2147483646 h 13251"/>
                <a:gd name="T42" fmla="*/ 2147483646 w 14791"/>
                <a:gd name="T43" fmla="*/ 2147483646 h 13251"/>
                <a:gd name="T44" fmla="*/ 2147483646 w 14791"/>
                <a:gd name="T45" fmla="*/ 2147483646 h 13251"/>
                <a:gd name="T46" fmla="*/ 2147483646 w 14791"/>
                <a:gd name="T47" fmla="*/ 0 h 1325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cubicBezTo>
                    <a:pt x="14599" y="12581"/>
                    <a:pt x="14566" y="12502"/>
                    <a:pt x="14369" y="12471"/>
                  </a:cubicBezTo>
                  <a:cubicBezTo>
                    <a:pt x="12137" y="9898"/>
                    <a:pt x="9338" y="7978"/>
                    <a:pt x="7383" y="5212"/>
                  </a:cubicBezTo>
                  <a:cubicBezTo>
                    <a:pt x="5926" y="3071"/>
                    <a:pt x="3661" y="156"/>
                    <a:pt x="838"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4" name="Google Shape;534;p4">
              <a:extLst>
                <a:ext uri="{FF2B5EF4-FFF2-40B4-BE49-F238E27FC236}">
                  <a16:creationId xmlns:a16="http://schemas.microsoft.com/office/drawing/2014/main" id="{C115FA3B-8DD5-6601-33DB-9621464325C2}"/>
                </a:ext>
              </a:extLst>
            </p:cNvPr>
            <p:cNvSpPr>
              <a:spLocks/>
            </p:cNvSpPr>
            <p:nvPr/>
          </p:nvSpPr>
          <p:spPr bwMode="auto">
            <a:xfrm>
              <a:off x="3636250" y="2375375"/>
              <a:ext cx="441475" cy="350150"/>
            </a:xfrm>
            <a:custGeom>
              <a:avLst/>
              <a:gdLst>
                <a:gd name="T0" fmla="*/ 2147483646 w 17659"/>
                <a:gd name="T1" fmla="*/ 2147483646 h 14006"/>
                <a:gd name="T2" fmla="*/ 2147483646 w 17659"/>
                <a:gd name="T3" fmla="*/ 2147483646 h 14006"/>
                <a:gd name="T4" fmla="*/ 2147483646 w 17659"/>
                <a:gd name="T5" fmla="*/ 2147483646 h 14006"/>
                <a:gd name="T6" fmla="*/ 2147483646 w 17659"/>
                <a:gd name="T7" fmla="*/ 2147483646 h 14006"/>
                <a:gd name="T8" fmla="*/ 2147483646 w 17659"/>
                <a:gd name="T9" fmla="*/ 2147483646 h 14006"/>
                <a:gd name="T10" fmla="*/ 2147483646 w 17659"/>
                <a:gd name="T11" fmla="*/ 2147483646 h 14006"/>
                <a:gd name="T12" fmla="*/ 2147483646 w 17659"/>
                <a:gd name="T13" fmla="*/ 2147483646 h 14006"/>
                <a:gd name="T14" fmla="*/ 2147483646 w 17659"/>
                <a:gd name="T15" fmla="*/ 0 h 14006"/>
                <a:gd name="T16" fmla="*/ 2147483646 w 17659"/>
                <a:gd name="T17" fmla="*/ 2147483646 h 14006"/>
                <a:gd name="T18" fmla="*/ 2147483646 w 17659"/>
                <a:gd name="T19" fmla="*/ 2147483646 h 14006"/>
                <a:gd name="T20" fmla="*/ 2147483646 w 17659"/>
                <a:gd name="T21" fmla="*/ 2147483646 h 14006"/>
                <a:gd name="T22" fmla="*/ 2147483646 w 17659"/>
                <a:gd name="T23" fmla="*/ 2147483646 h 14006"/>
                <a:gd name="T24" fmla="*/ 2147483646 w 17659"/>
                <a:gd name="T25" fmla="*/ 2147483646 h 14006"/>
                <a:gd name="T26" fmla="*/ 2147483646 w 17659"/>
                <a:gd name="T27" fmla="*/ 2147483646 h 14006"/>
                <a:gd name="T28" fmla="*/ 2147483646 w 17659"/>
                <a:gd name="T29" fmla="*/ 2147483646 h 14006"/>
                <a:gd name="T30" fmla="*/ 2147483646 w 17659"/>
                <a:gd name="T31" fmla="*/ 2147483646 h 14006"/>
                <a:gd name="T32" fmla="*/ 2147483646 w 17659"/>
                <a:gd name="T33" fmla="*/ 2147483646 h 14006"/>
                <a:gd name="T34" fmla="*/ 2147483646 w 17659"/>
                <a:gd name="T35" fmla="*/ 2147483646 h 14006"/>
                <a:gd name="T36" fmla="*/ 2147483646 w 17659"/>
                <a:gd name="T37" fmla="*/ 2147483646 h 14006"/>
                <a:gd name="T38" fmla="*/ 2147483646 w 17659"/>
                <a:gd name="T39" fmla="*/ 2147483646 h 14006"/>
                <a:gd name="T40" fmla="*/ 2147483646 w 17659"/>
                <a:gd name="T41" fmla="*/ 2147483646 h 14006"/>
                <a:gd name="T42" fmla="*/ 2147483646 w 17659"/>
                <a:gd name="T43" fmla="*/ 2147483646 h 14006"/>
                <a:gd name="T44" fmla="*/ 2147483646 w 17659"/>
                <a:gd name="T45" fmla="*/ 2147483646 h 14006"/>
                <a:gd name="T46" fmla="*/ 2147483646 w 17659"/>
                <a:gd name="T47" fmla="*/ 2147483646 h 14006"/>
                <a:gd name="T48" fmla="*/ 2147483646 w 17659"/>
                <a:gd name="T49" fmla="*/ 0 h 140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7659" h="14006" extrusionOk="0">
                  <a:moveTo>
                    <a:pt x="15262" y="1321"/>
                  </a:moveTo>
                  <a:cubicBezTo>
                    <a:pt x="13611" y="3164"/>
                    <a:pt x="12658" y="5579"/>
                    <a:pt x="10734" y="7250"/>
                  </a:cubicBezTo>
                  <a:cubicBezTo>
                    <a:pt x="8206" y="9405"/>
                    <a:pt x="5289" y="11059"/>
                    <a:pt x="2141" y="12132"/>
                  </a:cubicBez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cubicBezTo>
                    <a:pt x="729" y="12569"/>
                    <a:pt x="645" y="12593"/>
                    <a:pt x="560" y="12616"/>
                  </a:cubicBezTo>
                  <a:cubicBezTo>
                    <a:pt x="0" y="12769"/>
                    <a:pt x="46" y="13318"/>
                    <a:pt x="457" y="13407"/>
                  </a:cubicBez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5" name="Google Shape;535;p4">
              <a:extLst>
                <a:ext uri="{FF2B5EF4-FFF2-40B4-BE49-F238E27FC236}">
                  <a16:creationId xmlns:a16="http://schemas.microsoft.com/office/drawing/2014/main" id="{03F5444C-27A7-9D68-F486-F71F7FEE5CB0}"/>
                </a:ext>
              </a:extLst>
            </p:cNvPr>
            <p:cNvSpPr>
              <a:spLocks/>
            </p:cNvSpPr>
            <p:nvPr/>
          </p:nvSpPr>
          <p:spPr bwMode="auto">
            <a:xfrm>
              <a:off x="3266925" y="2664000"/>
              <a:ext cx="420475" cy="134025"/>
            </a:xfrm>
            <a:custGeom>
              <a:avLst/>
              <a:gdLst>
                <a:gd name="T0" fmla="*/ 2147483646 w 16819"/>
                <a:gd name="T1" fmla="*/ 2147483646 h 5361"/>
                <a:gd name="T2" fmla="*/ 2147483646 w 16819"/>
                <a:gd name="T3" fmla="*/ 2147483646 h 5361"/>
                <a:gd name="T4" fmla="*/ 2147483646 w 16819"/>
                <a:gd name="T5" fmla="*/ 2147483646 h 5361"/>
                <a:gd name="T6" fmla="*/ 2147483646 w 16819"/>
                <a:gd name="T7" fmla="*/ 2147483646 h 5361"/>
                <a:gd name="T8" fmla="*/ 2147483646 w 16819"/>
                <a:gd name="T9" fmla="*/ 2147483646 h 5361"/>
                <a:gd name="T10" fmla="*/ 2147483646 w 16819"/>
                <a:gd name="T11" fmla="*/ 2147483646 h 5361"/>
                <a:gd name="T12" fmla="*/ 2147483646 w 16819"/>
                <a:gd name="T13" fmla="*/ 2147483646 h 5361"/>
                <a:gd name="T14" fmla="*/ 2147483646 w 16819"/>
                <a:gd name="T15" fmla="*/ 2147483646 h 5361"/>
                <a:gd name="T16" fmla="*/ 2147483646 w 16819"/>
                <a:gd name="T17" fmla="*/ 2147483646 h 5361"/>
                <a:gd name="T18" fmla="*/ 2147483646 w 16819"/>
                <a:gd name="T19" fmla="*/ 2147483646 h 5361"/>
                <a:gd name="T20" fmla="*/ 2147483646 w 16819"/>
                <a:gd name="T21" fmla="*/ 2147483646 h 5361"/>
                <a:gd name="T22" fmla="*/ 2147483646 w 16819"/>
                <a:gd name="T23" fmla="*/ 2147483646 h 5361"/>
                <a:gd name="T24" fmla="*/ 2147483646 w 16819"/>
                <a:gd name="T25" fmla="*/ 2147483646 h 5361"/>
                <a:gd name="T26" fmla="*/ 2147483646 w 16819"/>
                <a:gd name="T27" fmla="*/ 2147483646 h 5361"/>
                <a:gd name="T28" fmla="*/ 2147483646 w 16819"/>
                <a:gd name="T29" fmla="*/ 2147483646 h 5361"/>
                <a:gd name="T30" fmla="*/ 2147483646 w 16819"/>
                <a:gd name="T31" fmla="*/ 2147483646 h 5361"/>
                <a:gd name="T32" fmla="*/ 2147483646 w 16819"/>
                <a:gd name="T33" fmla="*/ 2147483646 h 5361"/>
                <a:gd name="T34" fmla="*/ 2147483646 w 16819"/>
                <a:gd name="T35" fmla="*/ 2147483646 h 5361"/>
                <a:gd name="T36" fmla="*/ 2147483646 w 16819"/>
                <a:gd name="T37" fmla="*/ 2147483646 h 5361"/>
                <a:gd name="T38" fmla="*/ 2147483646 w 16819"/>
                <a:gd name="T39" fmla="*/ 2147483646 h 5361"/>
                <a:gd name="T40" fmla="*/ 2147483646 w 16819"/>
                <a:gd name="T41" fmla="*/ 2147483646 h 5361"/>
                <a:gd name="T42" fmla="*/ 2147483646 w 16819"/>
                <a:gd name="T43" fmla="*/ 2147483646 h 5361"/>
                <a:gd name="T44" fmla="*/ 2147483646 w 16819"/>
                <a:gd name="T45" fmla="*/ 2147483646 h 5361"/>
                <a:gd name="T46" fmla="*/ 2147483646 w 16819"/>
                <a:gd name="T47" fmla="*/ 2147483646 h 5361"/>
                <a:gd name="T48" fmla="*/ 2147483646 w 16819"/>
                <a:gd name="T49" fmla="*/ 2147483646 h 5361"/>
                <a:gd name="T50" fmla="*/ 2147483646 w 16819"/>
                <a:gd name="T51" fmla="*/ 2147483646 h 5361"/>
                <a:gd name="T52" fmla="*/ 2147483646 w 16819"/>
                <a:gd name="T53" fmla="*/ 2147483646 h 5361"/>
                <a:gd name="T54" fmla="*/ 2147483646 w 16819"/>
                <a:gd name="T55" fmla="*/ 2147483646 h 53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cubicBezTo>
                    <a:pt x="13415" y="3879"/>
                    <a:pt x="11916" y="4239"/>
                    <a:pt x="10268" y="4239"/>
                  </a:cubicBezTo>
                  <a:cubicBezTo>
                    <a:pt x="8317" y="4239"/>
                    <a:pt x="6157" y="3735"/>
                    <a:pt x="4094" y="3735"/>
                  </a:cubicBezTo>
                  <a:cubicBezTo>
                    <a:pt x="3154" y="3735"/>
                    <a:pt x="2234" y="3840"/>
                    <a:pt x="1363" y="4144"/>
                  </a:cubicBez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6" name="Google Shape;536;p4">
              <a:extLst>
                <a:ext uri="{FF2B5EF4-FFF2-40B4-BE49-F238E27FC236}">
                  <a16:creationId xmlns:a16="http://schemas.microsoft.com/office/drawing/2014/main" id="{7C17B706-F490-6490-538A-40FE8062825F}"/>
                </a:ext>
              </a:extLst>
            </p:cNvPr>
            <p:cNvSpPr>
              <a:spLocks/>
            </p:cNvSpPr>
            <p:nvPr/>
          </p:nvSpPr>
          <p:spPr bwMode="auto">
            <a:xfrm>
              <a:off x="3501350" y="2560000"/>
              <a:ext cx="177875" cy="161425"/>
            </a:xfrm>
            <a:custGeom>
              <a:avLst/>
              <a:gdLst>
                <a:gd name="T0" fmla="*/ 2147483646 w 7115"/>
                <a:gd name="T1" fmla="*/ 2147483646 h 6457"/>
                <a:gd name="T2" fmla="*/ 2147483646 w 7115"/>
                <a:gd name="T3" fmla="*/ 2147483646 h 6457"/>
                <a:gd name="T4" fmla="*/ 2147483646 w 7115"/>
                <a:gd name="T5" fmla="*/ 2147483646 h 6457"/>
                <a:gd name="T6" fmla="*/ 2147483646 w 7115"/>
                <a:gd name="T7" fmla="*/ 2147483646 h 6457"/>
                <a:gd name="T8" fmla="*/ 2147483646 w 7115"/>
                <a:gd name="T9" fmla="*/ 2147483646 h 6457"/>
                <a:gd name="T10" fmla="*/ 2147483646 w 7115"/>
                <a:gd name="T11" fmla="*/ 2147483646 h 6457"/>
                <a:gd name="T12" fmla="*/ 2147483646 w 7115"/>
                <a:gd name="T13" fmla="*/ 2147483646 h 6457"/>
                <a:gd name="T14" fmla="*/ 2147483646 w 7115"/>
                <a:gd name="T15" fmla="*/ 2147483646 h 6457"/>
                <a:gd name="T16" fmla="*/ 2147483646 w 7115"/>
                <a:gd name="T17" fmla="*/ 2147483646 h 6457"/>
                <a:gd name="T18" fmla="*/ 2147483646 w 7115"/>
                <a:gd name="T19" fmla="*/ 2147483646 h 6457"/>
                <a:gd name="T20" fmla="*/ 2147483646 w 7115"/>
                <a:gd name="T21" fmla="*/ 2147483646 h 6457"/>
                <a:gd name="T22" fmla="*/ 2147483646 w 7115"/>
                <a:gd name="T23" fmla="*/ 2147483646 h 6457"/>
                <a:gd name="T24" fmla="*/ 2147483646 w 7115"/>
                <a:gd name="T25" fmla="*/ 2147483646 h 6457"/>
                <a:gd name="T26" fmla="*/ 2147483646 w 7115"/>
                <a:gd name="T27" fmla="*/ 2147483646 h 6457"/>
                <a:gd name="T28" fmla="*/ 2147483646 w 7115"/>
                <a:gd name="T29" fmla="*/ 2147483646 h 6457"/>
                <a:gd name="T30" fmla="*/ 2147483646 w 7115"/>
                <a:gd name="T31" fmla="*/ 2147483646 h 6457"/>
                <a:gd name="T32" fmla="*/ 2147483646 w 7115"/>
                <a:gd name="T33" fmla="*/ 2147483646 h 6457"/>
                <a:gd name="T34" fmla="*/ 2147483646 w 7115"/>
                <a:gd name="T35" fmla="*/ 2147483646 h 6457"/>
                <a:gd name="T36" fmla="*/ 2147483646 w 7115"/>
                <a:gd name="T37" fmla="*/ 2147483646 h 6457"/>
                <a:gd name="T38" fmla="*/ 2147483646 w 7115"/>
                <a:gd name="T39" fmla="*/ 2147483646 h 645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115" h="6457" extrusionOk="0">
                  <a:moveTo>
                    <a:pt x="1384" y="727"/>
                  </a:moveTo>
                  <a:lnTo>
                    <a:pt x="1384" y="727"/>
                  </a:lnTo>
                  <a:cubicBezTo>
                    <a:pt x="2153" y="1115"/>
                    <a:pt x="3566" y="2717"/>
                    <a:pt x="3847" y="2997"/>
                  </a:cubicBezTo>
                  <a:cubicBezTo>
                    <a:pt x="4381" y="3630"/>
                    <a:pt x="4852" y="4301"/>
                    <a:pt x="5260" y="5010"/>
                  </a:cubicBez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cubicBezTo>
                    <a:pt x="7050" y="5425"/>
                    <a:pt x="7032" y="5160"/>
                    <a:pt x="6620" y="5138"/>
                  </a:cubicBezTo>
                  <a:cubicBezTo>
                    <a:pt x="5877" y="3718"/>
                    <a:pt x="4894" y="2426"/>
                    <a:pt x="3692" y="1353"/>
                  </a:cubicBezTo>
                  <a:cubicBezTo>
                    <a:pt x="2980" y="711"/>
                    <a:pt x="2150" y="1"/>
                    <a:pt x="1252"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7" name="Google Shape;537;p4">
              <a:extLst>
                <a:ext uri="{FF2B5EF4-FFF2-40B4-BE49-F238E27FC236}">
                  <a16:creationId xmlns:a16="http://schemas.microsoft.com/office/drawing/2014/main" id="{982C81A5-6F24-7286-2D36-E62B87930BE9}"/>
                </a:ext>
              </a:extLst>
            </p:cNvPr>
            <p:cNvSpPr>
              <a:spLocks/>
            </p:cNvSpPr>
            <p:nvPr/>
          </p:nvSpPr>
          <p:spPr bwMode="auto">
            <a:xfrm>
              <a:off x="3631300" y="2657975"/>
              <a:ext cx="311325" cy="64150"/>
            </a:xfrm>
            <a:custGeom>
              <a:avLst/>
              <a:gdLst>
                <a:gd name="T0" fmla="*/ 2147483646 w 12453"/>
                <a:gd name="T1" fmla="*/ 2147483646 h 2566"/>
                <a:gd name="T2" fmla="*/ 2147483646 w 12453"/>
                <a:gd name="T3" fmla="*/ 2147483646 h 2566"/>
                <a:gd name="T4" fmla="*/ 2147483646 w 12453"/>
                <a:gd name="T5" fmla="*/ 2147483646 h 2566"/>
                <a:gd name="T6" fmla="*/ 2147483646 w 12453"/>
                <a:gd name="T7" fmla="*/ 2147483646 h 2566"/>
                <a:gd name="T8" fmla="*/ 2147483646 w 12453"/>
                <a:gd name="T9" fmla="*/ 2147483646 h 2566"/>
                <a:gd name="T10" fmla="*/ 2147483646 w 12453"/>
                <a:gd name="T11" fmla="*/ 2147483646 h 2566"/>
                <a:gd name="T12" fmla="*/ 2147483646 w 12453"/>
                <a:gd name="T13" fmla="*/ 2147483646 h 2566"/>
                <a:gd name="T14" fmla="*/ 2147483646 w 12453"/>
                <a:gd name="T15" fmla="*/ 0 h 2566"/>
                <a:gd name="T16" fmla="*/ 2147483646 w 12453"/>
                <a:gd name="T17" fmla="*/ 2147483646 h 2566"/>
                <a:gd name="T18" fmla="*/ 2147483646 w 12453"/>
                <a:gd name="T19" fmla="*/ 2147483646 h 2566"/>
                <a:gd name="T20" fmla="*/ 2147483646 w 12453"/>
                <a:gd name="T21" fmla="*/ 2147483646 h 2566"/>
                <a:gd name="T22" fmla="*/ 2147483646 w 12453"/>
                <a:gd name="T23" fmla="*/ 2147483646 h 2566"/>
                <a:gd name="T24" fmla="*/ 2147483646 w 12453"/>
                <a:gd name="T25" fmla="*/ 2147483646 h 2566"/>
                <a:gd name="T26" fmla="*/ 2147483646 w 12453"/>
                <a:gd name="T27" fmla="*/ 2147483646 h 2566"/>
                <a:gd name="T28" fmla="*/ 2147483646 w 12453"/>
                <a:gd name="T29" fmla="*/ 2147483646 h 2566"/>
                <a:gd name="T30" fmla="*/ 2147483646 w 12453"/>
                <a:gd name="T31" fmla="*/ 2147483646 h 2566"/>
                <a:gd name="T32" fmla="*/ 2147483646 w 12453"/>
                <a:gd name="T33" fmla="*/ 2147483646 h 2566"/>
                <a:gd name="T34" fmla="*/ 2147483646 w 12453"/>
                <a:gd name="T35" fmla="*/ 2147483646 h 2566"/>
                <a:gd name="T36" fmla="*/ 2147483646 w 12453"/>
                <a:gd name="T37" fmla="*/ 2147483646 h 2566"/>
                <a:gd name="T38" fmla="*/ 2147483646 w 12453"/>
                <a:gd name="T39" fmla="*/ 2147483646 h 2566"/>
                <a:gd name="T40" fmla="*/ 2147483646 w 12453"/>
                <a:gd name="T41" fmla="*/ 2147483646 h 2566"/>
                <a:gd name="T42" fmla="*/ 2147483646 w 12453"/>
                <a:gd name="T43" fmla="*/ 0 h 25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2453" h="2566" extrusionOk="0">
                  <a:moveTo>
                    <a:pt x="7387" y="764"/>
                  </a:moveTo>
                  <a:cubicBezTo>
                    <a:pt x="8503" y="764"/>
                    <a:pt x="9620" y="904"/>
                    <a:pt x="10712" y="1187"/>
                  </a:cubicBezTo>
                  <a:cubicBezTo>
                    <a:pt x="9648" y="1660"/>
                    <a:pt x="8524" y="1826"/>
                    <a:pt x="7379" y="1826"/>
                  </a:cubicBezTo>
                  <a:cubicBezTo>
                    <a:pt x="6052" y="1826"/>
                    <a:pt x="4696" y="1604"/>
                    <a:pt x="3366" y="1380"/>
                  </a:cubicBezTo>
                  <a:cubicBezTo>
                    <a:pt x="4669" y="972"/>
                    <a:pt x="6027" y="764"/>
                    <a:pt x="7387" y="764"/>
                  </a:cubicBezTo>
                  <a:close/>
                  <a:moveTo>
                    <a:pt x="7634" y="0"/>
                  </a:moveTo>
                  <a:cubicBezTo>
                    <a:pt x="5670" y="0"/>
                    <a:pt x="3718" y="385"/>
                    <a:pt x="1895" y="1141"/>
                  </a:cubicBezTo>
                  <a:cubicBezTo>
                    <a:pt x="1628" y="1101"/>
                    <a:pt x="1362" y="1064"/>
                    <a:pt x="1099" y="1033"/>
                  </a:cubicBezTo>
                  <a:cubicBezTo>
                    <a:pt x="1078" y="1030"/>
                    <a:pt x="1057" y="1029"/>
                    <a:pt x="1036" y="1029"/>
                  </a:cubicBezTo>
                  <a:cubicBezTo>
                    <a:pt x="544" y="1029"/>
                    <a:pt x="0" y="1661"/>
                    <a:pt x="608" y="1794"/>
                  </a:cubicBezTo>
                  <a:cubicBezTo>
                    <a:pt x="396" y="2036"/>
                    <a:pt x="649" y="2290"/>
                    <a:pt x="990" y="2290"/>
                  </a:cubicBezTo>
                  <a:cubicBezTo>
                    <a:pt x="1094" y="2290"/>
                    <a:pt x="1206" y="2266"/>
                    <a:pt x="1316" y="2211"/>
                  </a:cubicBezTo>
                  <a:cubicBezTo>
                    <a:pt x="1490" y="2124"/>
                    <a:pt x="1664" y="2040"/>
                    <a:pt x="1841" y="1961"/>
                  </a:cubicBez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8" name="Google Shape;538;p4">
              <a:extLst>
                <a:ext uri="{FF2B5EF4-FFF2-40B4-BE49-F238E27FC236}">
                  <a16:creationId xmlns:a16="http://schemas.microsoft.com/office/drawing/2014/main" id="{B031C380-95E0-0F8A-D250-D60785B7D44B}"/>
                </a:ext>
              </a:extLst>
            </p:cNvPr>
            <p:cNvSpPr>
              <a:spLocks/>
            </p:cNvSpPr>
            <p:nvPr/>
          </p:nvSpPr>
          <p:spPr bwMode="auto">
            <a:xfrm>
              <a:off x="3596925" y="2760425"/>
              <a:ext cx="204875" cy="192375"/>
            </a:xfrm>
            <a:custGeom>
              <a:avLst/>
              <a:gdLst>
                <a:gd name="T0" fmla="*/ 2147483646 w 8195"/>
                <a:gd name="T1" fmla="*/ 2147483646 h 7695"/>
                <a:gd name="T2" fmla="*/ 2147483646 w 8195"/>
                <a:gd name="T3" fmla="*/ 2147483646 h 7695"/>
                <a:gd name="T4" fmla="*/ 2147483646 w 8195"/>
                <a:gd name="T5" fmla="*/ 2147483646 h 7695"/>
                <a:gd name="T6" fmla="*/ 2147483646 w 8195"/>
                <a:gd name="T7" fmla="*/ 2147483646 h 7695"/>
                <a:gd name="T8" fmla="*/ 2147483646 w 8195"/>
                <a:gd name="T9" fmla="*/ 2147483646 h 7695"/>
                <a:gd name="T10" fmla="*/ 2147483646 w 8195"/>
                <a:gd name="T11" fmla="*/ 2147483646 h 7695"/>
                <a:gd name="T12" fmla="*/ 2147483646 w 8195"/>
                <a:gd name="T13" fmla="*/ 2147483646 h 7695"/>
                <a:gd name="T14" fmla="*/ 2147483646 w 8195"/>
                <a:gd name="T15" fmla="*/ 2147483646 h 7695"/>
                <a:gd name="T16" fmla="*/ 2147483646 w 8195"/>
                <a:gd name="T17" fmla="*/ 2147483646 h 7695"/>
                <a:gd name="T18" fmla="*/ 2147483646 w 8195"/>
                <a:gd name="T19" fmla="*/ 2147483646 h 7695"/>
                <a:gd name="T20" fmla="*/ 2147483646 w 8195"/>
                <a:gd name="T21" fmla="*/ 2147483646 h 7695"/>
                <a:gd name="T22" fmla="*/ 2147483646 w 8195"/>
                <a:gd name="T23" fmla="*/ 2147483646 h 7695"/>
                <a:gd name="T24" fmla="*/ 2147483646 w 8195"/>
                <a:gd name="T25" fmla="*/ 2147483646 h 769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195" h="7695" extrusionOk="0">
                  <a:moveTo>
                    <a:pt x="6571" y="951"/>
                  </a:moveTo>
                  <a:lnTo>
                    <a:pt x="6571" y="951"/>
                  </a:lnTo>
                  <a:cubicBezTo>
                    <a:pt x="5247" y="3030"/>
                    <a:pt x="3798" y="5093"/>
                    <a:pt x="1727" y="6424"/>
                  </a:cubicBezTo>
                  <a:cubicBezTo>
                    <a:pt x="2612" y="4215"/>
                    <a:pt x="4386" y="1771"/>
                    <a:pt x="6571" y="951"/>
                  </a:cubicBezTo>
                  <a:close/>
                  <a:moveTo>
                    <a:pt x="7631" y="1"/>
                  </a:moveTo>
                  <a:cubicBezTo>
                    <a:pt x="7607" y="1"/>
                    <a:pt x="7583" y="3"/>
                    <a:pt x="7561" y="6"/>
                  </a:cubicBezTo>
                  <a:cubicBezTo>
                    <a:pt x="4075" y="582"/>
                    <a:pt x="1419" y="3913"/>
                    <a:pt x="373" y="7162"/>
                  </a:cubicBez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499" name="Google Shape;539;p4">
              <a:extLst>
                <a:ext uri="{FF2B5EF4-FFF2-40B4-BE49-F238E27FC236}">
                  <a16:creationId xmlns:a16="http://schemas.microsoft.com/office/drawing/2014/main" id="{C82A90E1-F243-9420-19A0-5BBCFACC2E20}"/>
                </a:ext>
              </a:extLst>
            </p:cNvPr>
            <p:cNvSpPr>
              <a:spLocks/>
            </p:cNvSpPr>
            <p:nvPr/>
          </p:nvSpPr>
          <p:spPr bwMode="auto">
            <a:xfrm>
              <a:off x="3388900" y="2884800"/>
              <a:ext cx="251650" cy="86400"/>
            </a:xfrm>
            <a:custGeom>
              <a:avLst/>
              <a:gdLst>
                <a:gd name="T0" fmla="*/ 2147483646 w 10066"/>
                <a:gd name="T1" fmla="*/ 2147483646 h 3456"/>
                <a:gd name="T2" fmla="*/ 2147483646 w 10066"/>
                <a:gd name="T3" fmla="*/ 2147483646 h 3456"/>
                <a:gd name="T4" fmla="*/ 2147483646 w 10066"/>
                <a:gd name="T5" fmla="*/ 2147483646 h 3456"/>
                <a:gd name="T6" fmla="*/ 2147483646 w 10066"/>
                <a:gd name="T7" fmla="*/ 2147483646 h 3456"/>
                <a:gd name="T8" fmla="*/ 2147483646 w 10066"/>
                <a:gd name="T9" fmla="*/ 2147483646 h 3456"/>
                <a:gd name="T10" fmla="*/ 2147483646 w 10066"/>
                <a:gd name="T11" fmla="*/ 2147483646 h 3456"/>
                <a:gd name="T12" fmla="*/ 2147483646 w 10066"/>
                <a:gd name="T13" fmla="*/ 2147483646 h 3456"/>
                <a:gd name="T14" fmla="*/ 2147483646 w 10066"/>
                <a:gd name="T15" fmla="*/ 2147483646 h 3456"/>
                <a:gd name="T16" fmla="*/ 2147483646 w 10066"/>
                <a:gd name="T17" fmla="*/ 2147483646 h 3456"/>
                <a:gd name="T18" fmla="*/ 2147483646 w 10066"/>
                <a:gd name="T19" fmla="*/ 2147483646 h 3456"/>
                <a:gd name="T20" fmla="*/ 2147483646 w 10066"/>
                <a:gd name="T21" fmla="*/ 2147483646 h 3456"/>
                <a:gd name="T22" fmla="*/ 2147483646 w 10066"/>
                <a:gd name="T23" fmla="*/ 2147483646 h 3456"/>
                <a:gd name="T24" fmla="*/ 2147483646 w 10066"/>
                <a:gd name="T25" fmla="*/ 2147483646 h 3456"/>
                <a:gd name="T26" fmla="*/ 2147483646 w 10066"/>
                <a:gd name="T27" fmla="*/ 2147483646 h 3456"/>
                <a:gd name="T28" fmla="*/ 2147483646 w 10066"/>
                <a:gd name="T29" fmla="*/ 2147483646 h 3456"/>
                <a:gd name="T30" fmla="*/ 2147483646 w 10066"/>
                <a:gd name="T31" fmla="*/ 2147483646 h 3456"/>
                <a:gd name="T32" fmla="*/ 2147483646 w 10066"/>
                <a:gd name="T33" fmla="*/ 2147483646 h 3456"/>
                <a:gd name="T34" fmla="*/ 2147483646 w 10066"/>
                <a:gd name="T35" fmla="*/ 2147483646 h 3456"/>
                <a:gd name="T36" fmla="*/ 2147483646 w 10066"/>
                <a:gd name="T37" fmla="*/ 2147483646 h 3456"/>
                <a:gd name="T38" fmla="*/ 2147483646 w 10066"/>
                <a:gd name="T39" fmla="*/ 2147483646 h 3456"/>
                <a:gd name="T40" fmla="*/ 2147483646 w 10066"/>
                <a:gd name="T41" fmla="*/ 2147483646 h 3456"/>
                <a:gd name="T42" fmla="*/ 2147483646 w 10066"/>
                <a:gd name="T43" fmla="*/ 2147483646 h 3456"/>
                <a:gd name="T44" fmla="*/ 2147483646 w 10066"/>
                <a:gd name="T45" fmla="*/ 2147483646 h 345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66" h="3456" extrusionOk="0">
                  <a:moveTo>
                    <a:pt x="3492" y="565"/>
                  </a:moveTo>
                  <a:cubicBezTo>
                    <a:pt x="5349" y="565"/>
                    <a:pt x="7136" y="945"/>
                    <a:pt x="8517" y="2362"/>
                  </a:cubicBezTo>
                  <a:cubicBezTo>
                    <a:pt x="8038" y="2772"/>
                    <a:pt x="7459" y="2939"/>
                    <a:pt x="6837" y="2939"/>
                  </a:cubicBezTo>
                  <a:cubicBezTo>
                    <a:pt x="5085" y="2939"/>
                    <a:pt x="2983" y="1617"/>
                    <a:pt x="1741" y="656"/>
                  </a:cubicBez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cubicBezTo>
                    <a:pt x="9006" y="2798"/>
                    <a:pt x="9037" y="2801"/>
                    <a:pt x="9070" y="2801"/>
                  </a:cubicBezTo>
                  <a:cubicBezTo>
                    <a:pt x="9440" y="2801"/>
                    <a:pt x="10065" y="2507"/>
                    <a:pt x="9896" y="2289"/>
                  </a:cubicBezTo>
                  <a:lnTo>
                    <a:pt x="9865" y="2289"/>
                  </a:lnTo>
                  <a:cubicBezTo>
                    <a:pt x="9824" y="2239"/>
                    <a:pt x="9782" y="2190"/>
                    <a:pt x="9740" y="2141"/>
                  </a:cubicBezTo>
                  <a:cubicBezTo>
                    <a:pt x="9761" y="2119"/>
                    <a:pt x="9782" y="2095"/>
                    <a:pt x="9803" y="2072"/>
                  </a:cubicBezTo>
                  <a:cubicBezTo>
                    <a:pt x="9923" y="1939"/>
                    <a:pt x="9791" y="1886"/>
                    <a:pt x="9584" y="1886"/>
                  </a:cubicBezTo>
                  <a:cubicBezTo>
                    <a:pt x="9559" y="1886"/>
                    <a:pt x="9532" y="1886"/>
                    <a:pt x="9506" y="1888"/>
                  </a:cubicBezTo>
                  <a:cubicBezTo>
                    <a:pt x="8047" y="399"/>
                    <a:pt x="6097" y="1"/>
                    <a:pt x="4097"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0" name="Google Shape;540;p4">
              <a:extLst>
                <a:ext uri="{FF2B5EF4-FFF2-40B4-BE49-F238E27FC236}">
                  <a16:creationId xmlns:a16="http://schemas.microsoft.com/office/drawing/2014/main" id="{4490F277-A7E2-73F8-610B-CF7CC27C4BC4}"/>
                </a:ext>
              </a:extLst>
            </p:cNvPr>
            <p:cNvSpPr>
              <a:spLocks/>
            </p:cNvSpPr>
            <p:nvPr/>
          </p:nvSpPr>
          <p:spPr bwMode="auto">
            <a:xfrm>
              <a:off x="3060100" y="2488550"/>
              <a:ext cx="300900" cy="466975"/>
            </a:xfrm>
            <a:custGeom>
              <a:avLst/>
              <a:gdLst>
                <a:gd name="T0" fmla="*/ 2147483646 w 12036"/>
                <a:gd name="T1" fmla="*/ 2147483646 h 18679"/>
                <a:gd name="T2" fmla="*/ 2147483646 w 12036"/>
                <a:gd name="T3" fmla="*/ 2147483646 h 18679"/>
                <a:gd name="T4" fmla="*/ 2147483646 w 12036"/>
                <a:gd name="T5" fmla="*/ 2147483646 h 18679"/>
                <a:gd name="T6" fmla="*/ 2147483646 w 12036"/>
                <a:gd name="T7" fmla="*/ 2147483646 h 18679"/>
                <a:gd name="T8" fmla="*/ 2147483646 w 12036"/>
                <a:gd name="T9" fmla="*/ 2147483646 h 18679"/>
                <a:gd name="T10" fmla="*/ 2147483646 w 12036"/>
                <a:gd name="T11" fmla="*/ 2147483646 h 18679"/>
                <a:gd name="T12" fmla="*/ 2147483646 w 12036"/>
                <a:gd name="T13" fmla="*/ 2147483646 h 18679"/>
                <a:gd name="T14" fmla="*/ 2147483646 w 12036"/>
                <a:gd name="T15" fmla="*/ 2147483646 h 18679"/>
                <a:gd name="T16" fmla="*/ 2147483646 w 12036"/>
                <a:gd name="T17" fmla="*/ 2147483646 h 18679"/>
                <a:gd name="T18" fmla="*/ 2147483646 w 12036"/>
                <a:gd name="T19" fmla="*/ 2147483646 h 18679"/>
                <a:gd name="T20" fmla="*/ 2147483646 w 12036"/>
                <a:gd name="T21" fmla="*/ 2147483646 h 18679"/>
                <a:gd name="T22" fmla="*/ 2147483646 w 12036"/>
                <a:gd name="T23" fmla="*/ 2147483646 h 18679"/>
                <a:gd name="T24" fmla="*/ 2147483646 w 12036"/>
                <a:gd name="T25" fmla="*/ 2147483646 h 18679"/>
                <a:gd name="T26" fmla="*/ 2147483646 w 12036"/>
                <a:gd name="T27" fmla="*/ 2147483646 h 18679"/>
                <a:gd name="T28" fmla="*/ 2147483646 w 12036"/>
                <a:gd name="T29" fmla="*/ 2147483646 h 18679"/>
                <a:gd name="T30" fmla="*/ 2147483646 w 12036"/>
                <a:gd name="T31" fmla="*/ 2147483646 h 18679"/>
                <a:gd name="T32" fmla="*/ 2147483646 w 12036"/>
                <a:gd name="T33" fmla="*/ 2147483646 h 18679"/>
                <a:gd name="T34" fmla="*/ 2147483646 w 12036"/>
                <a:gd name="T35" fmla="*/ 2147483646 h 186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036" h="18679" extrusionOk="0">
                  <a:moveTo>
                    <a:pt x="2705" y="2356"/>
                  </a:moveTo>
                  <a:cubicBezTo>
                    <a:pt x="3562" y="4879"/>
                    <a:pt x="4619" y="7489"/>
                    <a:pt x="6049" y="9609"/>
                  </a:cubicBezTo>
                  <a:cubicBezTo>
                    <a:pt x="7811" y="12222"/>
                    <a:pt x="10657" y="14391"/>
                    <a:pt x="10561" y="17746"/>
                  </a:cubicBez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1" name="Google Shape;541;p4">
              <a:extLst>
                <a:ext uri="{FF2B5EF4-FFF2-40B4-BE49-F238E27FC236}">
                  <a16:creationId xmlns:a16="http://schemas.microsoft.com/office/drawing/2014/main" id="{C72D0CC7-3C10-9795-BF44-A777E1CFD00B}"/>
                </a:ext>
              </a:extLst>
            </p:cNvPr>
            <p:cNvSpPr>
              <a:spLocks/>
            </p:cNvSpPr>
            <p:nvPr/>
          </p:nvSpPr>
          <p:spPr bwMode="auto">
            <a:xfrm>
              <a:off x="3026750" y="2889000"/>
              <a:ext cx="333600" cy="115875"/>
            </a:xfrm>
            <a:custGeom>
              <a:avLst/>
              <a:gdLst>
                <a:gd name="T0" fmla="*/ 2147483646 w 13344"/>
                <a:gd name="T1" fmla="*/ 2147483646 h 4635"/>
                <a:gd name="T2" fmla="*/ 2147483646 w 13344"/>
                <a:gd name="T3" fmla="*/ 2147483646 h 4635"/>
                <a:gd name="T4" fmla="*/ 2147483646 w 13344"/>
                <a:gd name="T5" fmla="*/ 2147483646 h 4635"/>
                <a:gd name="T6" fmla="*/ 2147483646 w 13344"/>
                <a:gd name="T7" fmla="*/ 2147483646 h 4635"/>
                <a:gd name="T8" fmla="*/ 2147483646 w 13344"/>
                <a:gd name="T9" fmla="*/ 2147483646 h 4635"/>
                <a:gd name="T10" fmla="*/ 2147483646 w 13344"/>
                <a:gd name="T11" fmla="*/ 2147483646 h 4635"/>
                <a:gd name="T12" fmla="*/ 2147483646 w 13344"/>
                <a:gd name="T13" fmla="*/ 2147483646 h 4635"/>
                <a:gd name="T14" fmla="*/ 2147483646 w 13344"/>
                <a:gd name="T15" fmla="*/ 2147483646 h 4635"/>
                <a:gd name="T16" fmla="*/ 2147483646 w 13344"/>
                <a:gd name="T17" fmla="*/ 0 h 4635"/>
                <a:gd name="T18" fmla="*/ 2147483646 w 13344"/>
                <a:gd name="T19" fmla="*/ 2147483646 h 4635"/>
                <a:gd name="T20" fmla="*/ 2147483646 w 13344"/>
                <a:gd name="T21" fmla="*/ 2147483646 h 4635"/>
                <a:gd name="T22" fmla="*/ 2147483646 w 13344"/>
                <a:gd name="T23" fmla="*/ 2147483646 h 4635"/>
                <a:gd name="T24" fmla="*/ 2147483646 w 13344"/>
                <a:gd name="T25" fmla="*/ 2147483646 h 4635"/>
                <a:gd name="T26" fmla="*/ 2147483646 w 13344"/>
                <a:gd name="T27" fmla="*/ 2147483646 h 4635"/>
                <a:gd name="T28" fmla="*/ 2147483646 w 13344"/>
                <a:gd name="T29" fmla="*/ 2147483646 h 4635"/>
                <a:gd name="T30" fmla="*/ 2147483646 w 13344"/>
                <a:gd name="T31" fmla="*/ 2147483646 h 4635"/>
                <a:gd name="T32" fmla="*/ 2147483646 w 13344"/>
                <a:gd name="T33" fmla="*/ 2147483646 h 4635"/>
                <a:gd name="T34" fmla="*/ 2147483646 w 13344"/>
                <a:gd name="T35" fmla="*/ 2147483646 h 4635"/>
                <a:gd name="T36" fmla="*/ 2147483646 w 13344"/>
                <a:gd name="T37" fmla="*/ 2147483646 h 4635"/>
                <a:gd name="T38" fmla="*/ 2147483646 w 13344"/>
                <a:gd name="T39" fmla="*/ 2147483646 h 4635"/>
                <a:gd name="T40" fmla="*/ 2147483646 w 13344"/>
                <a:gd name="T41" fmla="*/ 2147483646 h 4635"/>
                <a:gd name="T42" fmla="*/ 2147483646 w 13344"/>
                <a:gd name="T43" fmla="*/ 2147483646 h 4635"/>
                <a:gd name="T44" fmla="*/ 2147483646 w 13344"/>
                <a:gd name="T45" fmla="*/ 0 h 46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3344" h="4635" extrusionOk="0">
                  <a:moveTo>
                    <a:pt x="6896" y="830"/>
                  </a:moveTo>
                  <a:cubicBezTo>
                    <a:pt x="8651" y="830"/>
                    <a:pt x="10331" y="1198"/>
                    <a:pt x="11446" y="2216"/>
                  </a:cubicBezTo>
                  <a:cubicBezTo>
                    <a:pt x="10103" y="3070"/>
                    <a:pt x="8769" y="3754"/>
                    <a:pt x="7270" y="3754"/>
                  </a:cubicBezTo>
                  <a:cubicBezTo>
                    <a:pt x="6723" y="3754"/>
                    <a:pt x="6153" y="3663"/>
                    <a:pt x="5553" y="3455"/>
                  </a:cubicBezTo>
                  <a:cubicBezTo>
                    <a:pt x="4276" y="2995"/>
                    <a:pt x="3019" y="2325"/>
                    <a:pt x="1784" y="1687"/>
                  </a:cubicBez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cubicBezTo>
                    <a:pt x="12831" y="2038"/>
                    <a:pt x="12773" y="1974"/>
                    <a:pt x="12689" y="1925"/>
                  </a:cubicBezTo>
                  <a:cubicBezTo>
                    <a:pt x="11418" y="502"/>
                    <a:pt x="9362" y="0"/>
                    <a:pt x="7205"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2" name="Google Shape;542;p4">
              <a:extLst>
                <a:ext uri="{FF2B5EF4-FFF2-40B4-BE49-F238E27FC236}">
                  <a16:creationId xmlns:a16="http://schemas.microsoft.com/office/drawing/2014/main" id="{48882FED-A331-4051-43D5-D665FF014360}"/>
                </a:ext>
              </a:extLst>
            </p:cNvPr>
            <p:cNvSpPr>
              <a:spLocks/>
            </p:cNvSpPr>
            <p:nvPr/>
          </p:nvSpPr>
          <p:spPr bwMode="auto">
            <a:xfrm>
              <a:off x="3103525" y="3018500"/>
              <a:ext cx="382200" cy="152775"/>
            </a:xfrm>
            <a:custGeom>
              <a:avLst/>
              <a:gdLst>
                <a:gd name="T0" fmla="*/ 2147483646 w 15288"/>
                <a:gd name="T1" fmla="*/ 2147483646 h 6111"/>
                <a:gd name="T2" fmla="*/ 2147483646 w 15288"/>
                <a:gd name="T3" fmla="*/ 2147483646 h 6111"/>
                <a:gd name="T4" fmla="*/ 2147483646 w 15288"/>
                <a:gd name="T5" fmla="*/ 2147483646 h 6111"/>
                <a:gd name="T6" fmla="*/ 2147483646 w 15288"/>
                <a:gd name="T7" fmla="*/ 2147483646 h 6111"/>
                <a:gd name="T8" fmla="*/ 2147483646 w 15288"/>
                <a:gd name="T9" fmla="*/ 2147483646 h 6111"/>
                <a:gd name="T10" fmla="*/ 2147483646 w 15288"/>
                <a:gd name="T11" fmla="*/ 2147483646 h 6111"/>
                <a:gd name="T12" fmla="*/ 2147483646 w 15288"/>
                <a:gd name="T13" fmla="*/ 2147483646 h 6111"/>
                <a:gd name="T14" fmla="*/ 2147483646 w 15288"/>
                <a:gd name="T15" fmla="*/ 2147483646 h 6111"/>
                <a:gd name="T16" fmla="*/ 2147483646 w 15288"/>
                <a:gd name="T17" fmla="*/ 2147483646 h 6111"/>
                <a:gd name="T18" fmla="*/ 2147483646 w 15288"/>
                <a:gd name="T19" fmla="*/ 2147483646 h 6111"/>
                <a:gd name="T20" fmla="*/ 2147483646 w 15288"/>
                <a:gd name="T21" fmla="*/ 2147483646 h 6111"/>
                <a:gd name="T22" fmla="*/ 2147483646 w 15288"/>
                <a:gd name="T23" fmla="*/ 2147483646 h 6111"/>
                <a:gd name="T24" fmla="*/ 2147483646 w 15288"/>
                <a:gd name="T25" fmla="*/ 2147483646 h 6111"/>
                <a:gd name="T26" fmla="*/ 2147483646 w 15288"/>
                <a:gd name="T27" fmla="*/ 2147483646 h 6111"/>
                <a:gd name="T28" fmla="*/ 2147483646 w 15288"/>
                <a:gd name="T29" fmla="*/ 2147483646 h 6111"/>
                <a:gd name="T30" fmla="*/ 2147483646 w 15288"/>
                <a:gd name="T31" fmla="*/ 2147483646 h 6111"/>
                <a:gd name="T32" fmla="*/ 2147483646 w 15288"/>
                <a:gd name="T33" fmla="*/ 2147483646 h 6111"/>
                <a:gd name="T34" fmla="*/ 2147483646 w 15288"/>
                <a:gd name="T35" fmla="*/ 2147483646 h 6111"/>
                <a:gd name="T36" fmla="*/ 2147483646 w 15288"/>
                <a:gd name="T37" fmla="*/ 2147483646 h 6111"/>
                <a:gd name="T38" fmla="*/ 2147483646 w 15288"/>
                <a:gd name="T39" fmla="*/ 2147483646 h 6111"/>
                <a:gd name="T40" fmla="*/ 2147483646 w 15288"/>
                <a:gd name="T41" fmla="*/ 2147483646 h 61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5288" h="6111" extrusionOk="0">
                  <a:moveTo>
                    <a:pt x="11629" y="670"/>
                  </a:moveTo>
                  <a:cubicBezTo>
                    <a:pt x="12392" y="670"/>
                    <a:pt x="13146" y="896"/>
                    <a:pt x="13866" y="1470"/>
                  </a:cubicBezTo>
                  <a:cubicBezTo>
                    <a:pt x="13910" y="1505"/>
                    <a:pt x="13969" y="1527"/>
                    <a:pt x="14038" y="1537"/>
                  </a:cubicBezTo>
                  <a:cubicBezTo>
                    <a:pt x="13228" y="4218"/>
                    <a:pt x="10107" y="4686"/>
                    <a:pt x="7631" y="5099"/>
                  </a:cubicBezTo>
                  <a:cubicBezTo>
                    <a:pt x="5965" y="5354"/>
                    <a:pt x="4299" y="5487"/>
                    <a:pt x="2620" y="5487"/>
                  </a:cubicBezTo>
                  <a:cubicBezTo>
                    <a:pt x="2365" y="5487"/>
                    <a:pt x="2111" y="5484"/>
                    <a:pt x="1855" y="5478"/>
                  </a:cubicBez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cubicBezTo>
                    <a:pt x="13731" y="232"/>
                    <a:pt x="12840" y="1"/>
                    <a:pt x="11930"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3" name="Google Shape;543;p4">
              <a:extLst>
                <a:ext uri="{FF2B5EF4-FFF2-40B4-BE49-F238E27FC236}">
                  <a16:creationId xmlns:a16="http://schemas.microsoft.com/office/drawing/2014/main" id="{2E23D596-EB47-1B16-F90D-7EB6485B1EF5}"/>
                </a:ext>
              </a:extLst>
            </p:cNvPr>
            <p:cNvSpPr>
              <a:spLocks/>
            </p:cNvSpPr>
            <p:nvPr/>
          </p:nvSpPr>
          <p:spPr bwMode="auto">
            <a:xfrm>
              <a:off x="3296100" y="3087275"/>
              <a:ext cx="216125" cy="333150"/>
            </a:xfrm>
            <a:custGeom>
              <a:avLst/>
              <a:gdLst>
                <a:gd name="T0" fmla="*/ 2147483646 w 8645"/>
                <a:gd name="T1" fmla="*/ 2147483646 h 13326"/>
                <a:gd name="T2" fmla="*/ 2147483646 w 8645"/>
                <a:gd name="T3" fmla="*/ 2147483646 h 13326"/>
                <a:gd name="T4" fmla="*/ 2147483646 w 8645"/>
                <a:gd name="T5" fmla="*/ 2147483646 h 13326"/>
                <a:gd name="T6" fmla="*/ 2147483646 w 8645"/>
                <a:gd name="T7" fmla="*/ 2147483646 h 13326"/>
                <a:gd name="T8" fmla="*/ 2147483646 w 8645"/>
                <a:gd name="T9" fmla="*/ 2147483646 h 13326"/>
                <a:gd name="T10" fmla="*/ 2147483646 w 8645"/>
                <a:gd name="T11" fmla="*/ 2147483646 h 13326"/>
                <a:gd name="T12" fmla="*/ 2147483646 w 8645"/>
                <a:gd name="T13" fmla="*/ 2147483646 h 13326"/>
                <a:gd name="T14" fmla="*/ 2147483646 w 8645"/>
                <a:gd name="T15" fmla="*/ 2147483646 h 13326"/>
                <a:gd name="T16" fmla="*/ 2147483646 w 8645"/>
                <a:gd name="T17" fmla="*/ 2147483646 h 13326"/>
                <a:gd name="T18" fmla="*/ 2147483646 w 8645"/>
                <a:gd name="T19" fmla="*/ 2147483646 h 13326"/>
                <a:gd name="T20" fmla="*/ 2147483646 w 8645"/>
                <a:gd name="T21" fmla="*/ 2147483646 h 13326"/>
                <a:gd name="T22" fmla="*/ 2147483646 w 8645"/>
                <a:gd name="T23" fmla="*/ 2147483646 h 13326"/>
                <a:gd name="T24" fmla="*/ 2147483646 w 8645"/>
                <a:gd name="T25" fmla="*/ 2147483646 h 133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45" h="13326" extrusionOk="0">
                  <a:moveTo>
                    <a:pt x="5528" y="890"/>
                  </a:moveTo>
                  <a:cubicBezTo>
                    <a:pt x="7061" y="4499"/>
                    <a:pt x="7427" y="8493"/>
                    <a:pt x="6603" y="12314"/>
                  </a:cubicBezTo>
                  <a:cubicBezTo>
                    <a:pt x="3643" y="9738"/>
                    <a:pt x="1339" y="2794"/>
                    <a:pt x="5528" y="890"/>
                  </a:cubicBezTo>
                  <a:close/>
                  <a:moveTo>
                    <a:pt x="6188" y="1"/>
                  </a:moveTo>
                  <a:cubicBezTo>
                    <a:pt x="5837" y="1"/>
                    <a:pt x="5224" y="245"/>
                    <a:pt x="5295" y="363"/>
                  </a:cubicBezTo>
                  <a:cubicBezTo>
                    <a:pt x="5327" y="433"/>
                    <a:pt x="5359" y="503"/>
                    <a:pt x="5390" y="574"/>
                  </a:cubicBez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4" name="Google Shape;544;p4">
              <a:extLst>
                <a:ext uri="{FF2B5EF4-FFF2-40B4-BE49-F238E27FC236}">
                  <a16:creationId xmlns:a16="http://schemas.microsoft.com/office/drawing/2014/main" id="{590394E1-C91F-03AD-BA4F-2358D0CDC4D4}"/>
                </a:ext>
              </a:extLst>
            </p:cNvPr>
            <p:cNvSpPr>
              <a:spLocks/>
            </p:cNvSpPr>
            <p:nvPr/>
          </p:nvSpPr>
          <p:spPr bwMode="auto">
            <a:xfrm>
              <a:off x="3568025" y="2838900"/>
              <a:ext cx="380325" cy="518525"/>
            </a:xfrm>
            <a:custGeom>
              <a:avLst/>
              <a:gdLst>
                <a:gd name="T0" fmla="*/ 2147483646 w 15213"/>
                <a:gd name="T1" fmla="*/ 2147483646 h 20741"/>
                <a:gd name="T2" fmla="*/ 2147483646 w 15213"/>
                <a:gd name="T3" fmla="*/ 2147483646 h 20741"/>
                <a:gd name="T4" fmla="*/ 2147483646 w 15213"/>
                <a:gd name="T5" fmla="*/ 2147483646 h 20741"/>
                <a:gd name="T6" fmla="*/ 2147483646 w 15213"/>
                <a:gd name="T7" fmla="*/ 2147483646 h 20741"/>
                <a:gd name="T8" fmla="*/ 2147483646 w 15213"/>
                <a:gd name="T9" fmla="*/ 2147483646 h 20741"/>
                <a:gd name="T10" fmla="*/ 2147483646 w 15213"/>
                <a:gd name="T11" fmla="*/ 2147483646 h 20741"/>
                <a:gd name="T12" fmla="*/ 2147483646 w 15213"/>
                <a:gd name="T13" fmla="*/ 2147483646 h 20741"/>
                <a:gd name="T14" fmla="*/ 2147483646 w 15213"/>
                <a:gd name="T15" fmla="*/ 0 h 20741"/>
                <a:gd name="T16" fmla="*/ 2147483646 w 15213"/>
                <a:gd name="T17" fmla="*/ 2147483646 h 20741"/>
                <a:gd name="T18" fmla="*/ 2147483646 w 15213"/>
                <a:gd name="T19" fmla="*/ 2147483646 h 20741"/>
                <a:gd name="T20" fmla="*/ 2147483646 w 15213"/>
                <a:gd name="T21" fmla="*/ 2147483646 h 20741"/>
                <a:gd name="T22" fmla="*/ 2147483646 w 15213"/>
                <a:gd name="T23" fmla="*/ 2147483646 h 20741"/>
                <a:gd name="T24" fmla="*/ 2147483646 w 15213"/>
                <a:gd name="T25" fmla="*/ 2147483646 h 20741"/>
                <a:gd name="T26" fmla="*/ 2147483646 w 15213"/>
                <a:gd name="T27" fmla="*/ 2147483646 h 20741"/>
                <a:gd name="T28" fmla="*/ 2147483646 w 15213"/>
                <a:gd name="T29" fmla="*/ 2147483646 h 20741"/>
                <a:gd name="T30" fmla="*/ 2147483646 w 15213"/>
                <a:gd name="T31" fmla="*/ 2147483646 h 20741"/>
                <a:gd name="T32" fmla="*/ 2147483646 w 15213"/>
                <a:gd name="T33" fmla="*/ 2147483646 h 20741"/>
                <a:gd name="T34" fmla="*/ 2147483646 w 15213"/>
                <a:gd name="T35" fmla="*/ 0 h 207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213" h="20741" extrusionOk="0">
                  <a:moveTo>
                    <a:pt x="14007" y="1219"/>
                  </a:moveTo>
                  <a:lnTo>
                    <a:pt x="14007" y="1219"/>
                  </a:lnTo>
                  <a:cubicBezTo>
                    <a:pt x="13109" y="8350"/>
                    <a:pt x="6594" y="13065"/>
                    <a:pt x="3758" y="19468"/>
                  </a:cubicBez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cubicBezTo>
                    <a:pt x="7322" y="13038"/>
                    <a:pt x="14705" y="8172"/>
                    <a:pt x="15200" y="248"/>
                  </a:cubicBezTo>
                  <a:cubicBezTo>
                    <a:pt x="15213" y="62"/>
                    <a:pt x="15082" y="0"/>
                    <a:pt x="14911"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5" name="Google Shape;545;p4">
              <a:extLst>
                <a:ext uri="{FF2B5EF4-FFF2-40B4-BE49-F238E27FC236}">
                  <a16:creationId xmlns:a16="http://schemas.microsoft.com/office/drawing/2014/main" id="{CD221CE2-6F89-5831-ACB5-8B701A3A6EA8}"/>
                </a:ext>
              </a:extLst>
            </p:cNvPr>
            <p:cNvSpPr>
              <a:spLocks/>
            </p:cNvSpPr>
            <p:nvPr/>
          </p:nvSpPr>
          <p:spPr bwMode="auto">
            <a:xfrm>
              <a:off x="3653750" y="3228600"/>
              <a:ext cx="477550" cy="187900"/>
            </a:xfrm>
            <a:custGeom>
              <a:avLst/>
              <a:gdLst>
                <a:gd name="T0" fmla="*/ 2147483646 w 19102"/>
                <a:gd name="T1" fmla="*/ 2147483646 h 7516"/>
                <a:gd name="T2" fmla="*/ 2147483646 w 19102"/>
                <a:gd name="T3" fmla="*/ 2147483646 h 7516"/>
                <a:gd name="T4" fmla="*/ 2147483646 w 19102"/>
                <a:gd name="T5" fmla="*/ 2147483646 h 7516"/>
                <a:gd name="T6" fmla="*/ 2147483646 w 19102"/>
                <a:gd name="T7" fmla="*/ 2147483646 h 7516"/>
                <a:gd name="T8" fmla="*/ 2147483646 w 19102"/>
                <a:gd name="T9" fmla="*/ 2147483646 h 7516"/>
                <a:gd name="T10" fmla="*/ 2147483646 w 19102"/>
                <a:gd name="T11" fmla="*/ 2147483646 h 7516"/>
                <a:gd name="T12" fmla="*/ 2147483646 w 19102"/>
                <a:gd name="T13" fmla="*/ 2147483646 h 7516"/>
                <a:gd name="T14" fmla="*/ 2147483646 w 19102"/>
                <a:gd name="T15" fmla="*/ 2147483646 h 7516"/>
                <a:gd name="T16" fmla="*/ 2147483646 w 19102"/>
                <a:gd name="T17" fmla="*/ 2147483646 h 7516"/>
                <a:gd name="T18" fmla="*/ 2147483646 w 19102"/>
                <a:gd name="T19" fmla="*/ 2147483646 h 7516"/>
                <a:gd name="T20" fmla="*/ 2147483646 w 19102"/>
                <a:gd name="T21" fmla="*/ 2147483646 h 7516"/>
                <a:gd name="T22" fmla="*/ 2147483646 w 19102"/>
                <a:gd name="T23" fmla="*/ 2147483646 h 7516"/>
                <a:gd name="T24" fmla="*/ 2147483646 w 19102"/>
                <a:gd name="T25" fmla="*/ 0 h 7516"/>
                <a:gd name="T26" fmla="*/ 2147483646 w 19102"/>
                <a:gd name="T27" fmla="*/ 2147483646 h 7516"/>
                <a:gd name="T28" fmla="*/ 2147483646 w 19102"/>
                <a:gd name="T29" fmla="*/ 2147483646 h 7516"/>
                <a:gd name="T30" fmla="*/ 2147483646 w 19102"/>
                <a:gd name="T31" fmla="*/ 2147483646 h 7516"/>
                <a:gd name="T32" fmla="*/ 2147483646 w 19102"/>
                <a:gd name="T33" fmla="*/ 2147483646 h 7516"/>
                <a:gd name="T34" fmla="*/ 2147483646 w 19102"/>
                <a:gd name="T35" fmla="*/ 2147483646 h 7516"/>
                <a:gd name="T36" fmla="*/ 2147483646 w 19102"/>
                <a:gd name="T37" fmla="*/ 2147483646 h 7516"/>
                <a:gd name="T38" fmla="*/ 2147483646 w 19102"/>
                <a:gd name="T39" fmla="*/ 2147483646 h 7516"/>
                <a:gd name="T40" fmla="*/ 2147483646 w 19102"/>
                <a:gd name="T41" fmla="*/ 2147483646 h 7516"/>
                <a:gd name="T42" fmla="*/ 2147483646 w 19102"/>
                <a:gd name="T43" fmla="*/ 2147483646 h 7516"/>
                <a:gd name="T44" fmla="*/ 2147483646 w 19102"/>
                <a:gd name="T45" fmla="*/ 2147483646 h 7516"/>
                <a:gd name="T46" fmla="*/ 2147483646 w 19102"/>
                <a:gd name="T47" fmla="*/ 2147483646 h 7516"/>
                <a:gd name="T48" fmla="*/ 2147483646 w 19102"/>
                <a:gd name="T49" fmla="*/ 2147483646 h 7516"/>
                <a:gd name="T50" fmla="*/ 2147483646 w 19102"/>
                <a:gd name="T51" fmla="*/ 2147483646 h 7516"/>
                <a:gd name="T52" fmla="*/ 2147483646 w 19102"/>
                <a:gd name="T53" fmla="*/ 2147483646 h 7516"/>
                <a:gd name="T54" fmla="*/ 2147483646 w 19102"/>
                <a:gd name="T55" fmla="*/ 2147483646 h 7516"/>
                <a:gd name="T56" fmla="*/ 2147483646 w 19102"/>
                <a:gd name="T57" fmla="*/ 2147483646 h 7516"/>
                <a:gd name="T58" fmla="*/ 2147483646 w 19102"/>
                <a:gd name="T59" fmla="*/ 2147483646 h 7516"/>
                <a:gd name="T60" fmla="*/ 2147483646 w 19102"/>
                <a:gd name="T61" fmla="*/ 2147483646 h 7516"/>
                <a:gd name="T62" fmla="*/ 2147483646 w 19102"/>
                <a:gd name="T63" fmla="*/ 0 h 75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9102" h="7516" extrusionOk="0">
                  <a:moveTo>
                    <a:pt x="10660" y="570"/>
                  </a:moveTo>
                  <a:cubicBezTo>
                    <a:pt x="12462" y="570"/>
                    <a:pt x="14240" y="687"/>
                    <a:pt x="16030" y="687"/>
                  </a:cubicBezTo>
                  <a:cubicBezTo>
                    <a:pt x="16332" y="687"/>
                    <a:pt x="16635" y="684"/>
                    <a:pt x="16939" y="676"/>
                  </a:cubicBez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cubicBezTo>
                    <a:pt x="282" y="4185"/>
                    <a:pt x="1" y="4400"/>
                    <a:pt x="263" y="4512"/>
                  </a:cubicBezTo>
                  <a:cubicBezTo>
                    <a:pt x="367" y="4553"/>
                    <a:pt x="462" y="4601"/>
                    <a:pt x="549" y="4656"/>
                  </a:cubicBezTo>
                  <a:cubicBezTo>
                    <a:pt x="551" y="4751"/>
                    <a:pt x="559" y="4848"/>
                    <a:pt x="573" y="4946"/>
                  </a:cubicBezTo>
                  <a:cubicBezTo>
                    <a:pt x="594" y="5060"/>
                    <a:pt x="732" y="5108"/>
                    <a:pt x="904" y="5108"/>
                  </a:cubicBezTo>
                  <a:cubicBezTo>
                    <a:pt x="947" y="5108"/>
                    <a:pt x="992" y="5105"/>
                    <a:pt x="1037" y="5100"/>
                  </a:cubicBez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6" name="Google Shape;546;p4">
              <a:extLst>
                <a:ext uri="{FF2B5EF4-FFF2-40B4-BE49-F238E27FC236}">
                  <a16:creationId xmlns:a16="http://schemas.microsoft.com/office/drawing/2014/main" id="{2786AEDD-8722-C26D-AE48-4AE68E6E0CAA}"/>
                </a:ext>
              </a:extLst>
            </p:cNvPr>
            <p:cNvSpPr>
              <a:spLocks/>
            </p:cNvSpPr>
            <p:nvPr/>
          </p:nvSpPr>
          <p:spPr bwMode="auto">
            <a:xfrm>
              <a:off x="3316825" y="2947825"/>
              <a:ext cx="291075" cy="292850"/>
            </a:xfrm>
            <a:custGeom>
              <a:avLst/>
              <a:gdLst>
                <a:gd name="T0" fmla="*/ 2147483646 w 11643"/>
                <a:gd name="T1" fmla="*/ 0 h 11714"/>
                <a:gd name="T2" fmla="*/ 2147483646 w 11643"/>
                <a:gd name="T3" fmla="*/ 2147483646 h 11714"/>
                <a:gd name="T4" fmla="*/ 2147483646 w 11643"/>
                <a:gd name="T5" fmla="*/ 2147483646 h 11714"/>
                <a:gd name="T6" fmla="*/ 2147483646 w 11643"/>
                <a:gd name="T7" fmla="*/ 2147483646 h 11714"/>
                <a:gd name="T8" fmla="*/ 2147483646 w 11643"/>
                <a:gd name="T9" fmla="*/ 2147483646 h 11714"/>
                <a:gd name="T10" fmla="*/ 2147483646 w 11643"/>
                <a:gd name="T11" fmla="*/ 2147483646 h 11714"/>
                <a:gd name="T12" fmla="*/ 2147483646 w 11643"/>
                <a:gd name="T13" fmla="*/ 2147483646 h 11714"/>
                <a:gd name="T14" fmla="*/ 2147483646 w 11643"/>
                <a:gd name="T15" fmla="*/ 0 h 117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sp>
          <p:nvSpPr>
            <p:cNvPr id="507" name="Google Shape;547;p4">
              <a:extLst>
                <a:ext uri="{FF2B5EF4-FFF2-40B4-BE49-F238E27FC236}">
                  <a16:creationId xmlns:a16="http://schemas.microsoft.com/office/drawing/2014/main" id="{4CD4D5A3-4439-D59B-CD0F-0396E23A37B4}"/>
                </a:ext>
              </a:extLst>
            </p:cNvPr>
            <p:cNvSpPr>
              <a:spLocks/>
            </p:cNvSpPr>
            <p:nvPr/>
          </p:nvSpPr>
          <p:spPr bwMode="auto">
            <a:xfrm>
              <a:off x="3592850" y="2082700"/>
              <a:ext cx="154350" cy="1167000"/>
            </a:xfrm>
            <a:custGeom>
              <a:avLst/>
              <a:gdLst>
                <a:gd name="T0" fmla="*/ 2147483646 w 6174"/>
                <a:gd name="T1" fmla="*/ 2147483646 h 46680"/>
                <a:gd name="T2" fmla="*/ 2147483646 w 6174"/>
                <a:gd name="T3" fmla="*/ 2147483646 h 46680"/>
                <a:gd name="T4" fmla="*/ 2147483646 w 6174"/>
                <a:gd name="T5" fmla="*/ 2147483646 h 46680"/>
                <a:gd name="T6" fmla="*/ 2147483646 w 6174"/>
                <a:gd name="T7" fmla="*/ 2147483646 h 46680"/>
                <a:gd name="T8" fmla="*/ 2147483646 w 6174"/>
                <a:gd name="T9" fmla="*/ 2147483646 h 46680"/>
                <a:gd name="T10" fmla="*/ 2147483646 w 6174"/>
                <a:gd name="T11" fmla="*/ 2147483646 h 46680"/>
                <a:gd name="T12" fmla="*/ 2147483646 w 6174"/>
                <a:gd name="T13" fmla="*/ 2147483646 h 46680"/>
                <a:gd name="T14" fmla="*/ 2147483646 w 6174"/>
                <a:gd name="T15" fmla="*/ 2147483646 h 46680"/>
                <a:gd name="T16" fmla="*/ 2147483646 w 6174"/>
                <a:gd name="T17" fmla="*/ 2147483646 h 46680"/>
                <a:gd name="T18" fmla="*/ 2147483646 w 6174"/>
                <a:gd name="T19" fmla="*/ 2147483646 h 46680"/>
                <a:gd name="T20" fmla="*/ 2147483646 w 6174"/>
                <a:gd name="T21" fmla="*/ 2147483646 h 46680"/>
                <a:gd name="T22" fmla="*/ 2147483646 w 6174"/>
                <a:gd name="T23" fmla="*/ 2147483646 h 46680"/>
                <a:gd name="T24" fmla="*/ 2147483646 w 6174"/>
                <a:gd name="T25" fmla="*/ 2147483646 h 46680"/>
                <a:gd name="T26" fmla="*/ 2147483646 w 6174"/>
                <a:gd name="T27" fmla="*/ 2147483646 h 46680"/>
                <a:gd name="T28" fmla="*/ 2147483646 w 6174"/>
                <a:gd name="T29" fmla="*/ 2147483646 h 46680"/>
                <a:gd name="T30" fmla="*/ 2147483646 w 6174"/>
                <a:gd name="T31" fmla="*/ 2147483646 h 46680"/>
                <a:gd name="T32" fmla="*/ 2147483646 w 6174"/>
                <a:gd name="T33" fmla="*/ 2147483646 h 46680"/>
                <a:gd name="T34" fmla="*/ 2147483646 w 6174"/>
                <a:gd name="T35" fmla="*/ 2147483646 h 4668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rgbClr val="8CBEA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p>
              <a:endParaRPr lang="en-US"/>
            </a:p>
          </p:txBody>
        </p:sp>
      </p:grpSp>
      <p:sp>
        <p:nvSpPr>
          <p:cNvPr id="330" name="Google Shape;330;p4"/>
          <p:cNvSpPr txBox="1">
            <a:spLocks noGrp="1"/>
          </p:cNvSpPr>
          <p:nvPr>
            <p:ph type="subTitle" idx="1"/>
          </p:nvPr>
        </p:nvSpPr>
        <p:spPr>
          <a:xfrm>
            <a:off x="702200" y="1546800"/>
            <a:ext cx="10787600" cy="3154800"/>
          </a:xfrm>
          <a:prstGeom prst="rect">
            <a:avLst/>
          </a:prstGeom>
          <a:noFill/>
          <a:ln>
            <a:noFill/>
          </a:ln>
        </p:spPr>
        <p:txBody>
          <a:bodyPr spcFirstLastPara="1" lIns="91425" tIns="91425" rIns="91425" bIns="91425" anchor="ctr">
            <a:noAutofit/>
          </a:bodyPr>
          <a:lstStyle>
            <a:lvl1pPr lvl="0" rtl="0">
              <a:spcBef>
                <a:spcPts val="0"/>
              </a:spcBef>
              <a:spcAft>
                <a:spcPts val="0"/>
              </a:spcAft>
              <a:buClr>
                <a:srgbClr val="FF9E98"/>
              </a:buClr>
              <a:buSzPts val="1100"/>
              <a:buFont typeface="Hind Vadodara Light"/>
              <a:buChar char="●"/>
              <a:defRPr>
                <a:latin typeface="Hind Vadodara Light"/>
                <a:ea typeface="Hind Vadodara Light"/>
                <a:cs typeface="Hind Vadodara Light"/>
                <a:sym typeface="Hind Vadodara Light"/>
              </a:defRPr>
            </a:lvl1pPr>
            <a:lvl2pPr lvl="1" rtl="0">
              <a:spcBef>
                <a:spcPts val="0"/>
              </a:spcBef>
              <a:spcAft>
                <a:spcPts val="0"/>
              </a:spcAft>
              <a:buClr>
                <a:srgbClr val="534844"/>
              </a:buClr>
              <a:buSzPts val="1100"/>
              <a:buFont typeface="Hind Vadodara Light"/>
              <a:buChar char="○"/>
              <a:defRPr>
                <a:latin typeface="Hind Vadodara Light"/>
                <a:ea typeface="Hind Vadodara Light"/>
                <a:cs typeface="Hind Vadodara Light"/>
                <a:sym typeface="Hind Vadodara Light"/>
              </a:defRPr>
            </a:lvl2pPr>
            <a:lvl3pPr lvl="2" rtl="0">
              <a:spcBef>
                <a:spcPts val="0"/>
              </a:spcBef>
              <a:spcAft>
                <a:spcPts val="0"/>
              </a:spcAft>
              <a:buClr>
                <a:srgbClr val="534844"/>
              </a:buClr>
              <a:buSzPts val="1100"/>
              <a:buFont typeface="Hind Vadodara Light"/>
              <a:buChar char="■"/>
              <a:defRPr sz="1333">
                <a:latin typeface="Hind Vadodara Light"/>
                <a:ea typeface="Hind Vadodara Light"/>
                <a:cs typeface="Hind Vadodara Light"/>
                <a:sym typeface="Hind Vadodara Light"/>
              </a:defRPr>
            </a:lvl3pPr>
            <a:lvl4pPr lvl="3" rtl="0">
              <a:spcBef>
                <a:spcPts val="0"/>
              </a:spcBef>
              <a:spcAft>
                <a:spcPts val="0"/>
              </a:spcAft>
              <a:buClr>
                <a:srgbClr val="534844"/>
              </a:buClr>
              <a:buSzPts val="1100"/>
              <a:buFont typeface="Hind Vadodara Light"/>
              <a:buChar char="●"/>
              <a:defRPr sz="1333">
                <a:latin typeface="Hind Vadodara Light"/>
                <a:ea typeface="Hind Vadodara Light"/>
                <a:cs typeface="Hind Vadodara Light"/>
                <a:sym typeface="Hind Vadodara Light"/>
              </a:defRPr>
            </a:lvl4pPr>
            <a:lvl5pPr lvl="4" rtl="0">
              <a:spcBef>
                <a:spcPts val="0"/>
              </a:spcBef>
              <a:spcAft>
                <a:spcPts val="0"/>
              </a:spcAft>
              <a:buClr>
                <a:srgbClr val="534844"/>
              </a:buClr>
              <a:buSzPts val="1100"/>
              <a:buFont typeface="Hind Vadodara Light"/>
              <a:buChar char="○"/>
              <a:defRPr sz="1333">
                <a:latin typeface="Hind Vadodara Light"/>
                <a:ea typeface="Hind Vadodara Light"/>
                <a:cs typeface="Hind Vadodara Light"/>
                <a:sym typeface="Hind Vadodara Light"/>
              </a:defRPr>
            </a:lvl5pPr>
            <a:lvl6pPr lvl="5" rtl="0">
              <a:spcBef>
                <a:spcPts val="0"/>
              </a:spcBef>
              <a:spcAft>
                <a:spcPts val="0"/>
              </a:spcAft>
              <a:buClr>
                <a:srgbClr val="534844"/>
              </a:buClr>
              <a:buSzPts val="1100"/>
              <a:buFont typeface="Hind Vadodara Light"/>
              <a:buChar char="■"/>
              <a:defRPr sz="1333">
                <a:latin typeface="Hind Vadodara Light"/>
                <a:ea typeface="Hind Vadodara Light"/>
                <a:cs typeface="Hind Vadodara Light"/>
                <a:sym typeface="Hind Vadodara Light"/>
              </a:defRPr>
            </a:lvl6pPr>
            <a:lvl7pPr lvl="6" rtl="0">
              <a:spcBef>
                <a:spcPts val="0"/>
              </a:spcBef>
              <a:spcAft>
                <a:spcPts val="0"/>
              </a:spcAft>
              <a:buClr>
                <a:srgbClr val="534844"/>
              </a:buClr>
              <a:buSzPts val="1100"/>
              <a:buFont typeface="Hind Vadodara Light"/>
              <a:buChar char="●"/>
              <a:defRPr sz="1333">
                <a:latin typeface="Hind Vadodara Light"/>
                <a:ea typeface="Hind Vadodara Light"/>
                <a:cs typeface="Hind Vadodara Light"/>
                <a:sym typeface="Hind Vadodara Light"/>
              </a:defRPr>
            </a:lvl7pPr>
            <a:lvl8pPr lvl="7" rtl="0">
              <a:spcBef>
                <a:spcPts val="0"/>
              </a:spcBef>
              <a:spcAft>
                <a:spcPts val="0"/>
              </a:spcAft>
              <a:buClr>
                <a:srgbClr val="534844"/>
              </a:buClr>
              <a:buSzPts val="1100"/>
              <a:buFont typeface="Hind Vadodara Light"/>
              <a:buChar char="○"/>
              <a:defRPr sz="1333">
                <a:latin typeface="Hind Vadodara Light"/>
                <a:ea typeface="Hind Vadodara Light"/>
                <a:cs typeface="Hind Vadodara Light"/>
                <a:sym typeface="Hind Vadodara Light"/>
              </a:defRPr>
            </a:lvl8pPr>
            <a:lvl9pPr lvl="8" rtl="0">
              <a:spcBef>
                <a:spcPts val="0"/>
              </a:spcBef>
              <a:spcAft>
                <a:spcPts val="0"/>
              </a:spcAft>
              <a:buClr>
                <a:srgbClr val="534844"/>
              </a:buClr>
              <a:buSzPts val="1100"/>
              <a:buFont typeface="Hind Vadodara Light"/>
              <a:buChar char="■"/>
              <a:defRPr sz="1333">
                <a:latin typeface="Hind Vadodara Light"/>
                <a:ea typeface="Hind Vadodara Light"/>
                <a:cs typeface="Hind Vadodara Light"/>
                <a:sym typeface="Hind Vadodara Light"/>
              </a:defRPr>
            </a:lvl9pPr>
          </a:lstStyle>
          <a:p>
            <a:endParaRPr/>
          </a:p>
        </p:txBody>
      </p:sp>
      <p:sp>
        <p:nvSpPr>
          <p:cNvPr id="331" name="Google Shape;331;p4"/>
          <p:cNvSpPr txBox="1">
            <a:spLocks noGrp="1"/>
          </p:cNvSpPr>
          <p:nvPr>
            <p:ph type="title"/>
          </p:nvPr>
        </p:nvSpPr>
        <p:spPr>
          <a:xfrm>
            <a:off x="609600" y="548633"/>
            <a:ext cx="10972800" cy="418000"/>
          </a:xfrm>
          <a:prstGeom prst="rect">
            <a:avLst/>
          </a:prstGeom>
        </p:spPr>
        <p:txBody>
          <a:bodyPr spcFirstLastPara="1" lIns="91425" tIns="91425" rIns="91425" bIns="91425">
            <a:noAutofit/>
          </a:bodyPr>
          <a:lstStyle>
            <a:lvl1pPr lvl="0" algn="ctr" rtl="0">
              <a:spcBef>
                <a:spcPts val="0"/>
              </a:spcBef>
              <a:spcAft>
                <a:spcPts val="0"/>
              </a:spcAft>
              <a:buNone/>
              <a:defRPr sz="3067" b="1">
                <a:latin typeface="Poppins"/>
                <a:ea typeface="Poppins"/>
                <a:cs typeface="Poppins"/>
                <a:sym typeface="Poppins"/>
              </a:defRPr>
            </a:lvl1pPr>
            <a:lvl2pPr lvl="1" algn="ctr" rtl="0">
              <a:spcBef>
                <a:spcPts val="0"/>
              </a:spcBef>
              <a:spcAft>
                <a:spcPts val="0"/>
              </a:spcAft>
              <a:buNone/>
              <a:defRPr sz="3067" b="1">
                <a:solidFill>
                  <a:schemeClr val="accent2"/>
                </a:solidFill>
                <a:latin typeface="Poppins"/>
                <a:ea typeface="Poppins"/>
                <a:cs typeface="Poppins"/>
                <a:sym typeface="Poppins"/>
              </a:defRPr>
            </a:lvl2pPr>
            <a:lvl3pPr lvl="2" algn="ctr" rtl="0">
              <a:spcBef>
                <a:spcPts val="0"/>
              </a:spcBef>
              <a:spcAft>
                <a:spcPts val="0"/>
              </a:spcAft>
              <a:buNone/>
              <a:defRPr sz="3067" b="1">
                <a:solidFill>
                  <a:schemeClr val="accent2"/>
                </a:solidFill>
                <a:latin typeface="Poppins"/>
                <a:ea typeface="Poppins"/>
                <a:cs typeface="Poppins"/>
                <a:sym typeface="Poppins"/>
              </a:defRPr>
            </a:lvl3pPr>
            <a:lvl4pPr lvl="3" algn="ctr" rtl="0">
              <a:spcBef>
                <a:spcPts val="0"/>
              </a:spcBef>
              <a:spcAft>
                <a:spcPts val="0"/>
              </a:spcAft>
              <a:buNone/>
              <a:defRPr sz="3067" b="1">
                <a:solidFill>
                  <a:schemeClr val="accent2"/>
                </a:solidFill>
                <a:latin typeface="Poppins"/>
                <a:ea typeface="Poppins"/>
                <a:cs typeface="Poppins"/>
                <a:sym typeface="Poppins"/>
              </a:defRPr>
            </a:lvl4pPr>
            <a:lvl5pPr lvl="4" algn="ctr" rtl="0">
              <a:spcBef>
                <a:spcPts val="0"/>
              </a:spcBef>
              <a:spcAft>
                <a:spcPts val="0"/>
              </a:spcAft>
              <a:buNone/>
              <a:defRPr sz="3067" b="1">
                <a:solidFill>
                  <a:schemeClr val="accent2"/>
                </a:solidFill>
                <a:latin typeface="Poppins"/>
                <a:ea typeface="Poppins"/>
                <a:cs typeface="Poppins"/>
                <a:sym typeface="Poppins"/>
              </a:defRPr>
            </a:lvl5pPr>
            <a:lvl6pPr lvl="5" algn="ctr" rtl="0">
              <a:spcBef>
                <a:spcPts val="0"/>
              </a:spcBef>
              <a:spcAft>
                <a:spcPts val="0"/>
              </a:spcAft>
              <a:buNone/>
              <a:defRPr sz="3067" b="1">
                <a:solidFill>
                  <a:schemeClr val="accent2"/>
                </a:solidFill>
                <a:latin typeface="Poppins"/>
                <a:ea typeface="Poppins"/>
                <a:cs typeface="Poppins"/>
                <a:sym typeface="Poppins"/>
              </a:defRPr>
            </a:lvl6pPr>
            <a:lvl7pPr lvl="6" algn="ctr" rtl="0">
              <a:spcBef>
                <a:spcPts val="0"/>
              </a:spcBef>
              <a:spcAft>
                <a:spcPts val="0"/>
              </a:spcAft>
              <a:buNone/>
              <a:defRPr sz="3067" b="1">
                <a:solidFill>
                  <a:schemeClr val="accent2"/>
                </a:solidFill>
                <a:latin typeface="Poppins"/>
                <a:ea typeface="Poppins"/>
                <a:cs typeface="Poppins"/>
                <a:sym typeface="Poppins"/>
              </a:defRPr>
            </a:lvl7pPr>
            <a:lvl8pPr lvl="7" algn="ctr" rtl="0">
              <a:spcBef>
                <a:spcPts val="0"/>
              </a:spcBef>
              <a:spcAft>
                <a:spcPts val="0"/>
              </a:spcAft>
              <a:buNone/>
              <a:defRPr sz="3067" b="1">
                <a:solidFill>
                  <a:schemeClr val="accent2"/>
                </a:solidFill>
                <a:latin typeface="Poppins"/>
                <a:ea typeface="Poppins"/>
                <a:cs typeface="Poppins"/>
                <a:sym typeface="Poppins"/>
              </a:defRPr>
            </a:lvl8pPr>
            <a:lvl9pPr lvl="8" algn="ctr" rtl="0">
              <a:spcBef>
                <a:spcPts val="0"/>
              </a:spcBef>
              <a:spcAft>
                <a:spcPts val="0"/>
              </a:spcAft>
              <a:buNone/>
              <a:defRPr sz="3067" b="1">
                <a:solidFill>
                  <a:schemeClr val="accent2"/>
                </a:solidFill>
                <a:latin typeface="Poppins"/>
                <a:ea typeface="Poppins"/>
                <a:cs typeface="Poppins"/>
                <a:sym typeface="Poppins"/>
              </a:defRPr>
            </a:lvl9pPr>
          </a:lstStyle>
          <a:p>
            <a:endParaRPr/>
          </a:p>
        </p:txBody>
      </p:sp>
    </p:spTree>
    <p:extLst>
      <p:ext uri="{BB962C8B-B14F-4D97-AF65-F5344CB8AC3E}">
        <p14:creationId xmlns:p14="http://schemas.microsoft.com/office/powerpoint/2010/main" val="86440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5" name="Footer Placeholder 4">
            <a:extLst>
              <a:ext uri="{FF2B5EF4-FFF2-40B4-BE49-F238E27FC236}">
                <a16:creationId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6" name="Footer Placeholder 5">
            <a:extLst>
              <a:ext uri="{FF2B5EF4-FFF2-40B4-BE49-F238E27FC236}">
                <a16:creationId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8" name="Footer Placeholder 7">
            <a:extLst>
              <a:ext uri="{FF2B5EF4-FFF2-40B4-BE49-F238E27FC236}">
                <a16:creationId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4" name="Footer Placeholder 3">
            <a:extLst>
              <a:ext uri="{FF2B5EF4-FFF2-40B4-BE49-F238E27FC236}">
                <a16:creationId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3" name="Footer Placeholder 2">
            <a:extLst>
              <a:ext uri="{FF2B5EF4-FFF2-40B4-BE49-F238E27FC236}">
                <a16:creationId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6" name="Footer Placeholder 5">
            <a:extLst>
              <a:ext uri="{FF2B5EF4-FFF2-40B4-BE49-F238E27FC236}">
                <a16:creationId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24/03/2025</a:t>
            </a:fld>
            <a:endParaRPr lang="en-US"/>
          </a:p>
        </p:txBody>
      </p:sp>
      <p:sp>
        <p:nvSpPr>
          <p:cNvPr id="6" name="Footer Placeholder 5">
            <a:extLst>
              <a:ext uri="{FF2B5EF4-FFF2-40B4-BE49-F238E27FC236}">
                <a16:creationId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24/03/2025</a:t>
            </a:fld>
            <a:endParaRPr lang="en-US"/>
          </a:p>
        </p:txBody>
      </p:sp>
      <p:sp>
        <p:nvSpPr>
          <p:cNvPr id="5" name="Footer Placeholder 4">
            <a:extLst>
              <a:ext uri="{FF2B5EF4-FFF2-40B4-BE49-F238E27FC236}">
                <a16:creationId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5362E-31DB-4151-8D9A-1760339A61C0}" type="datetime1">
              <a:rPr lang="en-US" smtClean="0"/>
              <a:t>24/03/2025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CC7E0-6154-4403-BEDD-E3EBC2364569}" type="slidenum">
              <a:rPr lang="en-US" smtClean="0"/>
              <a:t>‹#›</a:t>
            </a:fld>
            <a:endParaRPr lang="en-US"/>
          </a:p>
        </p:txBody>
      </p:sp>
    </p:spTree>
    <p:extLst>
      <p:ext uri="{BB962C8B-B14F-4D97-AF65-F5344CB8AC3E}">
        <p14:creationId xmlns:p14="http://schemas.microsoft.com/office/powerpoint/2010/main" val="40875642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13.xml"/><Relationship Id="rId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REWK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94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1428" name="WordArt 4"/>
          <p:cNvSpPr>
            <a:spLocks noChangeArrowheads="1" noChangeShapeType="1" noTextEdit="1"/>
          </p:cNvSpPr>
          <p:nvPr/>
        </p:nvSpPr>
        <p:spPr bwMode="auto">
          <a:xfrm>
            <a:off x="2133600" y="1981200"/>
            <a:ext cx="8382000" cy="4191000"/>
          </a:xfrm>
          <a:prstGeom prst="rect">
            <a:avLst/>
          </a:prstGeom>
        </p:spPr>
        <p:txBody>
          <a:bodyPr wrap="none" fromWordArt="1">
            <a:prstTxWarp prst="textArchUpPour">
              <a:avLst>
                <a:gd name="adj1" fmla="val 10889796"/>
                <a:gd name="adj2" fmla="val 38676"/>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0" cap="none" spc="0" normalizeH="0" baseline="0" noProof="0">
              <a:ln w="19050">
                <a:solidFill>
                  <a:srgbClr val="954F72"/>
                </a:solidFill>
                <a:round/>
                <a:headEnd/>
                <a:tailEnd/>
              </a:ln>
              <a:solidFill>
                <a:srgbClr val="FF0000"/>
              </a:solidFill>
              <a:effectLst>
                <a:outerShdw dist="35921" dir="2700000" algn="ctr" rotWithShape="0">
                  <a:srgbClr val="990000"/>
                </a:outerShdw>
              </a:effectLst>
              <a:uLnTx/>
              <a:uFillTx/>
              <a:latin typeface="VNI-Times" pitchFamily="2" charset="0"/>
              <a:ea typeface="+mn-ea"/>
              <a:cs typeface="+mn-cs"/>
            </a:endParaRPr>
          </a:p>
        </p:txBody>
      </p:sp>
      <p:pic>
        <p:nvPicPr>
          <p:cNvPr id="4100" name="Picture 4" descr="Graph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93675"/>
            <a:ext cx="7924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1" name="Group 6"/>
          <p:cNvGrpSpPr>
            <a:grpSpLocks/>
          </p:cNvGrpSpPr>
          <p:nvPr/>
        </p:nvGrpSpPr>
        <p:grpSpPr bwMode="auto">
          <a:xfrm>
            <a:off x="2590801" y="5781676"/>
            <a:ext cx="7021513" cy="1089025"/>
            <a:chOff x="1152" y="3591"/>
            <a:chExt cx="3600" cy="633"/>
          </a:xfrm>
        </p:grpSpPr>
        <p:sp>
          <p:nvSpPr>
            <p:cNvPr id="14343" name="AutoShape 7"/>
            <p:cNvSpPr>
              <a:spLocks noChangeArrowheads="1"/>
            </p:cNvSpPr>
            <p:nvPr/>
          </p:nvSpPr>
          <p:spPr bwMode="auto">
            <a:xfrm>
              <a:off x="1152" y="3591"/>
              <a:ext cx="3600" cy="576"/>
            </a:xfrm>
            <a:prstGeom prst="ribbon2">
              <a:avLst>
                <a:gd name="adj1" fmla="val 12500"/>
                <a:gd name="adj2" fmla="val 50000"/>
              </a:avLst>
            </a:prstGeom>
            <a:solidFill>
              <a:srgbClr val="D6BBDD"/>
            </a:solidFill>
            <a:ln w="9525">
              <a:solidFill>
                <a:srgbClr val="FF0066"/>
              </a:solidFill>
              <a:round/>
              <a:headEnd/>
              <a:tailE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0000"/>
                  </a:solidFill>
                  <a:effectLst>
                    <a:outerShdw blurRad="38100" dist="38100" dir="2700000" algn="tl">
                      <a:srgbClr val="FFFFFF"/>
                    </a:outerShdw>
                  </a:effectLst>
                  <a:uLnTx/>
                  <a:uFillTx/>
                  <a:latin typeface="Times New Roman" pitchFamily="18" charset="0"/>
                  <a:ea typeface="+mn-ea"/>
                  <a:cs typeface="+mn-cs"/>
                </a:rPr>
                <a:t>Năm</a:t>
              </a:r>
              <a:r>
                <a:rPr kumimoji="0" lang="en-US" sz="24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imes New Roman" pitchFamily="18" charset="0"/>
                  <a:ea typeface="+mn-ea"/>
                  <a:cs typeface="+mn-cs"/>
                </a:rPr>
                <a:t> </a:t>
              </a:r>
              <a:r>
                <a:rPr kumimoji="0" lang="en-US" sz="2400" b="1" i="0" u="none" strike="noStrike" kern="1200" cap="none" spc="0" normalizeH="0" baseline="0" noProof="0" dirty="0" err="1">
                  <a:ln>
                    <a:noFill/>
                  </a:ln>
                  <a:solidFill>
                    <a:srgbClr val="000000"/>
                  </a:solidFill>
                  <a:effectLst>
                    <a:outerShdw blurRad="38100" dist="38100" dir="2700000" algn="tl">
                      <a:srgbClr val="FFFFFF"/>
                    </a:outerShdw>
                  </a:effectLst>
                  <a:uLnTx/>
                  <a:uFillTx/>
                  <a:latin typeface="Times New Roman" pitchFamily="18" charset="0"/>
                  <a:ea typeface="+mn-ea"/>
                  <a:cs typeface="+mn-cs"/>
                </a:rPr>
                <a:t>học</a:t>
              </a:r>
              <a:r>
                <a:rPr kumimoji="0" lang="en-US" sz="24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imes New Roman" pitchFamily="18" charset="0"/>
                  <a:ea typeface="+mn-ea"/>
                  <a:cs typeface="+mn-cs"/>
                </a:rPr>
                <a:t>: 2024- 2025</a:t>
              </a:r>
            </a:p>
          </p:txBody>
        </p:sp>
        <p:pic>
          <p:nvPicPr>
            <p:cNvPr id="4108" name="Picture 8" descr="hoabo"/>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888" y="3792"/>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9" descr="hoabo"/>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572" y="3792"/>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02" name="Picture 10" descr="Picture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8255658">
            <a:off x="2209800" y="4543426"/>
            <a:ext cx="738188"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1" descr="Picture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970060">
            <a:off x="9154319" y="4714082"/>
            <a:ext cx="74136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AutoShape 12"/>
          <p:cNvSpPr>
            <a:spLocks noChangeArrowheads="1"/>
          </p:cNvSpPr>
          <p:nvPr/>
        </p:nvSpPr>
        <p:spPr bwMode="auto">
          <a:xfrm>
            <a:off x="1676400" y="574676"/>
            <a:ext cx="8763000" cy="796925"/>
          </a:xfrm>
          <a:prstGeom prst="ribbon2">
            <a:avLst>
              <a:gd name="adj1" fmla="val 12500"/>
              <a:gd name="adj2" fmla="val 61676"/>
            </a:avLst>
          </a:prstGeom>
          <a:gradFill rotWithShape="1">
            <a:gsLst>
              <a:gs pos="0">
                <a:schemeClr val="bg1"/>
              </a:gs>
              <a:gs pos="100000">
                <a:srgbClr val="0000FF"/>
              </a:gs>
            </a:gsLst>
            <a:path path="rect">
              <a:fillToRect l="50000" t="50000" r="50000" b="50000"/>
            </a:path>
          </a:gradFill>
          <a:ln w="9525">
            <a:solidFill>
              <a:srgbClr val="FF99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ỦY BAN NHÂN DÂN THỊ XÃ HOÀI NHƠN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mn-cs"/>
              </a:rPr>
              <a:t>Trường</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 THSC Hoài Thanh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mn-cs"/>
              </a:rPr>
              <a:t>Tây</a:t>
            </a:r>
            <a:endPar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12" name="WordArt 20"/>
          <p:cNvSpPr>
            <a:spLocks noChangeArrowheads="1" noChangeShapeType="1" noTextEdit="1"/>
          </p:cNvSpPr>
          <p:nvPr/>
        </p:nvSpPr>
        <p:spPr bwMode="auto">
          <a:xfrm>
            <a:off x="2590800" y="4495800"/>
            <a:ext cx="7086600" cy="685800"/>
          </a:xfrm>
          <a:prstGeom prst="rect">
            <a:avLst/>
          </a:prstGeom>
        </p:spPr>
        <p:txBody>
          <a:bodyPr wrap="none" fromWordArt="1">
            <a:prstTxWarp prst="textPlain">
              <a:avLst>
                <a:gd name="adj" fmla="val 50000"/>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400" b="1" i="0" u="none" strike="noStrike" kern="10" cap="none" spc="0" normalizeH="0" baseline="0" noProof="0">
                <a:ln w="9525">
                  <a:solidFill>
                    <a:srgbClr val="0000FF"/>
                  </a:solidFill>
                  <a:round/>
                  <a:headEnd/>
                  <a:tailEnd/>
                </a:ln>
                <a:solidFill>
                  <a:srgbClr val="FF0000"/>
                </a:solidFill>
                <a:effectLst/>
                <a:uLnTx/>
                <a:uFillTx/>
                <a:latin typeface="Times New Roman" panose="02020603050405020304" pitchFamily="18" charset="0"/>
                <a:ea typeface="+mn-ea"/>
                <a:cs typeface="Times New Roman" panose="02020603050405020304" pitchFamily="18" charset="0"/>
              </a:rPr>
              <a:t>GIÁO VIÊN: TRẦN THỊ DANH - TRƯỜNG THCS HOÀI THANH TÂY</a:t>
            </a:r>
            <a:endParaRPr kumimoji="0" lang="en-US" sz="1400" b="1" i="0" u="none" strike="noStrike" kern="10" cap="none" spc="0" normalizeH="0" baseline="0" noProof="0">
              <a:ln w="9525">
                <a:solidFill>
                  <a:srgbClr val="0000FF"/>
                </a:solidFill>
                <a:round/>
                <a:headEnd/>
                <a:tailEnd/>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13" name="Rectangle 12"/>
          <p:cNvSpPr/>
          <p:nvPr/>
        </p:nvSpPr>
        <p:spPr>
          <a:xfrm>
            <a:off x="2593976" y="2069868"/>
            <a:ext cx="7329251" cy="2123658"/>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50" normalizeH="0" baseline="0" noProof="0" dirty="0">
                <a:ln w="12700" cmpd="sng">
                  <a:solidFill>
                    <a:srgbClr val="70AD47">
                      <a:satMod val="120000"/>
                      <a:shade val="80000"/>
                    </a:srgbClr>
                  </a:solidFill>
                  <a:prstDash val="solid"/>
                </a:ln>
                <a:solidFill>
                  <a:srgbClr val="FF0000"/>
                </a:solidFill>
                <a:effectLst>
                  <a:glow rad="53100">
                    <a:srgbClr val="70AD47">
                      <a:satMod val="180000"/>
                      <a:alpha val="30000"/>
                    </a:srgbClr>
                  </a:glow>
                </a:effectLst>
                <a:uLnTx/>
                <a:uFillTx/>
                <a:latin typeface="Arial" charset="0"/>
                <a:ea typeface="+mn-ea"/>
                <a:cs typeface="+mn-cs"/>
              </a:rPr>
              <a:t>MÔN KHOA HỌC TỰ NHIÊN 7</a:t>
            </a:r>
          </a:p>
        </p:txBody>
      </p:sp>
    </p:spTree>
    <p:extLst>
      <p:ext uri="{BB962C8B-B14F-4D97-AF65-F5344CB8AC3E}">
        <p14:creationId xmlns:p14="http://schemas.microsoft.com/office/powerpoint/2010/main" val="227840694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nodePh="1">
                                  <p:stCondLst>
                                    <p:cond delay="0"/>
                                  </p:stCondLst>
                                  <p:endCondLst>
                                    <p:cond evt="begin" delay="0">
                                      <p:tn val="5"/>
                                    </p:cond>
                                  </p:endCondLst>
                                  <p:childTnLst>
                                    <p:set>
                                      <p:cBhvr>
                                        <p:cTn id="6" dur="1" fill="hold">
                                          <p:stCondLst>
                                            <p:cond delay="0"/>
                                          </p:stCondLst>
                                        </p:cTn>
                                        <p:tgtEl>
                                          <p:spTgt spid="231428"/>
                                        </p:tgtEl>
                                        <p:attrNameLst>
                                          <p:attrName>style.visibility</p:attrName>
                                        </p:attrNameLst>
                                      </p:cBhvr>
                                      <p:to>
                                        <p:strVal val="visible"/>
                                      </p:to>
                                    </p:set>
                                    <p:anim calcmode="lin" valueType="num">
                                      <p:cBhvr additive="base">
                                        <p:cTn id="7" dur="5000" fill="hold"/>
                                        <p:tgtEl>
                                          <p:spTgt spid="231428"/>
                                        </p:tgtEl>
                                        <p:attrNameLst>
                                          <p:attrName>ppt_x</p:attrName>
                                        </p:attrNameLst>
                                      </p:cBhvr>
                                      <p:tavLst>
                                        <p:tav tm="0">
                                          <p:val>
                                            <p:strVal val="#ppt_x"/>
                                          </p:val>
                                        </p:tav>
                                        <p:tav tm="100000">
                                          <p:val>
                                            <p:strVal val="#ppt_x"/>
                                          </p:val>
                                        </p:tav>
                                      </p:tavLst>
                                    </p:anim>
                                    <p:anim calcmode="lin" valueType="num">
                                      <p:cBhvr additive="base">
                                        <p:cTn id="8" dur="5000" fill="hold"/>
                                        <p:tgtEl>
                                          <p:spTgt spid="231428"/>
                                        </p:tgtEl>
                                        <p:attrNameLst>
                                          <p:attrName>ppt_y</p:attrName>
                                        </p:attrNameLst>
                                      </p:cBhvr>
                                      <p:tavLst>
                                        <p:tav tm="0">
                                          <p:val>
                                            <p:strVal val="1+#ppt_h/2"/>
                                          </p:val>
                                        </p:tav>
                                        <p:tav tm="100000">
                                          <p:val>
                                            <p:strVal val="#ppt_y"/>
                                          </p:val>
                                        </p:tav>
                                      </p:tavLst>
                                    </p:anim>
                                  </p:childTnLst>
                                </p:cTn>
                              </p:par>
                              <p:par>
                                <p:cTn id="9" presetID="2" presetClass="entr" presetSubtype="2" repeatCount="400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0" fill="hold"/>
                                        <p:tgtEl>
                                          <p:spTgt spid="12"/>
                                        </p:tgtEl>
                                        <p:attrNameLst>
                                          <p:attrName>ppt_x</p:attrName>
                                        </p:attrNameLst>
                                      </p:cBhvr>
                                      <p:tavLst>
                                        <p:tav tm="0">
                                          <p:val>
                                            <p:strVal val="1+#ppt_w/2"/>
                                          </p:val>
                                        </p:tav>
                                        <p:tav tm="100000">
                                          <p:val>
                                            <p:strVal val="#ppt_x"/>
                                          </p:val>
                                        </p:tav>
                                      </p:tavLst>
                                    </p:anim>
                                    <p:anim calcmode="lin" valueType="num">
                                      <p:cBhvr additive="base">
                                        <p:cTn id="12" dur="5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9"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0" fill="hold"/>
                                        <p:tgtEl>
                                          <p:spTgt spid="13"/>
                                        </p:tgtEl>
                                        <p:attrNameLst>
                                          <p:attrName>ppt_w</p:attrName>
                                        </p:attrNameLst>
                                      </p:cBhvr>
                                      <p:tavLst>
                                        <p:tav tm="0" fmla="#ppt_w*sin(2.5*pi*$)">
                                          <p:val>
                                            <p:fltVal val="0"/>
                                          </p:val>
                                        </p:tav>
                                        <p:tav tm="100000">
                                          <p:val>
                                            <p:fltVal val="1"/>
                                          </p:val>
                                        </p:tav>
                                      </p:tavLst>
                                    </p:anim>
                                    <p:anim calcmode="lin" valueType="num">
                                      <p:cBhvr>
                                        <p:cTn id="18" dur="5000" fill="hold"/>
                                        <p:tgtEl>
                                          <p:spTgt spid="13"/>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5000"/>
                            </p:stCondLst>
                            <p:childTnLst>
                              <p:par>
                                <p:cTn id="20" presetID="19" presetClass="entr" presetSubtype="1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0" fill="hold"/>
                                        <p:tgtEl>
                                          <p:spTgt spid="13"/>
                                        </p:tgtEl>
                                        <p:attrNameLst>
                                          <p:attrName>ppt_w</p:attrName>
                                        </p:attrNameLst>
                                      </p:cBhvr>
                                      <p:tavLst>
                                        <p:tav tm="0" fmla="#ppt_w*sin(2.5*pi*$)">
                                          <p:val>
                                            <p:fltVal val="0"/>
                                          </p:val>
                                        </p:tav>
                                        <p:tav tm="100000">
                                          <p:val>
                                            <p:fltVal val="1"/>
                                          </p:val>
                                        </p:tav>
                                      </p:tavLst>
                                    </p:anim>
                                    <p:anim calcmode="lin" valueType="num">
                                      <p:cBhvr>
                                        <p:cTn id="23" dur="5000" fill="hold"/>
                                        <p:tgtEl>
                                          <p:spTgt spid="13"/>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10000"/>
                            </p:stCondLst>
                            <p:childTnLst>
                              <p:par>
                                <p:cTn id="25" presetID="19" presetClass="entr" presetSubtype="1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0" fill="hold"/>
                                        <p:tgtEl>
                                          <p:spTgt spid="13"/>
                                        </p:tgtEl>
                                        <p:attrNameLst>
                                          <p:attrName>ppt_w</p:attrName>
                                        </p:attrNameLst>
                                      </p:cBhvr>
                                      <p:tavLst>
                                        <p:tav tm="0" fmla="#ppt_w*sin(2.5*pi*$)">
                                          <p:val>
                                            <p:fltVal val="0"/>
                                          </p:val>
                                        </p:tav>
                                        <p:tav tm="100000">
                                          <p:val>
                                            <p:fltVal val="1"/>
                                          </p:val>
                                        </p:tav>
                                      </p:tavLst>
                                    </p:anim>
                                    <p:anim calcmode="lin" valueType="num">
                                      <p:cBhvr>
                                        <p:cTn id="28" dur="5000" fill="hold"/>
                                        <p:tgtEl>
                                          <p:spTgt spid="13"/>
                                        </p:tgtEl>
                                        <p:attrNameLst>
                                          <p:attrName>ppt_h</p:attrName>
                                        </p:attrNameLst>
                                      </p:cBhvr>
                                      <p:tavLst>
                                        <p:tav tm="0">
                                          <p:val>
                                            <p:strVal val="#ppt_h"/>
                                          </p:val>
                                        </p:tav>
                                        <p:tav tm="100000">
                                          <p:val>
                                            <p:strVal val="#ppt_h"/>
                                          </p:val>
                                        </p:tav>
                                      </p:tavLst>
                                    </p:anim>
                                  </p:childTnLst>
                                </p:cTn>
                              </p:par>
                            </p:childTnLst>
                          </p:cTn>
                        </p:par>
                        <p:par>
                          <p:cTn id="29" fill="hold" nodeType="afterGroup">
                            <p:stCondLst>
                              <p:cond delay="15000"/>
                            </p:stCondLst>
                            <p:childTnLst>
                              <p:par>
                                <p:cTn id="30" presetID="19" presetClass="entr" presetSubtype="1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0" fill="hold"/>
                                        <p:tgtEl>
                                          <p:spTgt spid="13"/>
                                        </p:tgtEl>
                                        <p:attrNameLst>
                                          <p:attrName>ppt_w</p:attrName>
                                        </p:attrNameLst>
                                      </p:cBhvr>
                                      <p:tavLst>
                                        <p:tav tm="0" fmla="#ppt_w*sin(2.5*pi*$)">
                                          <p:val>
                                            <p:fltVal val="0"/>
                                          </p:val>
                                        </p:tav>
                                        <p:tav tm="100000">
                                          <p:val>
                                            <p:fltVal val="1"/>
                                          </p:val>
                                        </p:tav>
                                      </p:tavLst>
                                    </p:anim>
                                    <p:anim calcmode="lin" valueType="num">
                                      <p:cBhvr>
                                        <p:cTn id="33" dur="5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63921"/>
            <a:ext cx="12192000" cy="1569660"/>
          </a:xfrm>
          <a:prstGeom prst="rect">
            <a:avLst/>
          </a:prstGeom>
          <a:noFill/>
        </p:spPr>
        <p:txBody>
          <a:bodyPr wrap="square" rtlCol="0">
            <a:spAutoFit/>
          </a:bodyPr>
          <a:lstStyle/>
          <a:p>
            <a:pPr algn="ctr"/>
            <a:r>
              <a:rPr lang="en-US" sz="4800" b="1" dirty="0">
                <a:solidFill>
                  <a:srgbClr val="0000FF"/>
                </a:solidFill>
                <a:latin typeface="Times New Roman" pitchFamily="18" charset="0"/>
                <a:cs typeface="Times New Roman" pitchFamily="18" charset="0"/>
              </a:rPr>
              <a:t>CHỦ </a:t>
            </a:r>
            <a:r>
              <a:rPr lang="en-US" sz="4800" b="1" dirty="0" err="1">
                <a:solidFill>
                  <a:srgbClr val="0000FF"/>
                </a:solidFill>
                <a:latin typeface="Times New Roman" pitchFamily="18" charset="0"/>
                <a:cs typeface="Times New Roman" pitchFamily="18" charset="0"/>
              </a:rPr>
              <a:t>ĐỀ</a:t>
            </a:r>
            <a:r>
              <a:rPr lang="en-US" sz="4800" b="1" dirty="0">
                <a:solidFill>
                  <a:srgbClr val="0000FF"/>
                </a:solidFill>
                <a:latin typeface="Times New Roman" pitchFamily="18" charset="0"/>
                <a:cs typeface="Times New Roman" pitchFamily="18" charset="0"/>
              </a:rPr>
              <a:t> 8: </a:t>
            </a:r>
            <a:r>
              <a:rPr lang="en-US" sz="4800" b="1" dirty="0" err="1">
                <a:solidFill>
                  <a:srgbClr val="0000FF"/>
                </a:solidFill>
                <a:latin typeface="Times New Roman" pitchFamily="18" charset="0"/>
                <a:cs typeface="Times New Roman" pitchFamily="18" charset="0"/>
              </a:rPr>
              <a:t>TRAO</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ĐỔI</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CHẤT</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VÀ</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CHUYỂN</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HÓA</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NĂNG</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LƯỢNG</a:t>
            </a:r>
            <a:r>
              <a:rPr lang="en-US" sz="4800" b="1" dirty="0">
                <a:solidFill>
                  <a:srgbClr val="0000FF"/>
                </a:solidFill>
                <a:latin typeface="Times New Roman" pitchFamily="18" charset="0"/>
                <a:cs typeface="Times New Roman" pitchFamily="18" charset="0"/>
              </a:rPr>
              <a:t> Ở </a:t>
            </a:r>
            <a:r>
              <a:rPr lang="en-US" sz="4800" b="1" dirty="0" err="1">
                <a:solidFill>
                  <a:srgbClr val="0000FF"/>
                </a:solidFill>
                <a:latin typeface="Times New Roman" pitchFamily="18" charset="0"/>
                <a:cs typeface="Times New Roman" pitchFamily="18" charset="0"/>
              </a:rPr>
              <a:t>SINH</a:t>
            </a:r>
            <a:r>
              <a:rPr lang="en-US" sz="4800" b="1" dirty="0">
                <a:solidFill>
                  <a:srgbClr val="0000FF"/>
                </a:solidFill>
                <a:latin typeface="Times New Roman" pitchFamily="18" charset="0"/>
                <a:cs typeface="Times New Roman" pitchFamily="18" charset="0"/>
              </a:rPr>
              <a:t> </a:t>
            </a:r>
            <a:r>
              <a:rPr lang="en-US" sz="4800" b="1" dirty="0" err="1">
                <a:solidFill>
                  <a:srgbClr val="0000FF"/>
                </a:solidFill>
                <a:latin typeface="Times New Roman" pitchFamily="18" charset="0"/>
                <a:cs typeface="Times New Roman" pitchFamily="18" charset="0"/>
              </a:rPr>
              <a:t>VẬT</a:t>
            </a:r>
            <a:endParaRPr lang="en-US" sz="3200" b="1" dirty="0">
              <a:solidFill>
                <a:srgbClr val="0000FF"/>
              </a:solidFill>
              <a:latin typeface="Times New Roman" pitchFamily="18" charset="0"/>
              <a:cs typeface="Times New Roman" pitchFamily="18" charset="0"/>
            </a:endParaRPr>
          </a:p>
        </p:txBody>
      </p:sp>
      <p:sp>
        <p:nvSpPr>
          <p:cNvPr id="5" name="TextBox 4"/>
          <p:cNvSpPr txBox="1"/>
          <p:nvPr/>
        </p:nvSpPr>
        <p:spPr>
          <a:xfrm>
            <a:off x="0" y="3783836"/>
            <a:ext cx="12192000" cy="830997"/>
          </a:xfrm>
          <a:prstGeom prst="rect">
            <a:avLst/>
          </a:prstGeom>
          <a:noFill/>
        </p:spPr>
        <p:txBody>
          <a:bodyPr wrap="square" rtlCol="0">
            <a:spAutoFit/>
          </a:bodyPr>
          <a:lstStyle/>
          <a:p>
            <a:pPr algn="ctr"/>
            <a:r>
              <a:rPr lang="en-US" sz="4500" b="1" dirty="0" err="1">
                <a:solidFill>
                  <a:srgbClr val="0000FF"/>
                </a:solidFill>
                <a:latin typeface="Times New Roman" pitchFamily="18" charset="0"/>
                <a:cs typeface="Times New Roman" pitchFamily="18" charset="0"/>
              </a:rPr>
              <a:t>BÀI</a:t>
            </a:r>
            <a:r>
              <a:rPr lang="en-US" sz="4500" b="1" dirty="0">
                <a:solidFill>
                  <a:srgbClr val="0000FF"/>
                </a:solidFill>
                <a:latin typeface="Times New Roman" pitchFamily="18" charset="0"/>
                <a:cs typeface="Times New Roman" pitchFamily="18" charset="0"/>
              </a:rPr>
              <a:t> 23: </a:t>
            </a:r>
            <a:r>
              <a:rPr lang="en-US" sz="4500" b="1" dirty="0" err="1">
                <a:solidFill>
                  <a:srgbClr val="0000FF"/>
                </a:solidFill>
                <a:latin typeface="Times New Roman" pitchFamily="18" charset="0"/>
                <a:cs typeface="Times New Roman" pitchFamily="18" charset="0"/>
              </a:rPr>
              <a:t>TRAO</a:t>
            </a:r>
            <a:r>
              <a:rPr lang="en-US" sz="4500" b="1" dirty="0">
                <a:solidFill>
                  <a:srgbClr val="0000FF"/>
                </a:solidFill>
                <a:latin typeface="Times New Roman" pitchFamily="18" charset="0"/>
                <a:cs typeface="Times New Roman" pitchFamily="18" charset="0"/>
              </a:rPr>
              <a:t> </a:t>
            </a:r>
            <a:r>
              <a:rPr lang="en-US" sz="4500" b="1" dirty="0" err="1">
                <a:solidFill>
                  <a:srgbClr val="0000FF"/>
                </a:solidFill>
                <a:latin typeface="Times New Roman" pitchFamily="18" charset="0"/>
                <a:cs typeface="Times New Roman" pitchFamily="18" charset="0"/>
              </a:rPr>
              <a:t>ĐỔI</a:t>
            </a:r>
            <a:r>
              <a:rPr lang="en-US" sz="4500" b="1" dirty="0">
                <a:solidFill>
                  <a:srgbClr val="0000FF"/>
                </a:solidFill>
                <a:latin typeface="Times New Roman" pitchFamily="18" charset="0"/>
                <a:cs typeface="Times New Roman" pitchFamily="18" charset="0"/>
              </a:rPr>
              <a:t> </a:t>
            </a:r>
            <a:r>
              <a:rPr lang="en-US" sz="4500" b="1" dirty="0" err="1">
                <a:solidFill>
                  <a:srgbClr val="0000FF"/>
                </a:solidFill>
                <a:latin typeface="Times New Roman" pitchFamily="18" charset="0"/>
                <a:cs typeface="Times New Roman" pitchFamily="18" charset="0"/>
              </a:rPr>
              <a:t>KHÍ</a:t>
            </a:r>
            <a:r>
              <a:rPr lang="en-US" sz="4500" b="1" dirty="0">
                <a:solidFill>
                  <a:srgbClr val="0000FF"/>
                </a:solidFill>
                <a:latin typeface="Times New Roman" pitchFamily="18" charset="0"/>
                <a:cs typeface="Times New Roman" pitchFamily="18" charset="0"/>
              </a:rPr>
              <a:t> Ở </a:t>
            </a:r>
            <a:r>
              <a:rPr lang="en-US" sz="4500" b="1" dirty="0" err="1">
                <a:solidFill>
                  <a:srgbClr val="0000FF"/>
                </a:solidFill>
                <a:latin typeface="Times New Roman" pitchFamily="18" charset="0"/>
                <a:cs typeface="Times New Roman" pitchFamily="18" charset="0"/>
              </a:rPr>
              <a:t>SINH</a:t>
            </a:r>
            <a:r>
              <a:rPr lang="en-US" sz="4500" b="1" dirty="0">
                <a:solidFill>
                  <a:srgbClr val="0000FF"/>
                </a:solidFill>
                <a:latin typeface="Times New Roman" pitchFamily="18" charset="0"/>
                <a:cs typeface="Times New Roman" pitchFamily="18" charset="0"/>
              </a:rPr>
              <a:t> </a:t>
            </a:r>
            <a:r>
              <a:rPr lang="en-US" sz="4500" b="1" dirty="0" err="1">
                <a:solidFill>
                  <a:srgbClr val="0000FF"/>
                </a:solidFill>
                <a:latin typeface="Times New Roman" pitchFamily="18" charset="0"/>
                <a:cs typeface="Times New Roman" pitchFamily="18" charset="0"/>
              </a:rPr>
              <a:t>VẬT</a:t>
            </a:r>
            <a:r>
              <a:rPr lang="en-US" sz="4800" b="1" dirty="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 calcmode="lin" valueType="num">
                                      <p:cBhvr>
                                        <p:cTn id="1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245942" y="2801257"/>
            <a:ext cx="11753930" cy="123371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23:  </a:t>
            </a:r>
            <a:r>
              <a:rPr lang="en-US" sz="2800" b="1" dirty="0" err="1">
                <a:solidFill>
                  <a:srgbClr val="FF00FF"/>
                </a:solidFill>
                <a:latin typeface="Times New Roman" pitchFamily="18" charset="0"/>
                <a:cs typeface="Times New Roman" pitchFamily="18" charset="0"/>
              </a:rPr>
              <a:t>TRAO</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ĐỔI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KHÍ</a:t>
            </a:r>
            <a:r>
              <a:rPr lang="en-US" sz="2800" b="1" dirty="0">
                <a:solidFill>
                  <a:srgbClr val="FF00FF"/>
                </a:solidFill>
                <a:latin typeface="Times New Roman" pitchFamily="18" charset="0"/>
                <a:cs typeface="Times New Roman" pitchFamily="18" charset="0"/>
              </a:rPr>
              <a:t> Ở </a:t>
            </a:r>
            <a:r>
              <a:rPr lang="en-US" sz="2800" b="1" dirty="0" err="1">
                <a:solidFill>
                  <a:srgbClr val="FF00FF"/>
                </a:solidFill>
                <a:latin typeface="Times New Roman" pitchFamily="18" charset="0"/>
                <a:cs typeface="Times New Roman" pitchFamily="18" charset="0"/>
              </a:rPr>
              <a:t>SINH</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VẬT</a:t>
            </a:r>
            <a:r>
              <a:rPr lang="en-US" sz="2800" b="1" dirty="0">
                <a:solidFill>
                  <a:srgbClr val="FF00FF"/>
                </a:solidFill>
                <a:latin typeface="Times New Roman" pitchFamily="18" charset="0"/>
                <a:cs typeface="Times New Roman" pitchFamily="18" charset="0"/>
              </a:rPr>
              <a:t>.</a:t>
            </a:r>
          </a:p>
        </p:txBody>
      </p:sp>
      <p:sp>
        <p:nvSpPr>
          <p:cNvPr id="5" name="TextBox 4"/>
          <p:cNvSpPr txBox="1"/>
          <p:nvPr/>
        </p:nvSpPr>
        <p:spPr>
          <a:xfrm>
            <a:off x="0" y="537029"/>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KHÁI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NIỆM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TRAO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ĐỔI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KHÍ</a:t>
            </a:r>
            <a:r>
              <a:rPr lang="en-US" sz="2800" b="1" dirty="0">
                <a:solidFill>
                  <a:srgbClr val="0000FF"/>
                </a:solidFill>
                <a:latin typeface="Times New Roman" pitchFamily="18" charset="0"/>
                <a:cs typeface="Times New Roman" pitchFamily="18" charset="0"/>
              </a:rPr>
              <a:t> Ở </a:t>
            </a:r>
            <a:r>
              <a:rPr lang="en-US" sz="2800" b="1" dirty="0" err="1">
                <a:solidFill>
                  <a:srgbClr val="0000FF"/>
                </a:solidFill>
                <a:latin typeface="Times New Roman" pitchFamily="18" charset="0"/>
                <a:cs typeface="Times New Roman" pitchFamily="18" charset="0"/>
              </a:rPr>
              <a:t>SINH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VẬT</a:t>
            </a:r>
            <a:endParaRPr lang="en-US" sz="2800" dirty="0"/>
          </a:p>
        </p:txBody>
      </p:sp>
      <p:pic>
        <p:nvPicPr>
          <p:cNvPr id="2050" name="Picture 2"/>
          <p:cNvPicPr>
            <a:picLocks noChangeAspect="1" noChangeArrowheads="1"/>
          </p:cNvPicPr>
          <p:nvPr/>
        </p:nvPicPr>
        <p:blipFill>
          <a:blip r:embed="rId2"/>
          <a:srcRect/>
          <a:stretch>
            <a:fillRect/>
          </a:stretch>
        </p:blipFill>
        <p:spPr bwMode="auto">
          <a:xfrm>
            <a:off x="-1" y="1511519"/>
            <a:ext cx="7024915" cy="4771257"/>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7039429" y="1288044"/>
            <a:ext cx="5152571" cy="2402603"/>
          </a:xfrm>
          <a:prstGeom prst="rect">
            <a:avLst/>
          </a:prstGeom>
          <a:noFill/>
          <a:ln w="9525">
            <a:noFill/>
            <a:miter lim="800000"/>
            <a:headEnd/>
            <a:tailEnd/>
          </a:ln>
          <a:effectLst/>
        </p:spPr>
      </p:pic>
      <p:sp>
        <p:nvSpPr>
          <p:cNvPr id="6" name="Rectangle 5"/>
          <p:cNvSpPr/>
          <p:nvPr/>
        </p:nvSpPr>
        <p:spPr>
          <a:xfrm>
            <a:off x="7106856" y="3882529"/>
            <a:ext cx="5085144" cy="1384995"/>
          </a:xfrm>
          <a:prstGeom prst="rect">
            <a:avLst/>
          </a:prstGeom>
        </p:spPr>
        <p:txBody>
          <a:bodyPr wrap="square">
            <a:spAutoFit/>
          </a:bodyPr>
          <a:lstStyle/>
          <a:p>
            <a:pPr algn="just"/>
            <a:r>
              <a:rPr lang="vi-VN" sz="2800" dirty="0">
                <a:solidFill>
                  <a:srgbClr val="FF00FF"/>
                </a:solidFill>
                <a:latin typeface="+mj-lt"/>
              </a:rPr>
              <a:t>- Khí oxygen (không khí) khuếch tán qua bê mặt trao đổi khí ở sinh vật vào trong tế bào.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 calcmode="lin" valueType="num">
                                      <p:cBhvr>
                                        <p:cTn id="14" dur="500" fill="hold"/>
                                        <p:tgtEl>
                                          <p:spTgt spid="2050"/>
                                        </p:tgtEl>
                                        <p:attrNameLst>
                                          <p:attrName>style.rotation</p:attrName>
                                        </p:attrNameLst>
                                      </p:cBhvr>
                                      <p:tavLst>
                                        <p:tav tm="0">
                                          <p:val>
                                            <p:fltVal val="360"/>
                                          </p:val>
                                        </p:tav>
                                        <p:tav tm="100000">
                                          <p:val>
                                            <p:fltVal val="0"/>
                                          </p:val>
                                        </p:tav>
                                      </p:tavLst>
                                    </p:anim>
                                    <p:animEffect transition="in" filter="fade">
                                      <p:cBhvr>
                                        <p:cTn id="15" dur="500"/>
                                        <p:tgtEl>
                                          <p:spTgt spid="2050"/>
                                        </p:tgtEl>
                                      </p:cBhvr>
                                    </p:animEffect>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childTnLst>
                                    <p:set>
                                      <p:cBhvr>
                                        <p:cTn id="19" dur="1" fill="hold">
                                          <p:stCondLst>
                                            <p:cond delay="0"/>
                                          </p:stCondLst>
                                        </p:cTn>
                                        <p:tgtEl>
                                          <p:spTgt spid="2051"/>
                                        </p:tgtEl>
                                        <p:attrNameLst>
                                          <p:attrName>style.visibility</p:attrName>
                                        </p:attrNameLst>
                                      </p:cBhvr>
                                      <p:to>
                                        <p:strVal val="visible"/>
                                      </p:to>
                                    </p:set>
                                    <p:anim from="(-#ppt_w/2)" to="(#ppt_x)" calcmode="lin" valueType="num">
                                      <p:cBhvr>
                                        <p:cTn id="20" dur="600" fill="hold">
                                          <p:stCondLst>
                                            <p:cond delay="0"/>
                                          </p:stCondLst>
                                        </p:cTn>
                                        <p:tgtEl>
                                          <p:spTgt spid="2051"/>
                                        </p:tgtEl>
                                        <p:attrNameLst>
                                          <p:attrName>ppt_x</p:attrName>
                                        </p:attrNameLst>
                                      </p:cBhvr>
                                    </p:anim>
                                    <p:anim from="0" to="-1.0" calcmode="lin" valueType="num">
                                      <p:cBhvr>
                                        <p:cTn id="21" dur="200" decel="50000" autoRev="1" fill="hold">
                                          <p:stCondLst>
                                            <p:cond delay="600"/>
                                          </p:stCondLst>
                                        </p:cTn>
                                        <p:tgtEl>
                                          <p:spTgt spid="2051"/>
                                        </p:tgtEl>
                                        <p:attrNameLst>
                                          <p:attrName>xshear</p:attrName>
                                        </p:attrNameLst>
                                      </p:cBhvr>
                                    </p:anim>
                                    <p:animScale>
                                      <p:cBhvr>
                                        <p:cTn id="22" dur="200" decel="100000" autoRev="1" fill="hold">
                                          <p:stCondLst>
                                            <p:cond delay="600"/>
                                          </p:stCondLst>
                                        </p:cTn>
                                        <p:tgtEl>
                                          <p:spTgt spid="2051"/>
                                        </p:tgtEl>
                                      </p:cBhvr>
                                      <p:from x="100000" y="100000"/>
                                      <p:to x="80000" y="100000"/>
                                    </p:animScale>
                                    <p:anim by="(#ppt_h/3+#ppt_w*0.1)" calcmode="lin" valueType="num">
                                      <p:cBhvr additive="sum">
                                        <p:cTn id="23" dur="200" decel="100000" autoRev="1" fill="hold">
                                          <p:stCondLst>
                                            <p:cond delay="600"/>
                                          </p:stCondLst>
                                        </p:cTn>
                                        <p:tgtEl>
                                          <p:spTgt spid="2051"/>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A0253D-B296-9503-5557-6DA1E725ED01}"/>
              </a:ext>
            </a:extLst>
          </p:cNvPr>
          <p:cNvSpPr txBox="1"/>
          <p:nvPr/>
        </p:nvSpPr>
        <p:spPr>
          <a:xfrm>
            <a:off x="2513215" y="210298"/>
            <a:ext cx="7165570" cy="6437403"/>
          </a:xfrm>
          <a:prstGeom prst="rect">
            <a:avLst/>
          </a:prstGeom>
          <a:noFill/>
        </p:spPr>
        <p:txBody>
          <a:bodyPr wrap="square">
            <a:spAutoFit/>
          </a:bodyPr>
          <a:lstStyle/>
          <a:p>
            <a:pPr marL="0" marR="0" algn="ctr">
              <a:lnSpc>
                <a:spcPct val="107000"/>
              </a:lnSpc>
              <a:spcAft>
                <a:spcPts val="800"/>
              </a:spcAft>
              <a:tabLst>
                <a:tab pos="180340" algn="l"/>
                <a:tab pos="540385" algn="l"/>
                <a:tab pos="1800225" algn="l"/>
                <a:tab pos="3420745" algn="l"/>
                <a:tab pos="5040630" algn="l"/>
              </a:tabLst>
            </a:pPr>
            <a:r>
              <a:rPr lang="en-US" sz="1300" b="1" u="sng" dirty="0">
                <a:effectLst/>
                <a:latin typeface="Times New Roman" panose="02020603050405020304" pitchFamily="18" charset="0"/>
                <a:ea typeface="Arial" panose="020B0604020202020204" pitchFamily="34" charset="0"/>
                <a:cs typeface="Times New Roman" panose="02020603050405020304" pitchFamily="18" charset="0"/>
              </a:rPr>
              <a:t>PHIẾU HỌC TẬP SỐ 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NHÓM: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 H1. Khi hô hấp, con người hấp thụ khí gì và thải ra khí gì?</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 H2. Giữa cơ thể và môi trưởng đã xảy ra quá trình gì?</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 H3. Trao đổi khí là gì? Lấy ví dụ?</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 H4. Quan sát hình 23.1, mô tả quá trình trao đổi khí ở sinh vật?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 H5. Nhận xét hàm lượng khí O­­</a:t>
            </a:r>
            <a:r>
              <a:rPr lang="de-DE" sz="13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 và khí CO</a:t>
            </a:r>
            <a:r>
              <a:rPr lang="de-DE" sz="13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giữa môi trường ngoài và tế bào? Giải thích vì sao có sự chênh lệch đó?</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 H6. Quá trình trao đổi khí giữa cơ thể với môi trường được thực hiện theo cơ chế nào?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300" dirty="0">
                <a:effectLst/>
                <a:latin typeface="Times New Roman" panose="02020603050405020304" pitchFamily="18" charset="0"/>
                <a:ea typeface="Calibri" panose="020F0502020204030204" pitchFamily="34" charset="0"/>
                <a:cs typeface="Times New Roman" panose="02020603050405020304" pitchFamily="18" charset="0"/>
              </a:rPr>
              <a:t>.........................................................................................................................................................................</a:t>
            </a:r>
            <a:r>
              <a:rPr lang="de-DE" sz="1300" spc="-40" dirty="0">
                <a:effectLst/>
                <a:latin typeface="Times New Roman" panose="02020603050405020304" pitchFamily="18" charset="0"/>
                <a:ea typeface="Calibri" panose="020F0502020204030204" pitchFamily="34" charset="0"/>
                <a:cs typeface="Times New Roman" panose="02020603050405020304" pitchFamily="18" charset="0"/>
              </a:rPr>
              <a:t>+ H7. Sự trao đổi khí và hô hấp tế bào ở cơ thể sinh vật có liên quan như thế nào?</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de-DE" sz="1300" dirty="0">
                <a:effectLst/>
                <a:latin typeface="Times New Roman" panose="02020603050405020304" pitchFamily="18" charset="0"/>
                <a:ea typeface="Calibri" panose="020F0502020204030204" pitchFamily="34" charset="0"/>
              </a:rPr>
              <a:t>.........................................................................................................................................................................</a:t>
            </a:r>
            <a:endParaRPr lang="en-US" dirty="0"/>
          </a:p>
        </p:txBody>
      </p:sp>
    </p:spTree>
    <p:extLst>
      <p:ext uri="{BB962C8B-B14F-4D97-AF65-F5344CB8AC3E}">
        <p14:creationId xmlns:p14="http://schemas.microsoft.com/office/powerpoint/2010/main" val="349784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4C673BC-B282-7D98-1788-39D6A932EDEE}"/>
              </a:ext>
            </a:extLst>
          </p:cNvPr>
          <p:cNvSpPr txBox="1"/>
          <p:nvPr/>
        </p:nvSpPr>
        <p:spPr>
          <a:xfrm>
            <a:off x="1271847" y="1160398"/>
            <a:ext cx="7874230" cy="5110823"/>
          </a:xfrm>
          <a:prstGeom prst="rect">
            <a:avLst/>
          </a:prstGeom>
          <a:noFill/>
        </p:spPr>
        <p:txBody>
          <a:bodyPr wrap="square">
            <a:spAutoFit/>
          </a:bodyPr>
          <a:lstStyle/>
          <a:p>
            <a:pPr marL="0" marR="0" algn="just">
              <a:lnSpc>
                <a:spcPct val="107000"/>
              </a:lnSpc>
              <a:spcAft>
                <a:spcPts val="800"/>
              </a:spcAf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H1: Khi hô hấp con người hấp thụ khí Oxygen và thải khí Carbon dioxide.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H2: Giữa cơ thể với môi trường đã xảy ra quá trình trao đổi khí.</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H3: Khái niệm: Trao đổi khí là sự trao đổi các chất ở thể khí giữa cơ thể với môi trường.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Ví dụ: SGK.</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600" spc="-30" dirty="0">
                <a:effectLst/>
                <a:latin typeface="Times New Roman" panose="02020603050405020304" pitchFamily="18" charset="0"/>
                <a:ea typeface="Calibri" panose="020F0502020204030204" pitchFamily="34" charset="0"/>
                <a:cs typeface="Times New Roman" panose="02020603050405020304" pitchFamily="18" charset="0"/>
              </a:rPr>
              <a:t>+ H4: Quá trình trao đổi khí ở sinh vật: Là sự di chuyển của các phân tử khí từ vùng có hàm lượng phân tử khí cao sang vùng có hàm lượng phân tử khí thấp hơn.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H5: -NX: Lượng Oxygen trong tế bào thấp hơn ngoài môi trường và ngược lại lượng Carbon dioxide trong tế bào cao hơn ngoài môi trường.</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Giải thích: Vì Oxygen trong tế bào sử dụng cho quá trình hô hấp để oxi hóa các chất, còn Carbon dioxide được sinh ra trong quá trình hô hấp.</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H6: Quá trình trao đổi khí giữa cơ thể với môi trường được thực hiện theo cơ chế khuếch tán.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Aft>
                <a:spcPts val="800"/>
              </a:spcAft>
              <a:tabLst>
                <a:tab pos="1177290" algn="l"/>
              </a:tabLst>
            </a:pPr>
            <a:r>
              <a:rPr lang="de-DE" sz="1600" dirty="0">
                <a:effectLst/>
                <a:latin typeface="Times New Roman" panose="02020603050405020304" pitchFamily="18" charset="0"/>
                <a:ea typeface="Calibri" panose="020F0502020204030204" pitchFamily="34" charset="0"/>
                <a:cs typeface="Times New Roman" panose="02020603050405020304" pitchFamily="18" charset="0"/>
              </a:rPr>
              <a:t>+ H7: Khi cơ thể không hô hấp thì tế bào không nhận được Oxygen, sẽ không có hô hấp tế bào để tạo ra sản phẩm (Carbon dioxide, năng lượng). Nếu không có hô hấp tế bào thì các hoạt động sẽ ngừng trệ, cuối cùng là tế bào sẽ chết, cơ thể sẽ chết. Hô hấp tế bào ở cấp độ thấp, thúc đẩy cho quá trinh hô hấp ở cơ thể sinh vật.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951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088576"/>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đổi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sự</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đổi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ở </a:t>
            </a:r>
            <a:r>
              <a:rPr lang="en-US" sz="2800" dirty="0" err="1">
                <a:solidFill>
                  <a:srgbClr val="0000FF"/>
                </a:solidFill>
                <a:latin typeface="Times New Roman" pitchFamily="18" charset="0"/>
                <a:cs typeface="Times New Roman" pitchFamily="18" charset="0"/>
              </a:rPr>
              <a:t>thể</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giữa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thể</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môi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trường</a:t>
            </a:r>
            <a:r>
              <a:rPr lang="en-US" sz="2800" dirty="0">
                <a:solidFill>
                  <a:srgbClr val="0000FF"/>
                </a:solidFill>
                <a:latin typeface="Times New Roman" pitchFamily="18" charset="0"/>
                <a:cs typeface="Times New Roman" pitchFamily="18" charset="0"/>
              </a:rPr>
              <a:t>.</a:t>
            </a:r>
          </a:p>
        </p:txBody>
      </p:sp>
      <p:sp>
        <p:nvSpPr>
          <p:cNvPr id="9" name="TextBox 8"/>
          <p:cNvSpPr txBox="1"/>
          <p:nvPr/>
        </p:nvSpPr>
        <p:spPr>
          <a:xfrm>
            <a:off x="0" y="3429000"/>
            <a:ext cx="12192000" cy="954107"/>
          </a:xfrm>
          <a:prstGeom prst="rect">
            <a:avLst/>
          </a:prstGeom>
          <a:noFill/>
        </p:spPr>
        <p:txBody>
          <a:bodyPr wrap="square" rtlCol="0">
            <a:spAutoFit/>
          </a:bodyPr>
          <a:lstStyle/>
          <a:p>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trình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đổi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giữa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thể</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với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môi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trường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thực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hiện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theo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chế</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khuếch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tán</a:t>
            </a:r>
            <a:r>
              <a:rPr lang="en-US" sz="2800" dirty="0">
                <a:solidFill>
                  <a:srgbClr val="0000FF"/>
                </a:solidFill>
                <a:latin typeface="Times New Roman" pitchFamily="18" charset="0"/>
                <a:cs typeface="Times New Roman" pitchFamily="18" charset="0"/>
              </a:rPr>
              <a:t>.</a:t>
            </a:r>
          </a:p>
        </p:txBody>
      </p:sp>
      <p:sp>
        <p:nvSpPr>
          <p:cNvPr id="10" name="TextBox 9"/>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23:  </a:t>
            </a:r>
            <a:r>
              <a:rPr lang="en-US" sz="2800" b="1" dirty="0" err="1">
                <a:solidFill>
                  <a:srgbClr val="FF00FF"/>
                </a:solidFill>
                <a:latin typeface="Times New Roman" pitchFamily="18" charset="0"/>
                <a:cs typeface="Times New Roman" pitchFamily="18" charset="0"/>
              </a:rPr>
              <a:t>TRAO</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ĐỔI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KHÍ</a:t>
            </a:r>
            <a:r>
              <a:rPr lang="en-US" sz="2800" b="1" dirty="0">
                <a:solidFill>
                  <a:srgbClr val="FF00FF"/>
                </a:solidFill>
                <a:latin typeface="Times New Roman" pitchFamily="18" charset="0"/>
                <a:cs typeface="Times New Roman" pitchFamily="18" charset="0"/>
              </a:rPr>
              <a:t> Ở </a:t>
            </a:r>
            <a:r>
              <a:rPr lang="en-US" sz="2800" b="1" dirty="0" err="1">
                <a:solidFill>
                  <a:srgbClr val="FF00FF"/>
                </a:solidFill>
                <a:latin typeface="Times New Roman" pitchFamily="18" charset="0"/>
                <a:cs typeface="Times New Roman" pitchFamily="18" charset="0"/>
              </a:rPr>
              <a:t>SINH</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VẬT</a:t>
            </a:r>
            <a:r>
              <a:rPr lang="en-US" sz="2800" b="1" dirty="0">
                <a:solidFill>
                  <a:srgbClr val="FF00FF"/>
                </a:solidFill>
                <a:latin typeface="Times New Roman" pitchFamily="18" charset="0"/>
                <a:cs typeface="Times New Roman" pitchFamily="18" charset="0"/>
              </a:rPr>
              <a:t>.</a:t>
            </a:r>
          </a:p>
        </p:txBody>
      </p:sp>
      <p:sp>
        <p:nvSpPr>
          <p:cNvPr id="16" name="TextBox 15"/>
          <p:cNvSpPr txBox="1"/>
          <p:nvPr/>
        </p:nvSpPr>
        <p:spPr>
          <a:xfrm>
            <a:off x="0" y="537029"/>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KHÁI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NIỆM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TRAO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ĐỔI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KHÍ</a:t>
            </a:r>
            <a:r>
              <a:rPr lang="en-US" sz="2800" b="1" dirty="0">
                <a:solidFill>
                  <a:srgbClr val="0000FF"/>
                </a:solidFill>
                <a:latin typeface="Times New Roman" pitchFamily="18" charset="0"/>
                <a:cs typeface="Times New Roman" pitchFamily="18" charset="0"/>
              </a:rPr>
              <a:t> Ở </a:t>
            </a:r>
            <a:r>
              <a:rPr lang="en-US" sz="2800" b="1" dirty="0" err="1">
                <a:solidFill>
                  <a:srgbClr val="0000FF"/>
                </a:solidFill>
                <a:latin typeface="Times New Roman" pitchFamily="18" charset="0"/>
                <a:cs typeface="Times New Roman" pitchFamily="18" charset="0"/>
              </a:rPr>
              <a:t>SINH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VẬT</a:t>
            </a:r>
            <a:endParaRPr lang="en-US" sz="2800" dirty="0"/>
          </a:p>
        </p:txBody>
      </p:sp>
      <p:sp>
        <p:nvSpPr>
          <p:cNvPr id="4" name="TextBox 3">
            <a:extLst>
              <a:ext uri="{FF2B5EF4-FFF2-40B4-BE49-F238E27FC236}">
                <a16:creationId xmlns:a16="http://schemas.microsoft.com/office/drawing/2014/main" id="{9789D3AC-E4E1-9A66-BFFE-3EED960B960B}"/>
              </a:ext>
            </a:extLst>
          </p:cNvPr>
          <p:cNvSpPr txBox="1"/>
          <p:nvPr/>
        </p:nvSpPr>
        <p:spPr>
          <a:xfrm>
            <a:off x="0" y="1747917"/>
            <a:ext cx="12192000" cy="1384995"/>
          </a:xfrm>
          <a:prstGeom prst="rect">
            <a:avLst/>
          </a:prstGeom>
          <a:noFill/>
        </p:spPr>
        <p:txBody>
          <a:bodyPr wrap="square" rtlCol="0">
            <a:spAutoFit/>
          </a:bodyPr>
          <a:lstStyle/>
          <a:p>
            <a:pPr marL="457200" indent="-457200">
              <a:buFontTx/>
              <a:buChar char="-"/>
            </a:pP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p>
          <a:p>
            <a:r>
              <a:rPr lang="en-US" sz="2800" dirty="0">
                <a:solidFill>
                  <a:srgbClr val="0000FF"/>
                </a:solidFill>
                <a:latin typeface="Times New Roman" pitchFamily="18" charset="0"/>
                <a:cs typeface="Times New Roman" pitchFamily="18" charset="0"/>
              </a:rPr>
              <a:t>+ ĐV, TV, con </a:t>
            </a:r>
            <a:r>
              <a:rPr lang="en-US" sz="2800" dirty="0" err="1">
                <a:solidFill>
                  <a:srgbClr val="0000FF"/>
                </a:solidFill>
                <a:latin typeface="Times New Roman" pitchFamily="18" charset="0"/>
                <a:cs typeface="Times New Roman" pitchFamily="18" charset="0"/>
              </a:rPr>
              <a:t>người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hô</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hấp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hấp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thụ</a:t>
            </a:r>
            <a:r>
              <a:rPr lang="en-US" sz="2800" dirty="0">
                <a:solidFill>
                  <a:srgbClr val="0000FF"/>
                </a:solidFill>
                <a:latin typeface="Times New Roman" pitchFamily="18" charset="0"/>
                <a:cs typeface="Times New Roman" pitchFamily="18" charset="0"/>
              </a:rPr>
              <a:t> O</a:t>
            </a:r>
            <a:r>
              <a:rPr lang="en-US" sz="2800" baseline="-25000" dirty="0">
                <a:solidFill>
                  <a:srgbClr val="0000FF"/>
                </a:solidFill>
                <a:latin typeface="Times New Roman" pitchFamily="18" charset="0"/>
                <a:cs typeface="Times New Roman" pitchFamily="18" charset="0"/>
              </a:rPr>
              <a:t>2</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thải</a:t>
            </a:r>
            <a:r>
              <a:rPr lang="en-US" sz="2800" dirty="0">
                <a:solidFill>
                  <a:srgbClr val="0000FF"/>
                </a:solidFill>
                <a:latin typeface="Times New Roman" pitchFamily="18" charset="0"/>
                <a:cs typeface="Times New Roman" pitchFamily="18" charset="0"/>
              </a:rPr>
              <a:t> CO</a:t>
            </a:r>
            <a:r>
              <a:rPr lang="en-US" sz="2800" baseline="-25000" dirty="0">
                <a:solidFill>
                  <a:srgbClr val="0000FF"/>
                </a:solidFill>
                <a:latin typeface="Times New Roman" pitchFamily="18" charset="0"/>
                <a:cs typeface="Times New Roman" pitchFamily="18" charset="0"/>
              </a:rPr>
              <a:t>2</a:t>
            </a:r>
            <a:endParaRPr lang="en-US" sz="2800" dirty="0">
              <a:solidFill>
                <a:srgbClr val="0000FF"/>
              </a:solidFill>
              <a:latin typeface="Times New Roman" pitchFamily="18" charset="0"/>
              <a:cs typeface="Times New Roman" pitchFamily="18" charset="0"/>
            </a:endParaRPr>
          </a:p>
          <a:p>
            <a:r>
              <a:rPr lang="en-US" sz="2800" dirty="0">
                <a:solidFill>
                  <a:srgbClr val="0000FF"/>
                </a:solidFill>
                <a:latin typeface="Times New Roman" pitchFamily="18" charset="0"/>
                <a:cs typeface="Times New Roman" pitchFamily="18" charset="0"/>
              </a:rPr>
              <a:t>+ TV </a:t>
            </a:r>
            <a:r>
              <a:rPr lang="en-US" sz="2800" dirty="0" err="1">
                <a:solidFill>
                  <a:srgbClr val="0000FF"/>
                </a:solidFill>
                <a:latin typeface="Times New Roman" pitchFamily="18" charset="0"/>
                <a:cs typeface="Times New Roman" pitchFamily="18" charset="0"/>
              </a:rPr>
              <a:t>quang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hấp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thụ</a:t>
            </a:r>
            <a:r>
              <a:rPr lang="en-US" sz="2800" dirty="0">
                <a:solidFill>
                  <a:srgbClr val="0000FF"/>
                </a:solidFill>
                <a:latin typeface="Times New Roman" pitchFamily="18" charset="0"/>
                <a:cs typeface="Times New Roman" pitchFamily="18" charset="0"/>
              </a:rPr>
              <a:t> CO</a:t>
            </a:r>
            <a:r>
              <a:rPr lang="en-US" sz="2800" baseline="-25000" dirty="0">
                <a:solidFill>
                  <a:srgbClr val="0000FF"/>
                </a:solidFill>
                <a:latin typeface="Times New Roman" pitchFamily="18" charset="0"/>
                <a:cs typeface="Times New Roman" pitchFamily="18" charset="0"/>
              </a:rPr>
              <a:t>2</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thải</a:t>
            </a:r>
            <a:r>
              <a:rPr lang="en-US" sz="2800" dirty="0">
                <a:solidFill>
                  <a:srgbClr val="0000FF"/>
                </a:solidFill>
                <a:latin typeface="Times New Roman" pitchFamily="18" charset="0"/>
                <a:cs typeface="Times New Roman" pitchFamily="18" charset="0"/>
              </a:rPr>
              <a:t> O</a:t>
            </a:r>
            <a:r>
              <a:rPr lang="en-US" sz="2800" baseline="-25000" dirty="0">
                <a:solidFill>
                  <a:srgbClr val="0000FF"/>
                </a:solidFill>
                <a:latin typeface="Times New Roman" pitchFamily="18" charset="0"/>
                <a:cs typeface="Times New Roman" pitchFamily="18" charset="0"/>
              </a:rPr>
              <a:t>2</a:t>
            </a:r>
            <a:r>
              <a:rPr lang="en-US" sz="2800" dirty="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23:  </a:t>
            </a:r>
            <a:r>
              <a:rPr lang="en-US" sz="2800" b="1" dirty="0" err="1">
                <a:solidFill>
                  <a:srgbClr val="FF00FF"/>
                </a:solidFill>
                <a:latin typeface="Times New Roman" pitchFamily="18" charset="0"/>
                <a:cs typeface="Times New Roman" pitchFamily="18" charset="0"/>
              </a:rPr>
              <a:t>TRAO</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ĐỔI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KHÍ</a:t>
            </a:r>
            <a:r>
              <a:rPr lang="en-US" sz="2800" b="1" dirty="0">
                <a:solidFill>
                  <a:srgbClr val="FF00FF"/>
                </a:solidFill>
                <a:latin typeface="Times New Roman" pitchFamily="18" charset="0"/>
                <a:cs typeface="Times New Roman" pitchFamily="18" charset="0"/>
              </a:rPr>
              <a:t> Ở </a:t>
            </a:r>
            <a:r>
              <a:rPr lang="en-US" sz="2800" b="1" dirty="0" err="1">
                <a:solidFill>
                  <a:srgbClr val="FF00FF"/>
                </a:solidFill>
                <a:latin typeface="Times New Roman" pitchFamily="18" charset="0"/>
                <a:cs typeface="Times New Roman" pitchFamily="18" charset="0"/>
              </a:rPr>
              <a:t>SINH</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VẬT</a:t>
            </a:r>
            <a:r>
              <a:rPr lang="en-US" sz="2800" b="1" dirty="0">
                <a:solidFill>
                  <a:srgbClr val="FF00FF"/>
                </a:solidFill>
                <a:latin typeface="Times New Roman" pitchFamily="18" charset="0"/>
                <a:cs typeface="Times New Roman" pitchFamily="18" charset="0"/>
              </a:rPr>
              <a:t>.</a:t>
            </a:r>
          </a:p>
        </p:txBody>
      </p:sp>
      <p:pic>
        <p:nvPicPr>
          <p:cNvPr id="3074" name="Picture 2"/>
          <p:cNvPicPr>
            <a:picLocks noChangeAspect="1" noChangeArrowheads="1"/>
          </p:cNvPicPr>
          <p:nvPr/>
        </p:nvPicPr>
        <p:blipFill>
          <a:blip r:embed="rId2"/>
          <a:srcRect/>
          <a:stretch>
            <a:fillRect/>
          </a:stretch>
        </p:blipFill>
        <p:spPr bwMode="auto">
          <a:xfrm>
            <a:off x="145140" y="1675940"/>
            <a:ext cx="5640276" cy="3231726"/>
          </a:xfrm>
          <a:prstGeom prst="rect">
            <a:avLst/>
          </a:prstGeom>
          <a:noFill/>
          <a:ln w="9525">
            <a:noFill/>
            <a:miter lim="800000"/>
            <a:headEnd/>
            <a:tailEnd/>
          </a:ln>
          <a:effectLst/>
        </p:spPr>
      </p:pic>
      <p:sp>
        <p:nvSpPr>
          <p:cNvPr id="4" name="Rectangle 3"/>
          <p:cNvSpPr/>
          <p:nvPr/>
        </p:nvSpPr>
        <p:spPr>
          <a:xfrm>
            <a:off x="5524983" y="2054125"/>
            <a:ext cx="6096000" cy="2677656"/>
          </a:xfrm>
          <a:prstGeom prst="rect">
            <a:avLst/>
          </a:prstGeom>
        </p:spPr>
        <p:txBody>
          <a:bodyPr>
            <a:spAutoFit/>
          </a:bodyPr>
          <a:lstStyle/>
          <a:p>
            <a:pPr algn="just"/>
            <a:r>
              <a:rPr lang="vi-VN" sz="2800" dirty="0">
                <a:solidFill>
                  <a:srgbClr val="FF00FF"/>
                </a:solidFill>
                <a:latin typeface="+mj-lt"/>
              </a:rPr>
              <a:t>– Hô hấp tế bào sử dụng khí oxygen để “đốt cháy” các chất hữu cơ, giải phóng năng lượng, tạo ra nước và khí carbon dioxide. Khí carbon dioxide khuếch tán qua bề mặt trao đổi khí ở sinh vật ra ngoài không khí.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Ferre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descr="t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2099257"/>
            <a:ext cx="510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buch005"/>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275527"/>
            <a:ext cx="32004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0873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5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3669</TotalTime>
  <Words>696</Words>
  <Application>Microsoft Office PowerPoint</Application>
  <PresentationFormat>Widescreen</PresentationFormat>
  <Paragraphs>43</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Hind Vadodara Light</vt:lpstr>
      <vt:lpstr>Poppins</vt:lpstr>
      <vt:lpstr>Times New Roman</vt:lpstr>
      <vt:lpstr>VNI-Times</vt:lpstr>
      <vt:lpstr>MỞ ĐẦU KHTN 7-HIỀN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lethuy lethuy</cp:lastModifiedBy>
  <cp:revision>666</cp:revision>
  <dcterms:created xsi:type="dcterms:W3CDTF">2022-07-11T10:05:56Z</dcterms:created>
  <dcterms:modified xsi:type="dcterms:W3CDTF">2025-03-24T07:17:00Z</dcterms:modified>
</cp:coreProperties>
</file>