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7" r:id="rId2"/>
    <p:sldId id="337" r:id="rId3"/>
    <p:sldId id="339" r:id="rId4"/>
    <p:sldId id="356" r:id="rId5"/>
    <p:sldId id="362" r:id="rId6"/>
    <p:sldId id="363" r:id="rId7"/>
    <p:sldId id="366" r:id="rId8"/>
    <p:sldId id="382" r:id="rId9"/>
    <p:sldId id="385" r:id="rId10"/>
    <p:sldId id="386" r:id="rId11"/>
    <p:sldId id="390" r:id="rId12"/>
    <p:sldId id="392" r:id="rId13"/>
    <p:sldId id="393" r:id="rId14"/>
    <p:sldId id="394" r:id="rId15"/>
    <p:sldId id="395" r:id="rId16"/>
    <p:sldId id="320" r:id="rId17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0065D-7B04-45DF-8097-208CF6272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22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BE424-BA19-466C-8273-8F908DF17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6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B076-6E25-40C7-A8B5-1BC85630D5C5}" type="datetime1">
              <a:rPr lang="en-US" smtClean="0"/>
              <a:t>20/02/2025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419D-71E5-4CFB-9119-EF7DF7046DB3}" type="datetime1">
              <a:rPr lang="en-US" smtClean="0"/>
              <a:t>20/02/2025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0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CDBB-30C1-450B-AC14-1B8AB2D4E8DD}" type="datetime1">
              <a:rPr lang="en-US" smtClean="0"/>
              <a:t>20/02/2025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2;p4">
            <a:extLst>
              <a:ext uri="{FF2B5EF4-FFF2-40B4-BE49-F238E27FC236}">
                <a16:creationId xmlns:a16="http://schemas.microsoft.com/office/drawing/2014/main" id="{54AD412A-E952-A9CD-655D-054CDC35E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6650" y="7031038"/>
            <a:ext cx="731838" cy="52387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B5FE4FD-1319-4885-9E42-4FC35026D419}" type="slidenum">
              <a:rPr lang="en-US" altLang="en-US" sz="2400"/>
              <a:pPr eaLnBrk="1" hangingPunct="1"/>
              <a:t>‹#›</a:t>
            </a:fld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3" name="Google Shape;333;p4">
            <a:extLst>
              <a:ext uri="{FF2B5EF4-FFF2-40B4-BE49-F238E27FC236}">
                <a16:creationId xmlns:a16="http://schemas.microsoft.com/office/drawing/2014/main" id="{FCA27FA2-891B-08D7-2380-CB6DA6AA6C5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73800" y="4841875"/>
            <a:ext cx="7853363" cy="3541713"/>
            <a:chOff x="5619200" y="4458200"/>
            <a:chExt cx="1647150" cy="742900"/>
          </a:xfrm>
        </p:grpSpPr>
        <p:sp>
          <p:nvSpPr>
            <p:cNvPr id="4" name="Google Shape;334;p4">
              <a:extLst>
                <a:ext uri="{FF2B5EF4-FFF2-40B4-BE49-F238E27FC236}">
                  <a16:creationId xmlns:a16="http://schemas.microsoft.com/office/drawing/2014/main" id="{E0C81D19-63A7-103A-6BBA-1A7436A6E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200" y="4458200"/>
              <a:ext cx="1647150" cy="690850"/>
            </a:xfrm>
            <a:custGeom>
              <a:avLst/>
              <a:gdLst>
                <a:gd name="T0" fmla="*/ 2147483646 w 65886"/>
                <a:gd name="T1" fmla="*/ 2147483646 h 27634"/>
                <a:gd name="T2" fmla="*/ 2147483646 w 65886"/>
                <a:gd name="T3" fmla="*/ 2147483646 h 27634"/>
                <a:gd name="T4" fmla="*/ 2147483646 w 65886"/>
                <a:gd name="T5" fmla="*/ 2147483646 h 27634"/>
                <a:gd name="T6" fmla="*/ 2147483646 w 65886"/>
                <a:gd name="T7" fmla="*/ 2147483646 h 27634"/>
                <a:gd name="T8" fmla="*/ 0 w 65886"/>
                <a:gd name="T9" fmla="*/ 2147483646 h 27634"/>
                <a:gd name="T10" fmla="*/ 2147483646 w 65886"/>
                <a:gd name="T11" fmla="*/ 2147483646 h 27634"/>
                <a:gd name="T12" fmla="*/ 2147483646 w 65886"/>
                <a:gd name="T13" fmla="*/ 2147483646 h 27634"/>
                <a:gd name="T14" fmla="*/ 2147483646 w 65886"/>
                <a:gd name="T15" fmla="*/ 2147483646 h 27634"/>
                <a:gd name="T16" fmla="*/ 2147483646 w 65886"/>
                <a:gd name="T17" fmla="*/ 2147483646 h 27634"/>
                <a:gd name="T18" fmla="*/ 2147483646 w 65886"/>
                <a:gd name="T19" fmla="*/ 2147483646 h 27634"/>
                <a:gd name="T20" fmla="*/ 2147483646 w 65886"/>
                <a:gd name="T21" fmla="*/ 2147483646 h 27634"/>
                <a:gd name="T22" fmla="*/ 2147483646 w 65886"/>
                <a:gd name="T23" fmla="*/ 2147483646 h 27634"/>
                <a:gd name="T24" fmla="*/ 2147483646 w 65886"/>
                <a:gd name="T25" fmla="*/ 2147483646 h 27634"/>
                <a:gd name="T26" fmla="*/ 2147483646 w 65886"/>
                <a:gd name="T27" fmla="*/ 2147483646 h 27634"/>
                <a:gd name="T28" fmla="*/ 2147483646 w 65886"/>
                <a:gd name="T29" fmla="*/ 2147483646 h 27634"/>
                <a:gd name="T30" fmla="*/ 2147483646 w 65886"/>
                <a:gd name="T31" fmla="*/ 2147483646 h 276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rgbClr val="FA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35;p4">
              <a:extLst>
                <a:ext uri="{FF2B5EF4-FFF2-40B4-BE49-F238E27FC236}">
                  <a16:creationId xmlns:a16="http://schemas.microsoft.com/office/drawing/2014/main" id="{52D601FF-872E-F2DE-293E-C386E6E4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6150" y="4536325"/>
              <a:ext cx="1477225" cy="645250"/>
            </a:xfrm>
            <a:custGeom>
              <a:avLst/>
              <a:gdLst>
                <a:gd name="T0" fmla="*/ 2147483646 w 59089"/>
                <a:gd name="T1" fmla="*/ 2147483646 h 25810"/>
                <a:gd name="T2" fmla="*/ 2147483646 w 59089"/>
                <a:gd name="T3" fmla="*/ 2147483646 h 25810"/>
                <a:gd name="T4" fmla="*/ 2147483646 w 59089"/>
                <a:gd name="T5" fmla="*/ 2147483646 h 25810"/>
                <a:gd name="T6" fmla="*/ 2147483646 w 59089"/>
                <a:gd name="T7" fmla="*/ 2147483646 h 25810"/>
                <a:gd name="T8" fmla="*/ 2147483646 w 59089"/>
                <a:gd name="T9" fmla="*/ 2147483646 h 25810"/>
                <a:gd name="T10" fmla="*/ 2147483646 w 59089"/>
                <a:gd name="T11" fmla="*/ 2147483646 h 25810"/>
                <a:gd name="T12" fmla="*/ 2147483646 w 59089"/>
                <a:gd name="T13" fmla="*/ 2147483646 h 25810"/>
                <a:gd name="T14" fmla="*/ 2147483646 w 59089"/>
                <a:gd name="T15" fmla="*/ 2147483646 h 25810"/>
                <a:gd name="T16" fmla="*/ 2147483646 w 59089"/>
                <a:gd name="T17" fmla="*/ 2147483646 h 25810"/>
                <a:gd name="T18" fmla="*/ 2147483646 w 59089"/>
                <a:gd name="T19" fmla="*/ 2147483646 h 25810"/>
                <a:gd name="T20" fmla="*/ 2147483646 w 59089"/>
                <a:gd name="T21" fmla="*/ 2147483646 h 25810"/>
                <a:gd name="T22" fmla="*/ 2147483646 w 59089"/>
                <a:gd name="T23" fmla="*/ 2147483646 h 25810"/>
                <a:gd name="T24" fmla="*/ 2147483646 w 59089"/>
                <a:gd name="T25" fmla="*/ 2147483646 h 25810"/>
                <a:gd name="T26" fmla="*/ 2147483646 w 59089"/>
                <a:gd name="T27" fmla="*/ 2147483646 h 25810"/>
                <a:gd name="T28" fmla="*/ 2147483646 w 59089"/>
                <a:gd name="T29" fmla="*/ 2147483646 h 25810"/>
                <a:gd name="T30" fmla="*/ 2147483646 w 59089"/>
                <a:gd name="T31" fmla="*/ 2147483646 h 25810"/>
                <a:gd name="T32" fmla="*/ 2147483646 w 59089"/>
                <a:gd name="T33" fmla="*/ 2147483646 h 25810"/>
                <a:gd name="T34" fmla="*/ 2147483646 w 59089"/>
                <a:gd name="T35" fmla="*/ 2147483646 h 25810"/>
                <a:gd name="T36" fmla="*/ 2147483646 w 59089"/>
                <a:gd name="T37" fmla="*/ 2147483646 h 25810"/>
                <a:gd name="T38" fmla="*/ 2147483646 w 59089"/>
                <a:gd name="T39" fmla="*/ 2147483646 h 25810"/>
                <a:gd name="T40" fmla="*/ 2147483646 w 59089"/>
                <a:gd name="T41" fmla="*/ 2147483646 h 25810"/>
                <a:gd name="T42" fmla="*/ 2147483646 w 59089"/>
                <a:gd name="T43" fmla="*/ 2147483646 h 25810"/>
                <a:gd name="T44" fmla="*/ 2147483646 w 59089"/>
                <a:gd name="T45" fmla="*/ 2147483646 h 25810"/>
                <a:gd name="T46" fmla="*/ 2147483646 w 59089"/>
                <a:gd name="T47" fmla="*/ 2147483646 h 258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36;p4">
              <a:extLst>
                <a:ext uri="{FF2B5EF4-FFF2-40B4-BE49-F238E27FC236}">
                  <a16:creationId xmlns:a16="http://schemas.microsoft.com/office/drawing/2014/main" id="{C03700A1-38E3-A7AF-F3B3-B68F91CEB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125" y="4656950"/>
              <a:ext cx="1320600" cy="525400"/>
            </a:xfrm>
            <a:custGeom>
              <a:avLst/>
              <a:gdLst>
                <a:gd name="T0" fmla="*/ 2147483646 w 52824"/>
                <a:gd name="T1" fmla="*/ 0 h 21016"/>
                <a:gd name="T2" fmla="*/ 2147483646 w 52824"/>
                <a:gd name="T3" fmla="*/ 2147483646 h 21016"/>
                <a:gd name="T4" fmla="*/ 2147483646 w 52824"/>
                <a:gd name="T5" fmla="*/ 2147483646 h 21016"/>
                <a:gd name="T6" fmla="*/ 2147483646 w 52824"/>
                <a:gd name="T7" fmla="*/ 2147483646 h 21016"/>
                <a:gd name="T8" fmla="*/ 2147483646 w 52824"/>
                <a:gd name="T9" fmla="*/ 2147483646 h 21016"/>
                <a:gd name="T10" fmla="*/ 2147483646 w 52824"/>
                <a:gd name="T11" fmla="*/ 2147483646 h 21016"/>
                <a:gd name="T12" fmla="*/ 2147483646 w 52824"/>
                <a:gd name="T13" fmla="*/ 2147483646 h 21016"/>
                <a:gd name="T14" fmla="*/ 2147483646 w 52824"/>
                <a:gd name="T15" fmla="*/ 2147483646 h 21016"/>
                <a:gd name="T16" fmla="*/ 2147483646 w 52824"/>
                <a:gd name="T17" fmla="*/ 2147483646 h 21016"/>
                <a:gd name="T18" fmla="*/ 2147483646 w 52824"/>
                <a:gd name="T19" fmla="*/ 2147483646 h 21016"/>
                <a:gd name="T20" fmla="*/ 2147483646 w 52824"/>
                <a:gd name="T21" fmla="*/ 2147483646 h 21016"/>
                <a:gd name="T22" fmla="*/ 2147483646 w 52824"/>
                <a:gd name="T23" fmla="*/ 2147483646 h 21016"/>
                <a:gd name="T24" fmla="*/ 2147483646 w 52824"/>
                <a:gd name="T25" fmla="*/ 2147483646 h 21016"/>
                <a:gd name="T26" fmla="*/ 2147483646 w 52824"/>
                <a:gd name="T27" fmla="*/ 2147483646 h 21016"/>
                <a:gd name="T28" fmla="*/ 2147483646 w 52824"/>
                <a:gd name="T29" fmla="*/ 2147483646 h 21016"/>
                <a:gd name="T30" fmla="*/ 2147483646 w 52824"/>
                <a:gd name="T31" fmla="*/ 2147483646 h 21016"/>
                <a:gd name="T32" fmla="*/ 2147483646 w 52824"/>
                <a:gd name="T33" fmla="*/ 2147483646 h 21016"/>
                <a:gd name="T34" fmla="*/ 2147483646 w 52824"/>
                <a:gd name="T35" fmla="*/ 2147483646 h 21016"/>
                <a:gd name="T36" fmla="*/ 2147483646 w 52824"/>
                <a:gd name="T37" fmla="*/ 2147483646 h 21016"/>
                <a:gd name="T38" fmla="*/ 2147483646 w 52824"/>
                <a:gd name="T39" fmla="*/ 2147483646 h 21016"/>
                <a:gd name="T40" fmla="*/ 2147483646 w 52824"/>
                <a:gd name="T41" fmla="*/ 2147483646 h 21016"/>
                <a:gd name="T42" fmla="*/ 2147483646 w 52824"/>
                <a:gd name="T43" fmla="*/ 2147483646 h 21016"/>
                <a:gd name="T44" fmla="*/ 2147483646 w 52824"/>
                <a:gd name="T45" fmla="*/ 2147483646 h 21016"/>
                <a:gd name="T46" fmla="*/ 2147483646 w 52824"/>
                <a:gd name="T47" fmla="*/ 2147483646 h 21016"/>
                <a:gd name="T48" fmla="*/ 2147483646 w 52824"/>
                <a:gd name="T49" fmla="*/ 2147483646 h 21016"/>
                <a:gd name="T50" fmla="*/ 2147483646 w 52824"/>
                <a:gd name="T51" fmla="*/ 2147483646 h 21016"/>
                <a:gd name="T52" fmla="*/ 2147483646 w 52824"/>
                <a:gd name="T53" fmla="*/ 0 h 210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37;p4">
              <a:extLst>
                <a:ext uri="{FF2B5EF4-FFF2-40B4-BE49-F238E27FC236}">
                  <a16:creationId xmlns:a16="http://schemas.microsoft.com/office/drawing/2014/main" id="{030EB594-84E8-3194-B257-23E7E6A11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650" y="4751150"/>
              <a:ext cx="1188750" cy="437925"/>
            </a:xfrm>
            <a:custGeom>
              <a:avLst/>
              <a:gdLst>
                <a:gd name="T0" fmla="*/ 2147483646 w 47550"/>
                <a:gd name="T1" fmla="*/ 2147483646 h 17517"/>
                <a:gd name="T2" fmla="*/ 2147483646 w 47550"/>
                <a:gd name="T3" fmla="*/ 2147483646 h 17517"/>
                <a:gd name="T4" fmla="*/ 2147483646 w 47550"/>
                <a:gd name="T5" fmla="*/ 2147483646 h 17517"/>
                <a:gd name="T6" fmla="*/ 2147483646 w 47550"/>
                <a:gd name="T7" fmla="*/ 2147483646 h 17517"/>
                <a:gd name="T8" fmla="*/ 2147483646 w 47550"/>
                <a:gd name="T9" fmla="*/ 2147483646 h 17517"/>
                <a:gd name="T10" fmla="*/ 2147483646 w 47550"/>
                <a:gd name="T11" fmla="*/ 2147483646 h 17517"/>
                <a:gd name="T12" fmla="*/ 2147483646 w 47550"/>
                <a:gd name="T13" fmla="*/ 2147483646 h 17517"/>
                <a:gd name="T14" fmla="*/ 2147483646 w 47550"/>
                <a:gd name="T15" fmla="*/ 2147483646 h 17517"/>
                <a:gd name="T16" fmla="*/ 2147483646 w 47550"/>
                <a:gd name="T17" fmla="*/ 2147483646 h 17517"/>
                <a:gd name="T18" fmla="*/ 2147483646 w 47550"/>
                <a:gd name="T19" fmla="*/ 2147483646 h 17517"/>
                <a:gd name="T20" fmla="*/ 2147483646 w 47550"/>
                <a:gd name="T21" fmla="*/ 2147483646 h 17517"/>
                <a:gd name="T22" fmla="*/ 2147483646 w 47550"/>
                <a:gd name="T23" fmla="*/ 2147483646 h 17517"/>
                <a:gd name="T24" fmla="*/ 2147483646 w 47550"/>
                <a:gd name="T25" fmla="*/ 2147483646 h 17517"/>
                <a:gd name="T26" fmla="*/ 2147483646 w 47550"/>
                <a:gd name="T27" fmla="*/ 2147483646 h 17517"/>
                <a:gd name="T28" fmla="*/ 2147483646 w 47550"/>
                <a:gd name="T29" fmla="*/ 2147483646 h 17517"/>
                <a:gd name="T30" fmla="*/ 2147483646 w 47550"/>
                <a:gd name="T31" fmla="*/ 2147483646 h 17517"/>
                <a:gd name="T32" fmla="*/ 2147483646 w 47550"/>
                <a:gd name="T33" fmla="*/ 2147483646 h 17517"/>
                <a:gd name="T34" fmla="*/ 2147483646 w 47550"/>
                <a:gd name="T35" fmla="*/ 2147483646 h 17517"/>
                <a:gd name="T36" fmla="*/ 2147483646 w 47550"/>
                <a:gd name="T37" fmla="*/ 2147483646 h 17517"/>
                <a:gd name="T38" fmla="*/ 2147483646 w 47550"/>
                <a:gd name="T39" fmla="*/ 2147483646 h 17517"/>
                <a:gd name="T40" fmla="*/ 2147483646 w 47550"/>
                <a:gd name="T41" fmla="*/ 2147483646 h 17517"/>
                <a:gd name="T42" fmla="*/ 2147483646 w 47550"/>
                <a:gd name="T43" fmla="*/ 2147483646 h 17517"/>
                <a:gd name="T44" fmla="*/ 2147483646 w 47550"/>
                <a:gd name="T45" fmla="*/ 2147483646 h 17517"/>
                <a:gd name="T46" fmla="*/ 2147483646 w 47550"/>
                <a:gd name="T47" fmla="*/ 2147483646 h 17517"/>
                <a:gd name="T48" fmla="*/ 2147483646 w 47550"/>
                <a:gd name="T49" fmla="*/ 2147483646 h 17517"/>
                <a:gd name="T50" fmla="*/ 2147483646 w 47550"/>
                <a:gd name="T51" fmla="*/ 2147483646 h 17517"/>
                <a:gd name="T52" fmla="*/ 2147483646 w 47550"/>
                <a:gd name="T53" fmla="*/ 2147483646 h 175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38;p4">
              <a:extLst>
                <a:ext uri="{FF2B5EF4-FFF2-40B4-BE49-F238E27FC236}">
                  <a16:creationId xmlns:a16="http://schemas.microsoft.com/office/drawing/2014/main" id="{729D7BC5-4C04-9357-0C52-F8CD562CC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550" y="4937050"/>
              <a:ext cx="1010475" cy="264050"/>
            </a:xfrm>
            <a:custGeom>
              <a:avLst/>
              <a:gdLst>
                <a:gd name="T0" fmla="*/ 2147483646 w 40419"/>
                <a:gd name="T1" fmla="*/ 0 h 10562"/>
                <a:gd name="T2" fmla="*/ 2147483646 w 40419"/>
                <a:gd name="T3" fmla="*/ 2147483646 h 10562"/>
                <a:gd name="T4" fmla="*/ 0 w 40419"/>
                <a:gd name="T5" fmla="*/ 2147483646 h 10562"/>
                <a:gd name="T6" fmla="*/ 2147483646 w 40419"/>
                <a:gd name="T7" fmla="*/ 2147483646 h 10562"/>
                <a:gd name="T8" fmla="*/ 2147483646 w 40419"/>
                <a:gd name="T9" fmla="*/ 2147483646 h 10562"/>
                <a:gd name="T10" fmla="*/ 2147483646 w 40419"/>
                <a:gd name="T11" fmla="*/ 2147483646 h 10562"/>
                <a:gd name="T12" fmla="*/ 2147483646 w 40419"/>
                <a:gd name="T13" fmla="*/ 2147483646 h 10562"/>
                <a:gd name="T14" fmla="*/ 2147483646 w 40419"/>
                <a:gd name="T15" fmla="*/ 2147483646 h 10562"/>
                <a:gd name="T16" fmla="*/ 2147483646 w 40419"/>
                <a:gd name="T17" fmla="*/ 2147483646 h 10562"/>
                <a:gd name="T18" fmla="*/ 2147483646 w 40419"/>
                <a:gd name="T19" fmla="*/ 2147483646 h 10562"/>
                <a:gd name="T20" fmla="*/ 2147483646 w 40419"/>
                <a:gd name="T21" fmla="*/ 2147483646 h 10562"/>
                <a:gd name="T22" fmla="*/ 2147483646 w 40419"/>
                <a:gd name="T23" fmla="*/ 2147483646 h 10562"/>
                <a:gd name="T24" fmla="*/ 2147483646 w 40419"/>
                <a:gd name="T25" fmla="*/ 2147483646 h 10562"/>
                <a:gd name="T26" fmla="*/ 2147483646 w 40419"/>
                <a:gd name="T27" fmla="*/ 2147483646 h 10562"/>
                <a:gd name="T28" fmla="*/ 2147483646 w 40419"/>
                <a:gd name="T29" fmla="*/ 2147483646 h 10562"/>
                <a:gd name="T30" fmla="*/ 2147483646 w 40419"/>
                <a:gd name="T31" fmla="*/ 2147483646 h 10562"/>
                <a:gd name="T32" fmla="*/ 2147483646 w 40419"/>
                <a:gd name="T33" fmla="*/ 2147483646 h 10562"/>
                <a:gd name="T34" fmla="*/ 2147483646 w 40419"/>
                <a:gd name="T35" fmla="*/ 2147483646 h 10562"/>
                <a:gd name="T36" fmla="*/ 2147483646 w 40419"/>
                <a:gd name="T37" fmla="*/ 2147483646 h 10562"/>
                <a:gd name="T38" fmla="*/ 2147483646 w 40419"/>
                <a:gd name="T39" fmla="*/ 2147483646 h 10562"/>
                <a:gd name="T40" fmla="*/ 2147483646 w 40419"/>
                <a:gd name="T41" fmla="*/ 2147483646 h 10562"/>
                <a:gd name="T42" fmla="*/ 2147483646 w 40419"/>
                <a:gd name="T43" fmla="*/ 2147483646 h 10562"/>
                <a:gd name="T44" fmla="*/ 2147483646 w 40419"/>
                <a:gd name="T45" fmla="*/ 2147483646 h 10562"/>
                <a:gd name="T46" fmla="*/ 2147483646 w 40419"/>
                <a:gd name="T47" fmla="*/ 2147483646 h 10562"/>
                <a:gd name="T48" fmla="*/ 2147483646 w 40419"/>
                <a:gd name="T49" fmla="*/ 2147483646 h 10562"/>
                <a:gd name="T50" fmla="*/ 2147483646 w 40419"/>
                <a:gd name="T51" fmla="*/ 2147483646 h 10562"/>
                <a:gd name="T52" fmla="*/ 2147483646 w 40419"/>
                <a:gd name="T53" fmla="*/ 2147483646 h 10562"/>
                <a:gd name="T54" fmla="*/ 2147483646 w 40419"/>
                <a:gd name="T55" fmla="*/ 2147483646 h 10562"/>
                <a:gd name="T56" fmla="*/ 2147483646 w 40419"/>
                <a:gd name="T57" fmla="*/ 0 h 105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9" name="Google Shape;339;p4">
            <a:extLst>
              <a:ext uri="{FF2B5EF4-FFF2-40B4-BE49-F238E27FC236}">
                <a16:creationId xmlns:a16="http://schemas.microsoft.com/office/drawing/2014/main" id="{41AC8E73-0E1C-B04D-9B85-79B2DEFD8151}"/>
              </a:ext>
            </a:extLst>
          </p:cNvPr>
          <p:cNvGrpSpPr>
            <a:grpSpLocks/>
          </p:cNvGrpSpPr>
          <p:nvPr/>
        </p:nvGrpSpPr>
        <p:grpSpPr bwMode="auto">
          <a:xfrm>
            <a:off x="-1544638" y="6329363"/>
            <a:ext cx="4895851" cy="1774825"/>
            <a:chOff x="-1068128" y="3996204"/>
            <a:chExt cx="3672418" cy="1331055"/>
          </a:xfrm>
        </p:grpSpPr>
        <p:sp>
          <p:nvSpPr>
            <p:cNvPr id="10" name="Google Shape;340;p4">
              <a:extLst>
                <a:ext uri="{FF2B5EF4-FFF2-40B4-BE49-F238E27FC236}">
                  <a16:creationId xmlns:a16="http://schemas.microsoft.com/office/drawing/2014/main" id="{9408CC38-B44F-EE5B-6A8D-BC65255774CA}"/>
                </a:ext>
              </a:extLst>
            </p:cNvPr>
            <p:cNvSpPr>
              <a:spLocks/>
            </p:cNvSpPr>
            <p:nvPr/>
          </p:nvSpPr>
          <p:spPr bwMode="auto">
            <a:xfrm rot="-10594719">
              <a:off x="-1038001" y="4102993"/>
              <a:ext cx="3612164" cy="1117479"/>
            </a:xfrm>
            <a:custGeom>
              <a:avLst/>
              <a:gdLst>
                <a:gd name="T0" fmla="*/ 2147483646 w 62034"/>
                <a:gd name="T1" fmla="*/ 0 h 19192"/>
                <a:gd name="T2" fmla="*/ 2147483646 w 62034"/>
                <a:gd name="T3" fmla="*/ 2147483646 h 19192"/>
                <a:gd name="T4" fmla="*/ 2147483646 w 62034"/>
                <a:gd name="T5" fmla="*/ 2147483646 h 19192"/>
                <a:gd name="T6" fmla="*/ 2147483646 w 62034"/>
                <a:gd name="T7" fmla="*/ 2147483646 h 19192"/>
                <a:gd name="T8" fmla="*/ 2147483646 w 62034"/>
                <a:gd name="T9" fmla="*/ 2147483646 h 19192"/>
                <a:gd name="T10" fmla="*/ 2147483646 w 62034"/>
                <a:gd name="T11" fmla="*/ 2147483646 h 19192"/>
                <a:gd name="T12" fmla="*/ 2147483646 w 62034"/>
                <a:gd name="T13" fmla="*/ 2147483646 h 19192"/>
                <a:gd name="T14" fmla="*/ 2147483646 w 62034"/>
                <a:gd name="T15" fmla="*/ 2147483646 h 19192"/>
                <a:gd name="T16" fmla="*/ 2147483646 w 62034"/>
                <a:gd name="T17" fmla="*/ 0 h 19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rgbClr val="FA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1" name="Google Shape;341;p4">
              <a:extLst>
                <a:ext uri="{FF2B5EF4-FFF2-40B4-BE49-F238E27FC236}">
                  <a16:creationId xmlns:a16="http://schemas.microsoft.com/office/drawing/2014/main" id="{CE51B554-4981-018A-7B34-8F186E787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2" name="Google Shape;342;p4">
                <a:extLst>
                  <a:ext uri="{FF2B5EF4-FFF2-40B4-BE49-F238E27FC236}">
                    <a16:creationId xmlns:a16="http://schemas.microsoft.com/office/drawing/2014/main" id="{ADE7F7B3-2B37-BC70-1280-8F9E89276DA4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780944" y="5070486"/>
                <a:ext cx="126240" cy="49667"/>
              </a:xfrm>
              <a:custGeom>
                <a:avLst/>
                <a:gdLst>
                  <a:gd name="T0" fmla="*/ 2147483646 w 2168"/>
                  <a:gd name="T1" fmla="*/ 2147483646 h 853"/>
                  <a:gd name="T2" fmla="*/ 2147483646 w 2168"/>
                  <a:gd name="T3" fmla="*/ 2147483646 h 853"/>
                  <a:gd name="T4" fmla="*/ 2147483646 w 2168"/>
                  <a:gd name="T5" fmla="*/ 2147483646 h 853"/>
                  <a:gd name="T6" fmla="*/ 2147483646 w 2168"/>
                  <a:gd name="T7" fmla="*/ 2147483646 h 853"/>
                  <a:gd name="T8" fmla="*/ 2147483646 w 2168"/>
                  <a:gd name="T9" fmla="*/ 2147483646 h 853"/>
                  <a:gd name="T10" fmla="*/ 2147483646 w 2168"/>
                  <a:gd name="T11" fmla="*/ 2147483646 h 853"/>
                  <a:gd name="T12" fmla="*/ 2147483646 w 2168"/>
                  <a:gd name="T13" fmla="*/ 2147483646 h 853"/>
                  <a:gd name="T14" fmla="*/ 2147483646 w 2168"/>
                  <a:gd name="T15" fmla="*/ 2147483646 h 853"/>
                  <a:gd name="T16" fmla="*/ 2147483646 w 2168"/>
                  <a:gd name="T17" fmla="*/ 2147483646 h 853"/>
                  <a:gd name="T18" fmla="*/ 2147483646 w 2168"/>
                  <a:gd name="T19" fmla="*/ 2147483646 h 853"/>
                  <a:gd name="T20" fmla="*/ 2147483646 w 2168"/>
                  <a:gd name="T21" fmla="*/ 2147483646 h 8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" name="Google Shape;343;p4">
                <a:extLst>
                  <a:ext uri="{FF2B5EF4-FFF2-40B4-BE49-F238E27FC236}">
                    <a16:creationId xmlns:a16="http://schemas.microsoft.com/office/drawing/2014/main" id="{B4060E10-0D29-DEC8-570A-296EDB7164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565235" y="5016770"/>
                <a:ext cx="124668" cy="49551"/>
              </a:xfrm>
              <a:custGeom>
                <a:avLst/>
                <a:gdLst>
                  <a:gd name="T0" fmla="*/ 2147483646 w 2141"/>
                  <a:gd name="T1" fmla="*/ 2147483646 h 851"/>
                  <a:gd name="T2" fmla="*/ 2147483646 w 2141"/>
                  <a:gd name="T3" fmla="*/ 2147483646 h 851"/>
                  <a:gd name="T4" fmla="*/ 2147483646 w 2141"/>
                  <a:gd name="T5" fmla="*/ 2147483646 h 851"/>
                  <a:gd name="T6" fmla="*/ 2147483646 w 2141"/>
                  <a:gd name="T7" fmla="*/ 2147483646 h 851"/>
                  <a:gd name="T8" fmla="*/ 2147483646 w 2141"/>
                  <a:gd name="T9" fmla="*/ 2147483646 h 851"/>
                  <a:gd name="T10" fmla="*/ 2147483646 w 2141"/>
                  <a:gd name="T11" fmla="*/ 2147483646 h 851"/>
                  <a:gd name="T12" fmla="*/ 2147483646 w 2141"/>
                  <a:gd name="T13" fmla="*/ 2147483646 h 851"/>
                  <a:gd name="T14" fmla="*/ 2147483646 w 2141"/>
                  <a:gd name="T15" fmla="*/ 2147483646 h 851"/>
                  <a:gd name="T16" fmla="*/ 2147483646 w 2141"/>
                  <a:gd name="T17" fmla="*/ 2147483646 h 8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344;p4">
                <a:extLst>
                  <a:ext uri="{FF2B5EF4-FFF2-40B4-BE49-F238E27FC236}">
                    <a16:creationId xmlns:a16="http://schemas.microsoft.com/office/drawing/2014/main" id="{66B4687B-5F36-AACF-E2DB-FC178C462B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976086" y="4955828"/>
                <a:ext cx="95786" cy="45242"/>
              </a:xfrm>
              <a:custGeom>
                <a:avLst/>
                <a:gdLst>
                  <a:gd name="T0" fmla="*/ 2147483646 w 1645"/>
                  <a:gd name="T1" fmla="*/ 2147483646 h 777"/>
                  <a:gd name="T2" fmla="*/ 2147483646 w 1645"/>
                  <a:gd name="T3" fmla="*/ 2147483646 h 777"/>
                  <a:gd name="T4" fmla="*/ 2147483646 w 1645"/>
                  <a:gd name="T5" fmla="*/ 2147483646 h 7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5" name="Google Shape;345;p4">
                <a:extLst>
                  <a:ext uri="{FF2B5EF4-FFF2-40B4-BE49-F238E27FC236}">
                    <a16:creationId xmlns:a16="http://schemas.microsoft.com/office/drawing/2014/main" id="{42303FFB-F594-5A51-F5D4-8042FB4A12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773296" y="4958228"/>
                <a:ext cx="95786" cy="45184"/>
              </a:xfrm>
              <a:custGeom>
                <a:avLst/>
                <a:gdLst>
                  <a:gd name="T0" fmla="*/ 2147483646 w 1645"/>
                  <a:gd name="T1" fmla="*/ 0 h 776"/>
                  <a:gd name="T2" fmla="*/ 2147483646 w 1645"/>
                  <a:gd name="T3" fmla="*/ 2147483646 h 776"/>
                  <a:gd name="T4" fmla="*/ 2147483646 w 1645"/>
                  <a:gd name="T5" fmla="*/ 0 h 7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346;p4">
                <a:extLst>
                  <a:ext uri="{FF2B5EF4-FFF2-40B4-BE49-F238E27FC236}">
                    <a16:creationId xmlns:a16="http://schemas.microsoft.com/office/drawing/2014/main" id="{EA072C1D-4912-2E05-5513-04C04E6A25B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864326" y="4858253"/>
                <a:ext cx="126473" cy="45999"/>
              </a:xfrm>
              <a:custGeom>
                <a:avLst/>
                <a:gdLst>
                  <a:gd name="T0" fmla="*/ 2147483646 w 2172"/>
                  <a:gd name="T1" fmla="*/ 0 h 790"/>
                  <a:gd name="T2" fmla="*/ 2147483646 w 2172"/>
                  <a:gd name="T3" fmla="*/ 2147483646 h 790"/>
                  <a:gd name="T4" fmla="*/ 2147483646 w 2172"/>
                  <a:gd name="T5" fmla="*/ 2147483646 h 790"/>
                  <a:gd name="T6" fmla="*/ 2147483646 w 2172"/>
                  <a:gd name="T7" fmla="*/ 2147483646 h 790"/>
                  <a:gd name="T8" fmla="*/ 2147483646 w 2172"/>
                  <a:gd name="T9" fmla="*/ 2147483646 h 790"/>
                  <a:gd name="T10" fmla="*/ 2147483646 w 2172"/>
                  <a:gd name="T11" fmla="*/ 2147483646 h 790"/>
                  <a:gd name="T12" fmla="*/ 2147483646 w 2172"/>
                  <a:gd name="T13" fmla="*/ 2147483646 h 790"/>
                  <a:gd name="T14" fmla="*/ 2147483646 w 2172"/>
                  <a:gd name="T15" fmla="*/ 2147483646 h 790"/>
                  <a:gd name="T16" fmla="*/ 2147483646 w 2172"/>
                  <a:gd name="T17" fmla="*/ 2147483646 h 790"/>
                  <a:gd name="T18" fmla="*/ 2147483646 w 2172"/>
                  <a:gd name="T19" fmla="*/ 0 h 7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7" name="Google Shape;347;p4">
                <a:extLst>
                  <a:ext uri="{FF2B5EF4-FFF2-40B4-BE49-F238E27FC236}">
                    <a16:creationId xmlns:a16="http://schemas.microsoft.com/office/drawing/2014/main" id="{5DCFA636-5C3B-8A0C-205A-A7C33AD642A2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635557" y="4850249"/>
                <a:ext cx="88566" cy="25328"/>
              </a:xfrm>
              <a:custGeom>
                <a:avLst/>
                <a:gdLst>
                  <a:gd name="T0" fmla="*/ 2147483646 w 1521"/>
                  <a:gd name="T1" fmla="*/ 2147483646 h 435"/>
                  <a:gd name="T2" fmla="*/ 2147483646 w 1521"/>
                  <a:gd name="T3" fmla="*/ 2147483646 h 435"/>
                  <a:gd name="T4" fmla="*/ 2147483646 w 1521"/>
                  <a:gd name="T5" fmla="*/ 2147483646 h 435"/>
                  <a:gd name="T6" fmla="*/ 2147483646 w 1521"/>
                  <a:gd name="T7" fmla="*/ 2147483646 h 435"/>
                  <a:gd name="T8" fmla="*/ 2147483646 w 1521"/>
                  <a:gd name="T9" fmla="*/ 2147483646 h 435"/>
                  <a:gd name="T10" fmla="*/ 2147483646 w 1521"/>
                  <a:gd name="T11" fmla="*/ 2147483646 h 435"/>
                  <a:gd name="T12" fmla="*/ 2147483646 w 1521"/>
                  <a:gd name="T13" fmla="*/ 2147483646 h 435"/>
                  <a:gd name="T14" fmla="*/ 2147483646 w 1521"/>
                  <a:gd name="T15" fmla="*/ 2147483646 h 435"/>
                  <a:gd name="T16" fmla="*/ 2147483646 w 1521"/>
                  <a:gd name="T17" fmla="*/ 2147483646 h 4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lnTo>
                      <a:pt x="9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348;p4">
                <a:extLst>
                  <a:ext uri="{FF2B5EF4-FFF2-40B4-BE49-F238E27FC236}">
                    <a16:creationId xmlns:a16="http://schemas.microsoft.com/office/drawing/2014/main" id="{AE92CD26-DBC3-B33A-22B2-D8DEC9CE9027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326281" y="4893132"/>
                <a:ext cx="144524" cy="58168"/>
              </a:xfrm>
              <a:custGeom>
                <a:avLst/>
                <a:gdLst>
                  <a:gd name="T0" fmla="*/ 2147483646 w 2482"/>
                  <a:gd name="T1" fmla="*/ 2147483646 h 999"/>
                  <a:gd name="T2" fmla="*/ 2147483646 w 2482"/>
                  <a:gd name="T3" fmla="*/ 2147483646 h 999"/>
                  <a:gd name="T4" fmla="*/ 2147483646 w 2482"/>
                  <a:gd name="T5" fmla="*/ 2147483646 h 999"/>
                  <a:gd name="T6" fmla="*/ 2147483646 w 2482"/>
                  <a:gd name="T7" fmla="*/ 2147483646 h 999"/>
                  <a:gd name="T8" fmla="*/ 2147483646 w 2482"/>
                  <a:gd name="T9" fmla="*/ 2147483646 h 999"/>
                  <a:gd name="T10" fmla="*/ 2147483646 w 2482"/>
                  <a:gd name="T11" fmla="*/ 2147483646 h 999"/>
                  <a:gd name="T12" fmla="*/ 2147483646 w 2482"/>
                  <a:gd name="T13" fmla="*/ 2147483646 h 999"/>
                  <a:gd name="T14" fmla="*/ 2147483646 w 2482"/>
                  <a:gd name="T15" fmla="*/ 2147483646 h 999"/>
                  <a:gd name="T16" fmla="*/ 2147483646 w 2482"/>
                  <a:gd name="T17" fmla="*/ 2147483646 h 999"/>
                  <a:gd name="T18" fmla="*/ 2147483646 w 2482"/>
                  <a:gd name="T19" fmla="*/ 2147483646 h 999"/>
                  <a:gd name="T20" fmla="*/ 2147483646 w 2482"/>
                  <a:gd name="T21" fmla="*/ 2147483646 h 9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9" name="Google Shape;349;p4">
                <a:extLst>
                  <a:ext uri="{FF2B5EF4-FFF2-40B4-BE49-F238E27FC236}">
                    <a16:creationId xmlns:a16="http://schemas.microsoft.com/office/drawing/2014/main" id="{54DE843A-2249-84BB-18EC-69658D0A5A5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377624" y="4771551"/>
                <a:ext cx="112090" cy="34645"/>
              </a:xfrm>
              <a:custGeom>
                <a:avLst/>
                <a:gdLst>
                  <a:gd name="T0" fmla="*/ 2147483646 w 1925"/>
                  <a:gd name="T1" fmla="*/ 2147483646 h 595"/>
                  <a:gd name="T2" fmla="*/ 2147483646 w 1925"/>
                  <a:gd name="T3" fmla="*/ 2147483646 h 595"/>
                  <a:gd name="T4" fmla="*/ 2147483646 w 1925"/>
                  <a:gd name="T5" fmla="*/ 2147483646 h 595"/>
                  <a:gd name="T6" fmla="*/ 2147483646 w 1925"/>
                  <a:gd name="T7" fmla="*/ 2147483646 h 595"/>
                  <a:gd name="T8" fmla="*/ 2147483646 w 1925"/>
                  <a:gd name="T9" fmla="*/ 2147483646 h 595"/>
                  <a:gd name="T10" fmla="*/ 2147483646 w 1925"/>
                  <a:gd name="T11" fmla="*/ 2147483646 h 595"/>
                  <a:gd name="T12" fmla="*/ 2147483646 w 1925"/>
                  <a:gd name="T13" fmla="*/ 2147483646 h 595"/>
                  <a:gd name="T14" fmla="*/ 2147483646 w 1925"/>
                  <a:gd name="T15" fmla="*/ 2147483646 h 595"/>
                  <a:gd name="T16" fmla="*/ 2147483646 w 1925"/>
                  <a:gd name="T17" fmla="*/ 2147483646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350;p4">
                <a:extLst>
                  <a:ext uri="{FF2B5EF4-FFF2-40B4-BE49-F238E27FC236}">
                    <a16:creationId xmlns:a16="http://schemas.microsoft.com/office/drawing/2014/main" id="{BCB42BB9-9425-B40E-A3E0-2897D20BFF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803282" y="4697382"/>
                <a:ext cx="112032" cy="48211"/>
              </a:xfrm>
              <a:custGeom>
                <a:avLst/>
                <a:gdLst>
                  <a:gd name="T0" fmla="*/ 2147483646 w 1924"/>
                  <a:gd name="T1" fmla="*/ 2147483646 h 828"/>
                  <a:gd name="T2" fmla="*/ 2147483646 w 1924"/>
                  <a:gd name="T3" fmla="*/ 2147483646 h 828"/>
                  <a:gd name="T4" fmla="*/ 2147483646 w 1924"/>
                  <a:gd name="T5" fmla="*/ 2147483646 h 828"/>
                  <a:gd name="T6" fmla="*/ 2147483646 w 1924"/>
                  <a:gd name="T7" fmla="*/ 2147483646 h 828"/>
                  <a:gd name="T8" fmla="*/ 2147483646 w 1924"/>
                  <a:gd name="T9" fmla="*/ 2147483646 h 828"/>
                  <a:gd name="T10" fmla="*/ 2147483646 w 1924"/>
                  <a:gd name="T11" fmla="*/ 2147483646 h 828"/>
                  <a:gd name="T12" fmla="*/ 2147483646 w 1924"/>
                  <a:gd name="T13" fmla="*/ 2147483646 h 828"/>
                  <a:gd name="T14" fmla="*/ 2147483646 w 1924"/>
                  <a:gd name="T15" fmla="*/ 2147483646 h 828"/>
                  <a:gd name="T16" fmla="*/ 2147483646 w 1924"/>
                  <a:gd name="T17" fmla="*/ 2147483646 h 828"/>
                  <a:gd name="T18" fmla="*/ 2147483646 w 1924"/>
                  <a:gd name="T19" fmla="*/ 2147483646 h 8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1" name="Google Shape;351;p4">
                <a:extLst>
                  <a:ext uri="{FF2B5EF4-FFF2-40B4-BE49-F238E27FC236}">
                    <a16:creationId xmlns:a16="http://schemas.microsoft.com/office/drawing/2014/main" id="{FE55F0AF-C262-FD4C-9A8F-9B661A30F72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895778" y="4578886"/>
                <a:ext cx="113837" cy="36159"/>
              </a:xfrm>
              <a:custGeom>
                <a:avLst/>
                <a:gdLst>
                  <a:gd name="T0" fmla="*/ 2147483646 w 1955"/>
                  <a:gd name="T1" fmla="*/ 2147483646 h 621"/>
                  <a:gd name="T2" fmla="*/ 2147483646 w 1955"/>
                  <a:gd name="T3" fmla="*/ 2147483646 h 621"/>
                  <a:gd name="T4" fmla="*/ 2147483646 w 1955"/>
                  <a:gd name="T5" fmla="*/ 2147483646 h 6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352;p4">
                <a:extLst>
                  <a:ext uri="{FF2B5EF4-FFF2-40B4-BE49-F238E27FC236}">
                    <a16:creationId xmlns:a16="http://schemas.microsoft.com/office/drawing/2014/main" id="{A839F369-D866-6E6C-7145-A1914579D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667823" y="4452968"/>
                <a:ext cx="119311" cy="43903"/>
              </a:xfrm>
              <a:custGeom>
                <a:avLst/>
                <a:gdLst>
                  <a:gd name="T0" fmla="*/ 2147483646 w 2049"/>
                  <a:gd name="T1" fmla="*/ 0 h 754"/>
                  <a:gd name="T2" fmla="*/ 2147483646 w 2049"/>
                  <a:gd name="T3" fmla="*/ 2147483646 h 754"/>
                  <a:gd name="T4" fmla="*/ 2147483646 w 2049"/>
                  <a:gd name="T5" fmla="*/ 2147483646 h 754"/>
                  <a:gd name="T6" fmla="*/ 2147483646 w 2049"/>
                  <a:gd name="T7" fmla="*/ 2147483646 h 754"/>
                  <a:gd name="T8" fmla="*/ 2147483646 w 2049"/>
                  <a:gd name="T9" fmla="*/ 2147483646 h 754"/>
                  <a:gd name="T10" fmla="*/ 2147483646 w 2049"/>
                  <a:gd name="T11" fmla="*/ 2147483646 h 754"/>
                  <a:gd name="T12" fmla="*/ 2147483646 w 2049"/>
                  <a:gd name="T13" fmla="*/ 2147483646 h 754"/>
                  <a:gd name="T14" fmla="*/ 2147483646 w 2049"/>
                  <a:gd name="T15" fmla="*/ 2147483646 h 754"/>
                  <a:gd name="T16" fmla="*/ 2147483646 w 2049"/>
                  <a:gd name="T17" fmla="*/ 0 h 7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" name="Google Shape;353;p4">
                <a:extLst>
                  <a:ext uri="{FF2B5EF4-FFF2-40B4-BE49-F238E27FC236}">
                    <a16:creationId xmlns:a16="http://schemas.microsoft.com/office/drawing/2014/main" id="{DB9BA8DC-4849-3D69-8631-B2740D2858CA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579763" y="4538236"/>
                <a:ext cx="113896" cy="34412"/>
              </a:xfrm>
              <a:custGeom>
                <a:avLst/>
                <a:gdLst>
                  <a:gd name="T0" fmla="*/ 2147483646 w 1956"/>
                  <a:gd name="T1" fmla="*/ 2147483646 h 591"/>
                  <a:gd name="T2" fmla="*/ 2147483646 w 1956"/>
                  <a:gd name="T3" fmla="*/ 2147483646 h 591"/>
                  <a:gd name="T4" fmla="*/ 2147483646 w 1956"/>
                  <a:gd name="T5" fmla="*/ 2147483646 h 5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354;p4">
                <a:extLst>
                  <a:ext uri="{FF2B5EF4-FFF2-40B4-BE49-F238E27FC236}">
                    <a16:creationId xmlns:a16="http://schemas.microsoft.com/office/drawing/2014/main" id="{9A6EB137-6136-E30C-D2B1-6654736A01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579808" y="4655738"/>
                <a:ext cx="106675" cy="39652"/>
              </a:xfrm>
              <a:custGeom>
                <a:avLst/>
                <a:gdLst>
                  <a:gd name="T0" fmla="*/ 2147483646 w 1832"/>
                  <a:gd name="T1" fmla="*/ 2147483646 h 681"/>
                  <a:gd name="T2" fmla="*/ 2147483646 w 1832"/>
                  <a:gd name="T3" fmla="*/ 2147483646 h 681"/>
                  <a:gd name="T4" fmla="*/ 2147483646 w 1832"/>
                  <a:gd name="T5" fmla="*/ 2147483646 h 681"/>
                  <a:gd name="T6" fmla="*/ 2147483646 w 1832"/>
                  <a:gd name="T7" fmla="*/ 2147483646 h 681"/>
                  <a:gd name="T8" fmla="*/ 2147483646 w 1832"/>
                  <a:gd name="T9" fmla="*/ 2147483646 h 681"/>
                  <a:gd name="T10" fmla="*/ 2147483646 w 1832"/>
                  <a:gd name="T11" fmla="*/ 2147483646 h 681"/>
                  <a:gd name="T12" fmla="*/ 2147483646 w 1832"/>
                  <a:gd name="T13" fmla="*/ 2147483646 h 681"/>
                  <a:gd name="T14" fmla="*/ 2147483646 w 1832"/>
                  <a:gd name="T15" fmla="*/ 2147483646 h 681"/>
                  <a:gd name="T16" fmla="*/ 2147483646 w 1832"/>
                  <a:gd name="T17" fmla="*/ 2147483646 h 6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" name="Google Shape;355;p4">
                <a:extLst>
                  <a:ext uri="{FF2B5EF4-FFF2-40B4-BE49-F238E27FC236}">
                    <a16:creationId xmlns:a16="http://schemas.microsoft.com/office/drawing/2014/main" id="{ADD3E91A-40D0-253B-5F78-400C4F77030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253171" y="4536196"/>
                <a:ext cx="131888" cy="69813"/>
              </a:xfrm>
              <a:custGeom>
                <a:avLst/>
                <a:gdLst>
                  <a:gd name="T0" fmla="*/ 2147483646 w 2265"/>
                  <a:gd name="T1" fmla="*/ 0 h 1199"/>
                  <a:gd name="T2" fmla="*/ 2147483646 w 2265"/>
                  <a:gd name="T3" fmla="*/ 2147483646 h 1199"/>
                  <a:gd name="T4" fmla="*/ 2147483646 w 2265"/>
                  <a:gd name="T5" fmla="*/ 2147483646 h 1199"/>
                  <a:gd name="T6" fmla="*/ 2147483646 w 2265"/>
                  <a:gd name="T7" fmla="*/ 2147483646 h 1199"/>
                  <a:gd name="T8" fmla="*/ 2147483646 w 2265"/>
                  <a:gd name="T9" fmla="*/ 2147483646 h 1199"/>
                  <a:gd name="T10" fmla="*/ 2147483646 w 2265"/>
                  <a:gd name="T11" fmla="*/ 2147483646 h 1199"/>
                  <a:gd name="T12" fmla="*/ 2147483646 w 2265"/>
                  <a:gd name="T13" fmla="*/ 2147483646 h 1199"/>
                  <a:gd name="T14" fmla="*/ 2147483646 w 2265"/>
                  <a:gd name="T15" fmla="*/ 2147483646 h 1199"/>
                  <a:gd name="T16" fmla="*/ 2147483646 w 2265"/>
                  <a:gd name="T17" fmla="*/ 0 h 11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" name="Google Shape;356;p4">
                <a:extLst>
                  <a:ext uri="{FF2B5EF4-FFF2-40B4-BE49-F238E27FC236}">
                    <a16:creationId xmlns:a16="http://schemas.microsoft.com/office/drawing/2014/main" id="{5C49EB57-13ED-621E-4058-92C8E12FAE7B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324781" y="4401406"/>
                <a:ext cx="110227" cy="62419"/>
              </a:xfrm>
              <a:custGeom>
                <a:avLst/>
                <a:gdLst>
                  <a:gd name="T0" fmla="*/ 2147483646 w 1893"/>
                  <a:gd name="T1" fmla="*/ 2147483646 h 1072"/>
                  <a:gd name="T2" fmla="*/ 2147483646 w 1893"/>
                  <a:gd name="T3" fmla="*/ 2147483646 h 1072"/>
                  <a:gd name="T4" fmla="*/ 2147483646 w 1893"/>
                  <a:gd name="T5" fmla="*/ 2147483646 h 1072"/>
                  <a:gd name="T6" fmla="*/ 2147483646 w 1893"/>
                  <a:gd name="T7" fmla="*/ 2147483646 h 1072"/>
                  <a:gd name="T8" fmla="*/ 2147483646 w 1893"/>
                  <a:gd name="T9" fmla="*/ 2147483646 h 1072"/>
                  <a:gd name="T10" fmla="*/ 2147483646 w 1893"/>
                  <a:gd name="T11" fmla="*/ 2147483646 h 1072"/>
                  <a:gd name="T12" fmla="*/ 2147483646 w 1893"/>
                  <a:gd name="T13" fmla="*/ 2147483646 h 1072"/>
                  <a:gd name="T14" fmla="*/ 2147483646 w 1893"/>
                  <a:gd name="T15" fmla="*/ 2147483646 h 1072"/>
                  <a:gd name="T16" fmla="*/ 2147483646 w 1893"/>
                  <a:gd name="T17" fmla="*/ 2147483646 h 10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7" name="Google Shape;357;p4">
                <a:extLst>
                  <a:ext uri="{FF2B5EF4-FFF2-40B4-BE49-F238E27FC236}">
                    <a16:creationId xmlns:a16="http://schemas.microsoft.com/office/drawing/2014/main" id="{6958543C-BA99-D046-D9B5-86A0C48F445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535351" y="4341719"/>
                <a:ext cx="103007" cy="37556"/>
              </a:xfrm>
              <a:custGeom>
                <a:avLst/>
                <a:gdLst>
                  <a:gd name="T0" fmla="*/ 2147483646 w 1769"/>
                  <a:gd name="T1" fmla="*/ 2147483646 h 645"/>
                  <a:gd name="T2" fmla="*/ 2147483646 w 1769"/>
                  <a:gd name="T3" fmla="*/ 2147483646 h 645"/>
                  <a:gd name="T4" fmla="*/ 2147483646 w 1769"/>
                  <a:gd name="T5" fmla="*/ 2147483646 h 645"/>
                  <a:gd name="T6" fmla="*/ 2147483646 w 1769"/>
                  <a:gd name="T7" fmla="*/ 2147483646 h 645"/>
                  <a:gd name="T8" fmla="*/ 2147483646 w 1769"/>
                  <a:gd name="T9" fmla="*/ 2147483646 h 645"/>
                  <a:gd name="T10" fmla="*/ 2147483646 w 1769"/>
                  <a:gd name="T11" fmla="*/ 2147483646 h 645"/>
                  <a:gd name="T12" fmla="*/ 2147483646 w 1769"/>
                  <a:gd name="T13" fmla="*/ 2147483646 h 645"/>
                  <a:gd name="T14" fmla="*/ 2147483646 w 1769"/>
                  <a:gd name="T15" fmla="*/ 2147483646 h 645"/>
                  <a:gd name="T16" fmla="*/ 2147483646 w 1769"/>
                  <a:gd name="T17" fmla="*/ 2147483646 h 6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8" name="Google Shape;358;p4">
                <a:extLst>
                  <a:ext uri="{FF2B5EF4-FFF2-40B4-BE49-F238E27FC236}">
                    <a16:creationId xmlns:a16="http://schemas.microsoft.com/office/drawing/2014/main" id="{1C0B1E3F-F485-B660-6B0C-273A61ED547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118834" y="4308400"/>
                <a:ext cx="117506" cy="54616"/>
              </a:xfrm>
              <a:custGeom>
                <a:avLst/>
                <a:gdLst>
                  <a:gd name="T0" fmla="*/ 2147483646 w 2018"/>
                  <a:gd name="T1" fmla="*/ 2147483646 h 938"/>
                  <a:gd name="T2" fmla="*/ 2147483646 w 2018"/>
                  <a:gd name="T3" fmla="*/ 2147483646 h 938"/>
                  <a:gd name="T4" fmla="*/ 2147483646 w 2018"/>
                  <a:gd name="T5" fmla="*/ 2147483646 h 938"/>
                  <a:gd name="T6" fmla="*/ 2147483646 w 2018"/>
                  <a:gd name="T7" fmla="*/ 2147483646 h 938"/>
                  <a:gd name="T8" fmla="*/ 2147483646 w 2018"/>
                  <a:gd name="T9" fmla="*/ 2147483646 h 938"/>
                  <a:gd name="T10" fmla="*/ 2147483646 w 2018"/>
                  <a:gd name="T11" fmla="*/ 2147483646 h 938"/>
                  <a:gd name="T12" fmla="*/ 2147483646 w 2018"/>
                  <a:gd name="T13" fmla="*/ 2147483646 h 938"/>
                  <a:gd name="T14" fmla="*/ 2147483646 w 2018"/>
                  <a:gd name="T15" fmla="*/ 2147483646 h 938"/>
                  <a:gd name="T16" fmla="*/ 2147483646 w 2018"/>
                  <a:gd name="T17" fmla="*/ 2147483646 h 9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359;p4">
                <a:extLst>
                  <a:ext uri="{FF2B5EF4-FFF2-40B4-BE49-F238E27FC236}">
                    <a16:creationId xmlns:a16="http://schemas.microsoft.com/office/drawing/2014/main" id="{DB3B6DEE-1CA3-98FA-7CB9-17541E9FC8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780859" y="4335661"/>
                <a:ext cx="95786" cy="48037"/>
              </a:xfrm>
              <a:custGeom>
                <a:avLst/>
                <a:gdLst>
                  <a:gd name="T0" fmla="*/ 2147483646 w 1645"/>
                  <a:gd name="T1" fmla="*/ 0 h 825"/>
                  <a:gd name="T2" fmla="*/ 2147483646 w 1645"/>
                  <a:gd name="T3" fmla="*/ 2147483646 h 825"/>
                  <a:gd name="T4" fmla="*/ 2147483646 w 1645"/>
                  <a:gd name="T5" fmla="*/ 2147483646 h 825"/>
                  <a:gd name="T6" fmla="*/ 2147483646 w 1645"/>
                  <a:gd name="T7" fmla="*/ 2147483646 h 825"/>
                  <a:gd name="T8" fmla="*/ 2147483646 w 1645"/>
                  <a:gd name="T9" fmla="*/ 2147483646 h 825"/>
                  <a:gd name="T10" fmla="*/ 2147483646 w 1645"/>
                  <a:gd name="T11" fmla="*/ 2147483646 h 825"/>
                  <a:gd name="T12" fmla="*/ 2147483646 w 1645"/>
                  <a:gd name="T13" fmla="*/ 2147483646 h 825"/>
                  <a:gd name="T14" fmla="*/ 2147483646 w 1645"/>
                  <a:gd name="T15" fmla="*/ 2147483646 h 825"/>
                  <a:gd name="T16" fmla="*/ 2147483646 w 1645"/>
                  <a:gd name="T17" fmla="*/ 0 h 8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360;p4">
                <a:extLst>
                  <a:ext uri="{FF2B5EF4-FFF2-40B4-BE49-F238E27FC236}">
                    <a16:creationId xmlns:a16="http://schemas.microsoft.com/office/drawing/2014/main" id="{CE7EEDF6-D25F-A6EB-DC74-BD8242F3C3ED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896926" y="4426275"/>
                <a:ext cx="104812" cy="39303"/>
              </a:xfrm>
              <a:custGeom>
                <a:avLst/>
                <a:gdLst>
                  <a:gd name="T0" fmla="*/ 2147483646 w 1800"/>
                  <a:gd name="T1" fmla="*/ 0 h 675"/>
                  <a:gd name="T2" fmla="*/ 2147483646 w 1800"/>
                  <a:gd name="T3" fmla="*/ 2147483646 h 675"/>
                  <a:gd name="T4" fmla="*/ 0 w 1800"/>
                  <a:gd name="T5" fmla="*/ 2147483646 h 675"/>
                  <a:gd name="T6" fmla="*/ 2147483646 w 1800"/>
                  <a:gd name="T7" fmla="*/ 2147483646 h 675"/>
                  <a:gd name="T8" fmla="*/ 2147483646 w 1800"/>
                  <a:gd name="T9" fmla="*/ 2147483646 h 675"/>
                  <a:gd name="T10" fmla="*/ 2147483646 w 1800"/>
                  <a:gd name="T11" fmla="*/ 2147483646 h 675"/>
                  <a:gd name="T12" fmla="*/ 2147483646 w 1800"/>
                  <a:gd name="T13" fmla="*/ 2147483646 h 675"/>
                  <a:gd name="T14" fmla="*/ 2147483646 w 1800"/>
                  <a:gd name="T15" fmla="*/ 2147483646 h 675"/>
                  <a:gd name="T16" fmla="*/ 2147483646 w 1800"/>
                  <a:gd name="T17" fmla="*/ 2147483646 h 675"/>
                  <a:gd name="T18" fmla="*/ 2147483646 w 1800"/>
                  <a:gd name="T19" fmla="*/ 2147483646 h 675"/>
                  <a:gd name="T20" fmla="*/ 2147483646 w 1800"/>
                  <a:gd name="T21" fmla="*/ 0 h 6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361;p4">
                <a:extLst>
                  <a:ext uri="{FF2B5EF4-FFF2-40B4-BE49-F238E27FC236}">
                    <a16:creationId xmlns:a16="http://schemas.microsoft.com/office/drawing/2014/main" id="{90DE39E1-F28C-9FD5-621A-DBF0F2944EC2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035410" y="4484473"/>
                <a:ext cx="146329" cy="74355"/>
              </a:xfrm>
              <a:custGeom>
                <a:avLst/>
                <a:gdLst>
                  <a:gd name="T0" fmla="*/ 2147483646 w 2513"/>
                  <a:gd name="T1" fmla="*/ 0 h 1277"/>
                  <a:gd name="T2" fmla="*/ 2147483646 w 2513"/>
                  <a:gd name="T3" fmla="*/ 2147483646 h 1277"/>
                  <a:gd name="T4" fmla="*/ 2147483646 w 2513"/>
                  <a:gd name="T5" fmla="*/ 2147483646 h 1277"/>
                  <a:gd name="T6" fmla="*/ 2147483646 w 2513"/>
                  <a:gd name="T7" fmla="*/ 2147483646 h 1277"/>
                  <a:gd name="T8" fmla="*/ 2147483646 w 2513"/>
                  <a:gd name="T9" fmla="*/ 2147483646 h 1277"/>
                  <a:gd name="T10" fmla="*/ 2147483646 w 2513"/>
                  <a:gd name="T11" fmla="*/ 2147483646 h 1277"/>
                  <a:gd name="T12" fmla="*/ 2147483646 w 2513"/>
                  <a:gd name="T13" fmla="*/ 2147483646 h 1277"/>
                  <a:gd name="T14" fmla="*/ 2147483646 w 2513"/>
                  <a:gd name="T15" fmla="*/ 2147483646 h 1277"/>
                  <a:gd name="T16" fmla="*/ 2147483646 w 2513"/>
                  <a:gd name="T17" fmla="*/ 0 h 12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0" name="Google Shape;362;p4">
                <a:extLst>
                  <a:ext uri="{FF2B5EF4-FFF2-40B4-BE49-F238E27FC236}">
                    <a16:creationId xmlns:a16="http://schemas.microsoft.com/office/drawing/2014/main" id="{333F2031-19AD-B256-D25C-8B98889536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152901" y="4685992"/>
                <a:ext cx="99397" cy="36450"/>
              </a:xfrm>
              <a:custGeom>
                <a:avLst/>
                <a:gdLst>
                  <a:gd name="T0" fmla="*/ 2147483646 w 1707"/>
                  <a:gd name="T1" fmla="*/ 0 h 626"/>
                  <a:gd name="T2" fmla="*/ 2147483646 w 1707"/>
                  <a:gd name="T3" fmla="*/ 2147483646 h 626"/>
                  <a:gd name="T4" fmla="*/ 2147483646 w 1707"/>
                  <a:gd name="T5" fmla="*/ 2147483646 h 626"/>
                  <a:gd name="T6" fmla="*/ 2147483646 w 1707"/>
                  <a:gd name="T7" fmla="*/ 2147483646 h 626"/>
                  <a:gd name="T8" fmla="*/ 2147483646 w 1707"/>
                  <a:gd name="T9" fmla="*/ 2147483646 h 626"/>
                  <a:gd name="T10" fmla="*/ 2147483646 w 1707"/>
                  <a:gd name="T11" fmla="*/ 2147483646 h 626"/>
                  <a:gd name="T12" fmla="*/ 2147483646 w 1707"/>
                  <a:gd name="T13" fmla="*/ 2147483646 h 626"/>
                  <a:gd name="T14" fmla="*/ 2147483646 w 1707"/>
                  <a:gd name="T15" fmla="*/ 0 h 6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1" name="Google Shape;363;p4">
                <a:extLst>
                  <a:ext uri="{FF2B5EF4-FFF2-40B4-BE49-F238E27FC236}">
                    <a16:creationId xmlns:a16="http://schemas.microsoft.com/office/drawing/2014/main" id="{B42DB414-EB4F-77D3-8BA6-F6C3E3556063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100228" y="4854235"/>
                <a:ext cx="153608" cy="70337"/>
              </a:xfrm>
              <a:custGeom>
                <a:avLst/>
                <a:gdLst>
                  <a:gd name="T0" fmla="*/ 2147483646 w 2638"/>
                  <a:gd name="T1" fmla="*/ 0 h 1208"/>
                  <a:gd name="T2" fmla="*/ 2147483646 w 2638"/>
                  <a:gd name="T3" fmla="*/ 2147483646 h 1208"/>
                  <a:gd name="T4" fmla="*/ 2147483646 w 2638"/>
                  <a:gd name="T5" fmla="*/ 2147483646 h 1208"/>
                  <a:gd name="T6" fmla="*/ 2147483646 w 2638"/>
                  <a:gd name="T7" fmla="*/ 2147483646 h 1208"/>
                  <a:gd name="T8" fmla="*/ 2147483646 w 2638"/>
                  <a:gd name="T9" fmla="*/ 2147483646 h 1208"/>
                  <a:gd name="T10" fmla="*/ 2147483646 w 2638"/>
                  <a:gd name="T11" fmla="*/ 2147483646 h 1208"/>
                  <a:gd name="T12" fmla="*/ 2147483646 w 2638"/>
                  <a:gd name="T13" fmla="*/ 2147483646 h 1208"/>
                  <a:gd name="T14" fmla="*/ 2147483646 w 2638"/>
                  <a:gd name="T15" fmla="*/ 2147483646 h 1208"/>
                  <a:gd name="T16" fmla="*/ 2147483646 w 2638"/>
                  <a:gd name="T17" fmla="*/ 0 h 12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2" name="Google Shape;364;p4">
                <a:extLst>
                  <a:ext uri="{FF2B5EF4-FFF2-40B4-BE49-F238E27FC236}">
                    <a16:creationId xmlns:a16="http://schemas.microsoft.com/office/drawing/2014/main" id="{88AB89B4-1EA6-5DE2-D4CE-39A1BB2A452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909141" y="4699932"/>
                <a:ext cx="84956" cy="50657"/>
              </a:xfrm>
              <a:custGeom>
                <a:avLst/>
                <a:gdLst>
                  <a:gd name="T0" fmla="*/ 2147483646 w 1459"/>
                  <a:gd name="T1" fmla="*/ 2147483646 h 870"/>
                  <a:gd name="T2" fmla="*/ 2147483646 w 1459"/>
                  <a:gd name="T3" fmla="*/ 2147483646 h 870"/>
                  <a:gd name="T4" fmla="*/ 2147483646 w 1459"/>
                  <a:gd name="T5" fmla="*/ 2147483646 h 870"/>
                  <a:gd name="T6" fmla="*/ 2147483646 w 1459"/>
                  <a:gd name="T7" fmla="*/ 2147483646 h 870"/>
                  <a:gd name="T8" fmla="*/ 2147483646 w 1459"/>
                  <a:gd name="T9" fmla="*/ 2147483646 h 870"/>
                  <a:gd name="T10" fmla="*/ 2147483646 w 1459"/>
                  <a:gd name="T11" fmla="*/ 2147483646 h 870"/>
                  <a:gd name="T12" fmla="*/ 2147483646 w 1459"/>
                  <a:gd name="T13" fmla="*/ 2147483646 h 870"/>
                  <a:gd name="T14" fmla="*/ 2147483646 w 1459"/>
                  <a:gd name="T15" fmla="*/ 2147483646 h 8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lnTo>
                      <a:pt x="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3" name="Google Shape;365;p4">
                <a:extLst>
                  <a:ext uri="{FF2B5EF4-FFF2-40B4-BE49-F238E27FC236}">
                    <a16:creationId xmlns:a16="http://schemas.microsoft.com/office/drawing/2014/main" id="{3512395D-1CC5-4356-18D4-27DBA1CDE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661505" y="4790849"/>
                <a:ext cx="119253" cy="43961"/>
              </a:xfrm>
              <a:custGeom>
                <a:avLst/>
                <a:gdLst>
                  <a:gd name="T0" fmla="*/ 2147483646 w 2048"/>
                  <a:gd name="T1" fmla="*/ 2147483646 h 755"/>
                  <a:gd name="T2" fmla="*/ 2147483646 w 2048"/>
                  <a:gd name="T3" fmla="*/ 2147483646 h 755"/>
                  <a:gd name="T4" fmla="*/ 2147483646 w 2048"/>
                  <a:gd name="T5" fmla="*/ 2147483646 h 755"/>
                  <a:gd name="T6" fmla="*/ 2147483646 w 2048"/>
                  <a:gd name="T7" fmla="*/ 2147483646 h 755"/>
                  <a:gd name="T8" fmla="*/ 2147483646 w 2048"/>
                  <a:gd name="T9" fmla="*/ 2147483646 h 755"/>
                  <a:gd name="T10" fmla="*/ 2147483646 w 2048"/>
                  <a:gd name="T11" fmla="*/ 2147483646 h 755"/>
                  <a:gd name="T12" fmla="*/ 2147483646 w 2048"/>
                  <a:gd name="T13" fmla="*/ 2147483646 h 755"/>
                  <a:gd name="T14" fmla="*/ 2147483646 w 2048"/>
                  <a:gd name="T15" fmla="*/ 2147483646 h 755"/>
                  <a:gd name="T16" fmla="*/ 2147483646 w 2048"/>
                  <a:gd name="T17" fmla="*/ 2147483646 h 7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4" name="Google Shape;366;p4">
                <a:extLst>
                  <a:ext uri="{FF2B5EF4-FFF2-40B4-BE49-F238E27FC236}">
                    <a16:creationId xmlns:a16="http://schemas.microsoft.com/office/drawing/2014/main" id="{AC6AD2A6-E8F4-6BCD-4E1D-FC2613CF1073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716042" y="4640466"/>
                <a:ext cx="115642" cy="32548"/>
              </a:xfrm>
              <a:custGeom>
                <a:avLst/>
                <a:gdLst>
                  <a:gd name="T0" fmla="*/ 2147483646 w 1986"/>
                  <a:gd name="T1" fmla="*/ 0 h 559"/>
                  <a:gd name="T2" fmla="*/ 2147483646 w 1986"/>
                  <a:gd name="T3" fmla="*/ 2147483646 h 559"/>
                  <a:gd name="T4" fmla="*/ 2147483646 w 1986"/>
                  <a:gd name="T5" fmla="*/ 0 h 5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5" name="Google Shape;367;p4">
                <a:extLst>
                  <a:ext uri="{FF2B5EF4-FFF2-40B4-BE49-F238E27FC236}">
                    <a16:creationId xmlns:a16="http://schemas.microsoft.com/office/drawing/2014/main" id="{77D77AC4-990E-82DE-313D-D9B506DAE507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596313" y="4488004"/>
                <a:ext cx="97591" cy="45242"/>
              </a:xfrm>
              <a:custGeom>
                <a:avLst/>
                <a:gdLst>
                  <a:gd name="T0" fmla="*/ 2147483646 w 1676"/>
                  <a:gd name="T1" fmla="*/ 2147483646 h 777"/>
                  <a:gd name="T2" fmla="*/ 2147483646 w 1676"/>
                  <a:gd name="T3" fmla="*/ 2147483646 h 777"/>
                  <a:gd name="T4" fmla="*/ 2147483646 w 1676"/>
                  <a:gd name="T5" fmla="*/ 2147483646 h 777"/>
                  <a:gd name="T6" fmla="*/ 2147483646 w 1676"/>
                  <a:gd name="T7" fmla="*/ 2147483646 h 777"/>
                  <a:gd name="T8" fmla="*/ 2147483646 w 1676"/>
                  <a:gd name="T9" fmla="*/ 2147483646 h 777"/>
                  <a:gd name="T10" fmla="*/ 2147483646 w 1676"/>
                  <a:gd name="T11" fmla="*/ 2147483646 h 777"/>
                  <a:gd name="T12" fmla="*/ 2147483646 w 1676"/>
                  <a:gd name="T13" fmla="*/ 2147483646 h 7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lnTo>
                      <a:pt x="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6" name="Google Shape;368;p4">
                <a:extLst>
                  <a:ext uri="{FF2B5EF4-FFF2-40B4-BE49-F238E27FC236}">
                    <a16:creationId xmlns:a16="http://schemas.microsoft.com/office/drawing/2014/main" id="{F072DEB6-68EC-44E4-F4CE-02D861CEE59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411673" y="4405110"/>
                <a:ext cx="113837" cy="32548"/>
              </a:xfrm>
              <a:custGeom>
                <a:avLst/>
                <a:gdLst>
                  <a:gd name="T0" fmla="*/ 2147483646 w 1955"/>
                  <a:gd name="T1" fmla="*/ 2147483646 h 559"/>
                  <a:gd name="T2" fmla="*/ 2147483646 w 1955"/>
                  <a:gd name="T3" fmla="*/ 2147483646 h 559"/>
                  <a:gd name="T4" fmla="*/ 2147483646 w 1955"/>
                  <a:gd name="T5" fmla="*/ 2147483646 h 5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7" name="Google Shape;369;p4">
                <a:extLst>
                  <a:ext uri="{FF2B5EF4-FFF2-40B4-BE49-F238E27FC236}">
                    <a16:creationId xmlns:a16="http://schemas.microsoft.com/office/drawing/2014/main" id="{1B268FCC-CD11-E89B-3316-A7D4E6C11D1A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260348" y="4417234"/>
                <a:ext cx="95786" cy="45184"/>
              </a:xfrm>
              <a:custGeom>
                <a:avLst/>
                <a:gdLst>
                  <a:gd name="T0" fmla="*/ 2147483646 w 1645"/>
                  <a:gd name="T1" fmla="*/ 0 h 776"/>
                  <a:gd name="T2" fmla="*/ 2147483646 w 1645"/>
                  <a:gd name="T3" fmla="*/ 2147483646 h 776"/>
                  <a:gd name="T4" fmla="*/ 2147483646 w 1645"/>
                  <a:gd name="T5" fmla="*/ 0 h 7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8" name="Google Shape;370;p4">
                <a:extLst>
                  <a:ext uri="{FF2B5EF4-FFF2-40B4-BE49-F238E27FC236}">
                    <a16:creationId xmlns:a16="http://schemas.microsoft.com/office/drawing/2014/main" id="{FCB6DB29-E75B-E476-B5EA-EF7116467547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298549" y="4538806"/>
                <a:ext cx="92176" cy="38255"/>
              </a:xfrm>
              <a:custGeom>
                <a:avLst/>
                <a:gdLst>
                  <a:gd name="T0" fmla="*/ 2147483646 w 1583"/>
                  <a:gd name="T1" fmla="*/ 0 h 657"/>
                  <a:gd name="T2" fmla="*/ 2147483646 w 1583"/>
                  <a:gd name="T3" fmla="*/ 2147483646 h 657"/>
                  <a:gd name="T4" fmla="*/ 2147483646 w 1583"/>
                  <a:gd name="T5" fmla="*/ 2147483646 h 657"/>
                  <a:gd name="T6" fmla="*/ 2147483646 w 1583"/>
                  <a:gd name="T7" fmla="*/ 2147483646 h 657"/>
                  <a:gd name="T8" fmla="*/ 2147483646 w 1583"/>
                  <a:gd name="T9" fmla="*/ 2147483646 h 657"/>
                  <a:gd name="T10" fmla="*/ 2147483646 w 1583"/>
                  <a:gd name="T11" fmla="*/ 2147483646 h 657"/>
                  <a:gd name="T12" fmla="*/ 2147483646 w 1583"/>
                  <a:gd name="T13" fmla="*/ 2147483646 h 657"/>
                  <a:gd name="T14" fmla="*/ 2147483646 w 1583"/>
                  <a:gd name="T15" fmla="*/ 0 h 6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9" name="Google Shape;371;p4">
                <a:extLst>
                  <a:ext uri="{FF2B5EF4-FFF2-40B4-BE49-F238E27FC236}">
                    <a16:creationId xmlns:a16="http://schemas.microsoft.com/office/drawing/2014/main" id="{9E0A3E0C-5605-5600-B4D6-0D332824AB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400126" y="4620999"/>
                <a:ext cx="95786" cy="46989"/>
              </a:xfrm>
              <a:custGeom>
                <a:avLst/>
                <a:gdLst>
                  <a:gd name="T0" fmla="*/ 2147483646 w 1645"/>
                  <a:gd name="T1" fmla="*/ 0 h 807"/>
                  <a:gd name="T2" fmla="*/ 2147483646 w 1645"/>
                  <a:gd name="T3" fmla="*/ 2147483646 h 807"/>
                  <a:gd name="T4" fmla="*/ 2147483646 w 1645"/>
                  <a:gd name="T5" fmla="*/ 0 h 8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2" name="Google Shape;372;p4">
                <a:extLst>
                  <a:ext uri="{FF2B5EF4-FFF2-40B4-BE49-F238E27FC236}">
                    <a16:creationId xmlns:a16="http://schemas.microsoft.com/office/drawing/2014/main" id="{EE57C640-A6E8-BFBE-FECF-995863EDA6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569542" y="4609361"/>
                <a:ext cx="93981" cy="32548"/>
              </a:xfrm>
              <a:custGeom>
                <a:avLst/>
                <a:gdLst>
                  <a:gd name="T0" fmla="*/ 2147483646 w 1614"/>
                  <a:gd name="T1" fmla="*/ 0 h 559"/>
                  <a:gd name="T2" fmla="*/ 2147483646 w 1614"/>
                  <a:gd name="T3" fmla="*/ 2147483646 h 559"/>
                  <a:gd name="T4" fmla="*/ 2147483646 w 1614"/>
                  <a:gd name="T5" fmla="*/ 2147483646 h 559"/>
                  <a:gd name="T6" fmla="*/ 2147483646 w 1614"/>
                  <a:gd name="T7" fmla="*/ 2147483646 h 559"/>
                  <a:gd name="T8" fmla="*/ 2147483646 w 1614"/>
                  <a:gd name="T9" fmla="*/ 2147483646 h 559"/>
                  <a:gd name="T10" fmla="*/ 2147483646 w 1614"/>
                  <a:gd name="T11" fmla="*/ 0 h 559"/>
                  <a:gd name="T12" fmla="*/ 2147483646 w 1614"/>
                  <a:gd name="T13" fmla="*/ 0 h 5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3" name="Google Shape;373;p4">
                <a:extLst>
                  <a:ext uri="{FF2B5EF4-FFF2-40B4-BE49-F238E27FC236}">
                    <a16:creationId xmlns:a16="http://schemas.microsoft.com/office/drawing/2014/main" id="{A9F97827-8F33-8225-893F-AD88537514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262558" y="4750610"/>
                <a:ext cx="176259" cy="32781"/>
              </a:xfrm>
              <a:custGeom>
                <a:avLst/>
                <a:gdLst>
                  <a:gd name="T0" fmla="*/ 2147483646 w 3027"/>
                  <a:gd name="T1" fmla="*/ 2147483646 h 563"/>
                  <a:gd name="T2" fmla="*/ 2147483646 w 3027"/>
                  <a:gd name="T3" fmla="*/ 2147483646 h 563"/>
                  <a:gd name="T4" fmla="*/ 2147483646 w 3027"/>
                  <a:gd name="T5" fmla="*/ 2147483646 h 563"/>
                  <a:gd name="T6" fmla="*/ 2147483646 w 3027"/>
                  <a:gd name="T7" fmla="*/ 2147483646 h 563"/>
                  <a:gd name="T8" fmla="*/ 2147483646 w 3027"/>
                  <a:gd name="T9" fmla="*/ 2147483646 h 563"/>
                  <a:gd name="T10" fmla="*/ 2147483646 w 3027"/>
                  <a:gd name="T11" fmla="*/ 2147483646 h 563"/>
                  <a:gd name="T12" fmla="*/ 2147483646 w 3027"/>
                  <a:gd name="T13" fmla="*/ 2147483646 h 563"/>
                  <a:gd name="T14" fmla="*/ 2147483646 w 3027"/>
                  <a:gd name="T15" fmla="*/ 2147483646 h 563"/>
                  <a:gd name="T16" fmla="*/ 2147483646 w 3027"/>
                  <a:gd name="T17" fmla="*/ 2147483646 h 563"/>
                  <a:gd name="T18" fmla="*/ 2147483646 w 3027"/>
                  <a:gd name="T19" fmla="*/ 2147483646 h 563"/>
                  <a:gd name="T20" fmla="*/ 2147483646 w 3027"/>
                  <a:gd name="T21" fmla="*/ 2147483646 h 563"/>
                  <a:gd name="T22" fmla="*/ 2147483646 w 3027"/>
                  <a:gd name="T23" fmla="*/ 2147483646 h 5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4" name="Google Shape;374;p4">
                <a:extLst>
                  <a:ext uri="{FF2B5EF4-FFF2-40B4-BE49-F238E27FC236}">
                    <a16:creationId xmlns:a16="http://schemas.microsoft.com/office/drawing/2014/main" id="{DAA97077-F64D-68EA-D075-9CCB1FD0C9D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61020" y="4723690"/>
                <a:ext cx="93981" cy="47047"/>
              </a:xfrm>
              <a:custGeom>
                <a:avLst/>
                <a:gdLst>
                  <a:gd name="T0" fmla="*/ 2147483646 w 1614"/>
                  <a:gd name="T1" fmla="*/ 2147483646 h 808"/>
                  <a:gd name="T2" fmla="*/ 2147483646 w 1614"/>
                  <a:gd name="T3" fmla="*/ 2147483646 h 808"/>
                  <a:gd name="T4" fmla="*/ 2147483646 w 1614"/>
                  <a:gd name="T5" fmla="*/ 2147483646 h 8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5" name="Google Shape;375;p4">
                <a:extLst>
                  <a:ext uri="{FF2B5EF4-FFF2-40B4-BE49-F238E27FC236}">
                    <a16:creationId xmlns:a16="http://schemas.microsoft.com/office/drawing/2014/main" id="{5FB3D461-1866-8427-79C3-2E8EFC2768FB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30399" y="4853917"/>
                <a:ext cx="124260" cy="31792"/>
              </a:xfrm>
              <a:custGeom>
                <a:avLst/>
                <a:gdLst>
                  <a:gd name="T0" fmla="*/ 2147483646 w 2134"/>
                  <a:gd name="T1" fmla="*/ 2147483646 h 546"/>
                  <a:gd name="T2" fmla="*/ 2147483646 w 2134"/>
                  <a:gd name="T3" fmla="*/ 2147483646 h 546"/>
                  <a:gd name="T4" fmla="*/ 2147483646 w 2134"/>
                  <a:gd name="T5" fmla="*/ 2147483646 h 546"/>
                  <a:gd name="T6" fmla="*/ 2147483646 w 2134"/>
                  <a:gd name="T7" fmla="*/ 2147483646 h 546"/>
                  <a:gd name="T8" fmla="*/ 2147483646 w 2134"/>
                  <a:gd name="T9" fmla="*/ 2147483646 h 546"/>
                  <a:gd name="T10" fmla="*/ 2147483646 w 2134"/>
                  <a:gd name="T11" fmla="*/ 2147483646 h 546"/>
                  <a:gd name="T12" fmla="*/ 2147483646 w 2134"/>
                  <a:gd name="T13" fmla="*/ 2147483646 h 546"/>
                  <a:gd name="T14" fmla="*/ 2147483646 w 2134"/>
                  <a:gd name="T15" fmla="*/ 2147483646 h 546"/>
                  <a:gd name="T16" fmla="*/ 2147483646 w 2134"/>
                  <a:gd name="T17" fmla="*/ 2147483646 h 5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6" name="Google Shape;376;p4">
                <a:extLst>
                  <a:ext uri="{FF2B5EF4-FFF2-40B4-BE49-F238E27FC236}">
                    <a16:creationId xmlns:a16="http://schemas.microsoft.com/office/drawing/2014/main" id="{CFFA785C-3F81-A697-34E4-2228E755361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111684" y="4611706"/>
                <a:ext cx="130083" cy="31035"/>
              </a:xfrm>
              <a:custGeom>
                <a:avLst/>
                <a:gdLst>
                  <a:gd name="T0" fmla="*/ 2147483646 w 2234"/>
                  <a:gd name="T1" fmla="*/ 0 h 533"/>
                  <a:gd name="T2" fmla="*/ 2147483646 w 2234"/>
                  <a:gd name="T3" fmla="*/ 2147483646 h 533"/>
                  <a:gd name="T4" fmla="*/ 2147483646 w 2234"/>
                  <a:gd name="T5" fmla="*/ 2147483646 h 533"/>
                  <a:gd name="T6" fmla="*/ 2147483646 w 2234"/>
                  <a:gd name="T7" fmla="*/ 2147483646 h 533"/>
                  <a:gd name="T8" fmla="*/ 2147483646 w 2234"/>
                  <a:gd name="T9" fmla="*/ 2147483646 h 533"/>
                  <a:gd name="T10" fmla="*/ 2147483646 w 2234"/>
                  <a:gd name="T11" fmla="*/ 2147483646 h 533"/>
                  <a:gd name="T12" fmla="*/ 2147483646 w 2234"/>
                  <a:gd name="T13" fmla="*/ 0 h 533"/>
                  <a:gd name="T14" fmla="*/ 2147483646 w 2234"/>
                  <a:gd name="T15" fmla="*/ 0 h 5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7" name="Google Shape;377;p4">
                <a:extLst>
                  <a:ext uri="{FF2B5EF4-FFF2-40B4-BE49-F238E27FC236}">
                    <a16:creationId xmlns:a16="http://schemas.microsoft.com/office/drawing/2014/main" id="{E726B2F9-4C6C-B962-912D-028F4C24431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86956" y="4479838"/>
                <a:ext cx="115701" cy="30743"/>
              </a:xfrm>
              <a:custGeom>
                <a:avLst/>
                <a:gdLst>
                  <a:gd name="T0" fmla="*/ 2147483646 w 1987"/>
                  <a:gd name="T1" fmla="*/ 2147483646 h 528"/>
                  <a:gd name="T2" fmla="*/ 2147483646 w 1987"/>
                  <a:gd name="T3" fmla="*/ 2147483646 h 528"/>
                  <a:gd name="T4" fmla="*/ 2147483646 w 1987"/>
                  <a:gd name="T5" fmla="*/ 2147483646 h 5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8" name="Google Shape;378;p4">
                <a:extLst>
                  <a:ext uri="{FF2B5EF4-FFF2-40B4-BE49-F238E27FC236}">
                    <a16:creationId xmlns:a16="http://schemas.microsoft.com/office/drawing/2014/main" id="{AEC6DD59-840F-8215-730E-6B7388F1818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62376" y="4370819"/>
                <a:ext cx="90371" cy="41923"/>
              </a:xfrm>
              <a:custGeom>
                <a:avLst/>
                <a:gdLst>
                  <a:gd name="T0" fmla="*/ 2147483646 w 1552"/>
                  <a:gd name="T1" fmla="*/ 2147483646 h 720"/>
                  <a:gd name="T2" fmla="*/ 2147483646 w 1552"/>
                  <a:gd name="T3" fmla="*/ 2147483646 h 720"/>
                  <a:gd name="T4" fmla="*/ 2147483646 w 1552"/>
                  <a:gd name="T5" fmla="*/ 2147483646 h 720"/>
                  <a:gd name="T6" fmla="*/ 2147483646 w 1552"/>
                  <a:gd name="T7" fmla="*/ 2147483646 h 720"/>
                  <a:gd name="T8" fmla="*/ 2147483646 w 1552"/>
                  <a:gd name="T9" fmla="*/ 2147483646 h 720"/>
                  <a:gd name="T10" fmla="*/ 2147483646 w 1552"/>
                  <a:gd name="T11" fmla="*/ 2147483646 h 720"/>
                  <a:gd name="T12" fmla="*/ 2147483646 w 1552"/>
                  <a:gd name="T13" fmla="*/ 2147483646 h 720"/>
                  <a:gd name="T14" fmla="*/ 2147483646 w 1552"/>
                  <a:gd name="T15" fmla="*/ 2147483646 h 7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9" name="Google Shape;379;p4">
                <a:extLst>
                  <a:ext uri="{FF2B5EF4-FFF2-40B4-BE49-F238E27FC236}">
                    <a16:creationId xmlns:a16="http://schemas.microsoft.com/office/drawing/2014/main" id="{4EF224D3-A361-BA30-7FB0-297247E5D85B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212795" y="4459478"/>
                <a:ext cx="93981" cy="50599"/>
              </a:xfrm>
              <a:custGeom>
                <a:avLst/>
                <a:gdLst>
                  <a:gd name="T0" fmla="*/ 2147483646 w 1614"/>
                  <a:gd name="T1" fmla="*/ 0 h 869"/>
                  <a:gd name="T2" fmla="*/ 2147483646 w 1614"/>
                  <a:gd name="T3" fmla="*/ 2147483646 h 869"/>
                  <a:gd name="T4" fmla="*/ 2147483646 w 1614"/>
                  <a:gd name="T5" fmla="*/ 0 h 86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0" name="Google Shape;380;p4">
                <a:extLst>
                  <a:ext uri="{FF2B5EF4-FFF2-40B4-BE49-F238E27FC236}">
                    <a16:creationId xmlns:a16="http://schemas.microsoft.com/office/drawing/2014/main" id="{D467AD5A-3DC4-81FD-751F-ABCF006A16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145853" y="4541382"/>
                <a:ext cx="112032" cy="69580"/>
              </a:xfrm>
              <a:custGeom>
                <a:avLst/>
                <a:gdLst>
                  <a:gd name="T0" fmla="*/ 2147483646 w 1924"/>
                  <a:gd name="T1" fmla="*/ 2147483646 h 1195"/>
                  <a:gd name="T2" fmla="*/ 2147483646 w 1924"/>
                  <a:gd name="T3" fmla="*/ 2147483646 h 1195"/>
                  <a:gd name="T4" fmla="*/ 2147483646 w 1924"/>
                  <a:gd name="T5" fmla="*/ 2147483646 h 1195"/>
                  <a:gd name="T6" fmla="*/ 2147483646 w 1924"/>
                  <a:gd name="T7" fmla="*/ 2147483646 h 1195"/>
                  <a:gd name="T8" fmla="*/ 2147483646 w 1924"/>
                  <a:gd name="T9" fmla="*/ 2147483646 h 1195"/>
                  <a:gd name="T10" fmla="*/ 2147483646 w 1924"/>
                  <a:gd name="T11" fmla="*/ 2147483646 h 1195"/>
                  <a:gd name="T12" fmla="*/ 2147483646 w 1924"/>
                  <a:gd name="T13" fmla="*/ 2147483646 h 1195"/>
                  <a:gd name="T14" fmla="*/ 2147483646 w 1924"/>
                  <a:gd name="T15" fmla="*/ 2147483646 h 1195"/>
                  <a:gd name="T16" fmla="*/ 2147483646 w 1924"/>
                  <a:gd name="T17" fmla="*/ 2147483646 h 1195"/>
                  <a:gd name="T18" fmla="*/ 2147483646 w 1924"/>
                  <a:gd name="T19" fmla="*/ 2147483646 h 11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1" name="Google Shape;381;p4">
                <a:extLst>
                  <a:ext uri="{FF2B5EF4-FFF2-40B4-BE49-F238E27FC236}">
                    <a16:creationId xmlns:a16="http://schemas.microsoft.com/office/drawing/2014/main" id="{152C3416-B54A-117C-5B73-1ADD60ECE79B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117570" y="4693484"/>
                <a:ext cx="106617" cy="28938"/>
              </a:xfrm>
              <a:custGeom>
                <a:avLst/>
                <a:gdLst>
                  <a:gd name="T0" fmla="*/ 2147483646 w 1831"/>
                  <a:gd name="T1" fmla="*/ 0 h 497"/>
                  <a:gd name="T2" fmla="*/ 2147483646 w 1831"/>
                  <a:gd name="T3" fmla="*/ 2147483646 h 497"/>
                  <a:gd name="T4" fmla="*/ 2147483646 w 1831"/>
                  <a:gd name="T5" fmla="*/ 0 h 49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2" name="Google Shape;382;p4">
                <a:extLst>
                  <a:ext uri="{FF2B5EF4-FFF2-40B4-BE49-F238E27FC236}">
                    <a16:creationId xmlns:a16="http://schemas.microsoft.com/office/drawing/2014/main" id="{D80AE03B-3F72-577F-1628-8BBA33283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219900" y="4883379"/>
                <a:ext cx="128336" cy="46406"/>
              </a:xfrm>
              <a:custGeom>
                <a:avLst/>
                <a:gdLst>
                  <a:gd name="T0" fmla="*/ 2147483646 w 2204"/>
                  <a:gd name="T1" fmla="*/ 0 h 797"/>
                  <a:gd name="T2" fmla="*/ 2147483646 w 2204"/>
                  <a:gd name="T3" fmla="*/ 2147483646 h 797"/>
                  <a:gd name="T4" fmla="*/ 2147483646 w 2204"/>
                  <a:gd name="T5" fmla="*/ 2147483646 h 797"/>
                  <a:gd name="T6" fmla="*/ 2147483646 w 2204"/>
                  <a:gd name="T7" fmla="*/ 2147483646 h 797"/>
                  <a:gd name="T8" fmla="*/ 2147483646 w 2204"/>
                  <a:gd name="T9" fmla="*/ 2147483646 h 797"/>
                  <a:gd name="T10" fmla="*/ 2147483646 w 2204"/>
                  <a:gd name="T11" fmla="*/ 2147483646 h 797"/>
                  <a:gd name="T12" fmla="*/ 2147483646 w 2204"/>
                  <a:gd name="T13" fmla="*/ 2147483646 h 797"/>
                  <a:gd name="T14" fmla="*/ 2147483646 w 2204"/>
                  <a:gd name="T15" fmla="*/ 2147483646 h 797"/>
                  <a:gd name="T16" fmla="*/ 2147483646 w 2204"/>
                  <a:gd name="T17" fmla="*/ 0 h 7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3" name="Google Shape;383;p4">
                <a:extLst>
                  <a:ext uri="{FF2B5EF4-FFF2-40B4-BE49-F238E27FC236}">
                    <a16:creationId xmlns:a16="http://schemas.microsoft.com/office/drawing/2014/main" id="{84A65049-D381-08ED-0DFC-DF0CD8BE2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435485" y="4915741"/>
                <a:ext cx="135557" cy="51705"/>
              </a:xfrm>
              <a:custGeom>
                <a:avLst/>
                <a:gdLst>
                  <a:gd name="T0" fmla="*/ 2147483646 w 2328"/>
                  <a:gd name="T1" fmla="*/ 2147483646 h 888"/>
                  <a:gd name="T2" fmla="*/ 2147483646 w 2328"/>
                  <a:gd name="T3" fmla="*/ 2147483646 h 888"/>
                  <a:gd name="T4" fmla="*/ 2147483646 w 2328"/>
                  <a:gd name="T5" fmla="*/ 2147483646 h 888"/>
                  <a:gd name="T6" fmla="*/ 2147483646 w 2328"/>
                  <a:gd name="T7" fmla="*/ 2147483646 h 888"/>
                  <a:gd name="T8" fmla="*/ 2147483646 w 2328"/>
                  <a:gd name="T9" fmla="*/ 2147483646 h 888"/>
                  <a:gd name="T10" fmla="*/ 2147483646 w 2328"/>
                  <a:gd name="T11" fmla="*/ 2147483646 h 888"/>
                  <a:gd name="T12" fmla="*/ 2147483646 w 2328"/>
                  <a:gd name="T13" fmla="*/ 2147483646 h 888"/>
                  <a:gd name="T14" fmla="*/ 2147483646 w 2328"/>
                  <a:gd name="T15" fmla="*/ 2147483646 h 888"/>
                  <a:gd name="T16" fmla="*/ 2147483646 w 2328"/>
                  <a:gd name="T17" fmla="*/ 2147483646 h 8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4" name="Google Shape;384;p4">
                <a:extLst>
                  <a:ext uri="{FF2B5EF4-FFF2-40B4-BE49-F238E27FC236}">
                    <a16:creationId xmlns:a16="http://schemas.microsoft.com/office/drawing/2014/main" id="{DBAE40E4-3C10-DC5E-71E8-60629E9EB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367530" y="4751000"/>
                <a:ext cx="106617" cy="44776"/>
              </a:xfrm>
              <a:custGeom>
                <a:avLst/>
                <a:gdLst>
                  <a:gd name="T0" fmla="*/ 2147483646 w 1831"/>
                  <a:gd name="T1" fmla="*/ 2147483646 h 769"/>
                  <a:gd name="T2" fmla="*/ 2147483646 w 1831"/>
                  <a:gd name="T3" fmla="*/ 2147483646 h 769"/>
                  <a:gd name="T4" fmla="*/ 2147483646 w 1831"/>
                  <a:gd name="T5" fmla="*/ 2147483646 h 769"/>
                  <a:gd name="T6" fmla="*/ 2147483646 w 1831"/>
                  <a:gd name="T7" fmla="*/ 2147483646 h 769"/>
                  <a:gd name="T8" fmla="*/ 2147483646 w 1831"/>
                  <a:gd name="T9" fmla="*/ 2147483646 h 769"/>
                  <a:gd name="T10" fmla="*/ 2147483646 w 1831"/>
                  <a:gd name="T11" fmla="*/ 2147483646 h 769"/>
                  <a:gd name="T12" fmla="*/ 2147483646 w 1831"/>
                  <a:gd name="T13" fmla="*/ 2147483646 h 769"/>
                  <a:gd name="T14" fmla="*/ 2147483646 w 1831"/>
                  <a:gd name="T15" fmla="*/ 2147483646 h 769"/>
                  <a:gd name="T16" fmla="*/ 2147483646 w 1831"/>
                  <a:gd name="T17" fmla="*/ 2147483646 h 7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5" name="Google Shape;385;p4">
                <a:extLst>
                  <a:ext uri="{FF2B5EF4-FFF2-40B4-BE49-F238E27FC236}">
                    <a16:creationId xmlns:a16="http://schemas.microsoft.com/office/drawing/2014/main" id="{0582C38E-86BE-59AC-17D5-8F5B0DA8E98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335072" y="4573098"/>
                <a:ext cx="84956" cy="40060"/>
              </a:xfrm>
              <a:custGeom>
                <a:avLst/>
                <a:gdLst>
                  <a:gd name="T0" fmla="*/ 2147483646 w 1459"/>
                  <a:gd name="T1" fmla="*/ 0 h 688"/>
                  <a:gd name="T2" fmla="*/ 2147483646 w 1459"/>
                  <a:gd name="T3" fmla="*/ 2147483646 h 688"/>
                  <a:gd name="T4" fmla="*/ 2147483646 w 1459"/>
                  <a:gd name="T5" fmla="*/ 2147483646 h 688"/>
                  <a:gd name="T6" fmla="*/ 2147483646 w 1459"/>
                  <a:gd name="T7" fmla="*/ 2147483646 h 688"/>
                  <a:gd name="T8" fmla="*/ 2147483646 w 1459"/>
                  <a:gd name="T9" fmla="*/ 2147483646 h 688"/>
                  <a:gd name="T10" fmla="*/ 2147483646 w 1459"/>
                  <a:gd name="T11" fmla="*/ 2147483646 h 688"/>
                  <a:gd name="T12" fmla="*/ 2147483646 w 1459"/>
                  <a:gd name="T13" fmla="*/ 2147483646 h 688"/>
                  <a:gd name="T14" fmla="*/ 2147483646 w 1459"/>
                  <a:gd name="T15" fmla="*/ 0 h 6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6" name="Google Shape;386;p4">
                <a:extLst>
                  <a:ext uri="{FF2B5EF4-FFF2-40B4-BE49-F238E27FC236}">
                    <a16:creationId xmlns:a16="http://schemas.microsoft.com/office/drawing/2014/main" id="{BDA7465E-DC9E-2451-5E3D-1233384FA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414983" y="4513806"/>
                <a:ext cx="77735" cy="47047"/>
              </a:xfrm>
              <a:custGeom>
                <a:avLst/>
                <a:gdLst>
                  <a:gd name="T0" fmla="*/ 2147483646 w 1335"/>
                  <a:gd name="T1" fmla="*/ 2147483646 h 808"/>
                  <a:gd name="T2" fmla="*/ 2147483646 w 1335"/>
                  <a:gd name="T3" fmla="*/ 2147483646 h 808"/>
                  <a:gd name="T4" fmla="*/ 2147483646 w 1335"/>
                  <a:gd name="T5" fmla="*/ 2147483646 h 808"/>
                  <a:gd name="T6" fmla="*/ 2147483646 w 1335"/>
                  <a:gd name="T7" fmla="*/ 2147483646 h 808"/>
                  <a:gd name="T8" fmla="*/ 2147483646 w 1335"/>
                  <a:gd name="T9" fmla="*/ 2147483646 h 808"/>
                  <a:gd name="T10" fmla="*/ 2147483646 w 1335"/>
                  <a:gd name="T11" fmla="*/ 2147483646 h 808"/>
                  <a:gd name="T12" fmla="*/ 2147483646 w 1335"/>
                  <a:gd name="T13" fmla="*/ 2147483646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lnTo>
                      <a:pt x="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7" name="Google Shape;387;p4">
                <a:extLst>
                  <a:ext uri="{FF2B5EF4-FFF2-40B4-BE49-F238E27FC236}">
                    <a16:creationId xmlns:a16="http://schemas.microsoft.com/office/drawing/2014/main" id="{6A23F003-0DF4-DD11-60E6-EF8A754E98E0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638248" y="4580252"/>
                <a:ext cx="83500" cy="47862"/>
              </a:xfrm>
              <a:custGeom>
                <a:avLst/>
                <a:gdLst>
                  <a:gd name="T0" fmla="*/ 2147483646 w 1434"/>
                  <a:gd name="T1" fmla="*/ 0 h 822"/>
                  <a:gd name="T2" fmla="*/ 2147483646 w 1434"/>
                  <a:gd name="T3" fmla="*/ 2147483646 h 822"/>
                  <a:gd name="T4" fmla="*/ 2147483646 w 1434"/>
                  <a:gd name="T5" fmla="*/ 2147483646 h 822"/>
                  <a:gd name="T6" fmla="*/ 2147483646 w 1434"/>
                  <a:gd name="T7" fmla="*/ 2147483646 h 822"/>
                  <a:gd name="T8" fmla="*/ 2147483646 w 1434"/>
                  <a:gd name="T9" fmla="*/ 2147483646 h 822"/>
                  <a:gd name="T10" fmla="*/ 2147483646 w 1434"/>
                  <a:gd name="T11" fmla="*/ 2147483646 h 822"/>
                  <a:gd name="T12" fmla="*/ 2147483646 w 1434"/>
                  <a:gd name="T13" fmla="*/ 2147483646 h 822"/>
                  <a:gd name="T14" fmla="*/ 2147483646 w 1434"/>
                  <a:gd name="T15" fmla="*/ 0 h 8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8" name="Google Shape;388;p4">
                <a:extLst>
                  <a:ext uri="{FF2B5EF4-FFF2-40B4-BE49-F238E27FC236}">
                    <a16:creationId xmlns:a16="http://schemas.microsoft.com/office/drawing/2014/main" id="{3160895C-268A-2898-07A0-482096C25197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500255" y="4633121"/>
                <a:ext cx="108422" cy="58750"/>
              </a:xfrm>
              <a:custGeom>
                <a:avLst/>
                <a:gdLst>
                  <a:gd name="T0" fmla="*/ 2147483646 w 1862"/>
                  <a:gd name="T1" fmla="*/ 0 h 1009"/>
                  <a:gd name="T2" fmla="*/ 2147483646 w 1862"/>
                  <a:gd name="T3" fmla="*/ 2147483646 h 1009"/>
                  <a:gd name="T4" fmla="*/ 2147483646 w 1862"/>
                  <a:gd name="T5" fmla="*/ 2147483646 h 1009"/>
                  <a:gd name="T6" fmla="*/ 2147483646 w 1862"/>
                  <a:gd name="T7" fmla="*/ 2147483646 h 1009"/>
                  <a:gd name="T8" fmla="*/ 2147483646 w 1862"/>
                  <a:gd name="T9" fmla="*/ 2147483646 h 1009"/>
                  <a:gd name="T10" fmla="*/ 2147483646 w 1862"/>
                  <a:gd name="T11" fmla="*/ 2147483646 h 1009"/>
                  <a:gd name="T12" fmla="*/ 2147483646 w 1862"/>
                  <a:gd name="T13" fmla="*/ 2147483646 h 1009"/>
                  <a:gd name="T14" fmla="*/ 2147483646 w 1862"/>
                  <a:gd name="T15" fmla="*/ 2147483646 h 1009"/>
                  <a:gd name="T16" fmla="*/ 2147483646 w 1862"/>
                  <a:gd name="T17" fmla="*/ 0 h 10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9" name="Google Shape;389;p4">
                <a:extLst>
                  <a:ext uri="{FF2B5EF4-FFF2-40B4-BE49-F238E27FC236}">
                    <a16:creationId xmlns:a16="http://schemas.microsoft.com/office/drawing/2014/main" id="{A580C002-68E3-4621-4243-CC48B665652A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591684" y="4775174"/>
                <a:ext cx="79541" cy="47687"/>
              </a:xfrm>
              <a:custGeom>
                <a:avLst/>
                <a:gdLst>
                  <a:gd name="T0" fmla="*/ 2147483646 w 1366"/>
                  <a:gd name="T1" fmla="*/ 2147483646 h 819"/>
                  <a:gd name="T2" fmla="*/ 2147483646 w 1366"/>
                  <a:gd name="T3" fmla="*/ 2147483646 h 819"/>
                  <a:gd name="T4" fmla="*/ 2147483646 w 1366"/>
                  <a:gd name="T5" fmla="*/ 2147483646 h 819"/>
                  <a:gd name="T6" fmla="*/ 2147483646 w 1366"/>
                  <a:gd name="T7" fmla="*/ 2147483646 h 819"/>
                  <a:gd name="T8" fmla="*/ 2147483646 w 1366"/>
                  <a:gd name="T9" fmla="*/ 2147483646 h 819"/>
                  <a:gd name="T10" fmla="*/ 2147483646 w 1366"/>
                  <a:gd name="T11" fmla="*/ 2147483646 h 819"/>
                  <a:gd name="T12" fmla="*/ 2147483646 w 1366"/>
                  <a:gd name="T13" fmla="*/ 2147483646 h 819"/>
                  <a:gd name="T14" fmla="*/ 2147483646 w 1366"/>
                  <a:gd name="T15" fmla="*/ 2147483646 h 819"/>
                  <a:gd name="T16" fmla="*/ 2147483646 w 1366"/>
                  <a:gd name="T17" fmla="*/ 2147483646 h 8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0" name="Google Shape;390;p4">
                <a:extLst>
                  <a:ext uri="{FF2B5EF4-FFF2-40B4-BE49-F238E27FC236}">
                    <a16:creationId xmlns:a16="http://schemas.microsoft.com/office/drawing/2014/main" id="{367930E1-624B-0E44-7CBB-11E5F443F43E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638440" y="4931436"/>
                <a:ext cx="149997" cy="31035"/>
              </a:xfrm>
              <a:custGeom>
                <a:avLst/>
                <a:gdLst>
                  <a:gd name="T0" fmla="*/ 2147483646 w 2576"/>
                  <a:gd name="T1" fmla="*/ 2147483646 h 533"/>
                  <a:gd name="T2" fmla="*/ 2147483646 w 2576"/>
                  <a:gd name="T3" fmla="*/ 2147483646 h 533"/>
                  <a:gd name="T4" fmla="*/ 2147483646 w 2576"/>
                  <a:gd name="T5" fmla="*/ 2147483646 h 533"/>
                  <a:gd name="T6" fmla="*/ 2147483646 w 2576"/>
                  <a:gd name="T7" fmla="*/ 2147483646 h 533"/>
                  <a:gd name="T8" fmla="*/ 2147483646 w 2576"/>
                  <a:gd name="T9" fmla="*/ 2147483646 h 533"/>
                  <a:gd name="T10" fmla="*/ 2147483646 w 2576"/>
                  <a:gd name="T11" fmla="*/ 2147483646 h 533"/>
                  <a:gd name="T12" fmla="*/ 2147483646 w 2576"/>
                  <a:gd name="T13" fmla="*/ 2147483646 h 533"/>
                  <a:gd name="T14" fmla="*/ 2147483646 w 2576"/>
                  <a:gd name="T15" fmla="*/ 2147483646 h 5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1" name="Google Shape;391;p4">
                <a:extLst>
                  <a:ext uri="{FF2B5EF4-FFF2-40B4-BE49-F238E27FC236}">
                    <a16:creationId xmlns:a16="http://schemas.microsoft.com/office/drawing/2014/main" id="{7D976C11-830C-1A17-67BF-1FB4E21AE4D4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799362" y="4868291"/>
                <a:ext cx="115642" cy="30802"/>
              </a:xfrm>
              <a:custGeom>
                <a:avLst/>
                <a:gdLst>
                  <a:gd name="T0" fmla="*/ 2147483646 w 1986"/>
                  <a:gd name="T1" fmla="*/ 2147483646 h 529"/>
                  <a:gd name="T2" fmla="*/ 2147483646 w 1986"/>
                  <a:gd name="T3" fmla="*/ 2147483646 h 529"/>
                  <a:gd name="T4" fmla="*/ 2147483646 w 1986"/>
                  <a:gd name="T5" fmla="*/ 2147483646 h 5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2" name="Google Shape;392;p4">
                <a:extLst>
                  <a:ext uri="{FF2B5EF4-FFF2-40B4-BE49-F238E27FC236}">
                    <a16:creationId xmlns:a16="http://schemas.microsoft.com/office/drawing/2014/main" id="{213EEB1A-6B31-A948-418D-B03E121AB3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732763" y="4721604"/>
                <a:ext cx="113022" cy="51472"/>
              </a:xfrm>
              <a:custGeom>
                <a:avLst/>
                <a:gdLst>
                  <a:gd name="T0" fmla="*/ 2147483646 w 1941"/>
                  <a:gd name="T1" fmla="*/ 0 h 884"/>
                  <a:gd name="T2" fmla="*/ 2147483646 w 1941"/>
                  <a:gd name="T3" fmla="*/ 2147483646 h 884"/>
                  <a:gd name="T4" fmla="*/ 2147483646 w 1941"/>
                  <a:gd name="T5" fmla="*/ 2147483646 h 884"/>
                  <a:gd name="T6" fmla="*/ 2147483646 w 1941"/>
                  <a:gd name="T7" fmla="*/ 2147483646 h 884"/>
                  <a:gd name="T8" fmla="*/ 2147483646 w 1941"/>
                  <a:gd name="T9" fmla="*/ 2147483646 h 884"/>
                  <a:gd name="T10" fmla="*/ 2147483646 w 1941"/>
                  <a:gd name="T11" fmla="*/ 2147483646 h 884"/>
                  <a:gd name="T12" fmla="*/ 2147483646 w 1941"/>
                  <a:gd name="T13" fmla="*/ 2147483646 h 884"/>
                  <a:gd name="T14" fmla="*/ 2147483646 w 1941"/>
                  <a:gd name="T15" fmla="*/ 2147483646 h 884"/>
                  <a:gd name="T16" fmla="*/ 2147483646 w 1941"/>
                  <a:gd name="T17" fmla="*/ 0 h 8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3" name="Google Shape;393;p4">
                <a:extLst>
                  <a:ext uri="{FF2B5EF4-FFF2-40B4-BE49-F238E27FC236}">
                    <a16:creationId xmlns:a16="http://schemas.microsoft.com/office/drawing/2014/main" id="{8F1DF441-C298-7127-ABCC-47E8E5522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594719">
                <a:off x="-778463" y="4637919"/>
                <a:ext cx="113837" cy="34354"/>
              </a:xfrm>
              <a:custGeom>
                <a:avLst/>
                <a:gdLst>
                  <a:gd name="T0" fmla="*/ 2147483646 w 1955"/>
                  <a:gd name="T1" fmla="*/ 0 h 590"/>
                  <a:gd name="T2" fmla="*/ 2147483646 w 1955"/>
                  <a:gd name="T3" fmla="*/ 2147483646 h 590"/>
                  <a:gd name="T4" fmla="*/ 2147483646 w 1955"/>
                  <a:gd name="T5" fmla="*/ 0 h 5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354" name="Google Shape;394;p4">
            <a:extLst>
              <a:ext uri="{FF2B5EF4-FFF2-40B4-BE49-F238E27FC236}">
                <a16:creationId xmlns:a16="http://schemas.microsoft.com/office/drawing/2014/main" id="{10C58573-A7A3-CD4E-2BD9-F6BD516C318E}"/>
              </a:ext>
            </a:extLst>
          </p:cNvPr>
          <p:cNvSpPr>
            <a:spLocks/>
          </p:cNvSpPr>
          <p:nvPr/>
        </p:nvSpPr>
        <p:spPr bwMode="auto">
          <a:xfrm>
            <a:off x="509588" y="5408613"/>
            <a:ext cx="384175" cy="322262"/>
          </a:xfrm>
          <a:custGeom>
            <a:avLst/>
            <a:gdLst>
              <a:gd name="T0" fmla="*/ 2147483646 w 11540"/>
              <a:gd name="T1" fmla="*/ 0 h 9675"/>
              <a:gd name="T2" fmla="*/ 2147483646 w 11540"/>
              <a:gd name="T3" fmla="*/ 2147483646 h 9675"/>
              <a:gd name="T4" fmla="*/ 2147483646 w 11540"/>
              <a:gd name="T5" fmla="*/ 2147483646 h 9675"/>
              <a:gd name="T6" fmla="*/ 2147483646 w 11540"/>
              <a:gd name="T7" fmla="*/ 2147483646 h 9675"/>
              <a:gd name="T8" fmla="*/ 2147483646 w 11540"/>
              <a:gd name="T9" fmla="*/ 2147483646 h 9675"/>
              <a:gd name="T10" fmla="*/ 2147483646 w 11540"/>
              <a:gd name="T11" fmla="*/ 2147483646 h 9675"/>
              <a:gd name="T12" fmla="*/ 2147483646 w 11540"/>
              <a:gd name="T13" fmla="*/ 2147483646 h 9675"/>
              <a:gd name="T14" fmla="*/ 2147483646 w 11540"/>
              <a:gd name="T15" fmla="*/ 2147483646 h 9675"/>
              <a:gd name="T16" fmla="*/ 2147483646 w 11540"/>
              <a:gd name="T17" fmla="*/ 2147483646 h 9675"/>
              <a:gd name="T18" fmla="*/ 2147483646 w 11540"/>
              <a:gd name="T19" fmla="*/ 2147483646 h 9675"/>
              <a:gd name="T20" fmla="*/ 2147483646 w 11540"/>
              <a:gd name="T21" fmla="*/ 2147483646 h 9675"/>
              <a:gd name="T22" fmla="*/ 2147483646 w 11540"/>
              <a:gd name="T23" fmla="*/ 0 h 96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rgbClr val="B67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355" name="Google Shape;395;p4">
            <a:extLst>
              <a:ext uri="{FF2B5EF4-FFF2-40B4-BE49-F238E27FC236}">
                <a16:creationId xmlns:a16="http://schemas.microsoft.com/office/drawing/2014/main" id="{4928C8FA-110D-B5B0-AE4E-01292500440F}"/>
              </a:ext>
            </a:extLst>
          </p:cNvPr>
          <p:cNvGrpSpPr>
            <a:grpSpLocks/>
          </p:cNvGrpSpPr>
          <p:nvPr/>
        </p:nvGrpSpPr>
        <p:grpSpPr bwMode="auto">
          <a:xfrm rot="1244207">
            <a:off x="-496888" y="5040313"/>
            <a:ext cx="3549651" cy="3771900"/>
            <a:chOff x="4159600" y="887163"/>
            <a:chExt cx="1265600" cy="1344550"/>
          </a:xfrm>
        </p:grpSpPr>
        <p:sp>
          <p:nvSpPr>
            <p:cNvPr id="356" name="Google Shape;396;p4">
              <a:extLst>
                <a:ext uri="{FF2B5EF4-FFF2-40B4-BE49-F238E27FC236}">
                  <a16:creationId xmlns:a16="http://schemas.microsoft.com/office/drawing/2014/main" id="{4D7FF255-2A8B-8692-F550-04194466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600" y="887163"/>
              <a:ext cx="1265600" cy="1344550"/>
            </a:xfrm>
            <a:custGeom>
              <a:avLst/>
              <a:gdLst>
                <a:gd name="T0" fmla="*/ 2147483646 w 50624"/>
                <a:gd name="T1" fmla="*/ 2147483646 h 53782"/>
                <a:gd name="T2" fmla="*/ 2147483646 w 50624"/>
                <a:gd name="T3" fmla="*/ 2147483646 h 53782"/>
                <a:gd name="T4" fmla="*/ 2147483646 w 50624"/>
                <a:gd name="T5" fmla="*/ 2147483646 h 53782"/>
                <a:gd name="T6" fmla="*/ 2147483646 w 50624"/>
                <a:gd name="T7" fmla="*/ 2147483646 h 53782"/>
                <a:gd name="T8" fmla="*/ 2147483646 w 50624"/>
                <a:gd name="T9" fmla="*/ 2147483646 h 53782"/>
                <a:gd name="T10" fmla="*/ 2147483646 w 50624"/>
                <a:gd name="T11" fmla="*/ 2147483646 h 53782"/>
                <a:gd name="T12" fmla="*/ 2147483646 w 50624"/>
                <a:gd name="T13" fmla="*/ 2147483646 h 53782"/>
                <a:gd name="T14" fmla="*/ 2147483646 w 50624"/>
                <a:gd name="T15" fmla="*/ 2147483646 h 53782"/>
                <a:gd name="T16" fmla="*/ 2147483646 w 50624"/>
                <a:gd name="T17" fmla="*/ 2147483646 h 53782"/>
                <a:gd name="T18" fmla="*/ 2147483646 w 50624"/>
                <a:gd name="T19" fmla="*/ 2147483646 h 53782"/>
                <a:gd name="T20" fmla="*/ 2147483646 w 50624"/>
                <a:gd name="T21" fmla="*/ 2147483646 h 53782"/>
                <a:gd name="T22" fmla="*/ 2147483646 w 50624"/>
                <a:gd name="T23" fmla="*/ 2147483646 h 53782"/>
                <a:gd name="T24" fmla="*/ 2147483646 w 50624"/>
                <a:gd name="T25" fmla="*/ 2147483646 h 53782"/>
                <a:gd name="T26" fmla="*/ 2147483646 w 50624"/>
                <a:gd name="T27" fmla="*/ 2147483646 h 53782"/>
                <a:gd name="T28" fmla="*/ 2147483646 w 50624"/>
                <a:gd name="T29" fmla="*/ 2147483646 h 53782"/>
                <a:gd name="T30" fmla="*/ 2147483646 w 50624"/>
                <a:gd name="T31" fmla="*/ 2147483646 h 53782"/>
                <a:gd name="T32" fmla="*/ 2147483646 w 50624"/>
                <a:gd name="T33" fmla="*/ 2147483646 h 53782"/>
                <a:gd name="T34" fmla="*/ 2147483646 w 50624"/>
                <a:gd name="T35" fmla="*/ 2147483646 h 53782"/>
                <a:gd name="T36" fmla="*/ 2147483646 w 50624"/>
                <a:gd name="T37" fmla="*/ 2147483646 h 53782"/>
                <a:gd name="T38" fmla="*/ 2147483646 w 50624"/>
                <a:gd name="T39" fmla="*/ 2147483646 h 53782"/>
                <a:gd name="T40" fmla="*/ 2147483646 w 50624"/>
                <a:gd name="T41" fmla="*/ 2147483646 h 53782"/>
                <a:gd name="T42" fmla="*/ 2147483646 w 50624"/>
                <a:gd name="T43" fmla="*/ 2147483646 h 53782"/>
                <a:gd name="T44" fmla="*/ 2147483646 w 50624"/>
                <a:gd name="T45" fmla="*/ 2147483646 h 53782"/>
                <a:gd name="T46" fmla="*/ 2147483646 w 50624"/>
                <a:gd name="T47" fmla="*/ 2147483646 h 53782"/>
                <a:gd name="T48" fmla="*/ 2147483646 w 50624"/>
                <a:gd name="T49" fmla="*/ 2147483646 h 53782"/>
                <a:gd name="T50" fmla="*/ 2147483646 w 50624"/>
                <a:gd name="T51" fmla="*/ 2147483646 h 53782"/>
                <a:gd name="T52" fmla="*/ 2147483646 w 50624"/>
                <a:gd name="T53" fmla="*/ 2147483646 h 53782"/>
                <a:gd name="T54" fmla="*/ 2147483646 w 50624"/>
                <a:gd name="T55" fmla="*/ 2147483646 h 53782"/>
                <a:gd name="T56" fmla="*/ 2147483646 w 50624"/>
                <a:gd name="T57" fmla="*/ 2147483646 h 53782"/>
                <a:gd name="T58" fmla="*/ 2147483646 w 50624"/>
                <a:gd name="T59" fmla="*/ 2147483646 h 53782"/>
                <a:gd name="T60" fmla="*/ 2147483646 w 50624"/>
                <a:gd name="T61" fmla="*/ 2147483646 h 53782"/>
                <a:gd name="T62" fmla="*/ 2147483646 w 50624"/>
                <a:gd name="T63" fmla="*/ 2147483646 h 53782"/>
                <a:gd name="T64" fmla="*/ 2147483646 w 50624"/>
                <a:gd name="T65" fmla="*/ 2147483646 h 53782"/>
                <a:gd name="T66" fmla="*/ 2147483646 w 50624"/>
                <a:gd name="T67" fmla="*/ 2147483646 h 53782"/>
                <a:gd name="T68" fmla="*/ 2147483646 w 50624"/>
                <a:gd name="T69" fmla="*/ 2147483646 h 53782"/>
                <a:gd name="T70" fmla="*/ 2147483646 w 50624"/>
                <a:gd name="T71" fmla="*/ 2147483646 h 53782"/>
                <a:gd name="T72" fmla="*/ 2147483646 w 50624"/>
                <a:gd name="T73" fmla="*/ 2147483646 h 53782"/>
                <a:gd name="T74" fmla="*/ 2147483646 w 50624"/>
                <a:gd name="T75" fmla="*/ 2147483646 h 53782"/>
                <a:gd name="T76" fmla="*/ 2147483646 w 50624"/>
                <a:gd name="T77" fmla="*/ 2147483646 h 53782"/>
                <a:gd name="T78" fmla="*/ 2147483646 w 50624"/>
                <a:gd name="T79" fmla="*/ 2147483646 h 53782"/>
                <a:gd name="T80" fmla="*/ 2147483646 w 50624"/>
                <a:gd name="T81" fmla="*/ 2147483646 h 53782"/>
                <a:gd name="T82" fmla="*/ 2147483646 w 50624"/>
                <a:gd name="T83" fmla="*/ 2147483646 h 53782"/>
                <a:gd name="T84" fmla="*/ 2147483646 w 50624"/>
                <a:gd name="T85" fmla="*/ 2147483646 h 53782"/>
                <a:gd name="T86" fmla="*/ 2147483646 w 50624"/>
                <a:gd name="T87" fmla="*/ 2147483646 h 53782"/>
                <a:gd name="T88" fmla="*/ 2147483646 w 50624"/>
                <a:gd name="T89" fmla="*/ 2147483646 h 53782"/>
                <a:gd name="T90" fmla="*/ 2147483646 w 50624"/>
                <a:gd name="T91" fmla="*/ 2147483646 h 537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397;p4">
              <a:extLst>
                <a:ext uri="{FF2B5EF4-FFF2-40B4-BE49-F238E27FC236}">
                  <a16:creationId xmlns:a16="http://schemas.microsoft.com/office/drawing/2014/main" id="{44E163DB-B7C3-A4F6-26EF-169D2CBBD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775" y="978038"/>
              <a:ext cx="48875" cy="17100"/>
            </a:xfrm>
            <a:custGeom>
              <a:avLst/>
              <a:gdLst>
                <a:gd name="T0" fmla="*/ 2147483646 w 1955"/>
                <a:gd name="T1" fmla="*/ 2147483646 h 684"/>
                <a:gd name="T2" fmla="*/ 2147483646 w 1955"/>
                <a:gd name="T3" fmla="*/ 2147483646 h 684"/>
                <a:gd name="T4" fmla="*/ 2147483646 w 1955"/>
                <a:gd name="T5" fmla="*/ 2147483646 h 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398;p4">
              <a:extLst>
                <a:ext uri="{FF2B5EF4-FFF2-40B4-BE49-F238E27FC236}">
                  <a16:creationId xmlns:a16="http://schemas.microsoft.com/office/drawing/2014/main" id="{F8CA1805-12B8-74E1-DEA3-2D91D8A8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50" y="1026888"/>
              <a:ext cx="48875" cy="14000"/>
            </a:xfrm>
            <a:custGeom>
              <a:avLst/>
              <a:gdLst>
                <a:gd name="T0" fmla="*/ 2147483646 w 1955"/>
                <a:gd name="T1" fmla="*/ 2147483646 h 560"/>
                <a:gd name="T2" fmla="*/ 2147483646 w 1955"/>
                <a:gd name="T3" fmla="*/ 2147483646 h 560"/>
                <a:gd name="T4" fmla="*/ 2147483646 w 1955"/>
                <a:gd name="T5" fmla="*/ 2147483646 h 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399;p4">
              <a:extLst>
                <a:ext uri="{FF2B5EF4-FFF2-40B4-BE49-F238E27FC236}">
                  <a16:creationId xmlns:a16="http://schemas.microsoft.com/office/drawing/2014/main" id="{33A1ACBC-6287-88A7-BAB8-F4FE85D35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975" y="1081963"/>
              <a:ext cx="47350" cy="18625"/>
            </a:xfrm>
            <a:custGeom>
              <a:avLst/>
              <a:gdLst>
                <a:gd name="T0" fmla="*/ 2147483646 w 1894"/>
                <a:gd name="T1" fmla="*/ 0 h 745"/>
                <a:gd name="T2" fmla="*/ 2147483646 w 1894"/>
                <a:gd name="T3" fmla="*/ 2147483646 h 745"/>
                <a:gd name="T4" fmla="*/ 2147483646 w 1894"/>
                <a:gd name="T5" fmla="*/ 0 h 7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400;p4">
              <a:extLst>
                <a:ext uri="{FF2B5EF4-FFF2-40B4-BE49-F238E27FC236}">
                  <a16:creationId xmlns:a16="http://schemas.microsoft.com/office/drawing/2014/main" id="{8A58F074-9A05-3DD7-0A5E-EEF66FF34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300" y="1136238"/>
              <a:ext cx="47325" cy="17100"/>
            </a:xfrm>
            <a:custGeom>
              <a:avLst/>
              <a:gdLst>
                <a:gd name="T0" fmla="*/ 2147483646 w 1893"/>
                <a:gd name="T1" fmla="*/ 2147483646 h 684"/>
                <a:gd name="T2" fmla="*/ 2147483646 w 1893"/>
                <a:gd name="T3" fmla="*/ 2147483646 h 684"/>
                <a:gd name="T4" fmla="*/ 2147483646 w 1893"/>
                <a:gd name="T5" fmla="*/ 2147483646 h 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401;p4">
              <a:extLst>
                <a:ext uri="{FF2B5EF4-FFF2-40B4-BE49-F238E27FC236}">
                  <a16:creationId xmlns:a16="http://schemas.microsoft.com/office/drawing/2014/main" id="{F4777BED-BFC4-8B16-4380-E4DDC1BE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850" y="1218438"/>
              <a:ext cx="48900" cy="14775"/>
            </a:xfrm>
            <a:custGeom>
              <a:avLst/>
              <a:gdLst>
                <a:gd name="T0" fmla="*/ 2147483646 w 1956"/>
                <a:gd name="T1" fmla="*/ 2147483646 h 591"/>
                <a:gd name="T2" fmla="*/ 2147483646 w 1956"/>
                <a:gd name="T3" fmla="*/ 2147483646 h 591"/>
                <a:gd name="T4" fmla="*/ 2147483646 w 1956"/>
                <a:gd name="T5" fmla="*/ 2147483646 h 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402;p4">
              <a:extLst>
                <a:ext uri="{FF2B5EF4-FFF2-40B4-BE49-F238E27FC236}">
                  <a16:creationId xmlns:a16="http://schemas.microsoft.com/office/drawing/2014/main" id="{17A33A70-5D41-3EF9-BAD7-BED34D87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300" y="1188963"/>
              <a:ext cx="48875" cy="13225"/>
            </a:xfrm>
            <a:custGeom>
              <a:avLst/>
              <a:gdLst>
                <a:gd name="T0" fmla="*/ 2147483646 w 1955"/>
                <a:gd name="T1" fmla="*/ 2147483646 h 529"/>
                <a:gd name="T2" fmla="*/ 2147483646 w 1955"/>
                <a:gd name="T3" fmla="*/ 2147483646 h 529"/>
                <a:gd name="T4" fmla="*/ 2147483646 w 1955"/>
                <a:gd name="T5" fmla="*/ 2147483646 h 5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403;p4">
              <a:extLst>
                <a:ext uri="{FF2B5EF4-FFF2-40B4-BE49-F238E27FC236}">
                  <a16:creationId xmlns:a16="http://schemas.microsoft.com/office/drawing/2014/main" id="{5709D83E-0AF6-62FD-D5E0-FE68336FE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050" y="1182613"/>
              <a:ext cx="27950" cy="15700"/>
            </a:xfrm>
            <a:custGeom>
              <a:avLst/>
              <a:gdLst>
                <a:gd name="T0" fmla="*/ 2147483646 w 1118"/>
                <a:gd name="T1" fmla="*/ 2147483646 h 628"/>
                <a:gd name="T2" fmla="*/ 2147483646 w 1118"/>
                <a:gd name="T3" fmla="*/ 2147483646 h 628"/>
                <a:gd name="T4" fmla="*/ 2147483646 w 1118"/>
                <a:gd name="T5" fmla="*/ 2147483646 h 628"/>
                <a:gd name="T6" fmla="*/ 2147483646 w 1118"/>
                <a:gd name="T7" fmla="*/ 2147483646 h 628"/>
                <a:gd name="T8" fmla="*/ 2147483646 w 1118"/>
                <a:gd name="T9" fmla="*/ 2147483646 h 628"/>
                <a:gd name="T10" fmla="*/ 2147483646 w 1118"/>
                <a:gd name="T11" fmla="*/ 2147483646 h 628"/>
                <a:gd name="T12" fmla="*/ 2147483646 w 1118"/>
                <a:gd name="T13" fmla="*/ 2147483646 h 6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404;p4">
              <a:extLst>
                <a:ext uri="{FF2B5EF4-FFF2-40B4-BE49-F238E27FC236}">
                  <a16:creationId xmlns:a16="http://schemas.microsoft.com/office/drawing/2014/main" id="{C42033C7-75B1-58BA-EB82-B5F19929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825" y="1112213"/>
              <a:ext cx="48100" cy="17850"/>
            </a:xfrm>
            <a:custGeom>
              <a:avLst/>
              <a:gdLst>
                <a:gd name="T0" fmla="*/ 2147483646 w 1924"/>
                <a:gd name="T1" fmla="*/ 0 h 714"/>
                <a:gd name="T2" fmla="*/ 2147483646 w 1924"/>
                <a:gd name="T3" fmla="*/ 2147483646 h 714"/>
                <a:gd name="T4" fmla="*/ 2147483646 w 1924"/>
                <a:gd name="T5" fmla="*/ 0 h 7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405;p4">
              <a:extLst>
                <a:ext uri="{FF2B5EF4-FFF2-40B4-BE49-F238E27FC236}">
                  <a16:creationId xmlns:a16="http://schemas.microsoft.com/office/drawing/2014/main" id="{5B581BA1-3BDE-CAC8-0863-DA5C16144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850" y="1033113"/>
              <a:ext cx="48900" cy="14750"/>
            </a:xfrm>
            <a:custGeom>
              <a:avLst/>
              <a:gdLst>
                <a:gd name="T0" fmla="*/ 2147483646 w 1956"/>
                <a:gd name="T1" fmla="*/ 0 h 590"/>
                <a:gd name="T2" fmla="*/ 2147483646 w 1956"/>
                <a:gd name="T3" fmla="*/ 2147483646 h 590"/>
                <a:gd name="T4" fmla="*/ 2147483646 w 195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406;p4">
              <a:extLst>
                <a:ext uri="{FF2B5EF4-FFF2-40B4-BE49-F238E27FC236}">
                  <a16:creationId xmlns:a16="http://schemas.microsoft.com/office/drawing/2014/main" id="{E32AF859-23C8-0AE2-5DFA-1A9448CD6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825" y="1085838"/>
              <a:ext cx="44225" cy="10875"/>
            </a:xfrm>
            <a:custGeom>
              <a:avLst/>
              <a:gdLst>
                <a:gd name="T0" fmla="*/ 2147483646 w 1769"/>
                <a:gd name="T1" fmla="*/ 0 h 435"/>
                <a:gd name="T2" fmla="*/ 2147483646 w 1769"/>
                <a:gd name="T3" fmla="*/ 2147483646 h 435"/>
                <a:gd name="T4" fmla="*/ 2147483646 w 1769"/>
                <a:gd name="T5" fmla="*/ 0 h 4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407;p4">
              <a:extLst>
                <a:ext uri="{FF2B5EF4-FFF2-40B4-BE49-F238E27FC236}">
                  <a16:creationId xmlns:a16="http://schemas.microsoft.com/office/drawing/2014/main" id="{0C4D26E2-332F-F1AA-DCD6-6499255C0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400" y="1141663"/>
              <a:ext cx="48900" cy="13225"/>
            </a:xfrm>
            <a:custGeom>
              <a:avLst/>
              <a:gdLst>
                <a:gd name="T0" fmla="*/ 2147483646 w 1956"/>
                <a:gd name="T1" fmla="*/ 2147483646 h 529"/>
                <a:gd name="T2" fmla="*/ 2147483646 w 1956"/>
                <a:gd name="T3" fmla="*/ 2147483646 h 529"/>
                <a:gd name="T4" fmla="*/ 2147483646 w 1956"/>
                <a:gd name="T5" fmla="*/ 2147483646 h 5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408;p4">
              <a:extLst>
                <a:ext uri="{FF2B5EF4-FFF2-40B4-BE49-F238E27FC236}">
                  <a16:creationId xmlns:a16="http://schemas.microsoft.com/office/drawing/2014/main" id="{5EB11B95-87FB-04CE-51B1-35A71B513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200" y="1019913"/>
              <a:ext cx="41125" cy="20975"/>
            </a:xfrm>
            <a:custGeom>
              <a:avLst/>
              <a:gdLst>
                <a:gd name="T0" fmla="*/ 2147483646 w 1645"/>
                <a:gd name="T1" fmla="*/ 2147483646 h 839"/>
                <a:gd name="T2" fmla="*/ 2147483646 w 1645"/>
                <a:gd name="T3" fmla="*/ 2147483646 h 839"/>
                <a:gd name="T4" fmla="*/ 2147483646 w 1645"/>
                <a:gd name="T5" fmla="*/ 2147483646 h 8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409;p4">
              <a:extLst>
                <a:ext uri="{FF2B5EF4-FFF2-40B4-BE49-F238E27FC236}">
                  <a16:creationId xmlns:a16="http://schemas.microsoft.com/office/drawing/2014/main" id="{6750D49C-0028-6997-807B-98982F27B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950" y="941588"/>
              <a:ext cx="39575" cy="22525"/>
            </a:xfrm>
            <a:custGeom>
              <a:avLst/>
              <a:gdLst>
                <a:gd name="T0" fmla="*/ 2147483646 w 1583"/>
                <a:gd name="T1" fmla="*/ 2147483646 h 901"/>
                <a:gd name="T2" fmla="*/ 2147483646 w 1583"/>
                <a:gd name="T3" fmla="*/ 2147483646 h 901"/>
                <a:gd name="T4" fmla="*/ 2147483646 w 1583"/>
                <a:gd name="T5" fmla="*/ 2147483646 h 9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410;p4">
              <a:extLst>
                <a:ext uri="{FF2B5EF4-FFF2-40B4-BE49-F238E27FC236}">
                  <a16:creationId xmlns:a16="http://schemas.microsoft.com/office/drawing/2014/main" id="{6AAE319D-AC3F-FA03-B0C6-4A54E1B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550" y="933063"/>
              <a:ext cx="48100" cy="19425"/>
            </a:xfrm>
            <a:custGeom>
              <a:avLst/>
              <a:gdLst>
                <a:gd name="T0" fmla="*/ 2147483646 w 1924"/>
                <a:gd name="T1" fmla="*/ 2147483646 h 777"/>
                <a:gd name="T2" fmla="*/ 2147483646 w 1924"/>
                <a:gd name="T3" fmla="*/ 2147483646 h 777"/>
                <a:gd name="T4" fmla="*/ 2147483646 w 1924"/>
                <a:gd name="T5" fmla="*/ 2147483646 h 7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411;p4">
              <a:extLst>
                <a:ext uri="{FF2B5EF4-FFF2-40B4-BE49-F238E27FC236}">
                  <a16:creationId xmlns:a16="http://schemas.microsoft.com/office/drawing/2014/main" id="{869C17E2-3152-917E-7799-C32E8CB1C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050" y="1301413"/>
              <a:ext cx="48100" cy="17100"/>
            </a:xfrm>
            <a:custGeom>
              <a:avLst/>
              <a:gdLst>
                <a:gd name="T0" fmla="*/ 2147483646 w 1924"/>
                <a:gd name="T1" fmla="*/ 2147483646 h 684"/>
                <a:gd name="T2" fmla="*/ 2147483646 w 1924"/>
                <a:gd name="T3" fmla="*/ 2147483646 h 684"/>
                <a:gd name="T4" fmla="*/ 2147483646 w 1924"/>
                <a:gd name="T5" fmla="*/ 2147483646 h 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412;p4">
              <a:extLst>
                <a:ext uri="{FF2B5EF4-FFF2-40B4-BE49-F238E27FC236}">
                  <a16:creationId xmlns:a16="http://schemas.microsoft.com/office/drawing/2014/main" id="{C3DB5578-1175-A3EB-DC5A-9066200DB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00" y="1385938"/>
              <a:ext cx="48875" cy="16325"/>
            </a:xfrm>
            <a:custGeom>
              <a:avLst/>
              <a:gdLst>
                <a:gd name="T0" fmla="*/ 2147483646 w 1955"/>
                <a:gd name="T1" fmla="*/ 2147483646 h 653"/>
                <a:gd name="T2" fmla="*/ 2147483646 w 1955"/>
                <a:gd name="T3" fmla="*/ 2147483646 h 653"/>
                <a:gd name="T4" fmla="*/ 2147483646 w 1955"/>
                <a:gd name="T5" fmla="*/ 2147483646 h 6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413;p4">
              <a:extLst>
                <a:ext uri="{FF2B5EF4-FFF2-40B4-BE49-F238E27FC236}">
                  <a16:creationId xmlns:a16="http://schemas.microsoft.com/office/drawing/2014/main" id="{D05B9A47-1520-E09F-17DD-067616A3C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000" y="1418513"/>
              <a:ext cx="45000" cy="11650"/>
            </a:xfrm>
            <a:custGeom>
              <a:avLst/>
              <a:gdLst>
                <a:gd name="T0" fmla="*/ 2147483646 w 1800"/>
                <a:gd name="T1" fmla="*/ 2147483646 h 466"/>
                <a:gd name="T2" fmla="*/ 2147483646 w 1800"/>
                <a:gd name="T3" fmla="*/ 2147483646 h 466"/>
                <a:gd name="T4" fmla="*/ 2147483646 w 1800"/>
                <a:gd name="T5" fmla="*/ 2147483646 h 4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414;p4">
              <a:extLst>
                <a:ext uri="{FF2B5EF4-FFF2-40B4-BE49-F238E27FC236}">
                  <a16:creationId xmlns:a16="http://schemas.microsoft.com/office/drawing/2014/main" id="{5DE85961-762B-565D-B8D7-8E5B8230F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050" y="1462713"/>
              <a:ext cx="48100" cy="17875"/>
            </a:xfrm>
            <a:custGeom>
              <a:avLst/>
              <a:gdLst>
                <a:gd name="T0" fmla="*/ 2147483646 w 1924"/>
                <a:gd name="T1" fmla="*/ 2147483646 h 715"/>
                <a:gd name="T2" fmla="*/ 2147483646 w 1924"/>
                <a:gd name="T3" fmla="*/ 2147483646 h 715"/>
                <a:gd name="T4" fmla="*/ 2147483646 w 1924"/>
                <a:gd name="T5" fmla="*/ 2147483646 h 7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415;p4">
              <a:extLst>
                <a:ext uri="{FF2B5EF4-FFF2-40B4-BE49-F238E27FC236}">
                  <a16:creationId xmlns:a16="http://schemas.microsoft.com/office/drawing/2014/main" id="{B74700E5-818A-C7BD-BD8C-A945A267B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750" y="1428588"/>
              <a:ext cx="45800" cy="11675"/>
            </a:xfrm>
            <a:custGeom>
              <a:avLst/>
              <a:gdLst>
                <a:gd name="T0" fmla="*/ 2147483646 w 1832"/>
                <a:gd name="T1" fmla="*/ 2147483646 h 467"/>
                <a:gd name="T2" fmla="*/ 2147483646 w 1832"/>
                <a:gd name="T3" fmla="*/ 2147483646 h 467"/>
                <a:gd name="T4" fmla="*/ 2147483646 w 1832"/>
                <a:gd name="T5" fmla="*/ 2147483646 h 4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416;p4">
              <a:extLst>
                <a:ext uri="{FF2B5EF4-FFF2-40B4-BE49-F238E27FC236}">
                  <a16:creationId xmlns:a16="http://schemas.microsoft.com/office/drawing/2014/main" id="{AC21DD2F-DF1C-2FDD-C5D5-E8D4CB1F7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500" y="1475138"/>
              <a:ext cx="40350" cy="20175"/>
            </a:xfrm>
            <a:custGeom>
              <a:avLst/>
              <a:gdLst>
                <a:gd name="T0" fmla="*/ 2147483646 w 1614"/>
                <a:gd name="T1" fmla="*/ 0 h 807"/>
                <a:gd name="T2" fmla="*/ 2147483646 w 1614"/>
                <a:gd name="T3" fmla="*/ 2147483646 h 807"/>
                <a:gd name="T4" fmla="*/ 2147483646 w 1614"/>
                <a:gd name="T5" fmla="*/ 0 h 8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417;p4">
              <a:extLst>
                <a:ext uri="{FF2B5EF4-FFF2-40B4-BE49-F238E27FC236}">
                  <a16:creationId xmlns:a16="http://schemas.microsoft.com/office/drawing/2014/main" id="{01D261C3-DEB9-0D5A-ACFD-A52B79E47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300" y="1526313"/>
              <a:ext cx="49650" cy="12425"/>
            </a:xfrm>
            <a:custGeom>
              <a:avLst/>
              <a:gdLst>
                <a:gd name="T0" fmla="*/ 2147483646 w 1986"/>
                <a:gd name="T1" fmla="*/ 0 h 497"/>
                <a:gd name="T2" fmla="*/ 2147483646 w 1986"/>
                <a:gd name="T3" fmla="*/ 2147483646 h 497"/>
                <a:gd name="T4" fmla="*/ 2147483646 w 1986"/>
                <a:gd name="T5" fmla="*/ 0 h 4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418;p4">
              <a:extLst>
                <a:ext uri="{FF2B5EF4-FFF2-40B4-BE49-F238E27FC236}">
                  <a16:creationId xmlns:a16="http://schemas.microsoft.com/office/drawing/2014/main" id="{BDD91799-4474-F76F-91A1-F415CC6D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150" y="1491413"/>
              <a:ext cx="40350" cy="20950"/>
            </a:xfrm>
            <a:custGeom>
              <a:avLst/>
              <a:gdLst>
                <a:gd name="T0" fmla="*/ 2147483646 w 1614"/>
                <a:gd name="T1" fmla="*/ 0 h 838"/>
                <a:gd name="T2" fmla="*/ 2147483646 w 1614"/>
                <a:gd name="T3" fmla="*/ 2147483646 h 838"/>
                <a:gd name="T4" fmla="*/ 2147483646 w 1614"/>
                <a:gd name="T5" fmla="*/ 0 h 8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419;p4">
              <a:extLst>
                <a:ext uri="{FF2B5EF4-FFF2-40B4-BE49-F238E27FC236}">
                  <a16:creationId xmlns:a16="http://schemas.microsoft.com/office/drawing/2014/main" id="{C559A9D9-728E-B620-6AFC-F1BC93A9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550" y="1385163"/>
              <a:ext cx="48100" cy="17875"/>
            </a:xfrm>
            <a:custGeom>
              <a:avLst/>
              <a:gdLst>
                <a:gd name="T0" fmla="*/ 2147483646 w 1924"/>
                <a:gd name="T1" fmla="*/ 2147483646 h 715"/>
                <a:gd name="T2" fmla="*/ 2147483646 w 1924"/>
                <a:gd name="T3" fmla="*/ 2147483646 h 715"/>
                <a:gd name="T4" fmla="*/ 2147483646 w 1924"/>
                <a:gd name="T5" fmla="*/ 2147483646 h 7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420;p4">
              <a:extLst>
                <a:ext uri="{FF2B5EF4-FFF2-40B4-BE49-F238E27FC236}">
                  <a16:creationId xmlns:a16="http://schemas.microsoft.com/office/drawing/2014/main" id="{37FADAD8-DABD-41BE-0751-234B6203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800" y="1437913"/>
              <a:ext cx="40350" cy="20950"/>
            </a:xfrm>
            <a:custGeom>
              <a:avLst/>
              <a:gdLst>
                <a:gd name="T0" fmla="*/ 2147483646 w 1614"/>
                <a:gd name="T1" fmla="*/ 0 h 838"/>
                <a:gd name="T2" fmla="*/ 2147483646 w 1614"/>
                <a:gd name="T3" fmla="*/ 2147483646 h 838"/>
                <a:gd name="T4" fmla="*/ 2147483646 w 1614"/>
                <a:gd name="T5" fmla="*/ 0 h 8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421;p4">
              <a:extLst>
                <a:ext uri="{FF2B5EF4-FFF2-40B4-BE49-F238E27FC236}">
                  <a16:creationId xmlns:a16="http://schemas.microsoft.com/office/drawing/2014/main" id="{A0111D1C-BA82-4C26-7163-A2B6A3094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950" y="1434813"/>
              <a:ext cx="48875" cy="19400"/>
            </a:xfrm>
            <a:custGeom>
              <a:avLst/>
              <a:gdLst>
                <a:gd name="T0" fmla="*/ 2147483646 w 1955"/>
                <a:gd name="T1" fmla="*/ 0 h 776"/>
                <a:gd name="T2" fmla="*/ 2147483646 w 1955"/>
                <a:gd name="T3" fmla="*/ 2147483646 h 776"/>
                <a:gd name="T4" fmla="*/ 2147483646 w 1955"/>
                <a:gd name="T5" fmla="*/ 0 h 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422;p4">
              <a:extLst>
                <a:ext uri="{FF2B5EF4-FFF2-40B4-BE49-F238E27FC236}">
                  <a16:creationId xmlns:a16="http://schemas.microsoft.com/office/drawing/2014/main" id="{2D986DFB-E5D4-7FE0-BEF6-8942008C6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400" y="1385938"/>
              <a:ext cx="48875" cy="16325"/>
            </a:xfrm>
            <a:custGeom>
              <a:avLst/>
              <a:gdLst>
                <a:gd name="T0" fmla="*/ 2147483646 w 1955"/>
                <a:gd name="T1" fmla="*/ 2147483646 h 653"/>
                <a:gd name="T2" fmla="*/ 2147483646 w 1955"/>
                <a:gd name="T3" fmla="*/ 2147483646 h 653"/>
                <a:gd name="T4" fmla="*/ 2147483646 w 1955"/>
                <a:gd name="T5" fmla="*/ 2147483646 h 6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423;p4">
              <a:extLst>
                <a:ext uri="{FF2B5EF4-FFF2-40B4-BE49-F238E27FC236}">
                  <a16:creationId xmlns:a16="http://schemas.microsoft.com/office/drawing/2014/main" id="{E041786E-2A67-873E-FB4D-63497FC1C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700" y="1351063"/>
              <a:ext cx="45775" cy="11650"/>
            </a:xfrm>
            <a:custGeom>
              <a:avLst/>
              <a:gdLst>
                <a:gd name="T0" fmla="*/ 2147483646 w 1831"/>
                <a:gd name="T1" fmla="*/ 0 h 466"/>
                <a:gd name="T2" fmla="*/ 2147483646 w 1831"/>
                <a:gd name="T3" fmla="*/ 2147483646 h 466"/>
                <a:gd name="T4" fmla="*/ 2147483646 w 1831"/>
                <a:gd name="T5" fmla="*/ 0 h 4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424;p4">
              <a:extLst>
                <a:ext uri="{FF2B5EF4-FFF2-40B4-BE49-F238E27FC236}">
                  <a16:creationId xmlns:a16="http://schemas.microsoft.com/office/drawing/2014/main" id="{FF86CEDF-E0F1-515B-C8B7-723BD6C63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650" y="1385163"/>
              <a:ext cx="47325" cy="17875"/>
            </a:xfrm>
            <a:custGeom>
              <a:avLst/>
              <a:gdLst>
                <a:gd name="T0" fmla="*/ 2147483646 w 1893"/>
                <a:gd name="T1" fmla="*/ 2147483646 h 715"/>
                <a:gd name="T2" fmla="*/ 2147483646 w 1893"/>
                <a:gd name="T3" fmla="*/ 2147483646 h 715"/>
                <a:gd name="T4" fmla="*/ 2147483646 w 1893"/>
                <a:gd name="T5" fmla="*/ 2147483646 h 7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425;p4">
              <a:extLst>
                <a:ext uri="{FF2B5EF4-FFF2-40B4-BE49-F238E27FC236}">
                  <a16:creationId xmlns:a16="http://schemas.microsoft.com/office/drawing/2014/main" id="{DE0C3CBA-0376-CC39-DA7F-47FEABA52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00" y="1540263"/>
              <a:ext cx="48100" cy="17100"/>
            </a:xfrm>
            <a:custGeom>
              <a:avLst/>
              <a:gdLst>
                <a:gd name="T0" fmla="*/ 2147483646 w 1924"/>
                <a:gd name="T1" fmla="*/ 2147483646 h 684"/>
                <a:gd name="T2" fmla="*/ 2147483646 w 1924"/>
                <a:gd name="T3" fmla="*/ 2147483646 h 684"/>
                <a:gd name="T4" fmla="*/ 2147483646 w 1924"/>
                <a:gd name="T5" fmla="*/ 2147483646 h 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426;p4">
              <a:extLst>
                <a:ext uri="{FF2B5EF4-FFF2-40B4-BE49-F238E27FC236}">
                  <a16:creationId xmlns:a16="http://schemas.microsoft.com/office/drawing/2014/main" id="{18815F16-C928-CD5C-E747-5243C574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200" y="1595338"/>
              <a:ext cx="48900" cy="14750"/>
            </a:xfrm>
            <a:custGeom>
              <a:avLst/>
              <a:gdLst>
                <a:gd name="T0" fmla="*/ 2147483646 w 1956"/>
                <a:gd name="T1" fmla="*/ 0 h 590"/>
                <a:gd name="T2" fmla="*/ 2147483646 w 1956"/>
                <a:gd name="T3" fmla="*/ 2147483646 h 590"/>
                <a:gd name="T4" fmla="*/ 2147483646 w 195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427;p4">
              <a:extLst>
                <a:ext uri="{FF2B5EF4-FFF2-40B4-BE49-F238E27FC236}">
                  <a16:creationId xmlns:a16="http://schemas.microsoft.com/office/drawing/2014/main" id="{020A8734-62D1-3FE3-0BF4-8D1C47591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325" y="1483663"/>
              <a:ext cx="48100" cy="16300"/>
            </a:xfrm>
            <a:custGeom>
              <a:avLst/>
              <a:gdLst>
                <a:gd name="T0" fmla="*/ 2147483646 w 1924"/>
                <a:gd name="T1" fmla="*/ 0 h 652"/>
                <a:gd name="T2" fmla="*/ 2147483646 w 1924"/>
                <a:gd name="T3" fmla="*/ 2147483646 h 652"/>
                <a:gd name="T4" fmla="*/ 2147483646 w 1924"/>
                <a:gd name="T5" fmla="*/ 0 h 6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428;p4">
              <a:extLst>
                <a:ext uri="{FF2B5EF4-FFF2-40B4-BE49-F238E27FC236}">
                  <a16:creationId xmlns:a16="http://schemas.microsoft.com/office/drawing/2014/main" id="{1F2177BD-CBA4-0CFE-FA4B-9643D3DC8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775" y="1538713"/>
              <a:ext cx="40350" cy="20200"/>
            </a:xfrm>
            <a:custGeom>
              <a:avLst/>
              <a:gdLst>
                <a:gd name="T0" fmla="*/ 2147483646 w 1614"/>
                <a:gd name="T1" fmla="*/ 2147483646 h 808"/>
                <a:gd name="T2" fmla="*/ 2147483646 w 1614"/>
                <a:gd name="T3" fmla="*/ 2147483646 h 808"/>
                <a:gd name="T4" fmla="*/ 2147483646 w 1614"/>
                <a:gd name="T5" fmla="*/ 2147483646 h 8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429;p4">
              <a:extLst>
                <a:ext uri="{FF2B5EF4-FFF2-40B4-BE49-F238E27FC236}">
                  <a16:creationId xmlns:a16="http://schemas.microsoft.com/office/drawing/2014/main" id="{CC5CAD57-9567-0A7B-FC1F-7E376AEBB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625" y="1531738"/>
              <a:ext cx="48900" cy="14750"/>
            </a:xfrm>
            <a:custGeom>
              <a:avLst/>
              <a:gdLst>
                <a:gd name="T0" fmla="*/ 2147483646 w 1956"/>
                <a:gd name="T1" fmla="*/ 0 h 590"/>
                <a:gd name="T2" fmla="*/ 2147483646 w 1956"/>
                <a:gd name="T3" fmla="*/ 2147483646 h 590"/>
                <a:gd name="T4" fmla="*/ 2147483646 w 195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430;p4">
              <a:extLst>
                <a:ext uri="{FF2B5EF4-FFF2-40B4-BE49-F238E27FC236}">
                  <a16:creationId xmlns:a16="http://schemas.microsoft.com/office/drawing/2014/main" id="{0F14F263-B107-9DE4-E9E5-6CF7AE68F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450" y="1533288"/>
              <a:ext cx="48100" cy="17850"/>
            </a:xfrm>
            <a:custGeom>
              <a:avLst/>
              <a:gdLst>
                <a:gd name="T0" fmla="*/ 2147483646 w 1924"/>
                <a:gd name="T1" fmla="*/ 2147483646 h 714"/>
                <a:gd name="T2" fmla="*/ 2147483646 w 1924"/>
                <a:gd name="T3" fmla="*/ 2147483646 h 714"/>
                <a:gd name="T4" fmla="*/ 2147483646 w 1924"/>
                <a:gd name="T5" fmla="*/ 2147483646 h 7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431;p4">
              <a:extLst>
                <a:ext uri="{FF2B5EF4-FFF2-40B4-BE49-F238E27FC236}">
                  <a16:creationId xmlns:a16="http://schemas.microsoft.com/office/drawing/2014/main" id="{4DB000B3-720A-7417-A222-305D301D8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975" y="1486763"/>
              <a:ext cx="48875" cy="17075"/>
            </a:xfrm>
            <a:custGeom>
              <a:avLst/>
              <a:gdLst>
                <a:gd name="T0" fmla="*/ 2147483646 w 1955"/>
                <a:gd name="T1" fmla="*/ 0 h 683"/>
                <a:gd name="T2" fmla="*/ 2147483646 w 1955"/>
                <a:gd name="T3" fmla="*/ 2147483646 h 683"/>
                <a:gd name="T4" fmla="*/ 2147483646 w 1955"/>
                <a:gd name="T5" fmla="*/ 0 h 6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432;p4">
              <a:extLst>
                <a:ext uri="{FF2B5EF4-FFF2-40B4-BE49-F238E27FC236}">
                  <a16:creationId xmlns:a16="http://schemas.microsoft.com/office/drawing/2014/main" id="{FB60265F-CA97-3809-EAB7-BCE2D5CEB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075" y="1539488"/>
              <a:ext cx="41125" cy="19425"/>
            </a:xfrm>
            <a:custGeom>
              <a:avLst/>
              <a:gdLst>
                <a:gd name="T0" fmla="*/ 2147483646 w 1645"/>
                <a:gd name="T1" fmla="*/ 2147483646 h 777"/>
                <a:gd name="T2" fmla="*/ 2147483646 w 1645"/>
                <a:gd name="T3" fmla="*/ 2147483646 h 777"/>
                <a:gd name="T4" fmla="*/ 2147483646 w 1645"/>
                <a:gd name="T5" fmla="*/ 2147483646 h 7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433;p4">
              <a:extLst>
                <a:ext uri="{FF2B5EF4-FFF2-40B4-BE49-F238E27FC236}">
                  <a16:creationId xmlns:a16="http://schemas.microsoft.com/office/drawing/2014/main" id="{BACFBAC2-231B-18D0-42D9-CC2045CE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175" y="1534063"/>
              <a:ext cx="48875" cy="16300"/>
            </a:xfrm>
            <a:custGeom>
              <a:avLst/>
              <a:gdLst>
                <a:gd name="T0" fmla="*/ 2147483646 w 1955"/>
                <a:gd name="T1" fmla="*/ 2147483646 h 652"/>
                <a:gd name="T2" fmla="*/ 2147483646 w 1955"/>
                <a:gd name="T3" fmla="*/ 2147483646 h 652"/>
                <a:gd name="T4" fmla="*/ 2147483646 w 1955"/>
                <a:gd name="T5" fmla="*/ 2147483646 h 6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434;p4">
              <a:extLst>
                <a:ext uri="{FF2B5EF4-FFF2-40B4-BE49-F238E27FC236}">
                  <a16:creationId xmlns:a16="http://schemas.microsoft.com/office/drawing/2014/main" id="{14E0573B-3CC0-4EF0-DC21-28F3DADF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125" y="1492963"/>
              <a:ext cx="45800" cy="11650"/>
            </a:xfrm>
            <a:custGeom>
              <a:avLst/>
              <a:gdLst>
                <a:gd name="T0" fmla="*/ 2147483646 w 1832"/>
                <a:gd name="T1" fmla="*/ 2147483646 h 466"/>
                <a:gd name="T2" fmla="*/ 2147483646 w 1832"/>
                <a:gd name="T3" fmla="*/ 2147483646 h 466"/>
                <a:gd name="T4" fmla="*/ 2147483646 w 1832"/>
                <a:gd name="T5" fmla="*/ 2147483646 h 4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435;p4">
              <a:extLst>
                <a:ext uri="{FF2B5EF4-FFF2-40B4-BE49-F238E27FC236}">
                  <a16:creationId xmlns:a16="http://schemas.microsoft.com/office/drawing/2014/main" id="{3F9C45B0-212C-9056-8B50-37EFF805C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550" y="1501488"/>
              <a:ext cx="40350" cy="20975"/>
            </a:xfrm>
            <a:custGeom>
              <a:avLst/>
              <a:gdLst>
                <a:gd name="T0" fmla="*/ 2147483646 w 1614"/>
                <a:gd name="T1" fmla="*/ 2147483646 h 839"/>
                <a:gd name="T2" fmla="*/ 2147483646 w 1614"/>
                <a:gd name="T3" fmla="*/ 2147483646 h 839"/>
                <a:gd name="T4" fmla="*/ 2147483646 w 1614"/>
                <a:gd name="T5" fmla="*/ 2147483646 h 8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436;p4">
              <a:extLst>
                <a:ext uri="{FF2B5EF4-FFF2-40B4-BE49-F238E27FC236}">
                  <a16:creationId xmlns:a16="http://schemas.microsoft.com/office/drawing/2014/main" id="{02781305-2A1B-92A3-4CDF-86478677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100" y="1468138"/>
              <a:ext cx="40350" cy="20200"/>
            </a:xfrm>
            <a:custGeom>
              <a:avLst/>
              <a:gdLst>
                <a:gd name="T0" fmla="*/ 2147483646 w 1614"/>
                <a:gd name="T1" fmla="*/ 2147483646 h 808"/>
                <a:gd name="T2" fmla="*/ 2147483646 w 1614"/>
                <a:gd name="T3" fmla="*/ 2147483646 h 808"/>
                <a:gd name="T4" fmla="*/ 2147483646 w 1614"/>
                <a:gd name="T5" fmla="*/ 2147483646 h 8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437;p4">
              <a:extLst>
                <a:ext uri="{FF2B5EF4-FFF2-40B4-BE49-F238E27FC236}">
                  <a16:creationId xmlns:a16="http://schemas.microsoft.com/office/drawing/2014/main" id="{F1DA8BBE-57DB-79E7-9E0E-3A107D94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525" y="1438688"/>
              <a:ext cx="45000" cy="11650"/>
            </a:xfrm>
            <a:custGeom>
              <a:avLst/>
              <a:gdLst>
                <a:gd name="T0" fmla="*/ 2147483646 w 1800"/>
                <a:gd name="T1" fmla="*/ 0 h 466"/>
                <a:gd name="T2" fmla="*/ 2147483646 w 1800"/>
                <a:gd name="T3" fmla="*/ 2147483646 h 466"/>
                <a:gd name="T4" fmla="*/ 2147483646 w 1800"/>
                <a:gd name="T5" fmla="*/ 0 h 4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438;p4">
              <a:extLst>
                <a:ext uri="{FF2B5EF4-FFF2-40B4-BE49-F238E27FC236}">
                  <a16:creationId xmlns:a16="http://schemas.microsoft.com/office/drawing/2014/main" id="{6A87A019-635D-07C2-575B-17FA2AF51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425" y="1343288"/>
              <a:ext cx="48875" cy="14000"/>
            </a:xfrm>
            <a:custGeom>
              <a:avLst/>
              <a:gdLst>
                <a:gd name="T0" fmla="*/ 2147483646 w 1955"/>
                <a:gd name="T1" fmla="*/ 2147483646 h 560"/>
                <a:gd name="T2" fmla="*/ 2147483646 w 1955"/>
                <a:gd name="T3" fmla="*/ 2147483646 h 560"/>
                <a:gd name="T4" fmla="*/ 2147483646 w 1955"/>
                <a:gd name="T5" fmla="*/ 2147483646 h 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439;p4">
              <a:extLst>
                <a:ext uri="{FF2B5EF4-FFF2-40B4-BE49-F238E27FC236}">
                  <a16:creationId xmlns:a16="http://schemas.microsoft.com/office/drawing/2014/main" id="{0B853547-566B-95BC-D59C-46857E4C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575" y="1403788"/>
              <a:ext cx="49650" cy="13975"/>
            </a:xfrm>
            <a:custGeom>
              <a:avLst/>
              <a:gdLst>
                <a:gd name="T0" fmla="*/ 2147483646 w 1986"/>
                <a:gd name="T1" fmla="*/ 0 h 559"/>
                <a:gd name="T2" fmla="*/ 2147483646 w 1986"/>
                <a:gd name="T3" fmla="*/ 2147483646 h 559"/>
                <a:gd name="T4" fmla="*/ 2147483646 w 1986"/>
                <a:gd name="T5" fmla="*/ 0 h 5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440;p4">
              <a:extLst>
                <a:ext uri="{FF2B5EF4-FFF2-40B4-BE49-F238E27FC236}">
                  <a16:creationId xmlns:a16="http://schemas.microsoft.com/office/drawing/2014/main" id="{6AB1DA1F-4BC7-9F0B-C10E-835A4CDF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825" y="1422388"/>
              <a:ext cx="47325" cy="17100"/>
            </a:xfrm>
            <a:custGeom>
              <a:avLst/>
              <a:gdLst>
                <a:gd name="T0" fmla="*/ 2147483646 w 1893"/>
                <a:gd name="T1" fmla="*/ 2147483646 h 684"/>
                <a:gd name="T2" fmla="*/ 2147483646 w 1893"/>
                <a:gd name="T3" fmla="*/ 2147483646 h 684"/>
                <a:gd name="T4" fmla="*/ 2147483646 w 1893"/>
                <a:gd name="T5" fmla="*/ 2147483646 h 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441;p4">
              <a:extLst>
                <a:ext uri="{FF2B5EF4-FFF2-40B4-BE49-F238E27FC236}">
                  <a16:creationId xmlns:a16="http://schemas.microsoft.com/office/drawing/2014/main" id="{DA5DA788-5E39-3639-7D98-11941ECB0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1150" y="1368113"/>
              <a:ext cx="47325" cy="17850"/>
            </a:xfrm>
            <a:custGeom>
              <a:avLst/>
              <a:gdLst>
                <a:gd name="T0" fmla="*/ 2147483646 w 1893"/>
                <a:gd name="T1" fmla="*/ 0 h 714"/>
                <a:gd name="T2" fmla="*/ 2147483646 w 1893"/>
                <a:gd name="T3" fmla="*/ 2147483646 h 714"/>
                <a:gd name="T4" fmla="*/ 2147483646 w 1893"/>
                <a:gd name="T5" fmla="*/ 0 h 7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442;p4">
              <a:extLst>
                <a:ext uri="{FF2B5EF4-FFF2-40B4-BE49-F238E27FC236}">
                  <a16:creationId xmlns:a16="http://schemas.microsoft.com/office/drawing/2014/main" id="{8CADCC5F-85BD-3EFA-3AEA-4CDCCE821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450" y="1343288"/>
              <a:ext cx="40350" cy="20975"/>
            </a:xfrm>
            <a:custGeom>
              <a:avLst/>
              <a:gdLst>
                <a:gd name="T0" fmla="*/ 2147483646 w 1614"/>
                <a:gd name="T1" fmla="*/ 2147483646 h 839"/>
                <a:gd name="T2" fmla="*/ 2147483646 w 1614"/>
                <a:gd name="T3" fmla="*/ 2147483646 h 839"/>
                <a:gd name="T4" fmla="*/ 2147483646 w 1614"/>
                <a:gd name="T5" fmla="*/ 2147483646 h 8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443;p4">
              <a:extLst>
                <a:ext uri="{FF2B5EF4-FFF2-40B4-BE49-F238E27FC236}">
                  <a16:creationId xmlns:a16="http://schemas.microsoft.com/office/drawing/2014/main" id="{64775B02-EAC7-BF3D-9894-7030E970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050" y="1309163"/>
              <a:ext cx="48875" cy="14775"/>
            </a:xfrm>
            <a:custGeom>
              <a:avLst/>
              <a:gdLst>
                <a:gd name="T0" fmla="*/ 2147483646 w 1955"/>
                <a:gd name="T1" fmla="*/ 2147483646 h 591"/>
                <a:gd name="T2" fmla="*/ 2147483646 w 1955"/>
                <a:gd name="T3" fmla="*/ 2147483646 h 591"/>
                <a:gd name="T4" fmla="*/ 2147483646 w 1955"/>
                <a:gd name="T5" fmla="*/ 2147483646 h 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444;p4">
              <a:extLst>
                <a:ext uri="{FF2B5EF4-FFF2-40B4-BE49-F238E27FC236}">
                  <a16:creationId xmlns:a16="http://schemas.microsoft.com/office/drawing/2014/main" id="{416324C3-1C7E-12AE-CCFD-6762A322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375" y="1715538"/>
              <a:ext cx="45000" cy="10875"/>
            </a:xfrm>
            <a:custGeom>
              <a:avLst/>
              <a:gdLst>
                <a:gd name="T0" fmla="*/ 2147483646 w 1800"/>
                <a:gd name="T1" fmla="*/ 0 h 435"/>
                <a:gd name="T2" fmla="*/ 2147483646 w 1800"/>
                <a:gd name="T3" fmla="*/ 2147483646 h 435"/>
                <a:gd name="T4" fmla="*/ 2147483646 w 1800"/>
                <a:gd name="T5" fmla="*/ 0 h 4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445;p4">
              <a:extLst>
                <a:ext uri="{FF2B5EF4-FFF2-40B4-BE49-F238E27FC236}">
                  <a16:creationId xmlns:a16="http://schemas.microsoft.com/office/drawing/2014/main" id="{3987BAB6-3F40-CB8B-4D84-0C78F698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475" y="1661238"/>
              <a:ext cx="47325" cy="17875"/>
            </a:xfrm>
            <a:custGeom>
              <a:avLst/>
              <a:gdLst>
                <a:gd name="T0" fmla="*/ 2147483646 w 1893"/>
                <a:gd name="T1" fmla="*/ 2147483646 h 715"/>
                <a:gd name="T2" fmla="*/ 2147483646 w 1893"/>
                <a:gd name="T3" fmla="*/ 2147483646 h 715"/>
                <a:gd name="T4" fmla="*/ 2147483646 w 1893"/>
                <a:gd name="T5" fmla="*/ 2147483646 h 7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446;p4">
              <a:extLst>
                <a:ext uri="{FF2B5EF4-FFF2-40B4-BE49-F238E27FC236}">
                  <a16:creationId xmlns:a16="http://schemas.microsoft.com/office/drawing/2014/main" id="{7969B35C-F260-2760-44DA-8DDB762CA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950" y="1626338"/>
              <a:ext cx="49675" cy="14000"/>
            </a:xfrm>
            <a:custGeom>
              <a:avLst/>
              <a:gdLst>
                <a:gd name="T0" fmla="*/ 2147483646 w 1987"/>
                <a:gd name="T1" fmla="*/ 2147483646 h 560"/>
                <a:gd name="T2" fmla="*/ 2147483646 w 1987"/>
                <a:gd name="T3" fmla="*/ 2147483646 h 560"/>
                <a:gd name="T4" fmla="*/ 2147483646 w 1987"/>
                <a:gd name="T5" fmla="*/ 2147483646 h 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447;p4">
              <a:extLst>
                <a:ext uri="{FF2B5EF4-FFF2-40B4-BE49-F238E27FC236}">
                  <a16:creationId xmlns:a16="http://schemas.microsoft.com/office/drawing/2014/main" id="{CAC0B746-0D0F-644F-E64B-9CB15C4B2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400" y="1627113"/>
              <a:ext cx="48900" cy="12450"/>
            </a:xfrm>
            <a:custGeom>
              <a:avLst/>
              <a:gdLst>
                <a:gd name="T0" fmla="*/ 2147483646 w 1956"/>
                <a:gd name="T1" fmla="*/ 2147483646 h 498"/>
                <a:gd name="T2" fmla="*/ 2147483646 w 1956"/>
                <a:gd name="T3" fmla="*/ 2147483646 h 498"/>
                <a:gd name="T4" fmla="*/ 2147483646 w 1956"/>
                <a:gd name="T5" fmla="*/ 2147483646 h 4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448;p4">
              <a:extLst>
                <a:ext uri="{FF2B5EF4-FFF2-40B4-BE49-F238E27FC236}">
                  <a16:creationId xmlns:a16="http://schemas.microsoft.com/office/drawing/2014/main" id="{A9FB0569-6794-CC4A-EC41-7073171B4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500" y="1686063"/>
              <a:ext cx="48900" cy="15525"/>
            </a:xfrm>
            <a:custGeom>
              <a:avLst/>
              <a:gdLst>
                <a:gd name="T0" fmla="*/ 2147483646 w 1956"/>
                <a:gd name="T1" fmla="*/ 0 h 621"/>
                <a:gd name="T2" fmla="*/ 2147483646 w 1956"/>
                <a:gd name="T3" fmla="*/ 2147483646 h 621"/>
                <a:gd name="T4" fmla="*/ 2147483646 w 1956"/>
                <a:gd name="T5" fmla="*/ 0 h 6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449;p4">
              <a:extLst>
                <a:ext uri="{FF2B5EF4-FFF2-40B4-BE49-F238E27FC236}">
                  <a16:creationId xmlns:a16="http://schemas.microsoft.com/office/drawing/2014/main" id="{3523E39A-EF70-773F-F1C9-4E0D527AF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650" y="1797738"/>
              <a:ext cx="48875" cy="14750"/>
            </a:xfrm>
            <a:custGeom>
              <a:avLst/>
              <a:gdLst>
                <a:gd name="T0" fmla="*/ 2147483646 w 1955"/>
                <a:gd name="T1" fmla="*/ 0 h 590"/>
                <a:gd name="T2" fmla="*/ 2147483646 w 1955"/>
                <a:gd name="T3" fmla="*/ 2147483646 h 590"/>
                <a:gd name="T4" fmla="*/ 2147483646 w 1955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450;p4">
              <a:extLst>
                <a:ext uri="{FF2B5EF4-FFF2-40B4-BE49-F238E27FC236}">
                  <a16:creationId xmlns:a16="http://schemas.microsoft.com/office/drawing/2014/main" id="{AA8E1D3A-F23F-2180-CBAA-494C9EE24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550" y="1811688"/>
              <a:ext cx="48100" cy="19400"/>
            </a:xfrm>
            <a:custGeom>
              <a:avLst/>
              <a:gdLst>
                <a:gd name="T0" fmla="*/ 2147483646 w 1924"/>
                <a:gd name="T1" fmla="*/ 0 h 776"/>
                <a:gd name="T2" fmla="*/ 2147483646 w 1924"/>
                <a:gd name="T3" fmla="*/ 2147483646 h 776"/>
                <a:gd name="T4" fmla="*/ 2147483646 w 1924"/>
                <a:gd name="T5" fmla="*/ 0 h 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451;p4">
              <a:extLst>
                <a:ext uri="{FF2B5EF4-FFF2-40B4-BE49-F238E27FC236}">
                  <a16:creationId xmlns:a16="http://schemas.microsoft.com/office/drawing/2014/main" id="{3B830356-59AD-80AB-0067-A1C4553C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400" y="1769813"/>
              <a:ext cx="48125" cy="16300"/>
            </a:xfrm>
            <a:custGeom>
              <a:avLst/>
              <a:gdLst>
                <a:gd name="T0" fmla="*/ 2147483646 w 1925"/>
                <a:gd name="T1" fmla="*/ 0 h 652"/>
                <a:gd name="T2" fmla="*/ 2147483646 w 1925"/>
                <a:gd name="T3" fmla="*/ 2147483646 h 652"/>
                <a:gd name="T4" fmla="*/ 2147483646 w 1925"/>
                <a:gd name="T5" fmla="*/ 0 h 6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452;p4">
              <a:extLst>
                <a:ext uri="{FF2B5EF4-FFF2-40B4-BE49-F238E27FC236}">
                  <a16:creationId xmlns:a16="http://schemas.microsoft.com/office/drawing/2014/main" id="{5160AB29-93A1-E7C2-B71C-650C33D5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275" y="1773688"/>
              <a:ext cx="48900" cy="14750"/>
            </a:xfrm>
            <a:custGeom>
              <a:avLst/>
              <a:gdLst>
                <a:gd name="T0" fmla="*/ 2147483646 w 1956"/>
                <a:gd name="T1" fmla="*/ 0 h 590"/>
                <a:gd name="T2" fmla="*/ 2147483646 w 1956"/>
                <a:gd name="T3" fmla="*/ 2147483646 h 590"/>
                <a:gd name="T4" fmla="*/ 2147483646 w 1956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453;p4">
              <a:extLst>
                <a:ext uri="{FF2B5EF4-FFF2-40B4-BE49-F238E27FC236}">
                  <a16:creationId xmlns:a16="http://schemas.microsoft.com/office/drawing/2014/main" id="{37ED08FA-F970-D4C2-5D8F-A484550E7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00" y="1852788"/>
              <a:ext cx="48100" cy="18625"/>
            </a:xfrm>
            <a:custGeom>
              <a:avLst/>
              <a:gdLst>
                <a:gd name="T0" fmla="*/ 2147483646 w 1924"/>
                <a:gd name="T1" fmla="*/ 0 h 745"/>
                <a:gd name="T2" fmla="*/ 2147483646 w 1924"/>
                <a:gd name="T3" fmla="*/ 2147483646 h 745"/>
                <a:gd name="T4" fmla="*/ 2147483646 w 1924"/>
                <a:gd name="T5" fmla="*/ 0 h 7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454;p4">
              <a:extLst>
                <a:ext uri="{FF2B5EF4-FFF2-40B4-BE49-F238E27FC236}">
                  <a16:creationId xmlns:a16="http://schemas.microsoft.com/office/drawing/2014/main" id="{4C135B29-5C37-4D64-53CF-9FC568AD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575" y="1790738"/>
              <a:ext cx="48875" cy="15550"/>
            </a:xfrm>
            <a:custGeom>
              <a:avLst/>
              <a:gdLst>
                <a:gd name="T0" fmla="*/ 2147483646 w 1955"/>
                <a:gd name="T1" fmla="*/ 2147483646 h 622"/>
                <a:gd name="T2" fmla="*/ 2147483646 w 1955"/>
                <a:gd name="T3" fmla="*/ 2147483646 h 622"/>
                <a:gd name="T4" fmla="*/ 2147483646 w 1955"/>
                <a:gd name="T5" fmla="*/ 2147483646 h 6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5" name="Google Shape;455;p4">
              <a:extLst>
                <a:ext uri="{FF2B5EF4-FFF2-40B4-BE49-F238E27FC236}">
                  <a16:creationId xmlns:a16="http://schemas.microsoft.com/office/drawing/2014/main" id="{05678419-DB3C-D240-3EAD-4445285A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25" y="1836513"/>
              <a:ext cx="45000" cy="10875"/>
            </a:xfrm>
            <a:custGeom>
              <a:avLst/>
              <a:gdLst>
                <a:gd name="T0" fmla="*/ 2147483646 w 1800"/>
                <a:gd name="T1" fmla="*/ 0 h 435"/>
                <a:gd name="T2" fmla="*/ 2147483646 w 1800"/>
                <a:gd name="T3" fmla="*/ 2147483646 h 435"/>
                <a:gd name="T4" fmla="*/ 2147483646 w 1800"/>
                <a:gd name="T5" fmla="*/ 0 h 4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6" name="Google Shape;456;p4">
              <a:extLst>
                <a:ext uri="{FF2B5EF4-FFF2-40B4-BE49-F238E27FC236}">
                  <a16:creationId xmlns:a16="http://schemas.microsoft.com/office/drawing/2014/main" id="{3093912E-AE00-6D28-50C9-AF417230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300" y="1889238"/>
              <a:ext cx="49650" cy="13200"/>
            </a:xfrm>
            <a:custGeom>
              <a:avLst/>
              <a:gdLst>
                <a:gd name="T0" fmla="*/ 2147483646 w 1986"/>
                <a:gd name="T1" fmla="*/ 0 h 528"/>
                <a:gd name="T2" fmla="*/ 2147483646 w 1986"/>
                <a:gd name="T3" fmla="*/ 2147483646 h 528"/>
                <a:gd name="T4" fmla="*/ 2147483646 w 1986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457;p4">
              <a:extLst>
                <a:ext uri="{FF2B5EF4-FFF2-40B4-BE49-F238E27FC236}">
                  <a16:creationId xmlns:a16="http://schemas.microsoft.com/office/drawing/2014/main" id="{C48F675F-B86A-5BF4-3AF0-79D73B39F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200" y="1883038"/>
              <a:ext cx="41125" cy="19400"/>
            </a:xfrm>
            <a:custGeom>
              <a:avLst/>
              <a:gdLst>
                <a:gd name="T0" fmla="*/ 2147483646 w 1645"/>
                <a:gd name="T1" fmla="*/ 0 h 776"/>
                <a:gd name="T2" fmla="*/ 2147483646 w 1645"/>
                <a:gd name="T3" fmla="*/ 2147483646 h 776"/>
                <a:gd name="T4" fmla="*/ 2147483646 w 1645"/>
                <a:gd name="T5" fmla="*/ 0 h 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458;p4">
              <a:extLst>
                <a:ext uri="{FF2B5EF4-FFF2-40B4-BE49-F238E27FC236}">
                  <a16:creationId xmlns:a16="http://schemas.microsoft.com/office/drawing/2014/main" id="{79E3F7AB-C02A-837A-8FCB-EAA869ED5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850" y="1914038"/>
              <a:ext cx="45000" cy="10900"/>
            </a:xfrm>
            <a:custGeom>
              <a:avLst/>
              <a:gdLst>
                <a:gd name="T0" fmla="*/ 2147483646 w 1800"/>
                <a:gd name="T1" fmla="*/ 2147483646 h 436"/>
                <a:gd name="T2" fmla="*/ 2147483646 w 1800"/>
                <a:gd name="T3" fmla="*/ 2147483646 h 436"/>
                <a:gd name="T4" fmla="*/ 2147483646 w 1800"/>
                <a:gd name="T5" fmla="*/ 2147483646 h 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459;p4">
              <a:extLst>
                <a:ext uri="{FF2B5EF4-FFF2-40B4-BE49-F238E27FC236}">
                  <a16:creationId xmlns:a16="http://schemas.microsoft.com/office/drawing/2014/main" id="{59557414-931B-5542-FB7A-DEC117463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275" y="1896988"/>
              <a:ext cx="45025" cy="10875"/>
            </a:xfrm>
            <a:custGeom>
              <a:avLst/>
              <a:gdLst>
                <a:gd name="T0" fmla="*/ 2147483646 w 1801"/>
                <a:gd name="T1" fmla="*/ 2147483646 h 435"/>
                <a:gd name="T2" fmla="*/ 2147483646 w 1801"/>
                <a:gd name="T3" fmla="*/ 2147483646 h 435"/>
                <a:gd name="T4" fmla="*/ 2147483646 w 1801"/>
                <a:gd name="T5" fmla="*/ 2147483646 h 4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460;p4">
              <a:extLst>
                <a:ext uri="{FF2B5EF4-FFF2-40B4-BE49-F238E27FC236}">
                  <a16:creationId xmlns:a16="http://schemas.microsoft.com/office/drawing/2014/main" id="{14E76DB8-81B6-8D36-D203-75203070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800" y="1841163"/>
              <a:ext cx="48875" cy="14750"/>
            </a:xfrm>
            <a:custGeom>
              <a:avLst/>
              <a:gdLst>
                <a:gd name="T0" fmla="*/ 2147483646 w 1955"/>
                <a:gd name="T1" fmla="*/ 0 h 590"/>
                <a:gd name="T2" fmla="*/ 2147483646 w 1955"/>
                <a:gd name="T3" fmla="*/ 2147483646 h 590"/>
                <a:gd name="T4" fmla="*/ 2147483646 w 1955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461;p4">
              <a:extLst>
                <a:ext uri="{FF2B5EF4-FFF2-40B4-BE49-F238E27FC236}">
                  <a16:creationId xmlns:a16="http://schemas.microsoft.com/office/drawing/2014/main" id="{D4FDA38C-8295-6284-74C8-A35CA3D65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250" y="1868288"/>
              <a:ext cx="41125" cy="20975"/>
            </a:xfrm>
            <a:custGeom>
              <a:avLst/>
              <a:gdLst>
                <a:gd name="T0" fmla="*/ 2147483646 w 1645"/>
                <a:gd name="T1" fmla="*/ 2147483646 h 839"/>
                <a:gd name="T2" fmla="*/ 2147483646 w 1645"/>
                <a:gd name="T3" fmla="*/ 2147483646 h 839"/>
                <a:gd name="T4" fmla="*/ 2147483646 w 1645"/>
                <a:gd name="T5" fmla="*/ 2147483646 h 8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462;p4">
              <a:extLst>
                <a:ext uri="{FF2B5EF4-FFF2-40B4-BE49-F238E27FC236}">
                  <a16:creationId xmlns:a16="http://schemas.microsoft.com/office/drawing/2014/main" id="{6F9E53EF-CC95-726A-86DA-4CCE78486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250" y="1849688"/>
              <a:ext cx="45025" cy="11650"/>
            </a:xfrm>
            <a:custGeom>
              <a:avLst/>
              <a:gdLst>
                <a:gd name="T0" fmla="*/ 2147483646 w 1801"/>
                <a:gd name="T1" fmla="*/ 0 h 466"/>
                <a:gd name="T2" fmla="*/ 2147483646 w 1801"/>
                <a:gd name="T3" fmla="*/ 2147483646 h 466"/>
                <a:gd name="T4" fmla="*/ 2147483646 w 1801"/>
                <a:gd name="T5" fmla="*/ 0 h 4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463;p4">
              <a:extLst>
                <a:ext uri="{FF2B5EF4-FFF2-40B4-BE49-F238E27FC236}">
                  <a16:creationId xmlns:a16="http://schemas.microsoft.com/office/drawing/2014/main" id="{6D8BEDFF-47D0-9C9D-F1BE-4D4B506F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025" y="1821763"/>
              <a:ext cx="40350" cy="20975"/>
            </a:xfrm>
            <a:custGeom>
              <a:avLst/>
              <a:gdLst>
                <a:gd name="T0" fmla="*/ 2147483646 w 1614"/>
                <a:gd name="T1" fmla="*/ 2147483646 h 839"/>
                <a:gd name="T2" fmla="*/ 2147483646 w 1614"/>
                <a:gd name="T3" fmla="*/ 2147483646 h 839"/>
                <a:gd name="T4" fmla="*/ 2147483646 w 1614"/>
                <a:gd name="T5" fmla="*/ 2147483646 h 8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464;p4">
              <a:extLst>
                <a:ext uri="{FF2B5EF4-FFF2-40B4-BE49-F238E27FC236}">
                  <a16:creationId xmlns:a16="http://schemas.microsoft.com/office/drawing/2014/main" id="{2297F2C9-E096-DB30-FB0F-D9259A36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375" y="1777563"/>
              <a:ext cx="49675" cy="13975"/>
            </a:xfrm>
            <a:custGeom>
              <a:avLst/>
              <a:gdLst>
                <a:gd name="T0" fmla="*/ 2147483646 w 1987"/>
                <a:gd name="T1" fmla="*/ 2147483646 h 559"/>
                <a:gd name="T2" fmla="*/ 2147483646 w 1987"/>
                <a:gd name="T3" fmla="*/ 2147483646 h 559"/>
                <a:gd name="T4" fmla="*/ 2147483646 w 1987"/>
                <a:gd name="T5" fmla="*/ 2147483646 h 5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465;p4">
              <a:extLst>
                <a:ext uri="{FF2B5EF4-FFF2-40B4-BE49-F238E27FC236}">
                  <a16:creationId xmlns:a16="http://schemas.microsoft.com/office/drawing/2014/main" id="{E34457B8-4202-F5B1-2699-F80F249B2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600" y="1779113"/>
              <a:ext cx="45775" cy="11650"/>
            </a:xfrm>
            <a:custGeom>
              <a:avLst/>
              <a:gdLst>
                <a:gd name="T0" fmla="*/ 2147483646 w 1831"/>
                <a:gd name="T1" fmla="*/ 2147483646 h 466"/>
                <a:gd name="T2" fmla="*/ 2147483646 w 1831"/>
                <a:gd name="T3" fmla="*/ 2147483646 h 466"/>
                <a:gd name="T4" fmla="*/ 2147483646 w 1831"/>
                <a:gd name="T5" fmla="*/ 2147483646 h 4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466;p4">
              <a:extLst>
                <a:ext uri="{FF2B5EF4-FFF2-40B4-BE49-F238E27FC236}">
                  <a16:creationId xmlns:a16="http://schemas.microsoft.com/office/drawing/2014/main" id="{7C471103-F34E-802A-2DE4-E78F817A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675" y="1789188"/>
              <a:ext cx="48900" cy="17100"/>
            </a:xfrm>
            <a:custGeom>
              <a:avLst/>
              <a:gdLst>
                <a:gd name="T0" fmla="*/ 2147483646 w 1956"/>
                <a:gd name="T1" fmla="*/ 2147483646 h 684"/>
                <a:gd name="T2" fmla="*/ 2147483646 w 1956"/>
                <a:gd name="T3" fmla="*/ 2147483646 h 684"/>
                <a:gd name="T4" fmla="*/ 2147483646 w 1956"/>
                <a:gd name="T5" fmla="*/ 2147483646 h 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467;p4">
              <a:extLst>
                <a:ext uri="{FF2B5EF4-FFF2-40B4-BE49-F238E27FC236}">
                  <a16:creationId xmlns:a16="http://schemas.microsoft.com/office/drawing/2014/main" id="{3B91E068-222D-5C86-B19C-051EC095D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400" y="1831063"/>
              <a:ext cx="48875" cy="14775"/>
            </a:xfrm>
            <a:custGeom>
              <a:avLst/>
              <a:gdLst>
                <a:gd name="T0" fmla="*/ 2147483646 w 1955"/>
                <a:gd name="T1" fmla="*/ 2147483646 h 591"/>
                <a:gd name="T2" fmla="*/ 2147483646 w 1955"/>
                <a:gd name="T3" fmla="*/ 2147483646 h 591"/>
                <a:gd name="T4" fmla="*/ 2147483646 w 1955"/>
                <a:gd name="T5" fmla="*/ 2147483646 h 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468;p4">
              <a:extLst>
                <a:ext uri="{FF2B5EF4-FFF2-40B4-BE49-F238E27FC236}">
                  <a16:creationId xmlns:a16="http://schemas.microsoft.com/office/drawing/2014/main" id="{F92644CC-36B2-CAC8-CD19-61A2EC430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025" y="1963688"/>
              <a:ext cx="48875" cy="12425"/>
            </a:xfrm>
            <a:custGeom>
              <a:avLst/>
              <a:gdLst>
                <a:gd name="T0" fmla="*/ 2147483646 w 1955"/>
                <a:gd name="T1" fmla="*/ 0 h 497"/>
                <a:gd name="T2" fmla="*/ 2147483646 w 1955"/>
                <a:gd name="T3" fmla="*/ 2147483646 h 497"/>
                <a:gd name="T4" fmla="*/ 2147483646 w 1955"/>
                <a:gd name="T5" fmla="*/ 0 h 4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469;p4">
              <a:extLst>
                <a:ext uri="{FF2B5EF4-FFF2-40B4-BE49-F238E27FC236}">
                  <a16:creationId xmlns:a16="http://schemas.microsoft.com/office/drawing/2014/main" id="{B9C6E05D-5716-6218-7F6A-902162A82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25" y="1952813"/>
              <a:ext cx="40350" cy="20975"/>
            </a:xfrm>
            <a:custGeom>
              <a:avLst/>
              <a:gdLst>
                <a:gd name="T0" fmla="*/ 2147483646 w 1614"/>
                <a:gd name="T1" fmla="*/ 2147483646 h 839"/>
                <a:gd name="T2" fmla="*/ 2147483646 w 1614"/>
                <a:gd name="T3" fmla="*/ 2147483646 h 839"/>
                <a:gd name="T4" fmla="*/ 2147483646 w 1614"/>
                <a:gd name="T5" fmla="*/ 2147483646 h 8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470;p4">
              <a:extLst>
                <a:ext uri="{FF2B5EF4-FFF2-40B4-BE49-F238E27FC236}">
                  <a16:creationId xmlns:a16="http://schemas.microsoft.com/office/drawing/2014/main" id="{8FBD0ED1-FFF8-12AA-7EB2-6041F3498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575" y="1948163"/>
              <a:ext cx="48875" cy="16325"/>
            </a:xfrm>
            <a:custGeom>
              <a:avLst/>
              <a:gdLst>
                <a:gd name="T0" fmla="*/ 2147483646 w 1955"/>
                <a:gd name="T1" fmla="*/ 2147483646 h 653"/>
                <a:gd name="T2" fmla="*/ 2147483646 w 1955"/>
                <a:gd name="T3" fmla="*/ 2147483646 h 653"/>
                <a:gd name="T4" fmla="*/ 2147483646 w 1955"/>
                <a:gd name="T5" fmla="*/ 2147483646 h 6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471;p4">
              <a:extLst>
                <a:ext uri="{FF2B5EF4-FFF2-40B4-BE49-F238E27FC236}">
                  <a16:creationId xmlns:a16="http://schemas.microsoft.com/office/drawing/2014/main" id="{71DBA165-6D02-30CE-1BA5-EB7D776E4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975" y="1941188"/>
              <a:ext cx="48875" cy="17100"/>
            </a:xfrm>
            <a:custGeom>
              <a:avLst/>
              <a:gdLst>
                <a:gd name="T0" fmla="*/ 2147483646 w 1955"/>
                <a:gd name="T1" fmla="*/ 2147483646 h 684"/>
                <a:gd name="T2" fmla="*/ 2147483646 w 1955"/>
                <a:gd name="T3" fmla="*/ 2147483646 h 684"/>
                <a:gd name="T4" fmla="*/ 2147483646 w 1955"/>
                <a:gd name="T5" fmla="*/ 2147483646 h 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472;p4">
              <a:extLst>
                <a:ext uri="{FF2B5EF4-FFF2-40B4-BE49-F238E27FC236}">
                  <a16:creationId xmlns:a16="http://schemas.microsoft.com/office/drawing/2014/main" id="{C2586DD3-C4EF-FA7C-DCA3-FDD74FCF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00" y="1961363"/>
              <a:ext cx="47350" cy="17075"/>
            </a:xfrm>
            <a:custGeom>
              <a:avLst/>
              <a:gdLst>
                <a:gd name="T0" fmla="*/ 2147483646 w 1894"/>
                <a:gd name="T1" fmla="*/ 0 h 683"/>
                <a:gd name="T2" fmla="*/ 2147483646 w 1894"/>
                <a:gd name="T3" fmla="*/ 2147483646 h 683"/>
                <a:gd name="T4" fmla="*/ 2147483646 w 1894"/>
                <a:gd name="T5" fmla="*/ 0 h 6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473;p4">
              <a:extLst>
                <a:ext uri="{FF2B5EF4-FFF2-40B4-BE49-F238E27FC236}">
                  <a16:creationId xmlns:a16="http://schemas.microsoft.com/office/drawing/2014/main" id="{31E1A77B-B9E2-9E1A-F386-ED7289D28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525" y="1913263"/>
              <a:ext cx="48875" cy="12450"/>
            </a:xfrm>
            <a:custGeom>
              <a:avLst/>
              <a:gdLst>
                <a:gd name="T0" fmla="*/ 2147483646 w 1955"/>
                <a:gd name="T1" fmla="*/ 2147483646 h 498"/>
                <a:gd name="T2" fmla="*/ 2147483646 w 1955"/>
                <a:gd name="T3" fmla="*/ 2147483646 h 498"/>
                <a:gd name="T4" fmla="*/ 2147483646 w 1955"/>
                <a:gd name="T5" fmla="*/ 2147483646 h 4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474;p4">
              <a:extLst>
                <a:ext uri="{FF2B5EF4-FFF2-40B4-BE49-F238E27FC236}">
                  <a16:creationId xmlns:a16="http://schemas.microsoft.com/office/drawing/2014/main" id="{8DED47F4-CDEE-8F21-6348-DD32DDE8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250" y="1983838"/>
              <a:ext cx="41125" cy="19425"/>
            </a:xfrm>
            <a:custGeom>
              <a:avLst/>
              <a:gdLst>
                <a:gd name="T0" fmla="*/ 2147483646 w 1645"/>
                <a:gd name="T1" fmla="*/ 2147483646 h 777"/>
                <a:gd name="T2" fmla="*/ 2147483646 w 1645"/>
                <a:gd name="T3" fmla="*/ 2147483646 h 777"/>
                <a:gd name="T4" fmla="*/ 2147483646 w 1645"/>
                <a:gd name="T5" fmla="*/ 2147483646 h 7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475;p4">
              <a:extLst>
                <a:ext uri="{FF2B5EF4-FFF2-40B4-BE49-F238E27FC236}">
                  <a16:creationId xmlns:a16="http://schemas.microsoft.com/office/drawing/2014/main" id="{3C1B7BF9-4241-8ABC-4602-1E35047BE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950" y="2000138"/>
              <a:ext cx="48875" cy="13200"/>
            </a:xfrm>
            <a:custGeom>
              <a:avLst/>
              <a:gdLst>
                <a:gd name="T0" fmla="*/ 2147483646 w 1955"/>
                <a:gd name="T1" fmla="*/ 0 h 528"/>
                <a:gd name="T2" fmla="*/ 2147483646 w 1955"/>
                <a:gd name="T3" fmla="*/ 2147483646 h 528"/>
                <a:gd name="T4" fmla="*/ 2147483646 w 1955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476;p4">
              <a:extLst>
                <a:ext uri="{FF2B5EF4-FFF2-40B4-BE49-F238E27FC236}">
                  <a16:creationId xmlns:a16="http://schemas.microsoft.com/office/drawing/2014/main" id="{CA3D198A-7F0A-237A-3B49-DD8ECB7F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875" y="2037338"/>
              <a:ext cx="40350" cy="20975"/>
            </a:xfrm>
            <a:custGeom>
              <a:avLst/>
              <a:gdLst>
                <a:gd name="T0" fmla="*/ 2147483646 w 1614"/>
                <a:gd name="T1" fmla="*/ 2147483646 h 839"/>
                <a:gd name="T2" fmla="*/ 2147483646 w 1614"/>
                <a:gd name="T3" fmla="*/ 2147483646 h 839"/>
                <a:gd name="T4" fmla="*/ 2147483646 w 1614"/>
                <a:gd name="T5" fmla="*/ 2147483646 h 8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477;p4">
              <a:extLst>
                <a:ext uri="{FF2B5EF4-FFF2-40B4-BE49-F238E27FC236}">
                  <a16:creationId xmlns:a16="http://schemas.microsoft.com/office/drawing/2014/main" id="{F483ACCE-20CB-6BB4-8E46-FC43F95D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350" y="2080013"/>
              <a:ext cx="48100" cy="16300"/>
            </a:xfrm>
            <a:custGeom>
              <a:avLst/>
              <a:gdLst>
                <a:gd name="T0" fmla="*/ 2147483646 w 1924"/>
                <a:gd name="T1" fmla="*/ 0 h 652"/>
                <a:gd name="T2" fmla="*/ 2147483646 w 1924"/>
                <a:gd name="T3" fmla="*/ 2147483646 h 652"/>
                <a:gd name="T4" fmla="*/ 2147483646 w 1924"/>
                <a:gd name="T5" fmla="*/ 0 h 6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478;p4">
              <a:extLst>
                <a:ext uri="{FF2B5EF4-FFF2-40B4-BE49-F238E27FC236}">
                  <a16:creationId xmlns:a16="http://schemas.microsoft.com/office/drawing/2014/main" id="{0F066D77-8ECD-A29C-45D7-54A12761D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850" y="2111013"/>
              <a:ext cx="41125" cy="20975"/>
            </a:xfrm>
            <a:custGeom>
              <a:avLst/>
              <a:gdLst>
                <a:gd name="T0" fmla="*/ 2147483646 w 1645"/>
                <a:gd name="T1" fmla="*/ 2147483646 h 839"/>
                <a:gd name="T2" fmla="*/ 2147483646 w 1645"/>
                <a:gd name="T3" fmla="*/ 2147483646 h 839"/>
                <a:gd name="T4" fmla="*/ 2147483646 w 1645"/>
                <a:gd name="T5" fmla="*/ 2147483646 h 8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479;p4">
              <a:extLst>
                <a:ext uri="{FF2B5EF4-FFF2-40B4-BE49-F238E27FC236}">
                  <a16:creationId xmlns:a16="http://schemas.microsoft.com/office/drawing/2014/main" id="{12771C53-C4FA-D7C5-F0E6-83D0A9FAC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500" y="2147463"/>
              <a:ext cx="48100" cy="15550"/>
            </a:xfrm>
            <a:custGeom>
              <a:avLst/>
              <a:gdLst>
                <a:gd name="T0" fmla="*/ 2147483646 w 1924"/>
                <a:gd name="T1" fmla="*/ 2147483646 h 622"/>
                <a:gd name="T2" fmla="*/ 2147483646 w 1924"/>
                <a:gd name="T3" fmla="*/ 2147483646 h 622"/>
                <a:gd name="T4" fmla="*/ 2147483646 w 1924"/>
                <a:gd name="T5" fmla="*/ 2147483646 h 6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480;p4">
              <a:extLst>
                <a:ext uri="{FF2B5EF4-FFF2-40B4-BE49-F238E27FC236}">
                  <a16:creationId xmlns:a16="http://schemas.microsoft.com/office/drawing/2014/main" id="{65D320AF-E6DB-DE26-470C-C4EB61EA7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025" y="2066813"/>
              <a:ext cx="48875" cy="15550"/>
            </a:xfrm>
            <a:custGeom>
              <a:avLst/>
              <a:gdLst>
                <a:gd name="T0" fmla="*/ 2147483646 w 1955"/>
                <a:gd name="T1" fmla="*/ 2147483646 h 622"/>
                <a:gd name="T2" fmla="*/ 2147483646 w 1955"/>
                <a:gd name="T3" fmla="*/ 2147483646 h 622"/>
                <a:gd name="T4" fmla="*/ 2147483646 w 1955"/>
                <a:gd name="T5" fmla="*/ 2147483646 h 6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481;p4">
              <a:extLst>
                <a:ext uri="{FF2B5EF4-FFF2-40B4-BE49-F238E27FC236}">
                  <a16:creationId xmlns:a16="http://schemas.microsoft.com/office/drawing/2014/main" id="{53877591-6D0B-EFED-2282-FCA090175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550" y="1948938"/>
              <a:ext cx="40350" cy="21750"/>
            </a:xfrm>
            <a:custGeom>
              <a:avLst/>
              <a:gdLst>
                <a:gd name="T0" fmla="*/ 2147483646 w 1614"/>
                <a:gd name="T1" fmla="*/ 2147483646 h 870"/>
                <a:gd name="T2" fmla="*/ 2147483646 w 1614"/>
                <a:gd name="T3" fmla="*/ 2147483646 h 870"/>
                <a:gd name="T4" fmla="*/ 2147483646 w 1614"/>
                <a:gd name="T5" fmla="*/ 2147483646 h 8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482;p4">
              <a:extLst>
                <a:ext uri="{FF2B5EF4-FFF2-40B4-BE49-F238E27FC236}">
                  <a16:creationId xmlns:a16="http://schemas.microsoft.com/office/drawing/2014/main" id="{04C0DF89-EF9D-E81C-DD89-7D55159FD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350" y="1862088"/>
              <a:ext cx="48875" cy="13200"/>
            </a:xfrm>
            <a:custGeom>
              <a:avLst/>
              <a:gdLst>
                <a:gd name="T0" fmla="*/ 2147483646 w 1955"/>
                <a:gd name="T1" fmla="*/ 2147483646 h 528"/>
                <a:gd name="T2" fmla="*/ 2147483646 w 1955"/>
                <a:gd name="T3" fmla="*/ 2147483646 h 528"/>
                <a:gd name="T4" fmla="*/ 2147483646 w 1955"/>
                <a:gd name="T5" fmla="*/ 2147483646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483;p4">
              <a:extLst>
                <a:ext uri="{FF2B5EF4-FFF2-40B4-BE49-F238E27FC236}">
                  <a16:creationId xmlns:a16="http://schemas.microsoft.com/office/drawing/2014/main" id="{315CA999-7557-C4AD-5A1F-9F29A3B28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25" y="1922588"/>
              <a:ext cx="48875" cy="13975"/>
            </a:xfrm>
            <a:custGeom>
              <a:avLst/>
              <a:gdLst>
                <a:gd name="T0" fmla="*/ 2147483646 w 1955"/>
                <a:gd name="T1" fmla="*/ 0 h 559"/>
                <a:gd name="T2" fmla="*/ 2147483646 w 1955"/>
                <a:gd name="T3" fmla="*/ 2147483646 h 559"/>
                <a:gd name="T4" fmla="*/ 2147483646 w 1955"/>
                <a:gd name="T5" fmla="*/ 0 h 5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484;p4">
              <a:extLst>
                <a:ext uri="{FF2B5EF4-FFF2-40B4-BE49-F238E27FC236}">
                  <a16:creationId xmlns:a16="http://schemas.microsoft.com/office/drawing/2014/main" id="{4763AC8B-34E8-AB56-17DF-EE3233FF6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425" y="1950488"/>
              <a:ext cx="47325" cy="17875"/>
            </a:xfrm>
            <a:custGeom>
              <a:avLst/>
              <a:gdLst>
                <a:gd name="T0" fmla="*/ 2147483646 w 1893"/>
                <a:gd name="T1" fmla="*/ 2147483646 h 715"/>
                <a:gd name="T2" fmla="*/ 2147483646 w 1893"/>
                <a:gd name="T3" fmla="*/ 2147483646 h 715"/>
                <a:gd name="T4" fmla="*/ 2147483646 w 1893"/>
                <a:gd name="T5" fmla="*/ 2147483646 h 7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485;p4">
              <a:extLst>
                <a:ext uri="{FF2B5EF4-FFF2-40B4-BE49-F238E27FC236}">
                  <a16:creationId xmlns:a16="http://schemas.microsoft.com/office/drawing/2014/main" id="{0EBF4D67-3F62-1D0F-FB59-AE6569E9E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025" y="1910938"/>
              <a:ext cx="45000" cy="10125"/>
            </a:xfrm>
            <a:custGeom>
              <a:avLst/>
              <a:gdLst>
                <a:gd name="T0" fmla="*/ 2147483646 w 1800"/>
                <a:gd name="T1" fmla="*/ 2147483646 h 405"/>
                <a:gd name="T2" fmla="*/ 2147483646 w 1800"/>
                <a:gd name="T3" fmla="*/ 2147483646 h 405"/>
                <a:gd name="T4" fmla="*/ 2147483646 w 1800"/>
                <a:gd name="T5" fmla="*/ 2147483646 h 4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486;p4">
              <a:extLst>
                <a:ext uri="{FF2B5EF4-FFF2-40B4-BE49-F238E27FC236}">
                  <a16:creationId xmlns:a16="http://schemas.microsoft.com/office/drawing/2014/main" id="{EC46B630-9773-F7A4-3A6E-63CDA7020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125" y="1854338"/>
              <a:ext cx="48875" cy="15525"/>
            </a:xfrm>
            <a:custGeom>
              <a:avLst/>
              <a:gdLst>
                <a:gd name="T0" fmla="*/ 2147483646 w 1955"/>
                <a:gd name="T1" fmla="*/ 0 h 621"/>
                <a:gd name="T2" fmla="*/ 2147483646 w 1955"/>
                <a:gd name="T3" fmla="*/ 2147483646 h 621"/>
                <a:gd name="T4" fmla="*/ 2147483646 w 1955"/>
                <a:gd name="T5" fmla="*/ 0 h 6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487;p4">
              <a:extLst>
                <a:ext uri="{FF2B5EF4-FFF2-40B4-BE49-F238E27FC236}">
                  <a16:creationId xmlns:a16="http://schemas.microsoft.com/office/drawing/2014/main" id="{694ADDE8-7911-ECB1-739B-10C6A53E0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750" y="1891563"/>
              <a:ext cx="48875" cy="15525"/>
            </a:xfrm>
            <a:custGeom>
              <a:avLst/>
              <a:gdLst>
                <a:gd name="T0" fmla="*/ 2147483646 w 1955"/>
                <a:gd name="T1" fmla="*/ 0 h 621"/>
                <a:gd name="T2" fmla="*/ 2147483646 w 1955"/>
                <a:gd name="T3" fmla="*/ 2147483646 h 621"/>
                <a:gd name="T4" fmla="*/ 2147483646 w 1955"/>
                <a:gd name="T5" fmla="*/ 0 h 6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488;p4">
              <a:extLst>
                <a:ext uri="{FF2B5EF4-FFF2-40B4-BE49-F238E27FC236}">
                  <a16:creationId xmlns:a16="http://schemas.microsoft.com/office/drawing/2014/main" id="{6CADE24F-65A7-7901-F5EB-B8A9511B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425" y="1969113"/>
              <a:ext cx="48875" cy="14750"/>
            </a:xfrm>
            <a:custGeom>
              <a:avLst/>
              <a:gdLst>
                <a:gd name="T0" fmla="*/ 2147483646 w 1955"/>
                <a:gd name="T1" fmla="*/ 0 h 590"/>
                <a:gd name="T2" fmla="*/ 2147483646 w 1955"/>
                <a:gd name="T3" fmla="*/ 2147483646 h 590"/>
                <a:gd name="T4" fmla="*/ 2147483646 w 1955"/>
                <a:gd name="T5" fmla="*/ 0 h 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489;p4">
              <a:extLst>
                <a:ext uri="{FF2B5EF4-FFF2-40B4-BE49-F238E27FC236}">
                  <a16:creationId xmlns:a16="http://schemas.microsoft.com/office/drawing/2014/main" id="{FC36A8ED-87B2-7648-0325-C22FBF7B6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000" y="1976863"/>
              <a:ext cx="48875" cy="13975"/>
            </a:xfrm>
            <a:custGeom>
              <a:avLst/>
              <a:gdLst>
                <a:gd name="T0" fmla="*/ 2147483646 w 1955"/>
                <a:gd name="T1" fmla="*/ 0 h 559"/>
                <a:gd name="T2" fmla="*/ 2147483646 w 1955"/>
                <a:gd name="T3" fmla="*/ 2147483646 h 559"/>
                <a:gd name="T4" fmla="*/ 2147483646 w 1955"/>
                <a:gd name="T5" fmla="*/ 0 h 5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490;p4">
              <a:extLst>
                <a:ext uri="{FF2B5EF4-FFF2-40B4-BE49-F238E27FC236}">
                  <a16:creationId xmlns:a16="http://schemas.microsoft.com/office/drawing/2014/main" id="{B567F5A9-8849-F314-C793-ABBC81BC3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500" y="1949713"/>
              <a:ext cx="41125" cy="20200"/>
            </a:xfrm>
            <a:custGeom>
              <a:avLst/>
              <a:gdLst>
                <a:gd name="T0" fmla="*/ 2147483646 w 1645"/>
                <a:gd name="T1" fmla="*/ 2147483646 h 808"/>
                <a:gd name="T2" fmla="*/ 2147483646 w 1645"/>
                <a:gd name="T3" fmla="*/ 2147483646 h 808"/>
                <a:gd name="T4" fmla="*/ 2147483646 w 1645"/>
                <a:gd name="T5" fmla="*/ 2147483646 h 8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491;p4">
              <a:extLst>
                <a:ext uri="{FF2B5EF4-FFF2-40B4-BE49-F238E27FC236}">
                  <a16:creationId xmlns:a16="http://schemas.microsoft.com/office/drawing/2014/main" id="{E3B45853-8055-8200-E926-905CF2F4F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125" y="1914038"/>
              <a:ext cx="48125" cy="17100"/>
            </a:xfrm>
            <a:custGeom>
              <a:avLst/>
              <a:gdLst>
                <a:gd name="T0" fmla="*/ 2147483646 w 1925"/>
                <a:gd name="T1" fmla="*/ 2147483646 h 684"/>
                <a:gd name="T2" fmla="*/ 2147483646 w 1925"/>
                <a:gd name="T3" fmla="*/ 2147483646 h 684"/>
                <a:gd name="T4" fmla="*/ 2147483646 w 1925"/>
                <a:gd name="T5" fmla="*/ 2147483646 h 6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492;p4">
              <a:extLst>
                <a:ext uri="{FF2B5EF4-FFF2-40B4-BE49-F238E27FC236}">
                  <a16:creationId xmlns:a16="http://schemas.microsoft.com/office/drawing/2014/main" id="{2706261E-28FD-71FA-A8D7-BE95B7120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550" y="1860538"/>
              <a:ext cx="48875" cy="16325"/>
            </a:xfrm>
            <a:custGeom>
              <a:avLst/>
              <a:gdLst>
                <a:gd name="T0" fmla="*/ 2147483646 w 1955"/>
                <a:gd name="T1" fmla="*/ 2147483646 h 653"/>
                <a:gd name="T2" fmla="*/ 2147483646 w 1955"/>
                <a:gd name="T3" fmla="*/ 2147483646 h 653"/>
                <a:gd name="T4" fmla="*/ 2147483646 w 1955"/>
                <a:gd name="T5" fmla="*/ 2147483646 h 6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493;p4">
              <a:extLst>
                <a:ext uri="{FF2B5EF4-FFF2-40B4-BE49-F238E27FC236}">
                  <a16:creationId xmlns:a16="http://schemas.microsoft.com/office/drawing/2014/main" id="{96DB1704-D724-9390-4607-2BA4CF998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650" y="1829513"/>
              <a:ext cx="45800" cy="11675"/>
            </a:xfrm>
            <a:custGeom>
              <a:avLst/>
              <a:gdLst>
                <a:gd name="T0" fmla="*/ 2147483646 w 1832"/>
                <a:gd name="T1" fmla="*/ 2147483646 h 467"/>
                <a:gd name="T2" fmla="*/ 2147483646 w 1832"/>
                <a:gd name="T3" fmla="*/ 2147483646 h 467"/>
                <a:gd name="T4" fmla="*/ 2147483646 w 1832"/>
                <a:gd name="T5" fmla="*/ 2147483646 h 4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494;p4">
              <a:extLst>
                <a:ext uri="{FF2B5EF4-FFF2-40B4-BE49-F238E27FC236}">
                  <a16:creationId xmlns:a16="http://schemas.microsoft.com/office/drawing/2014/main" id="{7B72CA1B-41C9-96C7-1E0A-61B76E8CA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525" y="1794613"/>
              <a:ext cx="48875" cy="14000"/>
            </a:xfrm>
            <a:custGeom>
              <a:avLst/>
              <a:gdLst>
                <a:gd name="T0" fmla="*/ 2147483646 w 1955"/>
                <a:gd name="T1" fmla="*/ 2147483646 h 560"/>
                <a:gd name="T2" fmla="*/ 2147483646 w 1955"/>
                <a:gd name="T3" fmla="*/ 2147483646 h 560"/>
                <a:gd name="T4" fmla="*/ 2147483646 w 1955"/>
                <a:gd name="T5" fmla="*/ 2147483646 h 5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495;p4">
              <a:extLst>
                <a:ext uri="{FF2B5EF4-FFF2-40B4-BE49-F238E27FC236}">
                  <a16:creationId xmlns:a16="http://schemas.microsoft.com/office/drawing/2014/main" id="{AC4BFDA4-0628-577B-937B-A6ED2872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425" y="1806263"/>
              <a:ext cx="45000" cy="10875"/>
            </a:xfrm>
            <a:custGeom>
              <a:avLst/>
              <a:gdLst>
                <a:gd name="T0" fmla="*/ 2147483646 w 1800"/>
                <a:gd name="T1" fmla="*/ 0 h 435"/>
                <a:gd name="T2" fmla="*/ 2147483646 w 1800"/>
                <a:gd name="T3" fmla="*/ 2147483646 h 435"/>
                <a:gd name="T4" fmla="*/ 2147483646 w 1800"/>
                <a:gd name="T5" fmla="*/ 0 h 4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496;p4">
              <a:extLst>
                <a:ext uri="{FF2B5EF4-FFF2-40B4-BE49-F238E27FC236}">
                  <a16:creationId xmlns:a16="http://schemas.microsoft.com/office/drawing/2014/main" id="{FDB9E506-14FB-E8E8-4FA2-D5C31AC3D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075" y="1843488"/>
              <a:ext cx="47325" cy="17075"/>
            </a:xfrm>
            <a:custGeom>
              <a:avLst/>
              <a:gdLst>
                <a:gd name="T0" fmla="*/ 2147483646 w 1893"/>
                <a:gd name="T1" fmla="*/ 0 h 683"/>
                <a:gd name="T2" fmla="*/ 2147483646 w 1893"/>
                <a:gd name="T3" fmla="*/ 2147483646 h 683"/>
                <a:gd name="T4" fmla="*/ 2147483646 w 1893"/>
                <a:gd name="T5" fmla="*/ 0 h 6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497;p4">
              <a:extLst>
                <a:ext uri="{FF2B5EF4-FFF2-40B4-BE49-F238E27FC236}">
                  <a16:creationId xmlns:a16="http://schemas.microsoft.com/office/drawing/2014/main" id="{2DC21733-1DAE-35E2-3DD3-DB3C5946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750" y="1901638"/>
              <a:ext cx="48875" cy="15550"/>
            </a:xfrm>
            <a:custGeom>
              <a:avLst/>
              <a:gdLst>
                <a:gd name="T0" fmla="*/ 2147483646 w 1955"/>
                <a:gd name="T1" fmla="*/ 2147483646 h 622"/>
                <a:gd name="T2" fmla="*/ 2147483646 w 1955"/>
                <a:gd name="T3" fmla="*/ 2147483646 h 622"/>
                <a:gd name="T4" fmla="*/ 2147483646 w 1955"/>
                <a:gd name="T5" fmla="*/ 2147483646 h 6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498;p4">
              <a:extLst>
                <a:ext uri="{FF2B5EF4-FFF2-40B4-BE49-F238E27FC236}">
                  <a16:creationId xmlns:a16="http://schemas.microsoft.com/office/drawing/2014/main" id="{463FEC51-AF41-2734-158D-6F7E75A6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050" y="1960588"/>
              <a:ext cx="41125" cy="19400"/>
            </a:xfrm>
            <a:custGeom>
              <a:avLst/>
              <a:gdLst>
                <a:gd name="T0" fmla="*/ 2147483646 w 1645"/>
                <a:gd name="T1" fmla="*/ 0 h 776"/>
                <a:gd name="T2" fmla="*/ 2147483646 w 1645"/>
                <a:gd name="T3" fmla="*/ 2147483646 h 776"/>
                <a:gd name="T4" fmla="*/ 2147483646 w 1645"/>
                <a:gd name="T5" fmla="*/ 0 h 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499;p4">
              <a:extLst>
                <a:ext uri="{FF2B5EF4-FFF2-40B4-BE49-F238E27FC236}">
                  <a16:creationId xmlns:a16="http://schemas.microsoft.com/office/drawing/2014/main" id="{B30C761F-09B5-4F6B-C8DF-DA098C56F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975" y="1891563"/>
              <a:ext cx="48875" cy="15525"/>
            </a:xfrm>
            <a:custGeom>
              <a:avLst/>
              <a:gdLst>
                <a:gd name="T0" fmla="*/ 2147483646 w 1955"/>
                <a:gd name="T1" fmla="*/ 0 h 621"/>
                <a:gd name="T2" fmla="*/ 2147483646 w 1955"/>
                <a:gd name="T3" fmla="*/ 2147483646 h 621"/>
                <a:gd name="T4" fmla="*/ 2147483646 w 1955"/>
                <a:gd name="T5" fmla="*/ 0 h 6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500;p4">
              <a:extLst>
                <a:ext uri="{FF2B5EF4-FFF2-40B4-BE49-F238E27FC236}">
                  <a16:creationId xmlns:a16="http://schemas.microsoft.com/office/drawing/2014/main" id="{6DE32FB6-8936-BB03-4828-355314A4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575" y="1852013"/>
              <a:ext cx="48875" cy="13200"/>
            </a:xfrm>
            <a:custGeom>
              <a:avLst/>
              <a:gdLst>
                <a:gd name="T0" fmla="*/ 2147483646 w 1955"/>
                <a:gd name="T1" fmla="*/ 0 h 528"/>
                <a:gd name="T2" fmla="*/ 2147483646 w 1955"/>
                <a:gd name="T3" fmla="*/ 2147483646 h 528"/>
                <a:gd name="T4" fmla="*/ 2147483646 w 1955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61" name="Google Shape;501;p4">
            <a:extLst>
              <a:ext uri="{FF2B5EF4-FFF2-40B4-BE49-F238E27FC236}">
                <a16:creationId xmlns:a16="http://schemas.microsoft.com/office/drawing/2014/main" id="{98A099A6-DD37-3B4F-01C6-83B8F4152314}"/>
              </a:ext>
            </a:extLst>
          </p:cNvPr>
          <p:cNvSpPr>
            <a:spLocks/>
          </p:cNvSpPr>
          <p:nvPr/>
        </p:nvSpPr>
        <p:spPr bwMode="auto">
          <a:xfrm>
            <a:off x="4514850" y="5780088"/>
            <a:ext cx="2314575" cy="2070100"/>
          </a:xfrm>
          <a:custGeom>
            <a:avLst/>
            <a:gdLst>
              <a:gd name="T0" fmla="*/ 2147483646 w 44049"/>
              <a:gd name="T1" fmla="*/ 2147483646 h 39391"/>
              <a:gd name="T2" fmla="*/ 2147483646 w 44049"/>
              <a:gd name="T3" fmla="*/ 2147483646 h 39391"/>
              <a:gd name="T4" fmla="*/ 2147483646 w 44049"/>
              <a:gd name="T5" fmla="*/ 2147483646 h 39391"/>
              <a:gd name="T6" fmla="*/ 2147483646 w 44049"/>
              <a:gd name="T7" fmla="*/ 2147483646 h 39391"/>
              <a:gd name="T8" fmla="*/ 2147483646 w 44049"/>
              <a:gd name="T9" fmla="*/ 2147483646 h 39391"/>
              <a:gd name="T10" fmla="*/ 2147483646 w 44049"/>
              <a:gd name="T11" fmla="*/ 2147483646 h 39391"/>
              <a:gd name="T12" fmla="*/ 2147483646 w 44049"/>
              <a:gd name="T13" fmla="*/ 2147483646 h 39391"/>
              <a:gd name="T14" fmla="*/ 2147483646 w 44049"/>
              <a:gd name="T15" fmla="*/ 2147483646 h 39391"/>
              <a:gd name="T16" fmla="*/ 2147483646 w 44049"/>
              <a:gd name="T17" fmla="*/ 2147483646 h 39391"/>
              <a:gd name="T18" fmla="*/ 2147483646 w 44049"/>
              <a:gd name="T19" fmla="*/ 2147483646 h 39391"/>
              <a:gd name="T20" fmla="*/ 2147483646 w 44049"/>
              <a:gd name="T21" fmla="*/ 2147483646 h 39391"/>
              <a:gd name="T22" fmla="*/ 2147483646 w 44049"/>
              <a:gd name="T23" fmla="*/ 0 h 39391"/>
              <a:gd name="T24" fmla="*/ 2147483646 w 44049"/>
              <a:gd name="T25" fmla="*/ 0 h 39391"/>
              <a:gd name="T26" fmla="*/ 2147483646 w 44049"/>
              <a:gd name="T27" fmla="*/ 2147483646 h 39391"/>
              <a:gd name="T28" fmla="*/ 2147483646 w 44049"/>
              <a:gd name="T29" fmla="*/ 2147483646 h 39391"/>
              <a:gd name="T30" fmla="*/ 2147483646 w 44049"/>
              <a:gd name="T31" fmla="*/ 2147483646 h 39391"/>
              <a:gd name="T32" fmla="*/ 2147483646 w 44049"/>
              <a:gd name="T33" fmla="*/ 2147483646 h 39391"/>
              <a:gd name="T34" fmla="*/ 2147483646 w 44049"/>
              <a:gd name="T35" fmla="*/ 2147483646 h 39391"/>
              <a:gd name="T36" fmla="*/ 2147483646 w 44049"/>
              <a:gd name="T37" fmla="*/ 2147483646 h 39391"/>
              <a:gd name="T38" fmla="*/ 2147483646 w 44049"/>
              <a:gd name="T39" fmla="*/ 2147483646 h 39391"/>
              <a:gd name="T40" fmla="*/ 2147483646 w 44049"/>
              <a:gd name="T41" fmla="*/ 2147483646 h 39391"/>
              <a:gd name="T42" fmla="*/ 2147483646 w 44049"/>
              <a:gd name="T43" fmla="*/ 2147483646 h 39391"/>
              <a:gd name="T44" fmla="*/ 2147483646 w 44049"/>
              <a:gd name="T45" fmla="*/ 2147483646 h 39391"/>
              <a:gd name="T46" fmla="*/ 2147483646 w 44049"/>
              <a:gd name="T47" fmla="*/ 2147483646 h 39391"/>
              <a:gd name="T48" fmla="*/ 2147483646 w 44049"/>
              <a:gd name="T49" fmla="*/ 2147483646 h 39391"/>
              <a:gd name="T50" fmla="*/ 2147483646 w 44049"/>
              <a:gd name="T51" fmla="*/ 2147483646 h 39391"/>
              <a:gd name="T52" fmla="*/ 2147483646 w 44049"/>
              <a:gd name="T53" fmla="*/ 2147483646 h 39391"/>
              <a:gd name="T54" fmla="*/ 2147483646 w 44049"/>
              <a:gd name="T55" fmla="*/ 2147483646 h 39391"/>
              <a:gd name="T56" fmla="*/ 2147483646 w 44049"/>
              <a:gd name="T57" fmla="*/ 2147483646 h 39391"/>
              <a:gd name="T58" fmla="*/ 2147483646 w 44049"/>
              <a:gd name="T59" fmla="*/ 2147483646 h 39391"/>
              <a:gd name="T60" fmla="*/ 2147483646 w 44049"/>
              <a:gd name="T61" fmla="*/ 2147483646 h 39391"/>
              <a:gd name="T62" fmla="*/ 2147483646 w 44049"/>
              <a:gd name="T63" fmla="*/ 2147483646 h 39391"/>
              <a:gd name="T64" fmla="*/ 2147483646 w 44049"/>
              <a:gd name="T65" fmla="*/ 2147483646 h 39391"/>
              <a:gd name="T66" fmla="*/ 2147483646 w 44049"/>
              <a:gd name="T67" fmla="*/ 2147483646 h 39391"/>
              <a:gd name="T68" fmla="*/ 2147483646 w 44049"/>
              <a:gd name="T69" fmla="*/ 2147483646 h 39391"/>
              <a:gd name="T70" fmla="*/ 2147483646 w 44049"/>
              <a:gd name="T71" fmla="*/ 2147483646 h 39391"/>
              <a:gd name="T72" fmla="*/ 2147483646 w 44049"/>
              <a:gd name="T73" fmla="*/ 2147483646 h 39391"/>
              <a:gd name="T74" fmla="*/ 2147483646 w 44049"/>
              <a:gd name="T75" fmla="*/ 2147483646 h 39391"/>
              <a:gd name="T76" fmla="*/ 2147483646 w 44049"/>
              <a:gd name="T77" fmla="*/ 2147483646 h 39391"/>
              <a:gd name="T78" fmla="*/ 2147483646 w 44049"/>
              <a:gd name="T79" fmla="*/ 2147483646 h 39391"/>
              <a:gd name="T80" fmla="*/ 2147483646 w 44049"/>
              <a:gd name="T81" fmla="*/ 2147483646 h 39391"/>
              <a:gd name="T82" fmla="*/ 2147483646 w 44049"/>
              <a:gd name="T83" fmla="*/ 2147483646 h 39391"/>
              <a:gd name="T84" fmla="*/ 2147483646 w 44049"/>
              <a:gd name="T85" fmla="*/ 2147483646 h 39391"/>
              <a:gd name="T86" fmla="*/ 2147483646 w 44049"/>
              <a:gd name="T87" fmla="*/ 2147483646 h 39391"/>
              <a:gd name="T88" fmla="*/ 2147483646 w 44049"/>
              <a:gd name="T89" fmla="*/ 2147483646 h 39391"/>
              <a:gd name="T90" fmla="*/ 2147483646 w 44049"/>
              <a:gd name="T91" fmla="*/ 2147483646 h 39391"/>
              <a:gd name="T92" fmla="*/ 2147483646 w 44049"/>
              <a:gd name="T93" fmla="*/ 2147483646 h 39391"/>
              <a:gd name="T94" fmla="*/ 2147483646 w 44049"/>
              <a:gd name="T95" fmla="*/ 2147483646 h 39391"/>
              <a:gd name="T96" fmla="*/ 2147483646 w 44049"/>
              <a:gd name="T97" fmla="*/ 2147483646 h 39391"/>
              <a:gd name="T98" fmla="*/ 2147483646 w 44049"/>
              <a:gd name="T99" fmla="*/ 2147483646 h 39391"/>
              <a:gd name="T100" fmla="*/ 2147483646 w 44049"/>
              <a:gd name="T101" fmla="*/ 2147483646 h 39391"/>
              <a:gd name="T102" fmla="*/ 2147483646 w 44049"/>
              <a:gd name="T103" fmla="*/ 2147483646 h 39391"/>
              <a:gd name="T104" fmla="*/ 2147483646 w 44049"/>
              <a:gd name="T105" fmla="*/ 2147483646 h 39391"/>
              <a:gd name="T106" fmla="*/ 2147483646 w 44049"/>
              <a:gd name="T107" fmla="*/ 0 h 393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cubicBezTo>
                  <a:pt x="21398" y="36565"/>
                  <a:pt x="21395" y="36563"/>
                  <a:pt x="21393" y="36562"/>
                </a:cubicBez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cubicBezTo>
                  <a:pt x="24935" y="34313"/>
                  <a:pt x="24684" y="34400"/>
                  <a:pt x="24435" y="34488"/>
                </a:cubicBezTo>
                <a:cubicBezTo>
                  <a:pt x="24697" y="34391"/>
                  <a:pt x="24958" y="34292"/>
                  <a:pt x="25217" y="34189"/>
                </a:cubicBezTo>
                <a:cubicBezTo>
                  <a:pt x="25207" y="34202"/>
                  <a:pt x="25197" y="34214"/>
                  <a:pt x="25187" y="34226"/>
                </a:cubicBezTo>
                <a:cubicBezTo>
                  <a:pt x="25338" y="34174"/>
                  <a:pt x="25490" y="34122"/>
                  <a:pt x="25642" y="34070"/>
                </a:cubicBezTo>
                <a:cubicBezTo>
                  <a:pt x="25679" y="34038"/>
                  <a:pt x="25715" y="34006"/>
                  <a:pt x="25751" y="33974"/>
                </a:cubicBezTo>
                <a:cubicBezTo>
                  <a:pt x="25574" y="34047"/>
                  <a:pt x="25396" y="34119"/>
                  <a:pt x="25217" y="34189"/>
                </a:cubicBez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rgbClr val="B67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462" name="Google Shape;502;p4">
            <a:extLst>
              <a:ext uri="{FF2B5EF4-FFF2-40B4-BE49-F238E27FC236}">
                <a16:creationId xmlns:a16="http://schemas.microsoft.com/office/drawing/2014/main" id="{5FABD590-7033-138B-8CCA-5DBF0165FCAF}"/>
              </a:ext>
            </a:extLst>
          </p:cNvPr>
          <p:cNvSpPr>
            <a:spLocks/>
          </p:cNvSpPr>
          <p:nvPr/>
        </p:nvSpPr>
        <p:spPr bwMode="auto">
          <a:xfrm>
            <a:off x="6151563" y="5359400"/>
            <a:ext cx="504825" cy="420688"/>
          </a:xfrm>
          <a:custGeom>
            <a:avLst/>
            <a:gdLst>
              <a:gd name="T0" fmla="*/ 2147483646 w 11571"/>
              <a:gd name="T1" fmla="*/ 2147483646 h 9655"/>
              <a:gd name="T2" fmla="*/ 2147483646 w 11571"/>
              <a:gd name="T3" fmla="*/ 2147483646 h 9655"/>
              <a:gd name="T4" fmla="*/ 2147483646 w 11571"/>
              <a:gd name="T5" fmla="*/ 2147483646 h 9655"/>
              <a:gd name="T6" fmla="*/ 2147483646 w 11571"/>
              <a:gd name="T7" fmla="*/ 2147483646 h 9655"/>
              <a:gd name="T8" fmla="*/ 2147483646 w 11571"/>
              <a:gd name="T9" fmla="*/ 2147483646 h 9655"/>
              <a:gd name="T10" fmla="*/ 2147483646 w 11571"/>
              <a:gd name="T11" fmla="*/ 2147483646 h 9655"/>
              <a:gd name="T12" fmla="*/ 2147483646 w 11571"/>
              <a:gd name="T13" fmla="*/ 2147483646 h 9655"/>
              <a:gd name="T14" fmla="*/ 2147483646 w 11571"/>
              <a:gd name="T15" fmla="*/ 2147483646 h 9655"/>
              <a:gd name="T16" fmla="*/ 2147483646 w 11571"/>
              <a:gd name="T17" fmla="*/ 2147483646 h 9655"/>
              <a:gd name="T18" fmla="*/ 2147483646 w 11571"/>
              <a:gd name="T19" fmla="*/ 2147483646 h 9655"/>
              <a:gd name="T20" fmla="*/ 2147483646 w 11571"/>
              <a:gd name="T21" fmla="*/ 2147483646 h 9655"/>
              <a:gd name="T22" fmla="*/ 2147483646 w 11571"/>
              <a:gd name="T23" fmla="*/ 2147483646 h 96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rgbClr val="E6A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463" name="Google Shape;503;p4">
            <a:extLst>
              <a:ext uri="{FF2B5EF4-FFF2-40B4-BE49-F238E27FC236}">
                <a16:creationId xmlns:a16="http://schemas.microsoft.com/office/drawing/2014/main" id="{C80392A9-E65B-1CC3-278D-8266875551E9}"/>
              </a:ext>
            </a:extLst>
          </p:cNvPr>
          <p:cNvGrpSpPr>
            <a:grpSpLocks/>
          </p:cNvGrpSpPr>
          <p:nvPr/>
        </p:nvGrpSpPr>
        <p:grpSpPr bwMode="auto">
          <a:xfrm>
            <a:off x="3522663" y="5592763"/>
            <a:ext cx="935037" cy="847725"/>
            <a:chOff x="3652400" y="3788700"/>
            <a:chExt cx="700450" cy="636075"/>
          </a:xfrm>
        </p:grpSpPr>
        <p:sp>
          <p:nvSpPr>
            <p:cNvPr id="464" name="Google Shape;504;p4">
              <a:extLst>
                <a:ext uri="{FF2B5EF4-FFF2-40B4-BE49-F238E27FC236}">
                  <a16:creationId xmlns:a16="http://schemas.microsoft.com/office/drawing/2014/main" id="{E118BC84-87C9-81C1-8DCA-EA2E08BB0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050" y="3916900"/>
              <a:ext cx="65150" cy="72250"/>
            </a:xfrm>
            <a:custGeom>
              <a:avLst/>
              <a:gdLst>
                <a:gd name="T0" fmla="*/ 2147483646 w 2606"/>
                <a:gd name="T1" fmla="*/ 2147483646 h 2890"/>
                <a:gd name="T2" fmla="*/ 2147483646 w 2606"/>
                <a:gd name="T3" fmla="*/ 2147483646 h 2890"/>
                <a:gd name="T4" fmla="*/ 2147483646 w 2606"/>
                <a:gd name="T5" fmla="*/ 2147483646 h 2890"/>
                <a:gd name="T6" fmla="*/ 2147483646 w 2606"/>
                <a:gd name="T7" fmla="*/ 2147483646 h 2890"/>
                <a:gd name="T8" fmla="*/ 2147483646 w 2606"/>
                <a:gd name="T9" fmla="*/ 2147483646 h 2890"/>
                <a:gd name="T10" fmla="*/ 2147483646 w 2606"/>
                <a:gd name="T11" fmla="*/ 2147483646 h 2890"/>
                <a:gd name="T12" fmla="*/ 2147483646 w 2606"/>
                <a:gd name="T13" fmla="*/ 2147483646 h 2890"/>
                <a:gd name="T14" fmla="*/ 2147483646 w 2606"/>
                <a:gd name="T15" fmla="*/ 2147483646 h 2890"/>
                <a:gd name="T16" fmla="*/ 2147483646 w 2606"/>
                <a:gd name="T17" fmla="*/ 2147483646 h 28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505;p4">
              <a:extLst>
                <a:ext uri="{FF2B5EF4-FFF2-40B4-BE49-F238E27FC236}">
                  <a16:creationId xmlns:a16="http://schemas.microsoft.com/office/drawing/2014/main" id="{70CB98B3-659A-2932-01C7-5FA34D5B2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850" y="3918850"/>
              <a:ext cx="58725" cy="76325"/>
            </a:xfrm>
            <a:custGeom>
              <a:avLst/>
              <a:gdLst>
                <a:gd name="T0" fmla="*/ 2147483646 w 2349"/>
                <a:gd name="T1" fmla="*/ 2147483646 h 3053"/>
                <a:gd name="T2" fmla="*/ 2147483646 w 2349"/>
                <a:gd name="T3" fmla="*/ 2147483646 h 3053"/>
                <a:gd name="T4" fmla="*/ 2147483646 w 2349"/>
                <a:gd name="T5" fmla="*/ 2147483646 h 3053"/>
                <a:gd name="T6" fmla="*/ 2147483646 w 2349"/>
                <a:gd name="T7" fmla="*/ 2147483646 h 3053"/>
                <a:gd name="T8" fmla="*/ 2147483646 w 2349"/>
                <a:gd name="T9" fmla="*/ 2147483646 h 3053"/>
                <a:gd name="T10" fmla="*/ 2147483646 w 2349"/>
                <a:gd name="T11" fmla="*/ 2147483646 h 3053"/>
                <a:gd name="T12" fmla="*/ 2147483646 w 2349"/>
                <a:gd name="T13" fmla="*/ 2147483646 h 3053"/>
                <a:gd name="T14" fmla="*/ 2147483646 w 2349"/>
                <a:gd name="T15" fmla="*/ 2147483646 h 3053"/>
                <a:gd name="T16" fmla="*/ 2147483646 w 2349"/>
                <a:gd name="T17" fmla="*/ 2147483646 h 30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506;p4">
              <a:extLst>
                <a:ext uri="{FF2B5EF4-FFF2-40B4-BE49-F238E27FC236}">
                  <a16:creationId xmlns:a16="http://schemas.microsoft.com/office/drawing/2014/main" id="{DE3572E6-08F6-3062-EEEA-37D5D182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750" y="4053225"/>
              <a:ext cx="75575" cy="74650"/>
            </a:xfrm>
            <a:custGeom>
              <a:avLst/>
              <a:gdLst>
                <a:gd name="T0" fmla="*/ 2147483646 w 3023"/>
                <a:gd name="T1" fmla="*/ 0 h 2986"/>
                <a:gd name="T2" fmla="*/ 2147483646 w 3023"/>
                <a:gd name="T3" fmla="*/ 2147483646 h 2986"/>
                <a:gd name="T4" fmla="*/ 2147483646 w 3023"/>
                <a:gd name="T5" fmla="*/ 2147483646 h 2986"/>
                <a:gd name="T6" fmla="*/ 2147483646 w 3023"/>
                <a:gd name="T7" fmla="*/ 2147483646 h 2986"/>
                <a:gd name="T8" fmla="*/ 2147483646 w 3023"/>
                <a:gd name="T9" fmla="*/ 2147483646 h 2986"/>
                <a:gd name="T10" fmla="*/ 2147483646 w 3023"/>
                <a:gd name="T11" fmla="*/ 2147483646 h 2986"/>
                <a:gd name="T12" fmla="*/ 2147483646 w 3023"/>
                <a:gd name="T13" fmla="*/ 2147483646 h 2986"/>
                <a:gd name="T14" fmla="*/ 2147483646 w 3023"/>
                <a:gd name="T15" fmla="*/ 2147483646 h 2986"/>
                <a:gd name="T16" fmla="*/ 2147483646 w 3023"/>
                <a:gd name="T17" fmla="*/ 2147483646 h 2986"/>
                <a:gd name="T18" fmla="*/ 2147483646 w 3023"/>
                <a:gd name="T19" fmla="*/ 2147483646 h 2986"/>
                <a:gd name="T20" fmla="*/ 2147483646 w 3023"/>
                <a:gd name="T21" fmla="*/ 0 h 29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507;p4">
              <a:extLst>
                <a:ext uri="{FF2B5EF4-FFF2-40B4-BE49-F238E27FC236}">
                  <a16:creationId xmlns:a16="http://schemas.microsoft.com/office/drawing/2014/main" id="{5F3E57FD-A403-BFAA-FE03-62F2E83F3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675" y="4048800"/>
              <a:ext cx="69825" cy="77400"/>
            </a:xfrm>
            <a:custGeom>
              <a:avLst/>
              <a:gdLst>
                <a:gd name="T0" fmla="*/ 2147483646 w 2793"/>
                <a:gd name="T1" fmla="*/ 2147483646 h 3096"/>
                <a:gd name="T2" fmla="*/ 2147483646 w 2793"/>
                <a:gd name="T3" fmla="*/ 2147483646 h 3096"/>
                <a:gd name="T4" fmla="*/ 2147483646 w 2793"/>
                <a:gd name="T5" fmla="*/ 2147483646 h 3096"/>
                <a:gd name="T6" fmla="*/ 2147483646 w 2793"/>
                <a:gd name="T7" fmla="*/ 2147483646 h 3096"/>
                <a:gd name="T8" fmla="*/ 2147483646 w 2793"/>
                <a:gd name="T9" fmla="*/ 2147483646 h 3096"/>
                <a:gd name="T10" fmla="*/ 2147483646 w 2793"/>
                <a:gd name="T11" fmla="*/ 2147483646 h 3096"/>
                <a:gd name="T12" fmla="*/ 2147483646 w 2793"/>
                <a:gd name="T13" fmla="*/ 2147483646 h 3096"/>
                <a:gd name="T14" fmla="*/ 2147483646 w 2793"/>
                <a:gd name="T15" fmla="*/ 2147483646 h 3096"/>
                <a:gd name="T16" fmla="*/ 2147483646 w 2793"/>
                <a:gd name="T17" fmla="*/ 2147483646 h 3096"/>
                <a:gd name="T18" fmla="*/ 2147483646 w 2793"/>
                <a:gd name="T19" fmla="*/ 2147483646 h 3096"/>
                <a:gd name="T20" fmla="*/ 2147483646 w 2793"/>
                <a:gd name="T21" fmla="*/ 2147483646 h 3096"/>
                <a:gd name="T22" fmla="*/ 2147483646 w 2793"/>
                <a:gd name="T23" fmla="*/ 2147483646 h 3096"/>
                <a:gd name="T24" fmla="*/ 2147483646 w 2793"/>
                <a:gd name="T25" fmla="*/ 2147483646 h 3096"/>
                <a:gd name="T26" fmla="*/ 2147483646 w 2793"/>
                <a:gd name="T27" fmla="*/ 2147483646 h 3096"/>
                <a:gd name="T28" fmla="*/ 2147483646 w 2793"/>
                <a:gd name="T29" fmla="*/ 2147483646 h 3096"/>
                <a:gd name="T30" fmla="*/ 2147483646 w 2793"/>
                <a:gd name="T31" fmla="*/ 2147483646 h 3096"/>
                <a:gd name="T32" fmla="*/ 2147483646 w 2793"/>
                <a:gd name="T33" fmla="*/ 2147483646 h 3096"/>
                <a:gd name="T34" fmla="*/ 2147483646 w 2793"/>
                <a:gd name="T35" fmla="*/ 2147483646 h 30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cubicBezTo>
                    <a:pt x="1267" y="1652"/>
                    <a:pt x="1345" y="1458"/>
                    <a:pt x="1462" y="1284"/>
                  </a:cubicBez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508;p4">
              <a:extLst>
                <a:ext uri="{FF2B5EF4-FFF2-40B4-BE49-F238E27FC236}">
                  <a16:creationId xmlns:a16="http://schemas.microsoft.com/office/drawing/2014/main" id="{5B979325-200A-2716-6689-ADED9F35A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875" y="4183625"/>
              <a:ext cx="67575" cy="96850"/>
            </a:xfrm>
            <a:custGeom>
              <a:avLst/>
              <a:gdLst>
                <a:gd name="T0" fmla="*/ 2147483646 w 2703"/>
                <a:gd name="T1" fmla="*/ 0 h 3874"/>
                <a:gd name="T2" fmla="*/ 2147483646 w 2703"/>
                <a:gd name="T3" fmla="*/ 2147483646 h 3874"/>
                <a:gd name="T4" fmla="*/ 2147483646 w 2703"/>
                <a:gd name="T5" fmla="*/ 2147483646 h 3874"/>
                <a:gd name="T6" fmla="*/ 2147483646 w 2703"/>
                <a:gd name="T7" fmla="*/ 2147483646 h 3874"/>
                <a:gd name="T8" fmla="*/ 2147483646 w 2703"/>
                <a:gd name="T9" fmla="*/ 2147483646 h 3874"/>
                <a:gd name="T10" fmla="*/ 2147483646 w 2703"/>
                <a:gd name="T11" fmla="*/ 2147483646 h 3874"/>
                <a:gd name="T12" fmla="*/ 2147483646 w 2703"/>
                <a:gd name="T13" fmla="*/ 2147483646 h 3874"/>
                <a:gd name="T14" fmla="*/ 2147483646 w 2703"/>
                <a:gd name="T15" fmla="*/ 2147483646 h 3874"/>
                <a:gd name="T16" fmla="*/ 2147483646 w 2703"/>
                <a:gd name="T17" fmla="*/ 2147483646 h 3874"/>
                <a:gd name="T18" fmla="*/ 2147483646 w 2703"/>
                <a:gd name="T19" fmla="*/ 2147483646 h 3874"/>
                <a:gd name="T20" fmla="*/ 2147483646 w 2703"/>
                <a:gd name="T21" fmla="*/ 0 h 38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509;p4">
              <a:extLst>
                <a:ext uri="{FF2B5EF4-FFF2-40B4-BE49-F238E27FC236}">
                  <a16:creationId xmlns:a16="http://schemas.microsoft.com/office/drawing/2014/main" id="{7747223E-BC54-D70A-3E3F-5DC73F42B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450" y="4181350"/>
              <a:ext cx="54300" cy="88550"/>
            </a:xfrm>
            <a:custGeom>
              <a:avLst/>
              <a:gdLst>
                <a:gd name="T0" fmla="*/ 2147483646 w 2172"/>
                <a:gd name="T1" fmla="*/ 0 h 3542"/>
                <a:gd name="T2" fmla="*/ 2147483646 w 2172"/>
                <a:gd name="T3" fmla="*/ 2147483646 h 3542"/>
                <a:gd name="T4" fmla="*/ 2147483646 w 2172"/>
                <a:gd name="T5" fmla="*/ 2147483646 h 3542"/>
                <a:gd name="T6" fmla="*/ 2147483646 w 2172"/>
                <a:gd name="T7" fmla="*/ 2147483646 h 3542"/>
                <a:gd name="T8" fmla="*/ 2147483646 w 2172"/>
                <a:gd name="T9" fmla="*/ 2147483646 h 3542"/>
                <a:gd name="T10" fmla="*/ 2147483646 w 2172"/>
                <a:gd name="T11" fmla="*/ 2147483646 h 3542"/>
                <a:gd name="T12" fmla="*/ 2147483646 w 2172"/>
                <a:gd name="T13" fmla="*/ 2147483646 h 3542"/>
                <a:gd name="T14" fmla="*/ 2147483646 w 2172"/>
                <a:gd name="T15" fmla="*/ 2147483646 h 3542"/>
                <a:gd name="T16" fmla="*/ 2147483646 w 2172"/>
                <a:gd name="T17" fmla="*/ 2147483646 h 3542"/>
                <a:gd name="T18" fmla="*/ 2147483646 w 2172"/>
                <a:gd name="T19" fmla="*/ 2147483646 h 3542"/>
                <a:gd name="T20" fmla="*/ 2147483646 w 2172"/>
                <a:gd name="T21" fmla="*/ 0 h 35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510;p4">
              <a:extLst>
                <a:ext uri="{FF2B5EF4-FFF2-40B4-BE49-F238E27FC236}">
                  <a16:creationId xmlns:a16="http://schemas.microsoft.com/office/drawing/2014/main" id="{067233B2-EC52-1595-8992-9EFEEF278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475" y="4054800"/>
              <a:ext cx="64375" cy="71425"/>
            </a:xfrm>
            <a:custGeom>
              <a:avLst/>
              <a:gdLst>
                <a:gd name="T0" fmla="*/ 2147483646 w 2575"/>
                <a:gd name="T1" fmla="*/ 2147483646 h 2857"/>
                <a:gd name="T2" fmla="*/ 2147483646 w 2575"/>
                <a:gd name="T3" fmla="*/ 2147483646 h 2857"/>
                <a:gd name="T4" fmla="*/ 2147483646 w 2575"/>
                <a:gd name="T5" fmla="*/ 2147483646 h 2857"/>
                <a:gd name="T6" fmla="*/ 2147483646 w 2575"/>
                <a:gd name="T7" fmla="*/ 2147483646 h 2857"/>
                <a:gd name="T8" fmla="*/ 2147483646 w 2575"/>
                <a:gd name="T9" fmla="*/ 2147483646 h 2857"/>
                <a:gd name="T10" fmla="*/ 2147483646 w 2575"/>
                <a:gd name="T11" fmla="*/ 0 h 2857"/>
                <a:gd name="T12" fmla="*/ 2147483646 w 2575"/>
                <a:gd name="T13" fmla="*/ 2147483646 h 2857"/>
                <a:gd name="T14" fmla="*/ 2147483646 w 2575"/>
                <a:gd name="T15" fmla="*/ 2147483646 h 2857"/>
                <a:gd name="T16" fmla="*/ 2147483646 w 2575"/>
                <a:gd name="T17" fmla="*/ 2147483646 h 2857"/>
                <a:gd name="T18" fmla="*/ 2147483646 w 2575"/>
                <a:gd name="T19" fmla="*/ 2147483646 h 2857"/>
                <a:gd name="T20" fmla="*/ 2147483646 w 2575"/>
                <a:gd name="T21" fmla="*/ 2147483646 h 2857"/>
                <a:gd name="T22" fmla="*/ 2147483646 w 2575"/>
                <a:gd name="T23" fmla="*/ 2147483646 h 2857"/>
                <a:gd name="T24" fmla="*/ 2147483646 w 2575"/>
                <a:gd name="T25" fmla="*/ 2147483646 h 2857"/>
                <a:gd name="T26" fmla="*/ 2147483646 w 2575"/>
                <a:gd name="T27" fmla="*/ 2147483646 h 2857"/>
                <a:gd name="T28" fmla="*/ 2147483646 w 2575"/>
                <a:gd name="T29" fmla="*/ 2147483646 h 2857"/>
                <a:gd name="T30" fmla="*/ 2147483646 w 2575"/>
                <a:gd name="T31" fmla="*/ 2147483646 h 2857"/>
                <a:gd name="T32" fmla="*/ 2147483646 w 2575"/>
                <a:gd name="T33" fmla="*/ 2147483646 h 2857"/>
                <a:gd name="T34" fmla="*/ 2147483646 w 2575"/>
                <a:gd name="T35" fmla="*/ 0 h 28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511;p4">
              <a:extLst>
                <a:ext uri="{FF2B5EF4-FFF2-40B4-BE49-F238E27FC236}">
                  <a16:creationId xmlns:a16="http://schemas.microsoft.com/office/drawing/2014/main" id="{F582303E-9632-3290-C587-5E9CC9539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675" y="3788700"/>
              <a:ext cx="50425" cy="73275"/>
            </a:xfrm>
            <a:custGeom>
              <a:avLst/>
              <a:gdLst>
                <a:gd name="T0" fmla="*/ 2147483646 w 2017"/>
                <a:gd name="T1" fmla="*/ 0 h 2931"/>
                <a:gd name="T2" fmla="*/ 2147483646 w 2017"/>
                <a:gd name="T3" fmla="*/ 2147483646 h 2931"/>
                <a:gd name="T4" fmla="*/ 2147483646 w 2017"/>
                <a:gd name="T5" fmla="*/ 2147483646 h 2931"/>
                <a:gd name="T6" fmla="*/ 2147483646 w 2017"/>
                <a:gd name="T7" fmla="*/ 2147483646 h 2931"/>
                <a:gd name="T8" fmla="*/ 2147483646 w 2017"/>
                <a:gd name="T9" fmla="*/ 2147483646 h 2931"/>
                <a:gd name="T10" fmla="*/ 2147483646 w 2017"/>
                <a:gd name="T11" fmla="*/ 2147483646 h 2931"/>
                <a:gd name="T12" fmla="*/ 2147483646 w 2017"/>
                <a:gd name="T13" fmla="*/ 2147483646 h 2931"/>
                <a:gd name="T14" fmla="*/ 2147483646 w 2017"/>
                <a:gd name="T15" fmla="*/ 2147483646 h 2931"/>
                <a:gd name="T16" fmla="*/ 2147483646 w 2017"/>
                <a:gd name="T17" fmla="*/ 2147483646 h 2931"/>
                <a:gd name="T18" fmla="*/ 2147483646 w 2017"/>
                <a:gd name="T19" fmla="*/ 2147483646 h 2931"/>
                <a:gd name="T20" fmla="*/ 2147483646 w 2017"/>
                <a:gd name="T21" fmla="*/ 0 h 29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512;p4">
              <a:extLst>
                <a:ext uri="{FF2B5EF4-FFF2-40B4-BE49-F238E27FC236}">
                  <a16:creationId xmlns:a16="http://schemas.microsoft.com/office/drawing/2014/main" id="{C3AD9076-4910-BFCD-D946-55DE95F9D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300" y="3848450"/>
              <a:ext cx="66700" cy="75350"/>
            </a:xfrm>
            <a:custGeom>
              <a:avLst/>
              <a:gdLst>
                <a:gd name="T0" fmla="*/ 2147483646 w 2668"/>
                <a:gd name="T1" fmla="*/ 0 h 3014"/>
                <a:gd name="T2" fmla="*/ 2147483646 w 2668"/>
                <a:gd name="T3" fmla="*/ 2147483646 h 3014"/>
                <a:gd name="T4" fmla="*/ 2147483646 w 2668"/>
                <a:gd name="T5" fmla="*/ 2147483646 h 3014"/>
                <a:gd name="T6" fmla="*/ 2147483646 w 2668"/>
                <a:gd name="T7" fmla="*/ 2147483646 h 3014"/>
                <a:gd name="T8" fmla="*/ 2147483646 w 2668"/>
                <a:gd name="T9" fmla="*/ 2147483646 h 3014"/>
                <a:gd name="T10" fmla="*/ 2147483646 w 2668"/>
                <a:gd name="T11" fmla="*/ 2147483646 h 3014"/>
                <a:gd name="T12" fmla="*/ 2147483646 w 2668"/>
                <a:gd name="T13" fmla="*/ 2147483646 h 3014"/>
                <a:gd name="T14" fmla="*/ 2147483646 w 2668"/>
                <a:gd name="T15" fmla="*/ 2147483646 h 3014"/>
                <a:gd name="T16" fmla="*/ 2147483646 w 2668"/>
                <a:gd name="T17" fmla="*/ 2147483646 h 3014"/>
                <a:gd name="T18" fmla="*/ 2147483646 w 2668"/>
                <a:gd name="T19" fmla="*/ 2147483646 h 3014"/>
                <a:gd name="T20" fmla="*/ 2147483646 w 2668"/>
                <a:gd name="T21" fmla="*/ 2147483646 h 3014"/>
                <a:gd name="T22" fmla="*/ 2147483646 w 2668"/>
                <a:gd name="T23" fmla="*/ 2147483646 h 3014"/>
                <a:gd name="T24" fmla="*/ 2147483646 w 2668"/>
                <a:gd name="T25" fmla="*/ 0 h 30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513;p4">
              <a:extLst>
                <a:ext uri="{FF2B5EF4-FFF2-40B4-BE49-F238E27FC236}">
                  <a16:creationId xmlns:a16="http://schemas.microsoft.com/office/drawing/2014/main" id="{34CC00F8-04E0-DAC1-3BB0-007DE4EB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75" y="3872450"/>
              <a:ext cx="63625" cy="77775"/>
            </a:xfrm>
            <a:custGeom>
              <a:avLst/>
              <a:gdLst>
                <a:gd name="T0" fmla="*/ 2147483646 w 2545"/>
                <a:gd name="T1" fmla="*/ 2147483646 h 3111"/>
                <a:gd name="T2" fmla="*/ 2147483646 w 2545"/>
                <a:gd name="T3" fmla="*/ 2147483646 h 3111"/>
                <a:gd name="T4" fmla="*/ 2147483646 w 2545"/>
                <a:gd name="T5" fmla="*/ 2147483646 h 3111"/>
                <a:gd name="T6" fmla="*/ 2147483646 w 2545"/>
                <a:gd name="T7" fmla="*/ 2147483646 h 3111"/>
                <a:gd name="T8" fmla="*/ 2147483646 w 2545"/>
                <a:gd name="T9" fmla="*/ 2147483646 h 3111"/>
                <a:gd name="T10" fmla="*/ 2147483646 w 2545"/>
                <a:gd name="T11" fmla="*/ 2147483646 h 3111"/>
                <a:gd name="T12" fmla="*/ 2147483646 w 2545"/>
                <a:gd name="T13" fmla="*/ 2147483646 h 3111"/>
                <a:gd name="T14" fmla="*/ 2147483646 w 2545"/>
                <a:gd name="T15" fmla="*/ 2147483646 h 3111"/>
                <a:gd name="T16" fmla="*/ 2147483646 w 2545"/>
                <a:gd name="T17" fmla="*/ 2147483646 h 3111"/>
                <a:gd name="T18" fmla="*/ 2147483646 w 2545"/>
                <a:gd name="T19" fmla="*/ 2147483646 h 3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514;p4">
              <a:extLst>
                <a:ext uri="{FF2B5EF4-FFF2-40B4-BE49-F238E27FC236}">
                  <a16:creationId xmlns:a16="http://schemas.microsoft.com/office/drawing/2014/main" id="{F79DF6FA-7913-49D5-1B51-30F1076A8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75" y="4167850"/>
              <a:ext cx="65175" cy="79700"/>
            </a:xfrm>
            <a:custGeom>
              <a:avLst/>
              <a:gdLst>
                <a:gd name="T0" fmla="*/ 2147483646 w 2607"/>
                <a:gd name="T1" fmla="*/ 2147483646 h 3188"/>
                <a:gd name="T2" fmla="*/ 2147483646 w 2607"/>
                <a:gd name="T3" fmla="*/ 2147483646 h 3188"/>
                <a:gd name="T4" fmla="*/ 2147483646 w 2607"/>
                <a:gd name="T5" fmla="*/ 2147483646 h 3188"/>
                <a:gd name="T6" fmla="*/ 2147483646 w 2607"/>
                <a:gd name="T7" fmla="*/ 2147483646 h 3188"/>
                <a:gd name="T8" fmla="*/ 2147483646 w 2607"/>
                <a:gd name="T9" fmla="*/ 2147483646 h 3188"/>
                <a:gd name="T10" fmla="*/ 2147483646 w 2607"/>
                <a:gd name="T11" fmla="*/ 2147483646 h 3188"/>
                <a:gd name="T12" fmla="*/ 2147483646 w 2607"/>
                <a:gd name="T13" fmla="*/ 2147483646 h 3188"/>
                <a:gd name="T14" fmla="*/ 2147483646 w 2607"/>
                <a:gd name="T15" fmla="*/ 2147483646 h 3188"/>
                <a:gd name="T16" fmla="*/ 2147483646 w 2607"/>
                <a:gd name="T17" fmla="*/ 2147483646 h 3188"/>
                <a:gd name="T18" fmla="*/ 2147483646 w 2607"/>
                <a:gd name="T19" fmla="*/ 2147483646 h 3188"/>
                <a:gd name="T20" fmla="*/ 2147483646 w 2607"/>
                <a:gd name="T21" fmla="*/ 2147483646 h 3188"/>
                <a:gd name="T22" fmla="*/ 2147483646 w 2607"/>
                <a:gd name="T23" fmla="*/ 2147483646 h 3188"/>
                <a:gd name="T24" fmla="*/ 2147483646 w 2607"/>
                <a:gd name="T25" fmla="*/ 2147483646 h 3188"/>
                <a:gd name="T26" fmla="*/ 2147483646 w 2607"/>
                <a:gd name="T27" fmla="*/ 2147483646 h 3188"/>
                <a:gd name="T28" fmla="*/ 2147483646 w 2607"/>
                <a:gd name="T29" fmla="*/ 2147483646 h 3188"/>
                <a:gd name="T30" fmla="*/ 2147483646 w 2607"/>
                <a:gd name="T31" fmla="*/ 2147483646 h 3188"/>
                <a:gd name="T32" fmla="*/ 2147483646 w 2607"/>
                <a:gd name="T33" fmla="*/ 2147483646 h 3188"/>
                <a:gd name="T34" fmla="*/ 2147483646 w 2607"/>
                <a:gd name="T35" fmla="*/ 2147483646 h 3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515;p4">
              <a:extLst>
                <a:ext uri="{FF2B5EF4-FFF2-40B4-BE49-F238E27FC236}">
                  <a16:creationId xmlns:a16="http://schemas.microsoft.com/office/drawing/2014/main" id="{EDBED55F-E66C-48F6-11DC-B08EE9963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400" y="4192450"/>
              <a:ext cx="73850" cy="83825"/>
            </a:xfrm>
            <a:custGeom>
              <a:avLst/>
              <a:gdLst>
                <a:gd name="T0" fmla="*/ 2147483646 w 2954"/>
                <a:gd name="T1" fmla="*/ 2147483646 h 3353"/>
                <a:gd name="T2" fmla="*/ 2147483646 w 2954"/>
                <a:gd name="T3" fmla="*/ 2147483646 h 3353"/>
                <a:gd name="T4" fmla="*/ 2147483646 w 2954"/>
                <a:gd name="T5" fmla="*/ 2147483646 h 3353"/>
                <a:gd name="T6" fmla="*/ 2147483646 w 2954"/>
                <a:gd name="T7" fmla="*/ 2147483646 h 3353"/>
                <a:gd name="T8" fmla="*/ 2147483646 w 2954"/>
                <a:gd name="T9" fmla="*/ 2147483646 h 3353"/>
                <a:gd name="T10" fmla="*/ 2147483646 w 2954"/>
                <a:gd name="T11" fmla="*/ 2147483646 h 3353"/>
                <a:gd name="T12" fmla="*/ 2147483646 w 2954"/>
                <a:gd name="T13" fmla="*/ 2147483646 h 3353"/>
                <a:gd name="T14" fmla="*/ 2147483646 w 2954"/>
                <a:gd name="T15" fmla="*/ 2147483646 h 3353"/>
                <a:gd name="T16" fmla="*/ 2147483646 w 2954"/>
                <a:gd name="T17" fmla="*/ 2147483646 h 3353"/>
                <a:gd name="T18" fmla="*/ 2147483646 w 2954"/>
                <a:gd name="T19" fmla="*/ 2147483646 h 3353"/>
                <a:gd name="T20" fmla="*/ 2147483646 w 2954"/>
                <a:gd name="T21" fmla="*/ 2147483646 h 3353"/>
                <a:gd name="T22" fmla="*/ 2147483646 w 2954"/>
                <a:gd name="T23" fmla="*/ 2147483646 h 3353"/>
                <a:gd name="T24" fmla="*/ 2147483646 w 2954"/>
                <a:gd name="T25" fmla="*/ 2147483646 h 3353"/>
                <a:gd name="T26" fmla="*/ 2147483646 w 2954"/>
                <a:gd name="T27" fmla="*/ 2147483646 h 3353"/>
                <a:gd name="T28" fmla="*/ 2147483646 w 2954"/>
                <a:gd name="T29" fmla="*/ 2147483646 h 3353"/>
                <a:gd name="T30" fmla="*/ 2147483646 w 2954"/>
                <a:gd name="T31" fmla="*/ 2147483646 h 3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516;p4">
              <a:extLst>
                <a:ext uri="{FF2B5EF4-FFF2-40B4-BE49-F238E27FC236}">
                  <a16:creationId xmlns:a16="http://schemas.microsoft.com/office/drawing/2014/main" id="{2CD064DD-CF46-4596-8967-FB1E57F6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450" y="4337000"/>
              <a:ext cx="71150" cy="87775"/>
            </a:xfrm>
            <a:custGeom>
              <a:avLst/>
              <a:gdLst>
                <a:gd name="T0" fmla="*/ 2147483646 w 2846"/>
                <a:gd name="T1" fmla="*/ 2147483646 h 3511"/>
                <a:gd name="T2" fmla="*/ 2147483646 w 2846"/>
                <a:gd name="T3" fmla="*/ 2147483646 h 3511"/>
                <a:gd name="T4" fmla="*/ 2147483646 w 2846"/>
                <a:gd name="T5" fmla="*/ 2147483646 h 3511"/>
                <a:gd name="T6" fmla="*/ 2147483646 w 2846"/>
                <a:gd name="T7" fmla="*/ 2147483646 h 3511"/>
                <a:gd name="T8" fmla="*/ 2147483646 w 2846"/>
                <a:gd name="T9" fmla="*/ 2147483646 h 3511"/>
                <a:gd name="T10" fmla="*/ 2147483646 w 2846"/>
                <a:gd name="T11" fmla="*/ 2147483646 h 3511"/>
                <a:gd name="T12" fmla="*/ 2147483646 w 2846"/>
                <a:gd name="T13" fmla="*/ 2147483646 h 3511"/>
                <a:gd name="T14" fmla="*/ 2147483646 w 2846"/>
                <a:gd name="T15" fmla="*/ 2147483646 h 3511"/>
                <a:gd name="T16" fmla="*/ 2147483646 w 2846"/>
                <a:gd name="T17" fmla="*/ 2147483646 h 3511"/>
                <a:gd name="T18" fmla="*/ 2147483646 w 2846"/>
                <a:gd name="T19" fmla="*/ 2147483646 h 3511"/>
                <a:gd name="T20" fmla="*/ 2147483646 w 2846"/>
                <a:gd name="T21" fmla="*/ 2147483646 h 3511"/>
                <a:gd name="T22" fmla="*/ 2147483646 w 2846"/>
                <a:gd name="T23" fmla="*/ 2147483646 h 35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517;p4">
              <a:extLst>
                <a:ext uri="{FF2B5EF4-FFF2-40B4-BE49-F238E27FC236}">
                  <a16:creationId xmlns:a16="http://schemas.microsoft.com/office/drawing/2014/main" id="{8930450A-D226-ECC2-47CE-61C74BC07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575" y="4329600"/>
              <a:ext cx="56500" cy="67600"/>
            </a:xfrm>
            <a:custGeom>
              <a:avLst/>
              <a:gdLst>
                <a:gd name="T0" fmla="*/ 2147483646 w 2260"/>
                <a:gd name="T1" fmla="*/ 0 h 2704"/>
                <a:gd name="T2" fmla="*/ 2147483646 w 2260"/>
                <a:gd name="T3" fmla="*/ 2147483646 h 2704"/>
                <a:gd name="T4" fmla="*/ 2147483646 w 2260"/>
                <a:gd name="T5" fmla="*/ 2147483646 h 2704"/>
                <a:gd name="T6" fmla="*/ 2147483646 w 2260"/>
                <a:gd name="T7" fmla="*/ 2147483646 h 2704"/>
                <a:gd name="T8" fmla="*/ 2147483646 w 2260"/>
                <a:gd name="T9" fmla="*/ 2147483646 h 2704"/>
                <a:gd name="T10" fmla="*/ 2147483646 w 2260"/>
                <a:gd name="T11" fmla="*/ 2147483646 h 2704"/>
                <a:gd name="T12" fmla="*/ 2147483646 w 2260"/>
                <a:gd name="T13" fmla="*/ 2147483646 h 2704"/>
                <a:gd name="T14" fmla="*/ 2147483646 w 2260"/>
                <a:gd name="T15" fmla="*/ 2147483646 h 2704"/>
                <a:gd name="T16" fmla="*/ 2147483646 w 2260"/>
                <a:gd name="T17" fmla="*/ 2147483646 h 2704"/>
                <a:gd name="T18" fmla="*/ 2147483646 w 2260"/>
                <a:gd name="T19" fmla="*/ 0 h 2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518;p4">
              <a:extLst>
                <a:ext uri="{FF2B5EF4-FFF2-40B4-BE49-F238E27FC236}">
                  <a16:creationId xmlns:a16="http://schemas.microsoft.com/office/drawing/2014/main" id="{8D24F13B-F768-62AB-CA41-FC1C516D1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850" y="4333225"/>
              <a:ext cx="77200" cy="87325"/>
            </a:xfrm>
            <a:custGeom>
              <a:avLst/>
              <a:gdLst>
                <a:gd name="T0" fmla="*/ 2147483646 w 3088"/>
                <a:gd name="T1" fmla="*/ 2147483646 h 3493"/>
                <a:gd name="T2" fmla="*/ 2147483646 w 3088"/>
                <a:gd name="T3" fmla="*/ 2147483646 h 3493"/>
                <a:gd name="T4" fmla="*/ 2147483646 w 3088"/>
                <a:gd name="T5" fmla="*/ 2147483646 h 3493"/>
                <a:gd name="T6" fmla="*/ 2147483646 w 3088"/>
                <a:gd name="T7" fmla="*/ 2147483646 h 3493"/>
                <a:gd name="T8" fmla="*/ 2147483646 w 3088"/>
                <a:gd name="T9" fmla="*/ 2147483646 h 3493"/>
                <a:gd name="T10" fmla="*/ 2147483646 w 3088"/>
                <a:gd name="T11" fmla="*/ 2147483646 h 3493"/>
                <a:gd name="T12" fmla="*/ 2147483646 w 3088"/>
                <a:gd name="T13" fmla="*/ 2147483646 h 3493"/>
                <a:gd name="T14" fmla="*/ 2147483646 w 3088"/>
                <a:gd name="T15" fmla="*/ 2147483646 h 3493"/>
                <a:gd name="T16" fmla="*/ 2147483646 w 3088"/>
                <a:gd name="T17" fmla="*/ 2147483646 h 3493"/>
                <a:gd name="T18" fmla="*/ 2147483646 w 3088"/>
                <a:gd name="T19" fmla="*/ 2147483646 h 3493"/>
                <a:gd name="T20" fmla="*/ 2147483646 w 3088"/>
                <a:gd name="T21" fmla="*/ 2147483646 h 3493"/>
                <a:gd name="T22" fmla="*/ 2147483646 w 3088"/>
                <a:gd name="T23" fmla="*/ 2147483646 h 3493"/>
                <a:gd name="T24" fmla="*/ 2147483646 w 3088"/>
                <a:gd name="T25" fmla="*/ 2147483646 h 3493"/>
                <a:gd name="T26" fmla="*/ 2147483646 w 3088"/>
                <a:gd name="T27" fmla="*/ 2147483646 h 34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rgbClr val="E6A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79" name="Google Shape;519;p4">
            <a:extLst>
              <a:ext uri="{FF2B5EF4-FFF2-40B4-BE49-F238E27FC236}">
                <a16:creationId xmlns:a16="http://schemas.microsoft.com/office/drawing/2014/main" id="{5FD5ABDB-B0C5-44DA-4045-1756245C9E8D}"/>
              </a:ext>
            </a:extLst>
          </p:cNvPr>
          <p:cNvGrpSpPr>
            <a:grpSpLocks/>
          </p:cNvGrpSpPr>
          <p:nvPr/>
        </p:nvGrpSpPr>
        <p:grpSpPr bwMode="auto">
          <a:xfrm>
            <a:off x="8631238" y="5738813"/>
            <a:ext cx="814387" cy="555625"/>
            <a:chOff x="364525" y="2023775"/>
            <a:chExt cx="610325" cy="417350"/>
          </a:xfrm>
        </p:grpSpPr>
        <p:sp>
          <p:nvSpPr>
            <p:cNvPr id="480" name="Google Shape;520;p4">
              <a:extLst>
                <a:ext uri="{FF2B5EF4-FFF2-40B4-BE49-F238E27FC236}">
                  <a16:creationId xmlns:a16="http://schemas.microsoft.com/office/drawing/2014/main" id="{B1B48701-45B2-9E53-EEBA-463D019F5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75" y="2213250"/>
              <a:ext cx="87825" cy="70625"/>
            </a:xfrm>
            <a:custGeom>
              <a:avLst/>
              <a:gdLst>
                <a:gd name="T0" fmla="*/ 2147483646 w 3513"/>
                <a:gd name="T1" fmla="*/ 2147483646 h 2825"/>
                <a:gd name="T2" fmla="*/ 2147483646 w 3513"/>
                <a:gd name="T3" fmla="*/ 2147483646 h 2825"/>
                <a:gd name="T4" fmla="*/ 2147483646 w 3513"/>
                <a:gd name="T5" fmla="*/ 2147483646 h 2825"/>
                <a:gd name="T6" fmla="*/ 2147483646 w 3513"/>
                <a:gd name="T7" fmla="*/ 2147483646 h 2825"/>
                <a:gd name="T8" fmla="*/ 2147483646 w 3513"/>
                <a:gd name="T9" fmla="*/ 2147483646 h 2825"/>
                <a:gd name="T10" fmla="*/ 2147483646 w 3513"/>
                <a:gd name="T11" fmla="*/ 2147483646 h 2825"/>
                <a:gd name="T12" fmla="*/ 2147483646 w 3513"/>
                <a:gd name="T13" fmla="*/ 2147483646 h 2825"/>
                <a:gd name="T14" fmla="*/ 2147483646 w 3513"/>
                <a:gd name="T15" fmla="*/ 2147483646 h 2825"/>
                <a:gd name="T16" fmla="*/ 2147483646 w 3513"/>
                <a:gd name="T17" fmla="*/ 2147483646 h 2825"/>
                <a:gd name="T18" fmla="*/ 2147483646 w 3513"/>
                <a:gd name="T19" fmla="*/ 2147483646 h 2825"/>
                <a:gd name="T20" fmla="*/ 2147483646 w 3513"/>
                <a:gd name="T21" fmla="*/ 2147483646 h 2825"/>
                <a:gd name="T22" fmla="*/ 2147483646 w 3513"/>
                <a:gd name="T23" fmla="*/ 2147483646 h 2825"/>
                <a:gd name="T24" fmla="*/ 2147483646 w 3513"/>
                <a:gd name="T25" fmla="*/ 2147483646 h 2825"/>
                <a:gd name="T26" fmla="*/ 2147483646 w 3513"/>
                <a:gd name="T27" fmla="*/ 2147483646 h 2825"/>
                <a:gd name="T28" fmla="*/ 2147483646 w 3513"/>
                <a:gd name="T29" fmla="*/ 2147483646 h 2825"/>
                <a:gd name="T30" fmla="*/ 2147483646 w 3513"/>
                <a:gd name="T31" fmla="*/ 2147483646 h 2825"/>
                <a:gd name="T32" fmla="*/ 2147483646 w 3513"/>
                <a:gd name="T33" fmla="*/ 2147483646 h 2825"/>
                <a:gd name="T34" fmla="*/ 2147483646 w 3513"/>
                <a:gd name="T35" fmla="*/ 2147483646 h 2825"/>
                <a:gd name="T36" fmla="*/ 2147483646 w 3513"/>
                <a:gd name="T37" fmla="*/ 2147483646 h 2825"/>
                <a:gd name="T38" fmla="*/ 2147483646 w 3513"/>
                <a:gd name="T39" fmla="*/ 2147483646 h 2825"/>
                <a:gd name="T40" fmla="*/ 0 w 3513"/>
                <a:gd name="T41" fmla="*/ 2147483646 h 2825"/>
                <a:gd name="T42" fmla="*/ 2147483646 w 3513"/>
                <a:gd name="T43" fmla="*/ 2147483646 h 2825"/>
                <a:gd name="T44" fmla="*/ 2147483646 w 3513"/>
                <a:gd name="T45" fmla="*/ 2147483646 h 2825"/>
                <a:gd name="T46" fmla="*/ 2147483646 w 3513"/>
                <a:gd name="T47" fmla="*/ 2147483646 h 2825"/>
                <a:gd name="T48" fmla="*/ 2147483646 w 3513"/>
                <a:gd name="T49" fmla="*/ 2147483646 h 2825"/>
                <a:gd name="T50" fmla="*/ 2147483646 w 3513"/>
                <a:gd name="T51" fmla="*/ 2147483646 h 2825"/>
                <a:gd name="T52" fmla="*/ 2147483646 w 3513"/>
                <a:gd name="T53" fmla="*/ 2147483646 h 2825"/>
                <a:gd name="T54" fmla="*/ 2147483646 w 3513"/>
                <a:gd name="T55" fmla="*/ 2147483646 h 2825"/>
                <a:gd name="T56" fmla="*/ 2147483646 w 3513"/>
                <a:gd name="T57" fmla="*/ 2147483646 h 28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cubicBezTo>
                    <a:pt x="1681" y="1171"/>
                    <a:pt x="1686" y="1157"/>
                    <a:pt x="1692" y="1142"/>
                  </a:cubicBezTo>
                  <a:cubicBezTo>
                    <a:pt x="1808" y="1029"/>
                    <a:pt x="1938" y="929"/>
                    <a:pt x="2080" y="847"/>
                  </a:cubicBez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521;p4">
              <a:extLst>
                <a:ext uri="{FF2B5EF4-FFF2-40B4-BE49-F238E27FC236}">
                  <a16:creationId xmlns:a16="http://schemas.microsoft.com/office/drawing/2014/main" id="{77886575-3F34-902D-5309-89B34FA00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250" y="2220425"/>
              <a:ext cx="108600" cy="75500"/>
            </a:xfrm>
            <a:custGeom>
              <a:avLst/>
              <a:gdLst>
                <a:gd name="T0" fmla="*/ 2147483646 w 4344"/>
                <a:gd name="T1" fmla="*/ 2147483646 h 3020"/>
                <a:gd name="T2" fmla="*/ 2147483646 w 4344"/>
                <a:gd name="T3" fmla="*/ 2147483646 h 3020"/>
                <a:gd name="T4" fmla="*/ 2147483646 w 4344"/>
                <a:gd name="T5" fmla="*/ 2147483646 h 3020"/>
                <a:gd name="T6" fmla="*/ 2147483646 w 4344"/>
                <a:gd name="T7" fmla="*/ 2147483646 h 3020"/>
                <a:gd name="T8" fmla="*/ 2147483646 w 4344"/>
                <a:gd name="T9" fmla="*/ 2147483646 h 3020"/>
                <a:gd name="T10" fmla="*/ 2147483646 w 4344"/>
                <a:gd name="T11" fmla="*/ 2147483646 h 3020"/>
                <a:gd name="T12" fmla="*/ 2147483646 w 4344"/>
                <a:gd name="T13" fmla="*/ 2147483646 h 3020"/>
                <a:gd name="T14" fmla="*/ 2147483646 w 4344"/>
                <a:gd name="T15" fmla="*/ 2147483646 h 3020"/>
                <a:gd name="T16" fmla="*/ 2147483646 w 4344"/>
                <a:gd name="T17" fmla="*/ 2147483646 h 3020"/>
                <a:gd name="T18" fmla="*/ 2147483646 w 4344"/>
                <a:gd name="T19" fmla="*/ 2147483646 h 3020"/>
                <a:gd name="T20" fmla="*/ 2147483646 w 4344"/>
                <a:gd name="T21" fmla="*/ 2147483646 h 3020"/>
                <a:gd name="T22" fmla="*/ 2147483646 w 4344"/>
                <a:gd name="T23" fmla="*/ 2147483646 h 3020"/>
                <a:gd name="T24" fmla="*/ 2147483646 w 4344"/>
                <a:gd name="T25" fmla="*/ 2147483646 h 3020"/>
                <a:gd name="T26" fmla="*/ 2147483646 w 4344"/>
                <a:gd name="T27" fmla="*/ 2147483646 h 3020"/>
                <a:gd name="T28" fmla="*/ 2147483646 w 4344"/>
                <a:gd name="T29" fmla="*/ 2147483646 h 3020"/>
                <a:gd name="T30" fmla="*/ 2147483646 w 4344"/>
                <a:gd name="T31" fmla="*/ 2147483646 h 3020"/>
                <a:gd name="T32" fmla="*/ 2147483646 w 4344"/>
                <a:gd name="T33" fmla="*/ 2147483646 h 3020"/>
                <a:gd name="T34" fmla="*/ 2147483646 w 4344"/>
                <a:gd name="T35" fmla="*/ 2147483646 h 30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522;p4">
              <a:extLst>
                <a:ext uri="{FF2B5EF4-FFF2-40B4-BE49-F238E27FC236}">
                  <a16:creationId xmlns:a16="http://schemas.microsoft.com/office/drawing/2014/main" id="{CE797CF2-28AC-07C6-FD0A-3DBC93AB9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425" y="2375175"/>
              <a:ext cx="91525" cy="65950"/>
            </a:xfrm>
            <a:custGeom>
              <a:avLst/>
              <a:gdLst>
                <a:gd name="T0" fmla="*/ 2147483646 w 3661"/>
                <a:gd name="T1" fmla="*/ 0 h 2638"/>
                <a:gd name="T2" fmla="*/ 2147483646 w 3661"/>
                <a:gd name="T3" fmla="*/ 2147483646 h 2638"/>
                <a:gd name="T4" fmla="*/ 2147483646 w 3661"/>
                <a:gd name="T5" fmla="*/ 2147483646 h 2638"/>
                <a:gd name="T6" fmla="*/ 2147483646 w 3661"/>
                <a:gd name="T7" fmla="*/ 2147483646 h 2638"/>
                <a:gd name="T8" fmla="*/ 2147483646 w 3661"/>
                <a:gd name="T9" fmla="*/ 2147483646 h 2638"/>
                <a:gd name="T10" fmla="*/ 2147483646 w 3661"/>
                <a:gd name="T11" fmla="*/ 2147483646 h 2638"/>
                <a:gd name="T12" fmla="*/ 2147483646 w 3661"/>
                <a:gd name="T13" fmla="*/ 2147483646 h 2638"/>
                <a:gd name="T14" fmla="*/ 2147483646 w 3661"/>
                <a:gd name="T15" fmla="*/ 2147483646 h 2638"/>
                <a:gd name="T16" fmla="*/ 2147483646 w 3661"/>
                <a:gd name="T17" fmla="*/ 2147483646 h 2638"/>
                <a:gd name="T18" fmla="*/ 2147483646 w 3661"/>
                <a:gd name="T19" fmla="*/ 0 h 2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523;p4">
              <a:extLst>
                <a:ext uri="{FF2B5EF4-FFF2-40B4-BE49-F238E27FC236}">
                  <a16:creationId xmlns:a16="http://schemas.microsoft.com/office/drawing/2014/main" id="{CFFEC7FD-031A-5DEA-4BB1-F5F8E0263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" y="2185225"/>
              <a:ext cx="110225" cy="72125"/>
            </a:xfrm>
            <a:custGeom>
              <a:avLst/>
              <a:gdLst>
                <a:gd name="T0" fmla="*/ 2147483646 w 4409"/>
                <a:gd name="T1" fmla="*/ 2147483646 h 2885"/>
                <a:gd name="T2" fmla="*/ 2147483646 w 4409"/>
                <a:gd name="T3" fmla="*/ 2147483646 h 2885"/>
                <a:gd name="T4" fmla="*/ 2147483646 w 4409"/>
                <a:gd name="T5" fmla="*/ 2147483646 h 2885"/>
                <a:gd name="T6" fmla="*/ 2147483646 w 4409"/>
                <a:gd name="T7" fmla="*/ 2147483646 h 2885"/>
                <a:gd name="T8" fmla="*/ 2147483646 w 4409"/>
                <a:gd name="T9" fmla="*/ 2147483646 h 2885"/>
                <a:gd name="T10" fmla="*/ 2147483646 w 4409"/>
                <a:gd name="T11" fmla="*/ 2147483646 h 2885"/>
                <a:gd name="T12" fmla="*/ 2147483646 w 4409"/>
                <a:gd name="T13" fmla="*/ 2147483646 h 2885"/>
                <a:gd name="T14" fmla="*/ 2147483646 w 4409"/>
                <a:gd name="T15" fmla="*/ 2147483646 h 2885"/>
                <a:gd name="T16" fmla="*/ 2147483646 w 4409"/>
                <a:gd name="T17" fmla="*/ 2147483646 h 2885"/>
                <a:gd name="T18" fmla="*/ 2147483646 w 4409"/>
                <a:gd name="T19" fmla="*/ 2147483646 h 2885"/>
                <a:gd name="T20" fmla="*/ 2147483646 w 4409"/>
                <a:gd name="T21" fmla="*/ 0 h 2885"/>
                <a:gd name="T22" fmla="*/ 2147483646 w 4409"/>
                <a:gd name="T23" fmla="*/ 2147483646 h 2885"/>
                <a:gd name="T24" fmla="*/ 2147483646 w 4409"/>
                <a:gd name="T25" fmla="*/ 2147483646 h 2885"/>
                <a:gd name="T26" fmla="*/ 2147483646 w 4409"/>
                <a:gd name="T27" fmla="*/ 2147483646 h 2885"/>
                <a:gd name="T28" fmla="*/ 2147483646 w 4409"/>
                <a:gd name="T29" fmla="*/ 2147483646 h 2885"/>
                <a:gd name="T30" fmla="*/ 2147483646 w 4409"/>
                <a:gd name="T31" fmla="*/ 2147483646 h 2885"/>
                <a:gd name="T32" fmla="*/ 2147483646 w 4409"/>
                <a:gd name="T33" fmla="*/ 2147483646 h 2885"/>
                <a:gd name="T34" fmla="*/ 2147483646 w 4409"/>
                <a:gd name="T35" fmla="*/ 2147483646 h 2885"/>
                <a:gd name="T36" fmla="*/ 2147483646 w 4409"/>
                <a:gd name="T37" fmla="*/ 2147483646 h 2885"/>
                <a:gd name="T38" fmla="*/ 2147483646 w 4409"/>
                <a:gd name="T39" fmla="*/ 0 h 28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cubicBezTo>
                    <a:pt x="1364" y="2194"/>
                    <a:pt x="1356" y="2116"/>
                    <a:pt x="1356" y="2038"/>
                  </a:cubicBez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524;p4">
              <a:extLst>
                <a:ext uri="{FF2B5EF4-FFF2-40B4-BE49-F238E27FC236}">
                  <a16:creationId xmlns:a16="http://schemas.microsoft.com/office/drawing/2014/main" id="{24F00641-B520-82F6-8353-2EB14ACFB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50" y="2059975"/>
              <a:ext cx="102400" cy="71400"/>
            </a:xfrm>
            <a:custGeom>
              <a:avLst/>
              <a:gdLst>
                <a:gd name="T0" fmla="*/ 2147483646 w 4096"/>
                <a:gd name="T1" fmla="*/ 2147483646 h 2856"/>
                <a:gd name="T2" fmla="*/ 2147483646 w 4096"/>
                <a:gd name="T3" fmla="*/ 2147483646 h 2856"/>
                <a:gd name="T4" fmla="*/ 2147483646 w 4096"/>
                <a:gd name="T5" fmla="*/ 2147483646 h 2856"/>
                <a:gd name="T6" fmla="*/ 2147483646 w 4096"/>
                <a:gd name="T7" fmla="*/ 2147483646 h 2856"/>
                <a:gd name="T8" fmla="*/ 2147483646 w 4096"/>
                <a:gd name="T9" fmla="*/ 2147483646 h 2856"/>
                <a:gd name="T10" fmla="*/ 2147483646 w 4096"/>
                <a:gd name="T11" fmla="*/ 2147483646 h 2856"/>
                <a:gd name="T12" fmla="*/ 2147483646 w 4096"/>
                <a:gd name="T13" fmla="*/ 2147483646 h 2856"/>
                <a:gd name="T14" fmla="*/ 2147483646 w 4096"/>
                <a:gd name="T15" fmla="*/ 2147483646 h 2856"/>
                <a:gd name="T16" fmla="*/ 2147483646 w 4096"/>
                <a:gd name="T17" fmla="*/ 2147483646 h 2856"/>
                <a:gd name="T18" fmla="*/ 2147483646 w 4096"/>
                <a:gd name="T19" fmla="*/ 2147483646 h 2856"/>
                <a:gd name="T20" fmla="*/ 2147483646 w 4096"/>
                <a:gd name="T21" fmla="*/ 2147483646 h 2856"/>
                <a:gd name="T22" fmla="*/ 2147483646 w 4096"/>
                <a:gd name="T23" fmla="*/ 2147483646 h 2856"/>
                <a:gd name="T24" fmla="*/ 2147483646 w 4096"/>
                <a:gd name="T25" fmla="*/ 2147483646 h 2856"/>
                <a:gd name="T26" fmla="*/ 2147483646 w 4096"/>
                <a:gd name="T27" fmla="*/ 2147483646 h 2856"/>
                <a:gd name="T28" fmla="*/ 2147483646 w 4096"/>
                <a:gd name="T29" fmla="*/ 2147483646 h 2856"/>
                <a:gd name="T30" fmla="*/ 2147483646 w 4096"/>
                <a:gd name="T31" fmla="*/ 2147483646 h 2856"/>
                <a:gd name="T32" fmla="*/ 2147483646 w 4096"/>
                <a:gd name="T33" fmla="*/ 2147483646 h 2856"/>
                <a:gd name="T34" fmla="*/ 2147483646 w 4096"/>
                <a:gd name="T35" fmla="*/ 2147483646 h 2856"/>
                <a:gd name="T36" fmla="*/ 2147483646 w 4096"/>
                <a:gd name="T37" fmla="*/ 2147483646 h 2856"/>
                <a:gd name="T38" fmla="*/ 2147483646 w 4096"/>
                <a:gd name="T39" fmla="*/ 2147483646 h 2856"/>
                <a:gd name="T40" fmla="*/ 2147483646 w 4096"/>
                <a:gd name="T41" fmla="*/ 2147483646 h 2856"/>
                <a:gd name="T42" fmla="*/ 2147483646 w 4096"/>
                <a:gd name="T43" fmla="*/ 2147483646 h 2856"/>
                <a:gd name="T44" fmla="*/ 2147483646 w 4096"/>
                <a:gd name="T45" fmla="*/ 2147483646 h 2856"/>
                <a:gd name="T46" fmla="*/ 2147483646 w 4096"/>
                <a:gd name="T47" fmla="*/ 2147483646 h 2856"/>
                <a:gd name="T48" fmla="*/ 2147483646 w 4096"/>
                <a:gd name="T49" fmla="*/ 2147483646 h 2856"/>
                <a:gd name="T50" fmla="*/ 2147483646 w 4096"/>
                <a:gd name="T51" fmla="*/ 2147483646 h 2856"/>
                <a:gd name="T52" fmla="*/ 2147483646 w 4096"/>
                <a:gd name="T53" fmla="*/ 2147483646 h 2856"/>
                <a:gd name="T54" fmla="*/ 2147483646 w 4096"/>
                <a:gd name="T55" fmla="*/ 2147483646 h 2856"/>
                <a:gd name="T56" fmla="*/ 2147483646 w 4096"/>
                <a:gd name="T57" fmla="*/ 2147483646 h 2856"/>
                <a:gd name="T58" fmla="*/ 2147483646 w 4096"/>
                <a:gd name="T59" fmla="*/ 2147483646 h 2856"/>
                <a:gd name="T60" fmla="*/ 2147483646 w 4096"/>
                <a:gd name="T61" fmla="*/ 2147483646 h 28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525;p4">
              <a:extLst>
                <a:ext uri="{FF2B5EF4-FFF2-40B4-BE49-F238E27FC236}">
                  <a16:creationId xmlns:a16="http://schemas.microsoft.com/office/drawing/2014/main" id="{756CDEF1-D1E9-360B-A87B-745B9AEDF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0" y="2335625"/>
              <a:ext cx="88100" cy="62525"/>
            </a:xfrm>
            <a:custGeom>
              <a:avLst/>
              <a:gdLst>
                <a:gd name="T0" fmla="*/ 2147483646 w 3524"/>
                <a:gd name="T1" fmla="*/ 2147483646 h 2501"/>
                <a:gd name="T2" fmla="*/ 2147483646 w 3524"/>
                <a:gd name="T3" fmla="*/ 2147483646 h 2501"/>
                <a:gd name="T4" fmla="*/ 2147483646 w 3524"/>
                <a:gd name="T5" fmla="*/ 2147483646 h 2501"/>
                <a:gd name="T6" fmla="*/ 2147483646 w 3524"/>
                <a:gd name="T7" fmla="*/ 2147483646 h 2501"/>
                <a:gd name="T8" fmla="*/ 2147483646 w 3524"/>
                <a:gd name="T9" fmla="*/ 2147483646 h 2501"/>
                <a:gd name="T10" fmla="*/ 2147483646 w 3524"/>
                <a:gd name="T11" fmla="*/ 2147483646 h 2501"/>
                <a:gd name="T12" fmla="*/ 2147483646 w 3524"/>
                <a:gd name="T13" fmla="*/ 2147483646 h 2501"/>
                <a:gd name="T14" fmla="*/ 2147483646 w 3524"/>
                <a:gd name="T15" fmla="*/ 2147483646 h 2501"/>
                <a:gd name="T16" fmla="*/ 2147483646 w 3524"/>
                <a:gd name="T17" fmla="*/ 2147483646 h 2501"/>
                <a:gd name="T18" fmla="*/ 2147483646 w 3524"/>
                <a:gd name="T19" fmla="*/ 2147483646 h 2501"/>
                <a:gd name="T20" fmla="*/ 2147483646 w 3524"/>
                <a:gd name="T21" fmla="*/ 2147483646 h 2501"/>
                <a:gd name="T22" fmla="*/ 2147483646 w 3524"/>
                <a:gd name="T23" fmla="*/ 2147483646 h 2501"/>
                <a:gd name="T24" fmla="*/ 2147483646 w 3524"/>
                <a:gd name="T25" fmla="*/ 2147483646 h 2501"/>
                <a:gd name="T26" fmla="*/ 2147483646 w 3524"/>
                <a:gd name="T27" fmla="*/ 2147483646 h 2501"/>
                <a:gd name="T28" fmla="*/ 2147483646 w 3524"/>
                <a:gd name="T29" fmla="*/ 2147483646 h 2501"/>
                <a:gd name="T30" fmla="*/ 2147483646 w 3524"/>
                <a:gd name="T31" fmla="*/ 2147483646 h 2501"/>
                <a:gd name="T32" fmla="*/ 2147483646 w 3524"/>
                <a:gd name="T33" fmla="*/ 2147483646 h 2501"/>
                <a:gd name="T34" fmla="*/ 2147483646 w 3524"/>
                <a:gd name="T35" fmla="*/ 2147483646 h 2501"/>
                <a:gd name="T36" fmla="*/ 2147483646 w 3524"/>
                <a:gd name="T37" fmla="*/ 2147483646 h 2501"/>
                <a:gd name="T38" fmla="*/ 2147483646 w 3524"/>
                <a:gd name="T39" fmla="*/ 2147483646 h 2501"/>
                <a:gd name="T40" fmla="*/ 2147483646 w 3524"/>
                <a:gd name="T41" fmla="*/ 2147483646 h 2501"/>
                <a:gd name="T42" fmla="*/ 2147483646 w 3524"/>
                <a:gd name="T43" fmla="*/ 2147483646 h 2501"/>
                <a:gd name="T44" fmla="*/ 2147483646 w 3524"/>
                <a:gd name="T45" fmla="*/ 2147483646 h 2501"/>
                <a:gd name="T46" fmla="*/ 2147483646 w 3524"/>
                <a:gd name="T47" fmla="*/ 0 h 2501"/>
                <a:gd name="T48" fmla="*/ 2147483646 w 3524"/>
                <a:gd name="T49" fmla="*/ 2147483646 h 2501"/>
                <a:gd name="T50" fmla="*/ 2147483646 w 3524"/>
                <a:gd name="T51" fmla="*/ 2147483646 h 2501"/>
                <a:gd name="T52" fmla="*/ 2147483646 w 3524"/>
                <a:gd name="T53" fmla="*/ 2147483646 h 2501"/>
                <a:gd name="T54" fmla="*/ 2147483646 w 3524"/>
                <a:gd name="T55" fmla="*/ 2147483646 h 2501"/>
                <a:gd name="T56" fmla="*/ 2147483646 w 3524"/>
                <a:gd name="T57" fmla="*/ 2147483646 h 2501"/>
                <a:gd name="T58" fmla="*/ 2147483646 w 3524"/>
                <a:gd name="T59" fmla="*/ 2147483646 h 2501"/>
                <a:gd name="T60" fmla="*/ 2147483646 w 3524"/>
                <a:gd name="T61" fmla="*/ 2147483646 h 2501"/>
                <a:gd name="T62" fmla="*/ 2147483646 w 3524"/>
                <a:gd name="T63" fmla="*/ 2147483646 h 2501"/>
                <a:gd name="T64" fmla="*/ 2147483646 w 3524"/>
                <a:gd name="T65" fmla="*/ 2147483646 h 2501"/>
                <a:gd name="T66" fmla="*/ 2147483646 w 3524"/>
                <a:gd name="T67" fmla="*/ 0 h 25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cubicBezTo>
                    <a:pt x="1551" y="909"/>
                    <a:pt x="1530" y="899"/>
                    <a:pt x="1510" y="888"/>
                  </a:cubicBez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526;p4">
              <a:extLst>
                <a:ext uri="{FF2B5EF4-FFF2-40B4-BE49-F238E27FC236}">
                  <a16:creationId xmlns:a16="http://schemas.microsoft.com/office/drawing/2014/main" id="{B1B98329-B654-D713-6B93-52A9B723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0" y="2023775"/>
              <a:ext cx="93075" cy="63850"/>
            </a:xfrm>
            <a:custGeom>
              <a:avLst/>
              <a:gdLst>
                <a:gd name="T0" fmla="*/ 2147483646 w 3723"/>
                <a:gd name="T1" fmla="*/ 2147483646 h 2554"/>
                <a:gd name="T2" fmla="*/ 2147483646 w 3723"/>
                <a:gd name="T3" fmla="*/ 2147483646 h 2554"/>
                <a:gd name="T4" fmla="*/ 2147483646 w 3723"/>
                <a:gd name="T5" fmla="*/ 2147483646 h 2554"/>
                <a:gd name="T6" fmla="*/ 2147483646 w 3723"/>
                <a:gd name="T7" fmla="*/ 2147483646 h 2554"/>
                <a:gd name="T8" fmla="*/ 2147483646 w 3723"/>
                <a:gd name="T9" fmla="*/ 2147483646 h 2554"/>
                <a:gd name="T10" fmla="*/ 2147483646 w 3723"/>
                <a:gd name="T11" fmla="*/ 2147483646 h 2554"/>
                <a:gd name="T12" fmla="*/ 2147483646 w 3723"/>
                <a:gd name="T13" fmla="*/ 2147483646 h 2554"/>
                <a:gd name="T14" fmla="*/ 2147483646 w 3723"/>
                <a:gd name="T15" fmla="*/ 2147483646 h 2554"/>
                <a:gd name="T16" fmla="*/ 2147483646 w 3723"/>
                <a:gd name="T17" fmla="*/ 2147483646 h 2554"/>
                <a:gd name="T18" fmla="*/ 2147483646 w 3723"/>
                <a:gd name="T19" fmla="*/ 2147483646 h 2554"/>
                <a:gd name="T20" fmla="*/ 2147483646 w 3723"/>
                <a:gd name="T21" fmla="*/ 2147483646 h 2554"/>
                <a:gd name="T22" fmla="*/ 2147483646 w 3723"/>
                <a:gd name="T23" fmla="*/ 2147483646 h 2554"/>
                <a:gd name="T24" fmla="*/ 2147483646 w 3723"/>
                <a:gd name="T25" fmla="*/ 2147483646 h 2554"/>
                <a:gd name="T26" fmla="*/ 2147483646 w 3723"/>
                <a:gd name="T27" fmla="*/ 2147483646 h 2554"/>
                <a:gd name="T28" fmla="*/ 2147483646 w 3723"/>
                <a:gd name="T29" fmla="*/ 2147483646 h 2554"/>
                <a:gd name="T30" fmla="*/ 2147483646 w 3723"/>
                <a:gd name="T31" fmla="*/ 2147483646 h 2554"/>
                <a:gd name="T32" fmla="*/ 2147483646 w 3723"/>
                <a:gd name="T33" fmla="*/ 2147483646 h 2554"/>
                <a:gd name="T34" fmla="*/ 2147483646 w 3723"/>
                <a:gd name="T35" fmla="*/ 2147483646 h 2554"/>
                <a:gd name="T36" fmla="*/ 2147483646 w 3723"/>
                <a:gd name="T37" fmla="*/ 2147483646 h 2554"/>
                <a:gd name="T38" fmla="*/ 2147483646 w 3723"/>
                <a:gd name="T39" fmla="*/ 2147483646 h 2554"/>
                <a:gd name="T40" fmla="*/ 2147483646 w 3723"/>
                <a:gd name="T41" fmla="*/ 2147483646 h 2554"/>
                <a:gd name="T42" fmla="*/ 2147483646 w 3723"/>
                <a:gd name="T43" fmla="*/ 2147483646 h 2554"/>
                <a:gd name="T44" fmla="*/ 2147483646 w 3723"/>
                <a:gd name="T45" fmla="*/ 2147483646 h 2554"/>
                <a:gd name="T46" fmla="*/ 2147483646 w 3723"/>
                <a:gd name="T47" fmla="*/ 2147483646 h 2554"/>
                <a:gd name="T48" fmla="*/ 0 w 3723"/>
                <a:gd name="T49" fmla="*/ 2147483646 h 2554"/>
                <a:gd name="T50" fmla="*/ 2147483646 w 3723"/>
                <a:gd name="T51" fmla="*/ 2147483646 h 2554"/>
                <a:gd name="T52" fmla="*/ 2147483646 w 3723"/>
                <a:gd name="T53" fmla="*/ 2147483646 h 2554"/>
                <a:gd name="T54" fmla="*/ 2147483646 w 3723"/>
                <a:gd name="T55" fmla="*/ 2147483646 h 2554"/>
                <a:gd name="T56" fmla="*/ 2147483646 w 3723"/>
                <a:gd name="T57" fmla="*/ 2147483646 h 2554"/>
                <a:gd name="T58" fmla="*/ 2147483646 w 3723"/>
                <a:gd name="T59" fmla="*/ 2147483646 h 25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cubicBezTo>
                    <a:pt x="2478" y="780"/>
                    <a:pt x="2398" y="959"/>
                    <a:pt x="2296" y="1122"/>
                  </a:cubicBezTo>
                  <a:cubicBezTo>
                    <a:pt x="2260" y="1063"/>
                    <a:pt x="2150" y="1034"/>
                    <a:pt x="2013" y="1030"/>
                  </a:cubicBez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cubicBezTo>
                    <a:pt x="1156" y="1900"/>
                    <a:pt x="1169" y="1856"/>
                    <a:pt x="1183" y="1813"/>
                  </a:cubicBez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527;p4">
              <a:extLst>
                <a:ext uri="{FF2B5EF4-FFF2-40B4-BE49-F238E27FC236}">
                  <a16:creationId xmlns:a16="http://schemas.microsoft.com/office/drawing/2014/main" id="{8FC80C67-7440-E543-B1EA-34D02AC2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25" y="2209500"/>
              <a:ext cx="76800" cy="52900"/>
            </a:xfrm>
            <a:custGeom>
              <a:avLst/>
              <a:gdLst>
                <a:gd name="T0" fmla="*/ 2147483646 w 3072"/>
                <a:gd name="T1" fmla="*/ 2147483646 h 2116"/>
                <a:gd name="T2" fmla="*/ 2147483646 w 3072"/>
                <a:gd name="T3" fmla="*/ 2147483646 h 2116"/>
                <a:gd name="T4" fmla="*/ 2147483646 w 3072"/>
                <a:gd name="T5" fmla="*/ 2147483646 h 2116"/>
                <a:gd name="T6" fmla="*/ 2147483646 w 3072"/>
                <a:gd name="T7" fmla="*/ 2147483646 h 2116"/>
                <a:gd name="T8" fmla="*/ 2147483646 w 3072"/>
                <a:gd name="T9" fmla="*/ 2147483646 h 2116"/>
                <a:gd name="T10" fmla="*/ 2147483646 w 3072"/>
                <a:gd name="T11" fmla="*/ 2147483646 h 2116"/>
                <a:gd name="T12" fmla="*/ 2147483646 w 3072"/>
                <a:gd name="T13" fmla="*/ 2147483646 h 2116"/>
                <a:gd name="T14" fmla="*/ 2147483646 w 3072"/>
                <a:gd name="T15" fmla="*/ 2147483646 h 2116"/>
                <a:gd name="T16" fmla="*/ 2147483646 w 3072"/>
                <a:gd name="T17" fmla="*/ 2147483646 h 2116"/>
                <a:gd name="T18" fmla="*/ 2147483646 w 3072"/>
                <a:gd name="T19" fmla="*/ 2147483646 h 2116"/>
                <a:gd name="T20" fmla="*/ 2147483646 w 3072"/>
                <a:gd name="T21" fmla="*/ 2147483646 h 2116"/>
                <a:gd name="T22" fmla="*/ 2147483646 w 3072"/>
                <a:gd name="T23" fmla="*/ 2147483646 h 2116"/>
                <a:gd name="T24" fmla="*/ 2147483646 w 3072"/>
                <a:gd name="T25" fmla="*/ 2147483646 h 2116"/>
                <a:gd name="T26" fmla="*/ 2147483646 w 3072"/>
                <a:gd name="T27" fmla="*/ 2147483646 h 2116"/>
                <a:gd name="T28" fmla="*/ 2147483646 w 3072"/>
                <a:gd name="T29" fmla="*/ 2147483646 h 2116"/>
                <a:gd name="T30" fmla="*/ 2147483646 w 3072"/>
                <a:gd name="T31" fmla="*/ 2147483646 h 2116"/>
                <a:gd name="T32" fmla="*/ 2147483646 w 3072"/>
                <a:gd name="T33" fmla="*/ 2147483646 h 2116"/>
                <a:gd name="T34" fmla="*/ 2147483646 w 3072"/>
                <a:gd name="T35" fmla="*/ 0 h 2116"/>
                <a:gd name="T36" fmla="*/ 2147483646 w 3072"/>
                <a:gd name="T37" fmla="*/ 2147483646 h 2116"/>
                <a:gd name="T38" fmla="*/ 2147483646 w 3072"/>
                <a:gd name="T39" fmla="*/ 2147483646 h 2116"/>
                <a:gd name="T40" fmla="*/ 2147483646 w 3072"/>
                <a:gd name="T41" fmla="*/ 2147483646 h 2116"/>
                <a:gd name="T42" fmla="*/ 2147483646 w 3072"/>
                <a:gd name="T43" fmla="*/ 2147483646 h 2116"/>
                <a:gd name="T44" fmla="*/ 2147483646 w 3072"/>
                <a:gd name="T45" fmla="*/ 2147483646 h 2116"/>
                <a:gd name="T46" fmla="*/ 2147483646 w 3072"/>
                <a:gd name="T47" fmla="*/ 2147483646 h 2116"/>
                <a:gd name="T48" fmla="*/ 2147483646 w 3072"/>
                <a:gd name="T49" fmla="*/ 2147483646 h 2116"/>
                <a:gd name="T50" fmla="*/ 2147483646 w 3072"/>
                <a:gd name="T51" fmla="*/ 2147483646 h 2116"/>
                <a:gd name="T52" fmla="*/ 2147483646 w 3072"/>
                <a:gd name="T53" fmla="*/ 0 h 21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cubicBezTo>
                    <a:pt x="1217" y="1318"/>
                    <a:pt x="1294" y="1197"/>
                    <a:pt x="1384" y="1089"/>
                  </a:cubicBez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rgbClr val="B67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88" name="Google Shape;528;p4">
            <a:extLst>
              <a:ext uri="{FF2B5EF4-FFF2-40B4-BE49-F238E27FC236}">
                <a16:creationId xmlns:a16="http://schemas.microsoft.com/office/drawing/2014/main" id="{74CE0D7B-68FF-9F1F-DF1E-11928DB691A5}"/>
              </a:ext>
            </a:extLst>
          </p:cNvPr>
          <p:cNvGrpSpPr>
            <a:grpSpLocks/>
          </p:cNvGrpSpPr>
          <p:nvPr/>
        </p:nvGrpSpPr>
        <p:grpSpPr bwMode="auto">
          <a:xfrm rot="901471">
            <a:off x="10366375" y="3627438"/>
            <a:ext cx="1974850" cy="3327400"/>
            <a:chOff x="3026750" y="1552825"/>
            <a:chExt cx="1108700" cy="1867600"/>
          </a:xfrm>
        </p:grpSpPr>
        <p:sp>
          <p:nvSpPr>
            <p:cNvPr id="489" name="Google Shape;529;p4">
              <a:extLst>
                <a:ext uri="{FF2B5EF4-FFF2-40B4-BE49-F238E27FC236}">
                  <a16:creationId xmlns:a16="http://schemas.microsoft.com/office/drawing/2014/main" id="{0D2CFA25-ED96-F6D6-E7A6-DF4B9E593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625" y="1552825"/>
              <a:ext cx="235775" cy="558625"/>
            </a:xfrm>
            <a:custGeom>
              <a:avLst/>
              <a:gdLst>
                <a:gd name="T0" fmla="*/ 2147483646 w 9431"/>
                <a:gd name="T1" fmla="*/ 2147483646 h 22345"/>
                <a:gd name="T2" fmla="*/ 2147483646 w 9431"/>
                <a:gd name="T3" fmla="*/ 2147483646 h 22345"/>
                <a:gd name="T4" fmla="*/ 2147483646 w 9431"/>
                <a:gd name="T5" fmla="*/ 2147483646 h 22345"/>
                <a:gd name="T6" fmla="*/ 2147483646 w 9431"/>
                <a:gd name="T7" fmla="*/ 2147483646 h 22345"/>
                <a:gd name="T8" fmla="*/ 2147483646 w 9431"/>
                <a:gd name="T9" fmla="*/ 2147483646 h 22345"/>
                <a:gd name="T10" fmla="*/ 2147483646 w 9431"/>
                <a:gd name="T11" fmla="*/ 2147483646 h 22345"/>
                <a:gd name="T12" fmla="*/ 2147483646 w 9431"/>
                <a:gd name="T13" fmla="*/ 0 h 22345"/>
                <a:gd name="T14" fmla="*/ 2147483646 w 9431"/>
                <a:gd name="T15" fmla="*/ 2147483646 h 22345"/>
                <a:gd name="T16" fmla="*/ 2147483646 w 9431"/>
                <a:gd name="T17" fmla="*/ 2147483646 h 22345"/>
                <a:gd name="T18" fmla="*/ 2147483646 w 9431"/>
                <a:gd name="T19" fmla="*/ 2147483646 h 22345"/>
                <a:gd name="T20" fmla="*/ 2147483646 w 9431"/>
                <a:gd name="T21" fmla="*/ 2147483646 h 22345"/>
                <a:gd name="T22" fmla="*/ 2147483646 w 9431"/>
                <a:gd name="T23" fmla="*/ 2147483646 h 22345"/>
                <a:gd name="T24" fmla="*/ 2147483646 w 9431"/>
                <a:gd name="T25" fmla="*/ 2147483646 h 22345"/>
                <a:gd name="T26" fmla="*/ 2147483646 w 9431"/>
                <a:gd name="T27" fmla="*/ 2147483646 h 22345"/>
                <a:gd name="T28" fmla="*/ 2147483646 w 9431"/>
                <a:gd name="T29" fmla="*/ 2147483646 h 22345"/>
                <a:gd name="T30" fmla="*/ 2147483646 w 9431"/>
                <a:gd name="T31" fmla="*/ 2147483646 h 22345"/>
                <a:gd name="T32" fmla="*/ 2147483646 w 9431"/>
                <a:gd name="T33" fmla="*/ 2147483646 h 22345"/>
                <a:gd name="T34" fmla="*/ 2147483646 w 9431"/>
                <a:gd name="T35" fmla="*/ 2147483646 h 22345"/>
                <a:gd name="T36" fmla="*/ 2147483646 w 9431"/>
                <a:gd name="T37" fmla="*/ 2147483646 h 22345"/>
                <a:gd name="T38" fmla="*/ 2147483646 w 9431"/>
                <a:gd name="T39" fmla="*/ 2147483646 h 22345"/>
                <a:gd name="T40" fmla="*/ 2147483646 w 9431"/>
                <a:gd name="T41" fmla="*/ 2147483646 h 22345"/>
                <a:gd name="T42" fmla="*/ 2147483646 w 9431"/>
                <a:gd name="T43" fmla="*/ 2147483646 h 22345"/>
                <a:gd name="T44" fmla="*/ 2147483646 w 9431"/>
                <a:gd name="T45" fmla="*/ 0 h 223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530;p4">
              <a:extLst>
                <a:ext uri="{FF2B5EF4-FFF2-40B4-BE49-F238E27FC236}">
                  <a16:creationId xmlns:a16="http://schemas.microsoft.com/office/drawing/2014/main" id="{A4004717-07F8-E39D-6DCA-5B42B8575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525" y="1821075"/>
              <a:ext cx="411675" cy="323500"/>
            </a:xfrm>
            <a:custGeom>
              <a:avLst/>
              <a:gdLst>
                <a:gd name="T0" fmla="*/ 2147483646 w 16467"/>
                <a:gd name="T1" fmla="*/ 2147483646 h 12940"/>
                <a:gd name="T2" fmla="*/ 2147483646 w 16467"/>
                <a:gd name="T3" fmla="*/ 2147483646 h 12940"/>
                <a:gd name="T4" fmla="*/ 2147483646 w 16467"/>
                <a:gd name="T5" fmla="*/ 2147483646 h 12940"/>
                <a:gd name="T6" fmla="*/ 2147483646 w 16467"/>
                <a:gd name="T7" fmla="*/ 2147483646 h 12940"/>
                <a:gd name="T8" fmla="*/ 2147483646 w 16467"/>
                <a:gd name="T9" fmla="*/ 2147483646 h 12940"/>
                <a:gd name="T10" fmla="*/ 2147483646 w 16467"/>
                <a:gd name="T11" fmla="*/ 2147483646 h 12940"/>
                <a:gd name="T12" fmla="*/ 2147483646 w 16467"/>
                <a:gd name="T13" fmla="*/ 2147483646 h 12940"/>
                <a:gd name="T14" fmla="*/ 2147483646 w 16467"/>
                <a:gd name="T15" fmla="*/ 2147483646 h 12940"/>
                <a:gd name="T16" fmla="*/ 2147483646 w 16467"/>
                <a:gd name="T17" fmla="*/ 2147483646 h 12940"/>
                <a:gd name="T18" fmla="*/ 2147483646 w 16467"/>
                <a:gd name="T19" fmla="*/ 2147483646 h 12940"/>
                <a:gd name="T20" fmla="*/ 2147483646 w 16467"/>
                <a:gd name="T21" fmla="*/ 2147483646 h 12940"/>
                <a:gd name="T22" fmla="*/ 2147483646 w 16467"/>
                <a:gd name="T23" fmla="*/ 2147483646 h 12940"/>
                <a:gd name="T24" fmla="*/ 2147483646 w 16467"/>
                <a:gd name="T25" fmla="*/ 2147483646 h 12940"/>
                <a:gd name="T26" fmla="*/ 2147483646 w 16467"/>
                <a:gd name="T27" fmla="*/ 2147483646 h 12940"/>
                <a:gd name="T28" fmla="*/ 2147483646 w 16467"/>
                <a:gd name="T29" fmla="*/ 2147483646 h 12940"/>
                <a:gd name="T30" fmla="*/ 2147483646 w 16467"/>
                <a:gd name="T31" fmla="*/ 2147483646 h 12940"/>
                <a:gd name="T32" fmla="*/ 2147483646 w 16467"/>
                <a:gd name="T33" fmla="*/ 2147483646 h 129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531;p4">
              <a:extLst>
                <a:ext uri="{FF2B5EF4-FFF2-40B4-BE49-F238E27FC236}">
                  <a16:creationId xmlns:a16="http://schemas.microsoft.com/office/drawing/2014/main" id="{F26B2F03-672A-6F76-96E9-F05C9A803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700" y="1934550"/>
              <a:ext cx="340975" cy="237375"/>
            </a:xfrm>
            <a:custGeom>
              <a:avLst/>
              <a:gdLst>
                <a:gd name="T0" fmla="*/ 2147483646 w 13639"/>
                <a:gd name="T1" fmla="*/ 2147483646 h 9495"/>
                <a:gd name="T2" fmla="*/ 2147483646 w 13639"/>
                <a:gd name="T3" fmla="*/ 2147483646 h 9495"/>
                <a:gd name="T4" fmla="*/ 2147483646 w 13639"/>
                <a:gd name="T5" fmla="*/ 2147483646 h 9495"/>
                <a:gd name="T6" fmla="*/ 2147483646 w 13639"/>
                <a:gd name="T7" fmla="*/ 2147483646 h 9495"/>
                <a:gd name="T8" fmla="*/ 2147483646 w 13639"/>
                <a:gd name="T9" fmla="*/ 2147483646 h 9495"/>
                <a:gd name="T10" fmla="*/ 2147483646 w 13639"/>
                <a:gd name="T11" fmla="*/ 2147483646 h 9495"/>
                <a:gd name="T12" fmla="*/ 2147483646 w 13639"/>
                <a:gd name="T13" fmla="*/ 2147483646 h 9495"/>
                <a:gd name="T14" fmla="*/ 2147483646 w 13639"/>
                <a:gd name="T15" fmla="*/ 2147483646 h 9495"/>
                <a:gd name="T16" fmla="*/ 2147483646 w 13639"/>
                <a:gd name="T17" fmla="*/ 2147483646 h 9495"/>
                <a:gd name="T18" fmla="*/ 2147483646 w 13639"/>
                <a:gd name="T19" fmla="*/ 2147483646 h 9495"/>
                <a:gd name="T20" fmla="*/ 2147483646 w 13639"/>
                <a:gd name="T21" fmla="*/ 2147483646 h 9495"/>
                <a:gd name="T22" fmla="*/ 2147483646 w 13639"/>
                <a:gd name="T23" fmla="*/ 2147483646 h 9495"/>
                <a:gd name="T24" fmla="*/ 2147483646 w 13639"/>
                <a:gd name="T25" fmla="*/ 2147483646 h 9495"/>
                <a:gd name="T26" fmla="*/ 2147483646 w 13639"/>
                <a:gd name="T27" fmla="*/ 2147483646 h 9495"/>
                <a:gd name="T28" fmla="*/ 2147483646 w 13639"/>
                <a:gd name="T29" fmla="*/ 2147483646 h 9495"/>
                <a:gd name="T30" fmla="*/ 2147483646 w 13639"/>
                <a:gd name="T31" fmla="*/ 2147483646 h 9495"/>
                <a:gd name="T32" fmla="*/ 2147483646 w 13639"/>
                <a:gd name="T33" fmla="*/ 2147483646 h 9495"/>
                <a:gd name="T34" fmla="*/ 2147483646 w 13639"/>
                <a:gd name="T35" fmla="*/ 2147483646 h 9495"/>
                <a:gd name="T36" fmla="*/ 2147483646 w 13639"/>
                <a:gd name="T37" fmla="*/ 2147483646 h 9495"/>
                <a:gd name="T38" fmla="*/ 2147483646 w 13639"/>
                <a:gd name="T39" fmla="*/ 2147483646 h 94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532;p4">
              <a:extLst>
                <a:ext uri="{FF2B5EF4-FFF2-40B4-BE49-F238E27FC236}">
                  <a16:creationId xmlns:a16="http://schemas.microsoft.com/office/drawing/2014/main" id="{EC6AB24B-A5A4-1256-D764-0ED8CF48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300" y="2037575"/>
              <a:ext cx="439150" cy="352000"/>
            </a:xfrm>
            <a:custGeom>
              <a:avLst/>
              <a:gdLst>
                <a:gd name="T0" fmla="*/ 2147483646 w 17566"/>
                <a:gd name="T1" fmla="*/ 2147483646 h 14080"/>
                <a:gd name="T2" fmla="*/ 2147483646 w 17566"/>
                <a:gd name="T3" fmla="*/ 2147483646 h 14080"/>
                <a:gd name="T4" fmla="*/ 2147483646 w 17566"/>
                <a:gd name="T5" fmla="*/ 2147483646 h 14080"/>
                <a:gd name="T6" fmla="*/ 2147483646 w 17566"/>
                <a:gd name="T7" fmla="*/ 2147483646 h 14080"/>
                <a:gd name="T8" fmla="*/ 2147483646 w 17566"/>
                <a:gd name="T9" fmla="*/ 2147483646 h 14080"/>
                <a:gd name="T10" fmla="*/ 2147483646 w 17566"/>
                <a:gd name="T11" fmla="*/ 2147483646 h 14080"/>
                <a:gd name="T12" fmla="*/ 2147483646 w 17566"/>
                <a:gd name="T13" fmla="*/ 2147483646 h 14080"/>
                <a:gd name="T14" fmla="*/ 2147483646 w 17566"/>
                <a:gd name="T15" fmla="*/ 2147483646 h 14080"/>
                <a:gd name="T16" fmla="*/ 2147483646 w 17566"/>
                <a:gd name="T17" fmla="*/ 2147483646 h 14080"/>
                <a:gd name="T18" fmla="*/ 2147483646 w 17566"/>
                <a:gd name="T19" fmla="*/ 2147483646 h 14080"/>
                <a:gd name="T20" fmla="*/ 2147483646 w 17566"/>
                <a:gd name="T21" fmla="*/ 2147483646 h 14080"/>
                <a:gd name="T22" fmla="*/ 2147483646 w 17566"/>
                <a:gd name="T23" fmla="*/ 2147483646 h 14080"/>
                <a:gd name="T24" fmla="*/ 2147483646 w 17566"/>
                <a:gd name="T25" fmla="*/ 2147483646 h 14080"/>
                <a:gd name="T26" fmla="*/ 2147483646 w 17566"/>
                <a:gd name="T27" fmla="*/ 2147483646 h 14080"/>
                <a:gd name="T28" fmla="*/ 2147483646 w 17566"/>
                <a:gd name="T29" fmla="*/ 2147483646 h 14080"/>
                <a:gd name="T30" fmla="*/ 2147483646 w 17566"/>
                <a:gd name="T31" fmla="*/ 2147483646 h 14080"/>
                <a:gd name="T32" fmla="*/ 2147483646 w 17566"/>
                <a:gd name="T33" fmla="*/ 2147483646 h 14080"/>
                <a:gd name="T34" fmla="*/ 2147483646 w 17566"/>
                <a:gd name="T35" fmla="*/ 2147483646 h 14080"/>
                <a:gd name="T36" fmla="*/ 2147483646 w 17566"/>
                <a:gd name="T37" fmla="*/ 2147483646 h 14080"/>
                <a:gd name="T38" fmla="*/ 2147483646 w 17566"/>
                <a:gd name="T39" fmla="*/ 2147483646 h 14080"/>
                <a:gd name="T40" fmla="*/ 2147483646 w 17566"/>
                <a:gd name="T41" fmla="*/ 2147483646 h 14080"/>
                <a:gd name="T42" fmla="*/ 2147483646 w 17566"/>
                <a:gd name="T43" fmla="*/ 2147483646 h 140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533;p4">
              <a:extLst>
                <a:ext uri="{FF2B5EF4-FFF2-40B4-BE49-F238E27FC236}">
                  <a16:creationId xmlns:a16="http://schemas.microsoft.com/office/drawing/2014/main" id="{5E4A8090-41D4-F907-751E-C87312529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300" y="2187475"/>
              <a:ext cx="369775" cy="331275"/>
            </a:xfrm>
            <a:custGeom>
              <a:avLst/>
              <a:gdLst>
                <a:gd name="T0" fmla="*/ 2147483646 w 14791"/>
                <a:gd name="T1" fmla="*/ 2147483646 h 13251"/>
                <a:gd name="T2" fmla="*/ 2147483646 w 14791"/>
                <a:gd name="T3" fmla="*/ 2147483646 h 13251"/>
                <a:gd name="T4" fmla="*/ 2147483646 w 14791"/>
                <a:gd name="T5" fmla="*/ 2147483646 h 13251"/>
                <a:gd name="T6" fmla="*/ 2147483646 w 14791"/>
                <a:gd name="T7" fmla="*/ 2147483646 h 13251"/>
                <a:gd name="T8" fmla="*/ 2147483646 w 14791"/>
                <a:gd name="T9" fmla="*/ 2147483646 h 13251"/>
                <a:gd name="T10" fmla="*/ 2147483646 w 14791"/>
                <a:gd name="T11" fmla="*/ 2147483646 h 13251"/>
                <a:gd name="T12" fmla="*/ 2147483646 w 14791"/>
                <a:gd name="T13" fmla="*/ 2147483646 h 13251"/>
                <a:gd name="T14" fmla="*/ 2147483646 w 14791"/>
                <a:gd name="T15" fmla="*/ 2147483646 h 13251"/>
                <a:gd name="T16" fmla="*/ 2147483646 w 14791"/>
                <a:gd name="T17" fmla="*/ 2147483646 h 13251"/>
                <a:gd name="T18" fmla="*/ 2147483646 w 14791"/>
                <a:gd name="T19" fmla="*/ 0 h 13251"/>
                <a:gd name="T20" fmla="*/ 2147483646 w 14791"/>
                <a:gd name="T21" fmla="*/ 2147483646 h 13251"/>
                <a:gd name="T22" fmla="*/ 2147483646 w 14791"/>
                <a:gd name="T23" fmla="*/ 2147483646 h 13251"/>
                <a:gd name="T24" fmla="*/ 2147483646 w 14791"/>
                <a:gd name="T25" fmla="*/ 2147483646 h 13251"/>
                <a:gd name="T26" fmla="*/ 2147483646 w 14791"/>
                <a:gd name="T27" fmla="*/ 2147483646 h 13251"/>
                <a:gd name="T28" fmla="*/ 2147483646 w 14791"/>
                <a:gd name="T29" fmla="*/ 2147483646 h 13251"/>
                <a:gd name="T30" fmla="*/ 2147483646 w 14791"/>
                <a:gd name="T31" fmla="*/ 2147483646 h 13251"/>
                <a:gd name="T32" fmla="*/ 2147483646 w 14791"/>
                <a:gd name="T33" fmla="*/ 2147483646 h 13251"/>
                <a:gd name="T34" fmla="*/ 2147483646 w 14791"/>
                <a:gd name="T35" fmla="*/ 2147483646 h 13251"/>
                <a:gd name="T36" fmla="*/ 2147483646 w 14791"/>
                <a:gd name="T37" fmla="*/ 2147483646 h 13251"/>
                <a:gd name="T38" fmla="*/ 2147483646 w 14791"/>
                <a:gd name="T39" fmla="*/ 2147483646 h 13251"/>
                <a:gd name="T40" fmla="*/ 2147483646 w 14791"/>
                <a:gd name="T41" fmla="*/ 2147483646 h 13251"/>
                <a:gd name="T42" fmla="*/ 2147483646 w 14791"/>
                <a:gd name="T43" fmla="*/ 2147483646 h 13251"/>
                <a:gd name="T44" fmla="*/ 2147483646 w 14791"/>
                <a:gd name="T45" fmla="*/ 2147483646 h 13251"/>
                <a:gd name="T46" fmla="*/ 2147483646 w 14791"/>
                <a:gd name="T47" fmla="*/ 0 h 132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cubicBezTo>
                    <a:pt x="14599" y="12581"/>
                    <a:pt x="14566" y="12502"/>
                    <a:pt x="14369" y="12471"/>
                  </a:cubicBez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534;p4">
              <a:extLst>
                <a:ext uri="{FF2B5EF4-FFF2-40B4-BE49-F238E27FC236}">
                  <a16:creationId xmlns:a16="http://schemas.microsoft.com/office/drawing/2014/main" id="{C115FA3B-8DD5-6601-33DB-962146432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250" y="2375375"/>
              <a:ext cx="441475" cy="350150"/>
            </a:xfrm>
            <a:custGeom>
              <a:avLst/>
              <a:gdLst>
                <a:gd name="T0" fmla="*/ 2147483646 w 17659"/>
                <a:gd name="T1" fmla="*/ 2147483646 h 14006"/>
                <a:gd name="T2" fmla="*/ 2147483646 w 17659"/>
                <a:gd name="T3" fmla="*/ 2147483646 h 14006"/>
                <a:gd name="T4" fmla="*/ 2147483646 w 17659"/>
                <a:gd name="T5" fmla="*/ 2147483646 h 14006"/>
                <a:gd name="T6" fmla="*/ 2147483646 w 17659"/>
                <a:gd name="T7" fmla="*/ 2147483646 h 14006"/>
                <a:gd name="T8" fmla="*/ 2147483646 w 17659"/>
                <a:gd name="T9" fmla="*/ 2147483646 h 14006"/>
                <a:gd name="T10" fmla="*/ 2147483646 w 17659"/>
                <a:gd name="T11" fmla="*/ 2147483646 h 14006"/>
                <a:gd name="T12" fmla="*/ 2147483646 w 17659"/>
                <a:gd name="T13" fmla="*/ 2147483646 h 14006"/>
                <a:gd name="T14" fmla="*/ 2147483646 w 17659"/>
                <a:gd name="T15" fmla="*/ 0 h 14006"/>
                <a:gd name="T16" fmla="*/ 2147483646 w 17659"/>
                <a:gd name="T17" fmla="*/ 2147483646 h 14006"/>
                <a:gd name="T18" fmla="*/ 2147483646 w 17659"/>
                <a:gd name="T19" fmla="*/ 2147483646 h 14006"/>
                <a:gd name="T20" fmla="*/ 2147483646 w 17659"/>
                <a:gd name="T21" fmla="*/ 2147483646 h 14006"/>
                <a:gd name="T22" fmla="*/ 2147483646 w 17659"/>
                <a:gd name="T23" fmla="*/ 2147483646 h 14006"/>
                <a:gd name="T24" fmla="*/ 2147483646 w 17659"/>
                <a:gd name="T25" fmla="*/ 2147483646 h 14006"/>
                <a:gd name="T26" fmla="*/ 2147483646 w 17659"/>
                <a:gd name="T27" fmla="*/ 2147483646 h 14006"/>
                <a:gd name="T28" fmla="*/ 2147483646 w 17659"/>
                <a:gd name="T29" fmla="*/ 2147483646 h 14006"/>
                <a:gd name="T30" fmla="*/ 2147483646 w 17659"/>
                <a:gd name="T31" fmla="*/ 2147483646 h 14006"/>
                <a:gd name="T32" fmla="*/ 2147483646 w 17659"/>
                <a:gd name="T33" fmla="*/ 2147483646 h 14006"/>
                <a:gd name="T34" fmla="*/ 2147483646 w 17659"/>
                <a:gd name="T35" fmla="*/ 2147483646 h 14006"/>
                <a:gd name="T36" fmla="*/ 2147483646 w 17659"/>
                <a:gd name="T37" fmla="*/ 2147483646 h 14006"/>
                <a:gd name="T38" fmla="*/ 2147483646 w 17659"/>
                <a:gd name="T39" fmla="*/ 2147483646 h 14006"/>
                <a:gd name="T40" fmla="*/ 2147483646 w 17659"/>
                <a:gd name="T41" fmla="*/ 2147483646 h 14006"/>
                <a:gd name="T42" fmla="*/ 2147483646 w 17659"/>
                <a:gd name="T43" fmla="*/ 2147483646 h 14006"/>
                <a:gd name="T44" fmla="*/ 2147483646 w 17659"/>
                <a:gd name="T45" fmla="*/ 2147483646 h 14006"/>
                <a:gd name="T46" fmla="*/ 2147483646 w 17659"/>
                <a:gd name="T47" fmla="*/ 2147483646 h 14006"/>
                <a:gd name="T48" fmla="*/ 2147483646 w 17659"/>
                <a:gd name="T49" fmla="*/ 0 h 140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535;p4">
              <a:extLst>
                <a:ext uri="{FF2B5EF4-FFF2-40B4-BE49-F238E27FC236}">
                  <a16:creationId xmlns:a16="http://schemas.microsoft.com/office/drawing/2014/main" id="{03F5444C-27A7-9D68-F486-F71F7FEE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925" y="2664000"/>
              <a:ext cx="420475" cy="134025"/>
            </a:xfrm>
            <a:custGeom>
              <a:avLst/>
              <a:gdLst>
                <a:gd name="T0" fmla="*/ 2147483646 w 16819"/>
                <a:gd name="T1" fmla="*/ 2147483646 h 5361"/>
                <a:gd name="T2" fmla="*/ 2147483646 w 16819"/>
                <a:gd name="T3" fmla="*/ 2147483646 h 5361"/>
                <a:gd name="T4" fmla="*/ 2147483646 w 16819"/>
                <a:gd name="T5" fmla="*/ 2147483646 h 5361"/>
                <a:gd name="T6" fmla="*/ 2147483646 w 16819"/>
                <a:gd name="T7" fmla="*/ 2147483646 h 5361"/>
                <a:gd name="T8" fmla="*/ 2147483646 w 16819"/>
                <a:gd name="T9" fmla="*/ 2147483646 h 5361"/>
                <a:gd name="T10" fmla="*/ 2147483646 w 16819"/>
                <a:gd name="T11" fmla="*/ 2147483646 h 5361"/>
                <a:gd name="T12" fmla="*/ 2147483646 w 16819"/>
                <a:gd name="T13" fmla="*/ 2147483646 h 5361"/>
                <a:gd name="T14" fmla="*/ 2147483646 w 16819"/>
                <a:gd name="T15" fmla="*/ 2147483646 h 5361"/>
                <a:gd name="T16" fmla="*/ 2147483646 w 16819"/>
                <a:gd name="T17" fmla="*/ 2147483646 h 5361"/>
                <a:gd name="T18" fmla="*/ 2147483646 w 16819"/>
                <a:gd name="T19" fmla="*/ 2147483646 h 5361"/>
                <a:gd name="T20" fmla="*/ 2147483646 w 16819"/>
                <a:gd name="T21" fmla="*/ 2147483646 h 5361"/>
                <a:gd name="T22" fmla="*/ 2147483646 w 16819"/>
                <a:gd name="T23" fmla="*/ 2147483646 h 5361"/>
                <a:gd name="T24" fmla="*/ 2147483646 w 16819"/>
                <a:gd name="T25" fmla="*/ 2147483646 h 5361"/>
                <a:gd name="T26" fmla="*/ 2147483646 w 16819"/>
                <a:gd name="T27" fmla="*/ 2147483646 h 5361"/>
                <a:gd name="T28" fmla="*/ 2147483646 w 16819"/>
                <a:gd name="T29" fmla="*/ 2147483646 h 5361"/>
                <a:gd name="T30" fmla="*/ 2147483646 w 16819"/>
                <a:gd name="T31" fmla="*/ 2147483646 h 5361"/>
                <a:gd name="T32" fmla="*/ 2147483646 w 16819"/>
                <a:gd name="T33" fmla="*/ 2147483646 h 5361"/>
                <a:gd name="T34" fmla="*/ 2147483646 w 16819"/>
                <a:gd name="T35" fmla="*/ 2147483646 h 5361"/>
                <a:gd name="T36" fmla="*/ 2147483646 w 16819"/>
                <a:gd name="T37" fmla="*/ 2147483646 h 5361"/>
                <a:gd name="T38" fmla="*/ 2147483646 w 16819"/>
                <a:gd name="T39" fmla="*/ 2147483646 h 5361"/>
                <a:gd name="T40" fmla="*/ 2147483646 w 16819"/>
                <a:gd name="T41" fmla="*/ 2147483646 h 5361"/>
                <a:gd name="T42" fmla="*/ 2147483646 w 16819"/>
                <a:gd name="T43" fmla="*/ 2147483646 h 5361"/>
                <a:gd name="T44" fmla="*/ 2147483646 w 16819"/>
                <a:gd name="T45" fmla="*/ 2147483646 h 5361"/>
                <a:gd name="T46" fmla="*/ 2147483646 w 16819"/>
                <a:gd name="T47" fmla="*/ 2147483646 h 5361"/>
                <a:gd name="T48" fmla="*/ 2147483646 w 16819"/>
                <a:gd name="T49" fmla="*/ 2147483646 h 5361"/>
                <a:gd name="T50" fmla="*/ 2147483646 w 16819"/>
                <a:gd name="T51" fmla="*/ 2147483646 h 5361"/>
                <a:gd name="T52" fmla="*/ 2147483646 w 16819"/>
                <a:gd name="T53" fmla="*/ 2147483646 h 5361"/>
                <a:gd name="T54" fmla="*/ 2147483646 w 16819"/>
                <a:gd name="T55" fmla="*/ 2147483646 h 53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536;p4">
              <a:extLst>
                <a:ext uri="{FF2B5EF4-FFF2-40B4-BE49-F238E27FC236}">
                  <a16:creationId xmlns:a16="http://schemas.microsoft.com/office/drawing/2014/main" id="{7C17B706-F490-6490-538A-40FE80628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350" y="2560000"/>
              <a:ext cx="177875" cy="161425"/>
            </a:xfrm>
            <a:custGeom>
              <a:avLst/>
              <a:gdLst>
                <a:gd name="T0" fmla="*/ 2147483646 w 7115"/>
                <a:gd name="T1" fmla="*/ 2147483646 h 6457"/>
                <a:gd name="T2" fmla="*/ 2147483646 w 7115"/>
                <a:gd name="T3" fmla="*/ 2147483646 h 6457"/>
                <a:gd name="T4" fmla="*/ 2147483646 w 7115"/>
                <a:gd name="T5" fmla="*/ 2147483646 h 6457"/>
                <a:gd name="T6" fmla="*/ 2147483646 w 7115"/>
                <a:gd name="T7" fmla="*/ 2147483646 h 6457"/>
                <a:gd name="T8" fmla="*/ 2147483646 w 7115"/>
                <a:gd name="T9" fmla="*/ 2147483646 h 6457"/>
                <a:gd name="T10" fmla="*/ 2147483646 w 7115"/>
                <a:gd name="T11" fmla="*/ 2147483646 h 6457"/>
                <a:gd name="T12" fmla="*/ 2147483646 w 7115"/>
                <a:gd name="T13" fmla="*/ 2147483646 h 6457"/>
                <a:gd name="T14" fmla="*/ 2147483646 w 7115"/>
                <a:gd name="T15" fmla="*/ 2147483646 h 6457"/>
                <a:gd name="T16" fmla="*/ 2147483646 w 7115"/>
                <a:gd name="T17" fmla="*/ 2147483646 h 6457"/>
                <a:gd name="T18" fmla="*/ 2147483646 w 7115"/>
                <a:gd name="T19" fmla="*/ 2147483646 h 6457"/>
                <a:gd name="T20" fmla="*/ 2147483646 w 7115"/>
                <a:gd name="T21" fmla="*/ 2147483646 h 6457"/>
                <a:gd name="T22" fmla="*/ 2147483646 w 7115"/>
                <a:gd name="T23" fmla="*/ 2147483646 h 6457"/>
                <a:gd name="T24" fmla="*/ 2147483646 w 7115"/>
                <a:gd name="T25" fmla="*/ 2147483646 h 6457"/>
                <a:gd name="T26" fmla="*/ 2147483646 w 7115"/>
                <a:gd name="T27" fmla="*/ 2147483646 h 6457"/>
                <a:gd name="T28" fmla="*/ 2147483646 w 7115"/>
                <a:gd name="T29" fmla="*/ 2147483646 h 6457"/>
                <a:gd name="T30" fmla="*/ 2147483646 w 7115"/>
                <a:gd name="T31" fmla="*/ 2147483646 h 6457"/>
                <a:gd name="T32" fmla="*/ 2147483646 w 7115"/>
                <a:gd name="T33" fmla="*/ 2147483646 h 6457"/>
                <a:gd name="T34" fmla="*/ 2147483646 w 7115"/>
                <a:gd name="T35" fmla="*/ 2147483646 h 6457"/>
                <a:gd name="T36" fmla="*/ 2147483646 w 7115"/>
                <a:gd name="T37" fmla="*/ 2147483646 h 6457"/>
                <a:gd name="T38" fmla="*/ 2147483646 w 7115"/>
                <a:gd name="T39" fmla="*/ 2147483646 h 64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cubicBezTo>
                    <a:pt x="7050" y="5425"/>
                    <a:pt x="7032" y="5160"/>
                    <a:pt x="6620" y="5138"/>
                  </a:cubicBez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537;p4">
              <a:extLst>
                <a:ext uri="{FF2B5EF4-FFF2-40B4-BE49-F238E27FC236}">
                  <a16:creationId xmlns:a16="http://schemas.microsoft.com/office/drawing/2014/main" id="{982C81A5-6F24-7286-2D36-E62B87930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300" y="2657975"/>
              <a:ext cx="311325" cy="64150"/>
            </a:xfrm>
            <a:custGeom>
              <a:avLst/>
              <a:gdLst>
                <a:gd name="T0" fmla="*/ 2147483646 w 12453"/>
                <a:gd name="T1" fmla="*/ 2147483646 h 2566"/>
                <a:gd name="T2" fmla="*/ 2147483646 w 12453"/>
                <a:gd name="T3" fmla="*/ 2147483646 h 2566"/>
                <a:gd name="T4" fmla="*/ 2147483646 w 12453"/>
                <a:gd name="T5" fmla="*/ 2147483646 h 2566"/>
                <a:gd name="T6" fmla="*/ 2147483646 w 12453"/>
                <a:gd name="T7" fmla="*/ 2147483646 h 2566"/>
                <a:gd name="T8" fmla="*/ 2147483646 w 12453"/>
                <a:gd name="T9" fmla="*/ 2147483646 h 2566"/>
                <a:gd name="T10" fmla="*/ 2147483646 w 12453"/>
                <a:gd name="T11" fmla="*/ 2147483646 h 2566"/>
                <a:gd name="T12" fmla="*/ 2147483646 w 12453"/>
                <a:gd name="T13" fmla="*/ 2147483646 h 2566"/>
                <a:gd name="T14" fmla="*/ 2147483646 w 12453"/>
                <a:gd name="T15" fmla="*/ 0 h 2566"/>
                <a:gd name="T16" fmla="*/ 2147483646 w 12453"/>
                <a:gd name="T17" fmla="*/ 2147483646 h 2566"/>
                <a:gd name="T18" fmla="*/ 2147483646 w 12453"/>
                <a:gd name="T19" fmla="*/ 2147483646 h 2566"/>
                <a:gd name="T20" fmla="*/ 2147483646 w 12453"/>
                <a:gd name="T21" fmla="*/ 2147483646 h 2566"/>
                <a:gd name="T22" fmla="*/ 2147483646 w 12453"/>
                <a:gd name="T23" fmla="*/ 2147483646 h 2566"/>
                <a:gd name="T24" fmla="*/ 2147483646 w 12453"/>
                <a:gd name="T25" fmla="*/ 2147483646 h 2566"/>
                <a:gd name="T26" fmla="*/ 2147483646 w 12453"/>
                <a:gd name="T27" fmla="*/ 2147483646 h 2566"/>
                <a:gd name="T28" fmla="*/ 2147483646 w 12453"/>
                <a:gd name="T29" fmla="*/ 2147483646 h 2566"/>
                <a:gd name="T30" fmla="*/ 2147483646 w 12453"/>
                <a:gd name="T31" fmla="*/ 2147483646 h 2566"/>
                <a:gd name="T32" fmla="*/ 2147483646 w 12453"/>
                <a:gd name="T33" fmla="*/ 2147483646 h 2566"/>
                <a:gd name="T34" fmla="*/ 2147483646 w 12453"/>
                <a:gd name="T35" fmla="*/ 2147483646 h 2566"/>
                <a:gd name="T36" fmla="*/ 2147483646 w 12453"/>
                <a:gd name="T37" fmla="*/ 2147483646 h 2566"/>
                <a:gd name="T38" fmla="*/ 2147483646 w 12453"/>
                <a:gd name="T39" fmla="*/ 2147483646 h 2566"/>
                <a:gd name="T40" fmla="*/ 2147483646 w 12453"/>
                <a:gd name="T41" fmla="*/ 2147483646 h 2566"/>
                <a:gd name="T42" fmla="*/ 2147483646 w 12453"/>
                <a:gd name="T43" fmla="*/ 0 h 25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538;p4">
              <a:extLst>
                <a:ext uri="{FF2B5EF4-FFF2-40B4-BE49-F238E27FC236}">
                  <a16:creationId xmlns:a16="http://schemas.microsoft.com/office/drawing/2014/main" id="{B031C380-95E0-0F8A-D250-D60785B7D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925" y="2760425"/>
              <a:ext cx="204875" cy="192375"/>
            </a:xfrm>
            <a:custGeom>
              <a:avLst/>
              <a:gdLst>
                <a:gd name="T0" fmla="*/ 2147483646 w 8195"/>
                <a:gd name="T1" fmla="*/ 2147483646 h 7695"/>
                <a:gd name="T2" fmla="*/ 2147483646 w 8195"/>
                <a:gd name="T3" fmla="*/ 2147483646 h 7695"/>
                <a:gd name="T4" fmla="*/ 2147483646 w 8195"/>
                <a:gd name="T5" fmla="*/ 2147483646 h 7695"/>
                <a:gd name="T6" fmla="*/ 2147483646 w 8195"/>
                <a:gd name="T7" fmla="*/ 2147483646 h 7695"/>
                <a:gd name="T8" fmla="*/ 2147483646 w 8195"/>
                <a:gd name="T9" fmla="*/ 2147483646 h 7695"/>
                <a:gd name="T10" fmla="*/ 2147483646 w 8195"/>
                <a:gd name="T11" fmla="*/ 2147483646 h 7695"/>
                <a:gd name="T12" fmla="*/ 2147483646 w 8195"/>
                <a:gd name="T13" fmla="*/ 2147483646 h 7695"/>
                <a:gd name="T14" fmla="*/ 2147483646 w 8195"/>
                <a:gd name="T15" fmla="*/ 2147483646 h 7695"/>
                <a:gd name="T16" fmla="*/ 2147483646 w 8195"/>
                <a:gd name="T17" fmla="*/ 2147483646 h 7695"/>
                <a:gd name="T18" fmla="*/ 2147483646 w 8195"/>
                <a:gd name="T19" fmla="*/ 2147483646 h 7695"/>
                <a:gd name="T20" fmla="*/ 2147483646 w 8195"/>
                <a:gd name="T21" fmla="*/ 2147483646 h 7695"/>
                <a:gd name="T22" fmla="*/ 2147483646 w 8195"/>
                <a:gd name="T23" fmla="*/ 2147483646 h 7695"/>
                <a:gd name="T24" fmla="*/ 2147483646 w 8195"/>
                <a:gd name="T25" fmla="*/ 2147483646 h 7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539;p4">
              <a:extLst>
                <a:ext uri="{FF2B5EF4-FFF2-40B4-BE49-F238E27FC236}">
                  <a16:creationId xmlns:a16="http://schemas.microsoft.com/office/drawing/2014/main" id="{C82A90E1-F243-9420-19A0-5BBCFACC2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00" y="2884800"/>
              <a:ext cx="251650" cy="86400"/>
            </a:xfrm>
            <a:custGeom>
              <a:avLst/>
              <a:gdLst>
                <a:gd name="T0" fmla="*/ 2147483646 w 10066"/>
                <a:gd name="T1" fmla="*/ 2147483646 h 3456"/>
                <a:gd name="T2" fmla="*/ 2147483646 w 10066"/>
                <a:gd name="T3" fmla="*/ 2147483646 h 3456"/>
                <a:gd name="T4" fmla="*/ 2147483646 w 10066"/>
                <a:gd name="T5" fmla="*/ 2147483646 h 3456"/>
                <a:gd name="T6" fmla="*/ 2147483646 w 10066"/>
                <a:gd name="T7" fmla="*/ 2147483646 h 3456"/>
                <a:gd name="T8" fmla="*/ 2147483646 w 10066"/>
                <a:gd name="T9" fmla="*/ 2147483646 h 3456"/>
                <a:gd name="T10" fmla="*/ 2147483646 w 10066"/>
                <a:gd name="T11" fmla="*/ 2147483646 h 3456"/>
                <a:gd name="T12" fmla="*/ 2147483646 w 10066"/>
                <a:gd name="T13" fmla="*/ 2147483646 h 3456"/>
                <a:gd name="T14" fmla="*/ 2147483646 w 10066"/>
                <a:gd name="T15" fmla="*/ 2147483646 h 3456"/>
                <a:gd name="T16" fmla="*/ 2147483646 w 10066"/>
                <a:gd name="T17" fmla="*/ 2147483646 h 3456"/>
                <a:gd name="T18" fmla="*/ 2147483646 w 10066"/>
                <a:gd name="T19" fmla="*/ 2147483646 h 3456"/>
                <a:gd name="T20" fmla="*/ 2147483646 w 10066"/>
                <a:gd name="T21" fmla="*/ 2147483646 h 3456"/>
                <a:gd name="T22" fmla="*/ 2147483646 w 10066"/>
                <a:gd name="T23" fmla="*/ 2147483646 h 3456"/>
                <a:gd name="T24" fmla="*/ 2147483646 w 10066"/>
                <a:gd name="T25" fmla="*/ 2147483646 h 3456"/>
                <a:gd name="T26" fmla="*/ 2147483646 w 10066"/>
                <a:gd name="T27" fmla="*/ 2147483646 h 3456"/>
                <a:gd name="T28" fmla="*/ 2147483646 w 10066"/>
                <a:gd name="T29" fmla="*/ 2147483646 h 3456"/>
                <a:gd name="T30" fmla="*/ 2147483646 w 10066"/>
                <a:gd name="T31" fmla="*/ 2147483646 h 3456"/>
                <a:gd name="T32" fmla="*/ 2147483646 w 10066"/>
                <a:gd name="T33" fmla="*/ 2147483646 h 3456"/>
                <a:gd name="T34" fmla="*/ 2147483646 w 10066"/>
                <a:gd name="T35" fmla="*/ 2147483646 h 3456"/>
                <a:gd name="T36" fmla="*/ 2147483646 w 10066"/>
                <a:gd name="T37" fmla="*/ 2147483646 h 3456"/>
                <a:gd name="T38" fmla="*/ 2147483646 w 10066"/>
                <a:gd name="T39" fmla="*/ 2147483646 h 3456"/>
                <a:gd name="T40" fmla="*/ 2147483646 w 10066"/>
                <a:gd name="T41" fmla="*/ 2147483646 h 3456"/>
                <a:gd name="T42" fmla="*/ 2147483646 w 10066"/>
                <a:gd name="T43" fmla="*/ 2147483646 h 3456"/>
                <a:gd name="T44" fmla="*/ 2147483646 w 10066"/>
                <a:gd name="T45" fmla="*/ 2147483646 h 34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540;p4">
              <a:extLst>
                <a:ext uri="{FF2B5EF4-FFF2-40B4-BE49-F238E27FC236}">
                  <a16:creationId xmlns:a16="http://schemas.microsoft.com/office/drawing/2014/main" id="{4490F277-A7E2-73F8-610B-CF7CC27C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100" y="2488550"/>
              <a:ext cx="300900" cy="466975"/>
            </a:xfrm>
            <a:custGeom>
              <a:avLst/>
              <a:gdLst>
                <a:gd name="T0" fmla="*/ 2147483646 w 12036"/>
                <a:gd name="T1" fmla="*/ 2147483646 h 18679"/>
                <a:gd name="T2" fmla="*/ 2147483646 w 12036"/>
                <a:gd name="T3" fmla="*/ 2147483646 h 18679"/>
                <a:gd name="T4" fmla="*/ 2147483646 w 12036"/>
                <a:gd name="T5" fmla="*/ 2147483646 h 18679"/>
                <a:gd name="T6" fmla="*/ 2147483646 w 12036"/>
                <a:gd name="T7" fmla="*/ 2147483646 h 18679"/>
                <a:gd name="T8" fmla="*/ 2147483646 w 12036"/>
                <a:gd name="T9" fmla="*/ 2147483646 h 18679"/>
                <a:gd name="T10" fmla="*/ 2147483646 w 12036"/>
                <a:gd name="T11" fmla="*/ 2147483646 h 18679"/>
                <a:gd name="T12" fmla="*/ 2147483646 w 12036"/>
                <a:gd name="T13" fmla="*/ 2147483646 h 18679"/>
                <a:gd name="T14" fmla="*/ 2147483646 w 12036"/>
                <a:gd name="T15" fmla="*/ 2147483646 h 18679"/>
                <a:gd name="T16" fmla="*/ 2147483646 w 12036"/>
                <a:gd name="T17" fmla="*/ 2147483646 h 18679"/>
                <a:gd name="T18" fmla="*/ 2147483646 w 12036"/>
                <a:gd name="T19" fmla="*/ 2147483646 h 18679"/>
                <a:gd name="T20" fmla="*/ 2147483646 w 12036"/>
                <a:gd name="T21" fmla="*/ 2147483646 h 18679"/>
                <a:gd name="T22" fmla="*/ 2147483646 w 12036"/>
                <a:gd name="T23" fmla="*/ 2147483646 h 18679"/>
                <a:gd name="T24" fmla="*/ 2147483646 w 12036"/>
                <a:gd name="T25" fmla="*/ 2147483646 h 18679"/>
                <a:gd name="T26" fmla="*/ 2147483646 w 12036"/>
                <a:gd name="T27" fmla="*/ 2147483646 h 18679"/>
                <a:gd name="T28" fmla="*/ 2147483646 w 12036"/>
                <a:gd name="T29" fmla="*/ 2147483646 h 18679"/>
                <a:gd name="T30" fmla="*/ 2147483646 w 12036"/>
                <a:gd name="T31" fmla="*/ 2147483646 h 18679"/>
                <a:gd name="T32" fmla="*/ 2147483646 w 12036"/>
                <a:gd name="T33" fmla="*/ 2147483646 h 18679"/>
                <a:gd name="T34" fmla="*/ 2147483646 w 12036"/>
                <a:gd name="T35" fmla="*/ 2147483646 h 186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541;p4">
              <a:extLst>
                <a:ext uri="{FF2B5EF4-FFF2-40B4-BE49-F238E27FC236}">
                  <a16:creationId xmlns:a16="http://schemas.microsoft.com/office/drawing/2014/main" id="{C72D0CC7-3C10-9795-BF44-A777E1CFD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750" y="2889000"/>
              <a:ext cx="333600" cy="115875"/>
            </a:xfrm>
            <a:custGeom>
              <a:avLst/>
              <a:gdLst>
                <a:gd name="T0" fmla="*/ 2147483646 w 13344"/>
                <a:gd name="T1" fmla="*/ 2147483646 h 4635"/>
                <a:gd name="T2" fmla="*/ 2147483646 w 13344"/>
                <a:gd name="T3" fmla="*/ 2147483646 h 4635"/>
                <a:gd name="T4" fmla="*/ 2147483646 w 13344"/>
                <a:gd name="T5" fmla="*/ 2147483646 h 4635"/>
                <a:gd name="T6" fmla="*/ 2147483646 w 13344"/>
                <a:gd name="T7" fmla="*/ 2147483646 h 4635"/>
                <a:gd name="T8" fmla="*/ 2147483646 w 13344"/>
                <a:gd name="T9" fmla="*/ 2147483646 h 4635"/>
                <a:gd name="T10" fmla="*/ 2147483646 w 13344"/>
                <a:gd name="T11" fmla="*/ 2147483646 h 4635"/>
                <a:gd name="T12" fmla="*/ 2147483646 w 13344"/>
                <a:gd name="T13" fmla="*/ 2147483646 h 4635"/>
                <a:gd name="T14" fmla="*/ 2147483646 w 13344"/>
                <a:gd name="T15" fmla="*/ 2147483646 h 4635"/>
                <a:gd name="T16" fmla="*/ 2147483646 w 13344"/>
                <a:gd name="T17" fmla="*/ 0 h 4635"/>
                <a:gd name="T18" fmla="*/ 2147483646 w 13344"/>
                <a:gd name="T19" fmla="*/ 2147483646 h 4635"/>
                <a:gd name="T20" fmla="*/ 2147483646 w 13344"/>
                <a:gd name="T21" fmla="*/ 2147483646 h 4635"/>
                <a:gd name="T22" fmla="*/ 2147483646 w 13344"/>
                <a:gd name="T23" fmla="*/ 2147483646 h 4635"/>
                <a:gd name="T24" fmla="*/ 2147483646 w 13344"/>
                <a:gd name="T25" fmla="*/ 2147483646 h 4635"/>
                <a:gd name="T26" fmla="*/ 2147483646 w 13344"/>
                <a:gd name="T27" fmla="*/ 2147483646 h 4635"/>
                <a:gd name="T28" fmla="*/ 2147483646 w 13344"/>
                <a:gd name="T29" fmla="*/ 2147483646 h 4635"/>
                <a:gd name="T30" fmla="*/ 2147483646 w 13344"/>
                <a:gd name="T31" fmla="*/ 2147483646 h 4635"/>
                <a:gd name="T32" fmla="*/ 2147483646 w 13344"/>
                <a:gd name="T33" fmla="*/ 2147483646 h 4635"/>
                <a:gd name="T34" fmla="*/ 2147483646 w 13344"/>
                <a:gd name="T35" fmla="*/ 2147483646 h 4635"/>
                <a:gd name="T36" fmla="*/ 2147483646 w 13344"/>
                <a:gd name="T37" fmla="*/ 2147483646 h 4635"/>
                <a:gd name="T38" fmla="*/ 2147483646 w 13344"/>
                <a:gd name="T39" fmla="*/ 2147483646 h 4635"/>
                <a:gd name="T40" fmla="*/ 2147483646 w 13344"/>
                <a:gd name="T41" fmla="*/ 2147483646 h 4635"/>
                <a:gd name="T42" fmla="*/ 2147483646 w 13344"/>
                <a:gd name="T43" fmla="*/ 2147483646 h 4635"/>
                <a:gd name="T44" fmla="*/ 2147483646 w 13344"/>
                <a:gd name="T45" fmla="*/ 0 h 4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cubicBezTo>
                    <a:pt x="12831" y="2038"/>
                    <a:pt x="12773" y="1974"/>
                    <a:pt x="12689" y="1925"/>
                  </a:cubicBez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542;p4">
              <a:extLst>
                <a:ext uri="{FF2B5EF4-FFF2-40B4-BE49-F238E27FC236}">
                  <a16:creationId xmlns:a16="http://schemas.microsoft.com/office/drawing/2014/main" id="{48882FED-A331-4051-43D5-D665FF014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525" y="3018500"/>
              <a:ext cx="382200" cy="152775"/>
            </a:xfrm>
            <a:custGeom>
              <a:avLst/>
              <a:gdLst>
                <a:gd name="T0" fmla="*/ 2147483646 w 15288"/>
                <a:gd name="T1" fmla="*/ 2147483646 h 6111"/>
                <a:gd name="T2" fmla="*/ 2147483646 w 15288"/>
                <a:gd name="T3" fmla="*/ 2147483646 h 6111"/>
                <a:gd name="T4" fmla="*/ 2147483646 w 15288"/>
                <a:gd name="T5" fmla="*/ 2147483646 h 6111"/>
                <a:gd name="T6" fmla="*/ 2147483646 w 15288"/>
                <a:gd name="T7" fmla="*/ 2147483646 h 6111"/>
                <a:gd name="T8" fmla="*/ 2147483646 w 15288"/>
                <a:gd name="T9" fmla="*/ 2147483646 h 6111"/>
                <a:gd name="T10" fmla="*/ 2147483646 w 15288"/>
                <a:gd name="T11" fmla="*/ 2147483646 h 6111"/>
                <a:gd name="T12" fmla="*/ 2147483646 w 15288"/>
                <a:gd name="T13" fmla="*/ 2147483646 h 6111"/>
                <a:gd name="T14" fmla="*/ 2147483646 w 15288"/>
                <a:gd name="T15" fmla="*/ 2147483646 h 6111"/>
                <a:gd name="T16" fmla="*/ 2147483646 w 15288"/>
                <a:gd name="T17" fmla="*/ 2147483646 h 6111"/>
                <a:gd name="T18" fmla="*/ 2147483646 w 15288"/>
                <a:gd name="T19" fmla="*/ 2147483646 h 6111"/>
                <a:gd name="T20" fmla="*/ 2147483646 w 15288"/>
                <a:gd name="T21" fmla="*/ 2147483646 h 6111"/>
                <a:gd name="T22" fmla="*/ 2147483646 w 15288"/>
                <a:gd name="T23" fmla="*/ 2147483646 h 6111"/>
                <a:gd name="T24" fmla="*/ 2147483646 w 15288"/>
                <a:gd name="T25" fmla="*/ 2147483646 h 6111"/>
                <a:gd name="T26" fmla="*/ 2147483646 w 15288"/>
                <a:gd name="T27" fmla="*/ 2147483646 h 6111"/>
                <a:gd name="T28" fmla="*/ 2147483646 w 15288"/>
                <a:gd name="T29" fmla="*/ 2147483646 h 6111"/>
                <a:gd name="T30" fmla="*/ 2147483646 w 15288"/>
                <a:gd name="T31" fmla="*/ 2147483646 h 6111"/>
                <a:gd name="T32" fmla="*/ 2147483646 w 15288"/>
                <a:gd name="T33" fmla="*/ 2147483646 h 6111"/>
                <a:gd name="T34" fmla="*/ 2147483646 w 15288"/>
                <a:gd name="T35" fmla="*/ 2147483646 h 6111"/>
                <a:gd name="T36" fmla="*/ 2147483646 w 15288"/>
                <a:gd name="T37" fmla="*/ 2147483646 h 6111"/>
                <a:gd name="T38" fmla="*/ 2147483646 w 15288"/>
                <a:gd name="T39" fmla="*/ 2147483646 h 6111"/>
                <a:gd name="T40" fmla="*/ 2147483646 w 15288"/>
                <a:gd name="T41" fmla="*/ 2147483646 h 6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543;p4">
              <a:extLst>
                <a:ext uri="{FF2B5EF4-FFF2-40B4-BE49-F238E27FC236}">
                  <a16:creationId xmlns:a16="http://schemas.microsoft.com/office/drawing/2014/main" id="{2E23D596-EB47-1B16-F90D-7EB6485B1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00" y="3087275"/>
              <a:ext cx="216125" cy="333150"/>
            </a:xfrm>
            <a:custGeom>
              <a:avLst/>
              <a:gdLst>
                <a:gd name="T0" fmla="*/ 2147483646 w 8645"/>
                <a:gd name="T1" fmla="*/ 2147483646 h 13326"/>
                <a:gd name="T2" fmla="*/ 2147483646 w 8645"/>
                <a:gd name="T3" fmla="*/ 2147483646 h 13326"/>
                <a:gd name="T4" fmla="*/ 2147483646 w 8645"/>
                <a:gd name="T5" fmla="*/ 2147483646 h 13326"/>
                <a:gd name="T6" fmla="*/ 2147483646 w 8645"/>
                <a:gd name="T7" fmla="*/ 2147483646 h 13326"/>
                <a:gd name="T8" fmla="*/ 2147483646 w 8645"/>
                <a:gd name="T9" fmla="*/ 2147483646 h 13326"/>
                <a:gd name="T10" fmla="*/ 2147483646 w 8645"/>
                <a:gd name="T11" fmla="*/ 2147483646 h 13326"/>
                <a:gd name="T12" fmla="*/ 2147483646 w 8645"/>
                <a:gd name="T13" fmla="*/ 2147483646 h 13326"/>
                <a:gd name="T14" fmla="*/ 2147483646 w 8645"/>
                <a:gd name="T15" fmla="*/ 2147483646 h 13326"/>
                <a:gd name="T16" fmla="*/ 2147483646 w 8645"/>
                <a:gd name="T17" fmla="*/ 2147483646 h 13326"/>
                <a:gd name="T18" fmla="*/ 2147483646 w 8645"/>
                <a:gd name="T19" fmla="*/ 2147483646 h 13326"/>
                <a:gd name="T20" fmla="*/ 2147483646 w 8645"/>
                <a:gd name="T21" fmla="*/ 2147483646 h 13326"/>
                <a:gd name="T22" fmla="*/ 2147483646 w 8645"/>
                <a:gd name="T23" fmla="*/ 2147483646 h 13326"/>
                <a:gd name="T24" fmla="*/ 2147483646 w 8645"/>
                <a:gd name="T25" fmla="*/ 2147483646 h 133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544;p4">
              <a:extLst>
                <a:ext uri="{FF2B5EF4-FFF2-40B4-BE49-F238E27FC236}">
                  <a16:creationId xmlns:a16="http://schemas.microsoft.com/office/drawing/2014/main" id="{590394E1-C91F-03AD-BA4F-2358D0CDC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025" y="2838900"/>
              <a:ext cx="380325" cy="518525"/>
            </a:xfrm>
            <a:custGeom>
              <a:avLst/>
              <a:gdLst>
                <a:gd name="T0" fmla="*/ 2147483646 w 15213"/>
                <a:gd name="T1" fmla="*/ 2147483646 h 20741"/>
                <a:gd name="T2" fmla="*/ 2147483646 w 15213"/>
                <a:gd name="T3" fmla="*/ 2147483646 h 20741"/>
                <a:gd name="T4" fmla="*/ 2147483646 w 15213"/>
                <a:gd name="T5" fmla="*/ 2147483646 h 20741"/>
                <a:gd name="T6" fmla="*/ 2147483646 w 15213"/>
                <a:gd name="T7" fmla="*/ 2147483646 h 20741"/>
                <a:gd name="T8" fmla="*/ 2147483646 w 15213"/>
                <a:gd name="T9" fmla="*/ 2147483646 h 20741"/>
                <a:gd name="T10" fmla="*/ 2147483646 w 15213"/>
                <a:gd name="T11" fmla="*/ 2147483646 h 20741"/>
                <a:gd name="T12" fmla="*/ 2147483646 w 15213"/>
                <a:gd name="T13" fmla="*/ 2147483646 h 20741"/>
                <a:gd name="T14" fmla="*/ 2147483646 w 15213"/>
                <a:gd name="T15" fmla="*/ 0 h 20741"/>
                <a:gd name="T16" fmla="*/ 2147483646 w 15213"/>
                <a:gd name="T17" fmla="*/ 2147483646 h 20741"/>
                <a:gd name="T18" fmla="*/ 2147483646 w 15213"/>
                <a:gd name="T19" fmla="*/ 2147483646 h 20741"/>
                <a:gd name="T20" fmla="*/ 2147483646 w 15213"/>
                <a:gd name="T21" fmla="*/ 2147483646 h 20741"/>
                <a:gd name="T22" fmla="*/ 2147483646 w 15213"/>
                <a:gd name="T23" fmla="*/ 2147483646 h 20741"/>
                <a:gd name="T24" fmla="*/ 2147483646 w 15213"/>
                <a:gd name="T25" fmla="*/ 2147483646 h 20741"/>
                <a:gd name="T26" fmla="*/ 2147483646 w 15213"/>
                <a:gd name="T27" fmla="*/ 2147483646 h 20741"/>
                <a:gd name="T28" fmla="*/ 2147483646 w 15213"/>
                <a:gd name="T29" fmla="*/ 2147483646 h 20741"/>
                <a:gd name="T30" fmla="*/ 2147483646 w 15213"/>
                <a:gd name="T31" fmla="*/ 2147483646 h 20741"/>
                <a:gd name="T32" fmla="*/ 2147483646 w 15213"/>
                <a:gd name="T33" fmla="*/ 2147483646 h 20741"/>
                <a:gd name="T34" fmla="*/ 2147483646 w 15213"/>
                <a:gd name="T35" fmla="*/ 0 h 207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545;p4">
              <a:extLst>
                <a:ext uri="{FF2B5EF4-FFF2-40B4-BE49-F238E27FC236}">
                  <a16:creationId xmlns:a16="http://schemas.microsoft.com/office/drawing/2014/main" id="{CD221CE2-6F89-5831-ACB5-8B701A3A6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750" y="3228600"/>
              <a:ext cx="477550" cy="187900"/>
            </a:xfrm>
            <a:custGeom>
              <a:avLst/>
              <a:gdLst>
                <a:gd name="T0" fmla="*/ 2147483646 w 19102"/>
                <a:gd name="T1" fmla="*/ 2147483646 h 7516"/>
                <a:gd name="T2" fmla="*/ 2147483646 w 19102"/>
                <a:gd name="T3" fmla="*/ 2147483646 h 7516"/>
                <a:gd name="T4" fmla="*/ 2147483646 w 19102"/>
                <a:gd name="T5" fmla="*/ 2147483646 h 7516"/>
                <a:gd name="T6" fmla="*/ 2147483646 w 19102"/>
                <a:gd name="T7" fmla="*/ 2147483646 h 7516"/>
                <a:gd name="T8" fmla="*/ 2147483646 w 19102"/>
                <a:gd name="T9" fmla="*/ 2147483646 h 7516"/>
                <a:gd name="T10" fmla="*/ 2147483646 w 19102"/>
                <a:gd name="T11" fmla="*/ 2147483646 h 7516"/>
                <a:gd name="T12" fmla="*/ 2147483646 w 19102"/>
                <a:gd name="T13" fmla="*/ 2147483646 h 7516"/>
                <a:gd name="T14" fmla="*/ 2147483646 w 19102"/>
                <a:gd name="T15" fmla="*/ 2147483646 h 7516"/>
                <a:gd name="T16" fmla="*/ 2147483646 w 19102"/>
                <a:gd name="T17" fmla="*/ 2147483646 h 7516"/>
                <a:gd name="T18" fmla="*/ 2147483646 w 19102"/>
                <a:gd name="T19" fmla="*/ 2147483646 h 7516"/>
                <a:gd name="T20" fmla="*/ 2147483646 w 19102"/>
                <a:gd name="T21" fmla="*/ 2147483646 h 7516"/>
                <a:gd name="T22" fmla="*/ 2147483646 w 19102"/>
                <a:gd name="T23" fmla="*/ 2147483646 h 7516"/>
                <a:gd name="T24" fmla="*/ 2147483646 w 19102"/>
                <a:gd name="T25" fmla="*/ 0 h 7516"/>
                <a:gd name="T26" fmla="*/ 2147483646 w 19102"/>
                <a:gd name="T27" fmla="*/ 2147483646 h 7516"/>
                <a:gd name="T28" fmla="*/ 2147483646 w 19102"/>
                <a:gd name="T29" fmla="*/ 2147483646 h 7516"/>
                <a:gd name="T30" fmla="*/ 2147483646 w 19102"/>
                <a:gd name="T31" fmla="*/ 2147483646 h 7516"/>
                <a:gd name="T32" fmla="*/ 2147483646 w 19102"/>
                <a:gd name="T33" fmla="*/ 2147483646 h 7516"/>
                <a:gd name="T34" fmla="*/ 2147483646 w 19102"/>
                <a:gd name="T35" fmla="*/ 2147483646 h 7516"/>
                <a:gd name="T36" fmla="*/ 2147483646 w 19102"/>
                <a:gd name="T37" fmla="*/ 2147483646 h 7516"/>
                <a:gd name="T38" fmla="*/ 2147483646 w 19102"/>
                <a:gd name="T39" fmla="*/ 2147483646 h 7516"/>
                <a:gd name="T40" fmla="*/ 2147483646 w 19102"/>
                <a:gd name="T41" fmla="*/ 2147483646 h 7516"/>
                <a:gd name="T42" fmla="*/ 2147483646 w 19102"/>
                <a:gd name="T43" fmla="*/ 2147483646 h 7516"/>
                <a:gd name="T44" fmla="*/ 2147483646 w 19102"/>
                <a:gd name="T45" fmla="*/ 2147483646 h 7516"/>
                <a:gd name="T46" fmla="*/ 2147483646 w 19102"/>
                <a:gd name="T47" fmla="*/ 2147483646 h 7516"/>
                <a:gd name="T48" fmla="*/ 2147483646 w 19102"/>
                <a:gd name="T49" fmla="*/ 2147483646 h 7516"/>
                <a:gd name="T50" fmla="*/ 2147483646 w 19102"/>
                <a:gd name="T51" fmla="*/ 2147483646 h 7516"/>
                <a:gd name="T52" fmla="*/ 2147483646 w 19102"/>
                <a:gd name="T53" fmla="*/ 2147483646 h 7516"/>
                <a:gd name="T54" fmla="*/ 2147483646 w 19102"/>
                <a:gd name="T55" fmla="*/ 2147483646 h 7516"/>
                <a:gd name="T56" fmla="*/ 2147483646 w 19102"/>
                <a:gd name="T57" fmla="*/ 2147483646 h 7516"/>
                <a:gd name="T58" fmla="*/ 2147483646 w 19102"/>
                <a:gd name="T59" fmla="*/ 2147483646 h 7516"/>
                <a:gd name="T60" fmla="*/ 2147483646 w 19102"/>
                <a:gd name="T61" fmla="*/ 2147483646 h 7516"/>
                <a:gd name="T62" fmla="*/ 2147483646 w 19102"/>
                <a:gd name="T63" fmla="*/ 0 h 7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546;p4">
              <a:extLst>
                <a:ext uri="{FF2B5EF4-FFF2-40B4-BE49-F238E27FC236}">
                  <a16:creationId xmlns:a16="http://schemas.microsoft.com/office/drawing/2014/main" id="{2786AEDD-8722-C26D-AE48-4AE68E6E0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825" y="2947825"/>
              <a:ext cx="291075" cy="292850"/>
            </a:xfrm>
            <a:custGeom>
              <a:avLst/>
              <a:gdLst>
                <a:gd name="T0" fmla="*/ 2147483646 w 11643"/>
                <a:gd name="T1" fmla="*/ 0 h 11714"/>
                <a:gd name="T2" fmla="*/ 2147483646 w 11643"/>
                <a:gd name="T3" fmla="*/ 2147483646 h 11714"/>
                <a:gd name="T4" fmla="*/ 2147483646 w 11643"/>
                <a:gd name="T5" fmla="*/ 2147483646 h 11714"/>
                <a:gd name="T6" fmla="*/ 2147483646 w 11643"/>
                <a:gd name="T7" fmla="*/ 2147483646 h 11714"/>
                <a:gd name="T8" fmla="*/ 2147483646 w 11643"/>
                <a:gd name="T9" fmla="*/ 2147483646 h 11714"/>
                <a:gd name="T10" fmla="*/ 2147483646 w 11643"/>
                <a:gd name="T11" fmla="*/ 2147483646 h 11714"/>
                <a:gd name="T12" fmla="*/ 2147483646 w 11643"/>
                <a:gd name="T13" fmla="*/ 2147483646 h 11714"/>
                <a:gd name="T14" fmla="*/ 2147483646 w 11643"/>
                <a:gd name="T15" fmla="*/ 0 h 11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547;p4">
              <a:extLst>
                <a:ext uri="{FF2B5EF4-FFF2-40B4-BE49-F238E27FC236}">
                  <a16:creationId xmlns:a16="http://schemas.microsoft.com/office/drawing/2014/main" id="{4CD4D5A3-4439-D59B-CD0F-0396E23A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850" y="2082700"/>
              <a:ext cx="154350" cy="1167000"/>
            </a:xfrm>
            <a:custGeom>
              <a:avLst/>
              <a:gdLst>
                <a:gd name="T0" fmla="*/ 2147483646 w 6174"/>
                <a:gd name="T1" fmla="*/ 2147483646 h 46680"/>
                <a:gd name="T2" fmla="*/ 2147483646 w 6174"/>
                <a:gd name="T3" fmla="*/ 2147483646 h 46680"/>
                <a:gd name="T4" fmla="*/ 2147483646 w 6174"/>
                <a:gd name="T5" fmla="*/ 2147483646 h 46680"/>
                <a:gd name="T6" fmla="*/ 2147483646 w 6174"/>
                <a:gd name="T7" fmla="*/ 2147483646 h 46680"/>
                <a:gd name="T8" fmla="*/ 2147483646 w 6174"/>
                <a:gd name="T9" fmla="*/ 2147483646 h 46680"/>
                <a:gd name="T10" fmla="*/ 2147483646 w 6174"/>
                <a:gd name="T11" fmla="*/ 2147483646 h 46680"/>
                <a:gd name="T12" fmla="*/ 2147483646 w 6174"/>
                <a:gd name="T13" fmla="*/ 2147483646 h 46680"/>
                <a:gd name="T14" fmla="*/ 2147483646 w 6174"/>
                <a:gd name="T15" fmla="*/ 2147483646 h 46680"/>
                <a:gd name="T16" fmla="*/ 2147483646 w 6174"/>
                <a:gd name="T17" fmla="*/ 2147483646 h 46680"/>
                <a:gd name="T18" fmla="*/ 2147483646 w 6174"/>
                <a:gd name="T19" fmla="*/ 2147483646 h 46680"/>
                <a:gd name="T20" fmla="*/ 2147483646 w 6174"/>
                <a:gd name="T21" fmla="*/ 2147483646 h 46680"/>
                <a:gd name="T22" fmla="*/ 2147483646 w 6174"/>
                <a:gd name="T23" fmla="*/ 2147483646 h 46680"/>
                <a:gd name="T24" fmla="*/ 2147483646 w 6174"/>
                <a:gd name="T25" fmla="*/ 2147483646 h 46680"/>
                <a:gd name="T26" fmla="*/ 2147483646 w 6174"/>
                <a:gd name="T27" fmla="*/ 2147483646 h 46680"/>
                <a:gd name="T28" fmla="*/ 2147483646 w 6174"/>
                <a:gd name="T29" fmla="*/ 2147483646 h 46680"/>
                <a:gd name="T30" fmla="*/ 2147483646 w 6174"/>
                <a:gd name="T31" fmla="*/ 2147483646 h 46680"/>
                <a:gd name="T32" fmla="*/ 2147483646 w 6174"/>
                <a:gd name="T33" fmla="*/ 2147483646 h 46680"/>
                <a:gd name="T34" fmla="*/ 2147483646 w 6174"/>
                <a:gd name="T35" fmla="*/ 2147483646 h 466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rgbClr val="8C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30" name="Google Shape;330;p4"/>
          <p:cNvSpPr txBox="1">
            <a:spLocks noGrp="1"/>
          </p:cNvSpPr>
          <p:nvPr>
            <p:ph type="subTitle" idx="1"/>
          </p:nvPr>
        </p:nvSpPr>
        <p:spPr>
          <a:xfrm>
            <a:off x="702200" y="1546800"/>
            <a:ext cx="107876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Hind Vadodara Light"/>
              <a:buChar char="●"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34844"/>
              </a:buClr>
              <a:buSzPts val="1100"/>
              <a:buFont typeface="Hind Vadodara Light"/>
              <a:buChar char="○"/>
              <a:defRPr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34844"/>
              </a:buClr>
              <a:buSzPts val="1100"/>
              <a:buFont typeface="Hind Vadodara Light"/>
              <a:buChar char="■"/>
              <a:defRPr sz="1333"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34844"/>
              </a:buClr>
              <a:buSzPts val="1100"/>
              <a:buFont typeface="Hind Vadodara Light"/>
              <a:buChar char="●"/>
              <a:defRPr sz="1333"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34844"/>
              </a:buClr>
              <a:buSzPts val="1100"/>
              <a:buFont typeface="Hind Vadodara Light"/>
              <a:buChar char="○"/>
              <a:defRPr sz="1333"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34844"/>
              </a:buClr>
              <a:buSzPts val="1100"/>
              <a:buFont typeface="Hind Vadodara Light"/>
              <a:buChar char="■"/>
              <a:defRPr sz="1333"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34844"/>
              </a:buClr>
              <a:buSzPts val="1100"/>
              <a:buFont typeface="Hind Vadodara Light"/>
              <a:buChar char="●"/>
              <a:defRPr sz="1333"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34844"/>
              </a:buClr>
              <a:buSzPts val="1100"/>
              <a:buFont typeface="Hind Vadodara Light"/>
              <a:buChar char="○"/>
              <a:defRPr sz="1333"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34844"/>
              </a:buClr>
              <a:buSzPts val="1100"/>
              <a:buFont typeface="Hind Vadodara Light"/>
              <a:buChar char="■"/>
              <a:defRPr sz="1333"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418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46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B77D-52AE-4923-90FA-DCA0190479D3}" type="datetime1">
              <a:rPr lang="en-US" smtClean="0"/>
              <a:t>20/02/2025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A01-4FD3-44B2-ABA3-7B250848C315}" type="datetime1">
              <a:rPr lang="en-US" smtClean="0"/>
              <a:t>20/02/2025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1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5EC8-3EDE-43FC-BF36-30FAAC1FEDAB}" type="datetime1">
              <a:rPr lang="en-US" smtClean="0"/>
              <a:t>20/02/2025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1769-12E0-48E7-B71E-0AEFF7DC7432}" type="datetime1">
              <a:rPr lang="en-US" smtClean="0"/>
              <a:t>20/02/2025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4E68-D2F3-4856-B6CA-563C3A36DACC}" type="datetime1">
              <a:rPr lang="en-US" smtClean="0"/>
              <a:t>20/02/2025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219C-0050-48DB-BCF8-581ACC6705C8}" type="datetime1">
              <a:rPr lang="en-US" smtClean="0"/>
              <a:t>20/02/2025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6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D4F1-841C-48D0-8BA5-F171CA3109FD}" type="datetime1">
              <a:rPr lang="en-US" smtClean="0"/>
              <a:t>20/02/2025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7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04B-702B-4548-9466-452C16512EEA}" type="datetime1">
              <a:rPr lang="en-US" smtClean="0"/>
              <a:t>20/02/2025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362E-31DB-4151-8D9A-1760339A61C0}" type="datetime1">
              <a:rPr lang="en-US" smtClean="0"/>
              <a:t>20/02/2025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C7E0-6154-4403-BEDD-E3EBC2364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_N&#258;MH&#7884;C%202022-2023\1A_GI&#193;O%20&#193;N\KHTN%206\HK2\VIDEO%20_HC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REW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8" name="WordArt 4"/>
          <p:cNvSpPr>
            <a:spLocks noChangeArrowheads="1" noChangeShapeType="1" noTextEdit="1"/>
          </p:cNvSpPr>
          <p:nvPr/>
        </p:nvSpPr>
        <p:spPr bwMode="auto">
          <a:xfrm>
            <a:off x="2133600" y="1981200"/>
            <a:ext cx="8382000" cy="4191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89796"/>
                <a:gd name="adj2" fmla="val 38676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4100" name="Picture 4" descr="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3675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6"/>
          <p:cNvGrpSpPr>
            <a:grpSpLocks/>
          </p:cNvGrpSpPr>
          <p:nvPr/>
        </p:nvGrpSpPr>
        <p:grpSpPr bwMode="auto">
          <a:xfrm>
            <a:off x="2590801" y="5781676"/>
            <a:ext cx="7021513" cy="1089025"/>
            <a:chOff x="1152" y="3591"/>
            <a:chExt cx="3600" cy="633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1152" y="3591"/>
              <a:ext cx="3600" cy="576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rgbClr val="D6BBDD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Năm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học</a:t>
              </a:r>
              <a:r>
                <a: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: 2024- 2025</a:t>
              </a:r>
            </a:p>
          </p:txBody>
        </p:sp>
        <p:pic>
          <p:nvPicPr>
            <p:cNvPr id="4108" name="Picture 8" descr="hoabo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792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9" descr="hoabo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72" y="3792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10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5658">
            <a:off x="2209800" y="4543426"/>
            <a:ext cx="7381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060">
            <a:off x="9154319" y="4714082"/>
            <a:ext cx="7413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AutoShape 12"/>
          <p:cNvSpPr>
            <a:spLocks noChangeArrowheads="1"/>
          </p:cNvSpPr>
          <p:nvPr/>
        </p:nvSpPr>
        <p:spPr bwMode="auto">
          <a:xfrm>
            <a:off x="1676400" y="574676"/>
            <a:ext cx="8763000" cy="796925"/>
          </a:xfrm>
          <a:prstGeom prst="ribbon2">
            <a:avLst>
              <a:gd name="adj1" fmla="val 12500"/>
              <a:gd name="adj2" fmla="val 61676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ỦY BAN NHÂN DÂN THỊ XÃ HOÀI NHƠN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THSC Hoài Thanh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2590800" y="4495800"/>
            <a:ext cx="708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DANH - TRƯỜNG THCS HOÀI THANH TÂY</a:t>
            </a:r>
            <a:endParaRPr lang="en-US" sz="1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3976" y="2069868"/>
            <a:ext cx="7329251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MÔN KHOA HỌC TỰ NHIÊN 6</a:t>
            </a:r>
          </a:p>
        </p:txBody>
      </p:sp>
    </p:spTree>
    <p:extLst>
      <p:ext uri="{BB962C8B-B14F-4D97-AF65-F5344CB8AC3E}">
        <p14:creationId xmlns:p14="http://schemas.microsoft.com/office/powerpoint/2010/main" val="2278406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7">
            <a:extLst>
              <a:ext uri="{FF2B5EF4-FFF2-40B4-BE49-F238E27FC236}">
                <a16:creationId xmlns:a16="http://schemas.microsoft.com/office/drawing/2014/main" id="{B9086366-A79A-C888-498A-A1B19D3A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845" y="-875106"/>
            <a:ext cx="7645131" cy="27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" name="Rectangle 2">
            <a:extLst>
              <a:ext uri="{FF2B5EF4-FFF2-40B4-BE49-F238E27FC236}">
                <a16:creationId xmlns:a16="http://schemas.microsoft.com/office/drawing/2014/main" id="{E7DB073E-9FFB-8057-0691-FCA67B40CBCE}"/>
              </a:ext>
            </a:extLst>
          </p:cNvPr>
          <p:cNvSpPr txBox="1">
            <a:spLocks noChangeArrowheads="1"/>
          </p:cNvSpPr>
          <p:nvPr/>
        </p:nvSpPr>
        <p:spPr>
          <a:xfrm>
            <a:off x="3880568" y="376629"/>
            <a:ext cx="5989419" cy="832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THẢO LUẬN NHÓM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F5A26DF-59DB-EE36-6B54-E83C694933D4}"/>
              </a:ext>
            </a:extLst>
          </p:cNvPr>
          <p:cNvSpPr txBox="1"/>
          <p:nvPr/>
        </p:nvSpPr>
        <p:spPr>
          <a:xfrm>
            <a:off x="4131780" y="975349"/>
            <a:ext cx="489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5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84174" y="2279375"/>
          <a:ext cx="8004313" cy="3226803"/>
        </p:xfrm>
        <a:graphic>
          <a:graphicData uri="http://schemas.openxmlformats.org/drawingml/2006/table">
            <a:tbl>
              <a:tblPr firstRow="1" firstCol="1" bandRow="1"/>
              <a:tblGrid>
                <a:gridCol w="321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5601">
                <a:tc>
                  <a:txBody>
                    <a:bodyPr/>
                    <a:lstStyle/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601">
                <a:tc>
                  <a:txBody>
                    <a:bodyPr/>
                    <a:lstStyle/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5601">
                <a:tc>
                  <a:txBody>
                    <a:bodyPr/>
                    <a:lstStyle/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b="1" baseline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7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ách làm gỏi sứa xoài xanh cực ngon đơn giản tại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/>
          <a:stretch>
            <a:fillRect/>
          </a:stretch>
        </p:blipFill>
        <p:spPr bwMode="auto">
          <a:xfrm>
            <a:off x="850006" y="791782"/>
            <a:ext cx="2202287" cy="20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Vòng tay San Hô đỏ 15 hạt 14mm đẹp, độc đáo với 100% tự nhi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30681" r="10670" b="12010"/>
          <a:stretch>
            <a:fillRect/>
          </a:stretch>
        </p:blipFill>
        <p:spPr bwMode="auto">
          <a:xfrm>
            <a:off x="3529048" y="791783"/>
            <a:ext cx="1655538" cy="201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Cành san hô thường dùng trang trí là bộ phận nào của cơ thể chú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r="12419" b="7542"/>
          <a:stretch>
            <a:fillRect/>
          </a:stretch>
        </p:blipFill>
        <p:spPr bwMode="auto">
          <a:xfrm>
            <a:off x="5184586" y="791782"/>
            <a:ext cx="1538285" cy="20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óa thạch san h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000" y="791782"/>
            <a:ext cx="2258297" cy="20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ùa đi biển, học ngay cách xử lý ĐÚNG khi bị sứa cắn để hết đau rát, khỏi  nhanh không bị sẹ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675424"/>
            <a:ext cx="2756453" cy="23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Đảo ngầm san hô thường gây tổn hại gì cho con người? A. Cản trở giao thông  đườ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b="18329"/>
          <a:stretch>
            <a:fillRect/>
          </a:stretch>
        </p:blipFill>
        <p:spPr bwMode="auto">
          <a:xfrm>
            <a:off x="8415130" y="3050146"/>
            <a:ext cx="359195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ông nghệ bê tông bằng đá san hô và nước biển - VnExpr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11600" b="7692"/>
          <a:stretch>
            <a:fillRect/>
          </a:stretch>
        </p:blipFill>
        <p:spPr bwMode="auto">
          <a:xfrm>
            <a:off x="7072180" y="791782"/>
            <a:ext cx="2105025" cy="20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Lý thuyết Khoa học tự nhiên 6 Bài 22: Đa dạng động vật không xương số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0"/>
          <a:stretch/>
        </p:blipFill>
        <p:spPr bwMode="auto">
          <a:xfrm>
            <a:off x="488320" y="3050146"/>
            <a:ext cx="448325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4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08016" y="1060173"/>
          <a:ext cx="7173306" cy="3752858"/>
        </p:xfrm>
        <a:graphic>
          <a:graphicData uri="http://schemas.openxmlformats.org/drawingml/2006/table">
            <a:tbl>
              <a:tblPr firstRow="1" firstCol="1" bandRow="1"/>
              <a:tblGrid>
                <a:gridCol w="287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740">
                <a:tc>
                  <a:txBody>
                    <a:bodyPr/>
                    <a:lstStyle/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860">
                <a:tc>
                  <a:txBody>
                    <a:bodyPr/>
                    <a:lstStyle/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quỳ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San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958">
                <a:tc>
                  <a:txBody>
                    <a:bodyPr/>
                    <a:lstStyle/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endParaRPr lang="en-US" sz="20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8575" indent="0" algn="just">
                        <a:lnSpc>
                          <a:spcPts val="18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8575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Gỏi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(San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(San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28575" indent="0" algn="just"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ngứa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75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9F3178F4-FF2B-E70C-EB9B-5DE75680B68A}"/>
              </a:ext>
            </a:extLst>
          </p:cNvPr>
          <p:cNvSpPr txBox="1"/>
          <p:nvPr/>
        </p:nvSpPr>
        <p:spPr>
          <a:xfrm>
            <a:off x="333419" y="201108"/>
            <a:ext cx="1148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cs typeface="Times New Roman" pitchFamily="18" charset="0"/>
              </a:rPr>
              <a:t>  </a:t>
            </a: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1./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1A5FE-4456-DAF9-1C44-53DCBBA72206}"/>
              </a:ext>
            </a:extLst>
          </p:cNvPr>
          <p:cNvGrpSpPr/>
          <p:nvPr/>
        </p:nvGrpSpPr>
        <p:grpSpPr>
          <a:xfrm>
            <a:off x="1107325" y="2079316"/>
            <a:ext cx="10345862" cy="1162107"/>
            <a:chOff x="1193973" y="3254384"/>
            <a:chExt cx="6510227" cy="871580"/>
          </a:xfrm>
        </p:grpSpPr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22752A68-A1B3-4C67-ACE4-077CB3327017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4ABEE98D-A721-58B8-3A35-7AAA1EDADCC9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D9418036-D1A4-E48D-0EF1-09C04F28D89F}"/>
                </a:ext>
              </a:extLst>
            </p:cNvPr>
            <p:cNvSpPr/>
            <p:nvPr/>
          </p:nvSpPr>
          <p:spPr>
            <a:xfrm>
              <a:off x="1193973" y="3254384"/>
              <a:ext cx="783239" cy="871580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9" name="TextBox 12">
            <a:extLst>
              <a:ext uri="{FF2B5EF4-FFF2-40B4-BE49-F238E27FC236}">
                <a16:creationId xmlns:a16="http://schemas.microsoft.com/office/drawing/2014/main" id="{F9F5CD81-F558-621C-9D49-ACC3B1C08BC1}"/>
              </a:ext>
            </a:extLst>
          </p:cNvPr>
          <p:cNvSpPr txBox="1"/>
          <p:nvPr/>
        </p:nvSpPr>
        <p:spPr bwMode="auto">
          <a:xfrm>
            <a:off x="2407210" y="2114275"/>
            <a:ext cx="8534881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xương</a:t>
            </a: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sống</a:t>
            </a:r>
            <a:endParaRPr lang="en-US" sz="3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BBEDE2-F8AC-9D98-CB72-6ECFC61512FE}"/>
              </a:ext>
            </a:extLst>
          </p:cNvPr>
          <p:cNvGrpSpPr/>
          <p:nvPr/>
        </p:nvGrpSpPr>
        <p:grpSpPr>
          <a:xfrm>
            <a:off x="1014756" y="3117502"/>
            <a:ext cx="10439307" cy="1165774"/>
            <a:chOff x="1100737" y="3187501"/>
            <a:chExt cx="6603463" cy="914400"/>
          </a:xfrm>
        </p:grpSpPr>
        <p:sp>
          <p:nvSpPr>
            <p:cNvPr id="11" name="Pentagon 12">
              <a:extLst>
                <a:ext uri="{FF2B5EF4-FFF2-40B4-BE49-F238E27FC236}">
                  <a16:creationId xmlns:a16="http://schemas.microsoft.com/office/drawing/2014/main" id="{1807505A-E648-B647-A78D-B0B7F46831C1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2" name="Pentagon 13">
              <a:extLst>
                <a:ext uri="{FF2B5EF4-FFF2-40B4-BE49-F238E27FC236}">
                  <a16:creationId xmlns:a16="http://schemas.microsoft.com/office/drawing/2014/main" id="{4C10A3B2-29A5-3955-21AE-729594D1EBC5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19A2D643-194E-4698-38FF-11517F799CA5}"/>
                </a:ext>
              </a:extLst>
            </p:cNvPr>
            <p:cNvSpPr/>
            <p:nvPr/>
          </p:nvSpPr>
          <p:spPr>
            <a:xfrm>
              <a:off x="1100737" y="3187501"/>
              <a:ext cx="914400" cy="914400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6FAE42-C0AD-E3A7-7129-14CDAAEE819B}"/>
              </a:ext>
            </a:extLst>
          </p:cNvPr>
          <p:cNvGrpSpPr/>
          <p:nvPr/>
        </p:nvGrpSpPr>
        <p:grpSpPr>
          <a:xfrm>
            <a:off x="1081764" y="4375295"/>
            <a:ext cx="10179644" cy="1147645"/>
            <a:chOff x="1087861" y="3241167"/>
            <a:chExt cx="6616339" cy="860734"/>
          </a:xfrm>
        </p:grpSpPr>
        <p:sp>
          <p:nvSpPr>
            <p:cNvPr id="15" name="Pentagon 16">
              <a:extLst>
                <a:ext uri="{FF2B5EF4-FFF2-40B4-BE49-F238E27FC236}">
                  <a16:creationId xmlns:a16="http://schemas.microsoft.com/office/drawing/2014/main" id="{5549816F-F485-A164-4535-8F41A3197438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id="{4F6B397A-96CE-50E5-6746-DA258E79AA88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8A1FF8E6-90E1-B532-23A4-BCAB7AA2BCF7}"/>
                </a:ext>
              </a:extLst>
            </p:cNvPr>
            <p:cNvSpPr/>
            <p:nvPr/>
          </p:nvSpPr>
          <p:spPr>
            <a:xfrm>
              <a:off x="1087861" y="3241167"/>
              <a:ext cx="873741" cy="860734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D3EB632E-4B9B-3FDD-5EB9-5AD06831FDB3}"/>
              </a:ext>
            </a:extLst>
          </p:cNvPr>
          <p:cNvSpPr txBox="1"/>
          <p:nvPr/>
        </p:nvSpPr>
        <p:spPr bwMode="auto">
          <a:xfrm>
            <a:off x="2450373" y="3307226"/>
            <a:ext cx="8491718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đa</a:t>
            </a: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dạng</a:t>
            </a:r>
            <a:endParaRPr lang="en-US" sz="3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409B44AD-C346-3002-E082-E3F2C63745C6}"/>
              </a:ext>
            </a:extLst>
          </p:cNvPr>
          <p:cNvSpPr txBox="1"/>
          <p:nvPr/>
        </p:nvSpPr>
        <p:spPr bwMode="auto">
          <a:xfrm>
            <a:off x="2544344" y="4499620"/>
            <a:ext cx="7918700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6890E7-C017-804A-4D63-762AA613DA3F}"/>
              </a:ext>
            </a:extLst>
          </p:cNvPr>
          <p:cNvGrpSpPr/>
          <p:nvPr/>
        </p:nvGrpSpPr>
        <p:grpSpPr>
          <a:xfrm>
            <a:off x="1058779" y="5541624"/>
            <a:ext cx="10395283" cy="1142740"/>
            <a:chOff x="986967" y="3187501"/>
            <a:chExt cx="6717233" cy="914400"/>
          </a:xfrm>
        </p:grpSpPr>
        <p:sp>
          <p:nvSpPr>
            <p:cNvPr id="21" name="Pentagon 4">
              <a:extLst>
                <a:ext uri="{FF2B5EF4-FFF2-40B4-BE49-F238E27FC236}">
                  <a16:creationId xmlns:a16="http://schemas.microsoft.com/office/drawing/2014/main" id="{2BEC58C0-4EE9-6979-D4AE-D2069AD84BD5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2" name="Pentagon 5">
              <a:extLst>
                <a:ext uri="{FF2B5EF4-FFF2-40B4-BE49-F238E27FC236}">
                  <a16:creationId xmlns:a16="http://schemas.microsoft.com/office/drawing/2014/main" id="{1715D42A-EE08-2623-D709-E4D82B9E4271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44529A6F-E949-958B-9132-79C6D5F938EE}"/>
                </a:ext>
              </a:extLst>
            </p:cNvPr>
            <p:cNvSpPr/>
            <p:nvPr/>
          </p:nvSpPr>
          <p:spPr>
            <a:xfrm>
              <a:off x="986967" y="3187501"/>
              <a:ext cx="914400" cy="914400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85404D73-9F86-A6EC-F58B-C394DA8D0186}"/>
              </a:ext>
            </a:extLst>
          </p:cNvPr>
          <p:cNvSpPr txBox="1"/>
          <p:nvPr/>
        </p:nvSpPr>
        <p:spPr bwMode="auto">
          <a:xfrm>
            <a:off x="2388580" y="5733629"/>
            <a:ext cx="9064607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3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4D7951-96C4-60A5-FEB8-5EEFF5B758DC}"/>
              </a:ext>
            </a:extLst>
          </p:cNvPr>
          <p:cNvSpPr txBox="1"/>
          <p:nvPr/>
        </p:nvSpPr>
        <p:spPr>
          <a:xfrm>
            <a:off x="1514373" y="2117554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FDFA19-ED09-AF67-50CA-B02284F0B58C}"/>
              </a:ext>
            </a:extLst>
          </p:cNvPr>
          <p:cNvSpPr txBox="1"/>
          <p:nvPr/>
        </p:nvSpPr>
        <p:spPr>
          <a:xfrm>
            <a:off x="1442671" y="3333978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805424-6FE4-B92B-2564-E8C63C23B8F3}"/>
              </a:ext>
            </a:extLst>
          </p:cNvPr>
          <p:cNvSpPr txBox="1"/>
          <p:nvPr/>
        </p:nvSpPr>
        <p:spPr>
          <a:xfrm>
            <a:off x="1512065" y="4570768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F6FA38-05FB-DEF6-CAC1-8CBCCED603A2}"/>
              </a:ext>
            </a:extLst>
          </p:cNvPr>
          <p:cNvSpPr txBox="1"/>
          <p:nvPr/>
        </p:nvSpPr>
        <p:spPr>
          <a:xfrm>
            <a:off x="1530567" y="5772981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D</a:t>
            </a:r>
          </a:p>
        </p:txBody>
      </p:sp>
      <p:pic>
        <p:nvPicPr>
          <p:cNvPr id="29" name="Picture 2" descr="dấu-tích Phong Thủy Xanh">
            <a:extLst>
              <a:ext uri="{FF2B5EF4-FFF2-40B4-BE49-F238E27FC236}">
                <a16:creationId xmlns:a16="http://schemas.microsoft.com/office/drawing/2014/main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2" y="1931498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9F3178F4-FF2B-E70C-EB9B-5DE75680B68A}"/>
              </a:ext>
            </a:extLst>
          </p:cNvPr>
          <p:cNvSpPr txBox="1"/>
          <p:nvPr/>
        </p:nvSpPr>
        <p:spPr>
          <a:xfrm>
            <a:off x="286229" y="214442"/>
            <a:ext cx="11167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2./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1A5FE-4456-DAF9-1C44-53DCBBA72206}"/>
              </a:ext>
            </a:extLst>
          </p:cNvPr>
          <p:cNvGrpSpPr/>
          <p:nvPr/>
        </p:nvGrpSpPr>
        <p:grpSpPr>
          <a:xfrm>
            <a:off x="1177823" y="1474234"/>
            <a:ext cx="10330551" cy="1099899"/>
            <a:chOff x="1203607" y="3246658"/>
            <a:chExt cx="6500593" cy="824924"/>
          </a:xfrm>
        </p:grpSpPr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22752A68-A1B3-4C67-ACE4-077CB3327017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4ABEE98D-A721-58B8-3A35-7AAA1EDADCC9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D9418036-D1A4-E48D-0EF1-09C04F28D89F}"/>
                </a:ext>
              </a:extLst>
            </p:cNvPr>
            <p:cNvSpPr/>
            <p:nvPr/>
          </p:nvSpPr>
          <p:spPr>
            <a:xfrm>
              <a:off x="1203607" y="3246658"/>
              <a:ext cx="789732" cy="824924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9" name="TextBox 12">
            <a:extLst>
              <a:ext uri="{FF2B5EF4-FFF2-40B4-BE49-F238E27FC236}">
                <a16:creationId xmlns:a16="http://schemas.microsoft.com/office/drawing/2014/main" id="{F9F5CD81-F558-621C-9D49-ACC3B1C08BC1}"/>
              </a:ext>
            </a:extLst>
          </p:cNvPr>
          <p:cNvSpPr txBox="1"/>
          <p:nvPr/>
        </p:nvSpPr>
        <p:spPr bwMode="auto">
          <a:xfrm>
            <a:off x="2487425" y="1621936"/>
            <a:ext cx="8114029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BBEDE2-F8AC-9D98-CB72-6ECFC61512FE}"/>
              </a:ext>
            </a:extLst>
          </p:cNvPr>
          <p:cNvGrpSpPr/>
          <p:nvPr/>
        </p:nvGrpSpPr>
        <p:grpSpPr>
          <a:xfrm>
            <a:off x="1094971" y="2679068"/>
            <a:ext cx="10359092" cy="1219200"/>
            <a:chOff x="1151472" y="3187501"/>
            <a:chExt cx="6552728" cy="914400"/>
          </a:xfrm>
        </p:grpSpPr>
        <p:sp>
          <p:nvSpPr>
            <p:cNvPr id="11" name="Pentagon 12">
              <a:extLst>
                <a:ext uri="{FF2B5EF4-FFF2-40B4-BE49-F238E27FC236}">
                  <a16:creationId xmlns:a16="http://schemas.microsoft.com/office/drawing/2014/main" id="{1807505A-E648-B647-A78D-B0B7F46831C1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2" name="Pentagon 13">
              <a:extLst>
                <a:ext uri="{FF2B5EF4-FFF2-40B4-BE49-F238E27FC236}">
                  <a16:creationId xmlns:a16="http://schemas.microsoft.com/office/drawing/2014/main" id="{4C10A3B2-29A5-3955-21AE-729594D1EBC5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19A2D643-194E-4698-38FF-11517F799CA5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6FAE42-C0AD-E3A7-7129-14CDAAEE819B}"/>
              </a:ext>
            </a:extLst>
          </p:cNvPr>
          <p:cNvGrpSpPr/>
          <p:nvPr/>
        </p:nvGrpSpPr>
        <p:grpSpPr>
          <a:xfrm>
            <a:off x="1179637" y="3966860"/>
            <a:ext cx="10081770" cy="1219200"/>
            <a:chOff x="1151472" y="3187501"/>
            <a:chExt cx="6552728" cy="914400"/>
          </a:xfrm>
        </p:grpSpPr>
        <p:sp>
          <p:nvSpPr>
            <p:cNvPr id="15" name="Pentagon 16">
              <a:extLst>
                <a:ext uri="{FF2B5EF4-FFF2-40B4-BE49-F238E27FC236}">
                  <a16:creationId xmlns:a16="http://schemas.microsoft.com/office/drawing/2014/main" id="{5549816F-F485-A164-4535-8F41A3197438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id="{4F6B397A-96CE-50E5-6746-DA258E79AA88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8A1FF8E6-90E1-B532-23A4-BCAB7AA2BCF7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D3EB632E-4B9B-3FDD-5EB9-5AD06831FDB3}"/>
              </a:ext>
            </a:extLst>
          </p:cNvPr>
          <p:cNvSpPr txBox="1"/>
          <p:nvPr/>
        </p:nvSpPr>
        <p:spPr bwMode="auto">
          <a:xfrm>
            <a:off x="2532404" y="2917851"/>
            <a:ext cx="7025504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409B44AD-C346-3002-E082-E3F2C63745C6}"/>
              </a:ext>
            </a:extLst>
          </p:cNvPr>
          <p:cNvSpPr txBox="1"/>
          <p:nvPr/>
        </p:nvSpPr>
        <p:spPr bwMode="auto">
          <a:xfrm>
            <a:off x="2521464" y="4177512"/>
            <a:ext cx="8079990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6890E7-C017-804A-4D63-762AA613DA3F}"/>
              </a:ext>
            </a:extLst>
          </p:cNvPr>
          <p:cNvGrpSpPr/>
          <p:nvPr/>
        </p:nvGrpSpPr>
        <p:grpSpPr>
          <a:xfrm>
            <a:off x="1120699" y="5277231"/>
            <a:ext cx="10333364" cy="1219200"/>
            <a:chOff x="1151472" y="3187501"/>
            <a:chExt cx="6552728" cy="914400"/>
          </a:xfrm>
        </p:grpSpPr>
        <p:sp>
          <p:nvSpPr>
            <p:cNvPr id="21" name="Pentagon 4">
              <a:extLst>
                <a:ext uri="{FF2B5EF4-FFF2-40B4-BE49-F238E27FC236}">
                  <a16:creationId xmlns:a16="http://schemas.microsoft.com/office/drawing/2014/main" id="{2BEC58C0-4EE9-6979-D4AE-D2069AD84BD5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2" name="Pentagon 5">
              <a:extLst>
                <a:ext uri="{FF2B5EF4-FFF2-40B4-BE49-F238E27FC236}">
                  <a16:creationId xmlns:a16="http://schemas.microsoft.com/office/drawing/2014/main" id="{1715D42A-EE08-2623-D709-E4D82B9E4271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44529A6F-E949-958B-9132-79C6D5F938EE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85404D73-9F86-A6EC-F58B-C394DA8D0186}"/>
              </a:ext>
            </a:extLst>
          </p:cNvPr>
          <p:cNvSpPr txBox="1"/>
          <p:nvPr/>
        </p:nvSpPr>
        <p:spPr bwMode="auto">
          <a:xfrm>
            <a:off x="2565751" y="5495373"/>
            <a:ext cx="6880508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4D7951-96C4-60A5-FEB8-5EEFF5B758DC}"/>
              </a:ext>
            </a:extLst>
          </p:cNvPr>
          <p:cNvSpPr txBox="1"/>
          <p:nvPr/>
        </p:nvSpPr>
        <p:spPr>
          <a:xfrm>
            <a:off x="1552925" y="1655251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FDFA19-ED09-AF67-50CA-B02284F0B58C}"/>
              </a:ext>
            </a:extLst>
          </p:cNvPr>
          <p:cNvSpPr txBox="1"/>
          <p:nvPr/>
        </p:nvSpPr>
        <p:spPr>
          <a:xfrm>
            <a:off x="1538923" y="2916886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805424-6FE4-B92B-2564-E8C63C23B8F3}"/>
              </a:ext>
            </a:extLst>
          </p:cNvPr>
          <p:cNvSpPr txBox="1"/>
          <p:nvPr/>
        </p:nvSpPr>
        <p:spPr>
          <a:xfrm>
            <a:off x="1560191" y="4201802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F6FA38-05FB-DEF6-CAC1-8CBCCED603A2}"/>
              </a:ext>
            </a:extLst>
          </p:cNvPr>
          <p:cNvSpPr txBox="1"/>
          <p:nvPr/>
        </p:nvSpPr>
        <p:spPr>
          <a:xfrm>
            <a:off x="1617373" y="5550182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D</a:t>
            </a:r>
          </a:p>
        </p:txBody>
      </p:sp>
      <p:pic>
        <p:nvPicPr>
          <p:cNvPr id="29" name="Picture 2" descr="dấu-tích Phong Thủy Xanh">
            <a:extLst>
              <a:ext uri="{FF2B5EF4-FFF2-40B4-BE49-F238E27FC236}">
                <a16:creationId xmlns:a16="http://schemas.microsoft.com/office/drawing/2014/main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4" y="5287644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2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9F3178F4-FF2B-E70C-EB9B-5DE75680B68A}"/>
              </a:ext>
            </a:extLst>
          </p:cNvPr>
          <p:cNvSpPr txBox="1"/>
          <p:nvPr/>
        </p:nvSpPr>
        <p:spPr>
          <a:xfrm>
            <a:off x="360296" y="214800"/>
            <a:ext cx="1138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3./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1A5FE-4456-DAF9-1C44-53DCBBA72206}"/>
              </a:ext>
            </a:extLst>
          </p:cNvPr>
          <p:cNvGrpSpPr/>
          <p:nvPr/>
        </p:nvGrpSpPr>
        <p:grpSpPr>
          <a:xfrm>
            <a:off x="1094971" y="1270087"/>
            <a:ext cx="8736971" cy="1219200"/>
            <a:chOff x="1151472" y="3187501"/>
            <a:chExt cx="6552728" cy="914400"/>
          </a:xfrm>
        </p:grpSpPr>
        <p:sp>
          <p:nvSpPr>
            <p:cNvPr id="6" name="Pentagon 4">
              <a:extLst>
                <a:ext uri="{FF2B5EF4-FFF2-40B4-BE49-F238E27FC236}">
                  <a16:creationId xmlns:a16="http://schemas.microsoft.com/office/drawing/2014/main" id="{22752A68-A1B3-4C67-ACE4-077CB3327017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4ABEE98D-A721-58B8-3A35-7AAA1EDADCC9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D9418036-D1A4-E48D-0EF1-09C04F28D89F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9" name="TextBox 12">
            <a:extLst>
              <a:ext uri="{FF2B5EF4-FFF2-40B4-BE49-F238E27FC236}">
                <a16:creationId xmlns:a16="http://schemas.microsoft.com/office/drawing/2014/main" id="{F9F5CD81-F558-621C-9D49-ACC3B1C08BC1}"/>
              </a:ext>
            </a:extLst>
          </p:cNvPr>
          <p:cNvSpPr txBox="1"/>
          <p:nvPr/>
        </p:nvSpPr>
        <p:spPr bwMode="auto">
          <a:xfrm>
            <a:off x="2262655" y="1433002"/>
            <a:ext cx="7336291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BBEDE2-F8AC-9D98-CB72-6ECFC61512FE}"/>
              </a:ext>
            </a:extLst>
          </p:cNvPr>
          <p:cNvGrpSpPr/>
          <p:nvPr/>
        </p:nvGrpSpPr>
        <p:grpSpPr>
          <a:xfrm>
            <a:off x="1094971" y="2525067"/>
            <a:ext cx="8736971" cy="1219200"/>
            <a:chOff x="1151472" y="3187501"/>
            <a:chExt cx="6552728" cy="914400"/>
          </a:xfrm>
        </p:grpSpPr>
        <p:sp>
          <p:nvSpPr>
            <p:cNvPr id="11" name="Pentagon 12">
              <a:extLst>
                <a:ext uri="{FF2B5EF4-FFF2-40B4-BE49-F238E27FC236}">
                  <a16:creationId xmlns:a16="http://schemas.microsoft.com/office/drawing/2014/main" id="{1807505A-E648-B647-A78D-B0B7F46831C1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2" name="Pentagon 13">
              <a:extLst>
                <a:ext uri="{FF2B5EF4-FFF2-40B4-BE49-F238E27FC236}">
                  <a16:creationId xmlns:a16="http://schemas.microsoft.com/office/drawing/2014/main" id="{4C10A3B2-29A5-3955-21AE-729594D1EBC5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19A2D643-194E-4698-38FF-11517F799CA5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6FAE42-C0AD-E3A7-7129-14CDAAEE819B}"/>
              </a:ext>
            </a:extLst>
          </p:cNvPr>
          <p:cNvGrpSpPr/>
          <p:nvPr/>
        </p:nvGrpSpPr>
        <p:grpSpPr>
          <a:xfrm>
            <a:off x="1094971" y="3842993"/>
            <a:ext cx="8736971" cy="1219200"/>
            <a:chOff x="1151472" y="3187501"/>
            <a:chExt cx="6552728" cy="914400"/>
          </a:xfrm>
        </p:grpSpPr>
        <p:sp>
          <p:nvSpPr>
            <p:cNvPr id="15" name="Pentagon 16">
              <a:extLst>
                <a:ext uri="{FF2B5EF4-FFF2-40B4-BE49-F238E27FC236}">
                  <a16:creationId xmlns:a16="http://schemas.microsoft.com/office/drawing/2014/main" id="{5549816F-F485-A164-4535-8F41A3197438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id="{4F6B397A-96CE-50E5-6746-DA258E79AA88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8A1FF8E6-90E1-B532-23A4-BCAB7AA2BCF7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D3EB632E-4B9B-3FDD-5EB9-5AD06831FDB3}"/>
              </a:ext>
            </a:extLst>
          </p:cNvPr>
          <p:cNvSpPr txBox="1"/>
          <p:nvPr/>
        </p:nvSpPr>
        <p:spPr bwMode="auto">
          <a:xfrm>
            <a:off x="2273871" y="2726003"/>
            <a:ext cx="7185429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409B44AD-C346-3002-E082-E3F2C63745C6}"/>
              </a:ext>
            </a:extLst>
          </p:cNvPr>
          <p:cNvSpPr txBox="1"/>
          <p:nvPr/>
        </p:nvSpPr>
        <p:spPr bwMode="auto">
          <a:xfrm>
            <a:off x="2236766" y="4052412"/>
            <a:ext cx="5979956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6890E7-C017-804A-4D63-762AA613DA3F}"/>
              </a:ext>
            </a:extLst>
          </p:cNvPr>
          <p:cNvGrpSpPr/>
          <p:nvPr/>
        </p:nvGrpSpPr>
        <p:grpSpPr>
          <a:xfrm>
            <a:off x="1120699" y="5231000"/>
            <a:ext cx="8736971" cy="1219200"/>
            <a:chOff x="1151472" y="3187501"/>
            <a:chExt cx="6552728" cy="914400"/>
          </a:xfrm>
        </p:grpSpPr>
        <p:sp>
          <p:nvSpPr>
            <p:cNvPr id="21" name="Pentagon 4">
              <a:extLst>
                <a:ext uri="{FF2B5EF4-FFF2-40B4-BE49-F238E27FC236}">
                  <a16:creationId xmlns:a16="http://schemas.microsoft.com/office/drawing/2014/main" id="{2BEC58C0-4EE9-6979-D4AE-D2069AD84BD5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2" name="Pentagon 5">
              <a:extLst>
                <a:ext uri="{FF2B5EF4-FFF2-40B4-BE49-F238E27FC236}">
                  <a16:creationId xmlns:a16="http://schemas.microsoft.com/office/drawing/2014/main" id="{1715D42A-EE08-2623-D709-E4D82B9E4271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44529A6F-E949-958B-9132-79C6D5F938EE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85404D73-9F86-A6EC-F58B-C394DA8D0186}"/>
              </a:ext>
            </a:extLst>
          </p:cNvPr>
          <p:cNvSpPr txBox="1"/>
          <p:nvPr/>
        </p:nvSpPr>
        <p:spPr bwMode="auto">
          <a:xfrm>
            <a:off x="2240224" y="5422328"/>
            <a:ext cx="6880508" cy="7294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giun</a:t>
            </a:r>
            <a:r>
              <a:rPr lang="en-SG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4D7951-96C4-60A5-FEB8-5EEFF5B758DC}"/>
              </a:ext>
            </a:extLst>
          </p:cNvPr>
          <p:cNvSpPr txBox="1"/>
          <p:nvPr/>
        </p:nvSpPr>
        <p:spPr>
          <a:xfrm>
            <a:off x="1395663" y="1453415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BodoniH" panose="020B7200000000000000" pitchFamily="34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FDFA19-ED09-AF67-50CA-B02284F0B58C}"/>
              </a:ext>
            </a:extLst>
          </p:cNvPr>
          <p:cNvSpPr txBox="1"/>
          <p:nvPr/>
        </p:nvSpPr>
        <p:spPr>
          <a:xfrm>
            <a:off x="1395663" y="2764116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805424-6FE4-B92B-2564-E8C63C23B8F3}"/>
              </a:ext>
            </a:extLst>
          </p:cNvPr>
          <p:cNvSpPr txBox="1"/>
          <p:nvPr/>
        </p:nvSpPr>
        <p:spPr>
          <a:xfrm>
            <a:off x="1415813" y="4073466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F6FA38-05FB-DEF6-CAC1-8CBCCED603A2}"/>
              </a:ext>
            </a:extLst>
          </p:cNvPr>
          <p:cNvSpPr txBox="1"/>
          <p:nvPr/>
        </p:nvSpPr>
        <p:spPr>
          <a:xfrm>
            <a:off x="1460693" y="5458610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.VnBodoniH" panose="020B7200000000000000" pitchFamily="34" charset="0"/>
              </a:rPr>
              <a:t>D</a:t>
            </a:r>
          </a:p>
        </p:txBody>
      </p:sp>
      <p:pic>
        <p:nvPicPr>
          <p:cNvPr id="29" name="Picture 2" descr="dấu-tích Phong Thủy Xanh">
            <a:extLst>
              <a:ext uri="{FF2B5EF4-FFF2-40B4-BE49-F238E27FC236}">
                <a16:creationId xmlns:a16="http://schemas.microsoft.com/office/drawing/2014/main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5" y="3848328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err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t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99257"/>
            <a:ext cx="5105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5527"/>
            <a:ext cx="3200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8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Quan sát hình 12.7 và cho biết cấu tạo và chức năng của màng tế b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 bwMode="auto">
          <a:xfrm>
            <a:off x="2398642" y="571811"/>
            <a:ext cx="8044070" cy="438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Quan sát hình 13.3 và nêu tên các cấp độ tổ chức của cơ thể cây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29814" r="81387" b="1242"/>
          <a:stretch>
            <a:fillRect/>
          </a:stretch>
        </p:blipFill>
        <p:spPr bwMode="auto">
          <a:xfrm>
            <a:off x="10518735" y="1126431"/>
            <a:ext cx="1355213" cy="262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6062" y="3348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Scroll: Horizontal 5">
            <a:extLst>
              <a:ext uri="{FF2B5EF4-FFF2-40B4-BE49-F238E27FC236}">
                <a16:creationId xmlns:a16="http://schemas.microsoft.com/office/drawing/2014/main" id="{2A211817-2D5A-4781-A27C-F5E29562D660}"/>
              </a:ext>
            </a:extLst>
          </p:cNvPr>
          <p:cNvSpPr/>
          <p:nvPr/>
        </p:nvSpPr>
        <p:spPr>
          <a:xfrm>
            <a:off x="206063" y="4678018"/>
            <a:ext cx="7917520" cy="235888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</a:p>
          <a:p>
            <a:pPr marL="285750" indent="-285750" algn="just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hai đội chơi</a:t>
            </a: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đội mỗi đội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9" descr="25-4"/>
          <p:cNvPicPr>
            <a:picLocks noChangeAspect="1" noChangeArrowheads="1" noCrop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0" y="1819341"/>
            <a:ext cx="1887781" cy="21869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itle 1"/>
          <p:cNvSpPr txBox="1">
            <a:spLocks/>
          </p:cNvSpPr>
          <p:nvPr/>
        </p:nvSpPr>
        <p:spPr>
          <a:xfrm>
            <a:off x="4446758" y="0"/>
            <a:ext cx="2908199" cy="66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5803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>
            <a:extLst>
              <a:ext uri="{FF2B5EF4-FFF2-40B4-BE49-F238E27FC236}">
                <a16:creationId xmlns:a16="http://schemas.microsoft.com/office/drawing/2014/main" id="{6047DE66-5D31-167D-8AE5-98AE2FCE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3841" y="142918"/>
            <a:ext cx="2305877" cy="1487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9921" y="306970"/>
            <a:ext cx="594747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fontAlgn="base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cellulose,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530831" y="2856774"/>
            <a:ext cx="945522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fontAlgn="base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cellulose,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7DE66-5D31-167D-8AE5-98AE2FCE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13841" y="142918"/>
            <a:ext cx="2305877" cy="148710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67957" y="1053594"/>
            <a:ext cx="3249678" cy="81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911" y="2354688"/>
            <a:ext cx="4514141" cy="811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XƯƠNG SỐNG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5093" y="2354687"/>
            <a:ext cx="3793951" cy="811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XƯƠNG SỐNG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47010" y="1716789"/>
            <a:ext cx="599246" cy="556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58609" y="1747492"/>
            <a:ext cx="463826" cy="556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80" y="-9525"/>
            <a:ext cx="10045148" cy="80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60032" y="440637"/>
            <a:ext cx="788504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8: ĐA DẠNG THẾ GIỚI SỐNG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89277" y="3826843"/>
            <a:ext cx="6400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DẠNG ĐỘNG VẬT KHÔNG XƯƠNG SỐNG</a:t>
            </a:r>
          </a:p>
        </p:txBody>
      </p:sp>
      <p:pic>
        <p:nvPicPr>
          <p:cNvPr id="4104" name="Picture 6" descr="d0vk9r1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788" y="2549526"/>
            <a:ext cx="480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6" descr="d0vk9r1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2400" y="3505200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8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7000" y="2971800"/>
            <a:ext cx="91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573"/>
          <p:cNvSpPr>
            <a:spLocks noChangeArrowheads="1" noChangeShapeType="1" noTextEdit="1"/>
          </p:cNvSpPr>
          <p:nvPr/>
        </p:nvSpPr>
        <p:spPr bwMode="auto">
          <a:xfrm>
            <a:off x="6461566" y="2347295"/>
            <a:ext cx="2224087" cy="92765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u="sng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85. </a:t>
            </a:r>
            <a:r>
              <a:rPr lang="en-US" sz="3600" b="1" u="sng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</a:t>
            </a:r>
          </a:p>
        </p:txBody>
      </p:sp>
    </p:spTree>
    <p:extLst>
      <p:ext uri="{BB962C8B-B14F-4D97-AF65-F5344CB8AC3E}">
        <p14:creationId xmlns:p14="http://schemas.microsoft.com/office/powerpoint/2010/main" val="149573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6829" y="231819"/>
            <a:ext cx="992961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22.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ĐA DẠNG ĐỘNG VẬT KHÔNG XƯƠNG SỐNG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027" y="888643"/>
            <a:ext cx="11470506" cy="81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ĐẶC ĐIỂM NHẬN BIẾT ĐỘNG VẬT KHÔNG XƯƠNG SỐNG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410" y="1646304"/>
            <a:ext cx="10765228" cy="1577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4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6829" y="231819"/>
            <a:ext cx="992961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22.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ĐA DẠNG ĐỘNG VẬT KHÔNG XƯƠNG SỐNG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027" y="888643"/>
            <a:ext cx="11470506" cy="81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ĐA DẠNG ĐỘNG VẬT KHÔNG XƯƠNG SỐNG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9619" y="1600624"/>
            <a:ext cx="4706406" cy="81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ý thuyết Khoa học tự nhiên 6 Bài 22: Đa dạng động vật không xương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0"/>
          <a:stretch/>
        </p:blipFill>
        <p:spPr bwMode="auto">
          <a:xfrm>
            <a:off x="2239617" y="145774"/>
            <a:ext cx="6917635" cy="545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Movie 6">
            <a:hlinkClick r:id="rId3" action="ppaction://hlinkfile" highlightClick="1"/>
          </p:cNvPr>
          <p:cNvSpPr/>
          <p:nvPr/>
        </p:nvSpPr>
        <p:spPr>
          <a:xfrm>
            <a:off x="10813774" y="5923722"/>
            <a:ext cx="622852" cy="45057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7922" y="5771322"/>
            <a:ext cx="1600200" cy="304800"/>
          </a:xfrm>
          <a:prstGeom prst="rect">
            <a:avLst/>
          </a:prstGeom>
          <a:solidFill>
            <a:srgbClr val="FFFF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6301" y="5771322"/>
            <a:ext cx="1600200" cy="304800"/>
          </a:xfrm>
          <a:prstGeom prst="rect">
            <a:avLst/>
          </a:prstGeom>
          <a:solidFill>
            <a:srgbClr val="FFFF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r>
              <a:rPr lang="en-US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5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ách làm gỏi sứa xoài xanh cực ngon đơn giản tại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/>
          <a:stretch>
            <a:fillRect/>
          </a:stretch>
        </p:blipFill>
        <p:spPr bwMode="auto">
          <a:xfrm>
            <a:off x="850006" y="791782"/>
            <a:ext cx="2202287" cy="20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Vòng tay San Hô đỏ 15 hạt 14mm đẹp, độc đáo với 100% tự nhi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30681" r="10670" b="12010"/>
          <a:stretch>
            <a:fillRect/>
          </a:stretch>
        </p:blipFill>
        <p:spPr bwMode="auto">
          <a:xfrm>
            <a:off x="3529048" y="791783"/>
            <a:ext cx="1655538" cy="201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Cành san hô thường dùng trang trí là bộ phận nào của cơ thể chú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r="12419" b="7542"/>
          <a:stretch>
            <a:fillRect/>
          </a:stretch>
        </p:blipFill>
        <p:spPr bwMode="auto">
          <a:xfrm>
            <a:off x="5184586" y="791782"/>
            <a:ext cx="1538285" cy="20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óa thạch san h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000" y="791782"/>
            <a:ext cx="2258297" cy="20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ùa đi biển, học ngay cách xử lý ĐÚNG khi bị sứa cắn để hết đau rát, khỏi  nhanh không bị sẹ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84" y="3736046"/>
            <a:ext cx="3137817" cy="236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Đảo ngầm san hô thường gây tổn hại gì cho con người? A. Cản trở giao thông  đườ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b="18329"/>
          <a:stretch>
            <a:fillRect/>
          </a:stretch>
        </p:blipFill>
        <p:spPr bwMode="auto">
          <a:xfrm>
            <a:off x="6153183" y="3244503"/>
            <a:ext cx="4295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ông nghệ bê tông bằng đá san hô và nước biển - VnExpr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11600" b="7692"/>
          <a:stretch>
            <a:fillRect/>
          </a:stretch>
        </p:blipFill>
        <p:spPr bwMode="auto">
          <a:xfrm>
            <a:off x="7072180" y="791782"/>
            <a:ext cx="2105025" cy="20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26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511</Words>
  <Application>Microsoft Office PowerPoint</Application>
  <PresentationFormat>Widescreen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.VnBodoniH</vt:lpstr>
      <vt:lpstr>Arial</vt:lpstr>
      <vt:lpstr>Calibri</vt:lpstr>
      <vt:lpstr>Calibri Light</vt:lpstr>
      <vt:lpstr>Hind Vadodara Light</vt:lpstr>
      <vt:lpstr>Poppins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lethuy lethuy</cp:lastModifiedBy>
  <cp:revision>106</cp:revision>
  <cp:lastPrinted>2024-02-20T13:17:39Z</cp:lastPrinted>
  <dcterms:created xsi:type="dcterms:W3CDTF">2021-11-19T03:28:30Z</dcterms:created>
  <dcterms:modified xsi:type="dcterms:W3CDTF">2025-02-20T03:19:33Z</dcterms:modified>
</cp:coreProperties>
</file>