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2.xml" ContentType="application/vnd.ms-office.webextension+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11/relationships/webextensiontaskpanes" Target="ppt/webextensions/taskpanes.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bookmarkIdSeed="2">
  <p:sldMasterIdLst>
    <p:sldMasterId id="2147483661" r:id="rId1"/>
  </p:sldMasterIdLst>
  <p:notesMasterIdLst>
    <p:notesMasterId r:id="rId17"/>
  </p:notesMasterIdLst>
  <p:sldIdLst>
    <p:sldId id="509" r:id="rId2"/>
    <p:sldId id="256" r:id="rId3"/>
    <p:sldId id="510" r:id="rId4"/>
    <p:sldId id="511" r:id="rId5"/>
    <p:sldId id="512" r:id="rId6"/>
    <p:sldId id="514" r:id="rId7"/>
    <p:sldId id="311" r:id="rId8"/>
    <p:sldId id="260" r:id="rId9"/>
    <p:sldId id="284" r:id="rId10"/>
    <p:sldId id="267" r:id="rId11"/>
    <p:sldId id="261" r:id="rId12"/>
    <p:sldId id="264" r:id="rId13"/>
    <p:sldId id="270" r:id="rId14"/>
    <p:sldId id="516" r:id="rId15"/>
    <p:sldId id="515"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E8D0"/>
    <a:srgbClr val="FDFCFA"/>
    <a:srgbClr val="FDBD55"/>
    <a:srgbClr val="FF9C6F"/>
    <a:srgbClr val="6B96FF"/>
    <a:srgbClr val="5BCC97"/>
    <a:srgbClr val="FF675A"/>
    <a:srgbClr val="8ADAB4"/>
    <a:srgbClr val="90DC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E28491F-F201-4CF6-B8F0-A3FD41448431}">
  <a:tblStyle styleId="{5E28491F-F201-4CF6-B8F0-A3FD4144843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09"/>
    <p:restoredTop sz="94663"/>
  </p:normalViewPr>
  <p:slideViewPr>
    <p:cSldViewPr snapToGrid="0">
      <p:cViewPr varScale="1">
        <p:scale>
          <a:sx n="92" d="100"/>
          <a:sy n="92" d="100"/>
        </p:scale>
        <p:origin x="-1002"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870522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3932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ee49279b3d_0_1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ee49279b3d_0_1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2"/>
        <p:cNvGrpSpPr/>
        <p:nvPr/>
      </p:nvGrpSpPr>
      <p:grpSpPr>
        <a:xfrm>
          <a:off x="0" y="0"/>
          <a:ext cx="0" cy="0"/>
          <a:chOff x="0" y="0"/>
          <a:chExt cx="0" cy="0"/>
        </a:xfrm>
      </p:grpSpPr>
      <p:sp>
        <p:nvSpPr>
          <p:cNvPr id="2843" name="Google Shape;2843;gea65c9a01a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4" name="Google Shape;2844;gea65c9a01a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ee49279b3d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ee49279b3d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ee59479b63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ee59479b63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ea3bc51f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ea3bc51f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gec8a61b897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6" name="Google Shape;1336;gec8a61b897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100" y="1652925"/>
            <a:ext cx="5060400" cy="19722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rgbClr val="191919"/>
              </a:buClr>
              <a:buSzPts val="5200"/>
              <a:buFont typeface="Fira Sans Extra Condensed SemiBold"/>
              <a:buNone/>
              <a:defRPr sz="6000">
                <a:latin typeface="Fira Sans Extra Condensed SemiBold"/>
                <a:ea typeface="Fira Sans Extra Condensed SemiBold"/>
                <a:cs typeface="Fira Sans Extra Condensed SemiBold"/>
                <a:sym typeface="Fira Sans Extra Condensed SemiBold"/>
              </a:defRPr>
            </a:lvl1pPr>
            <a:lvl2pPr lvl="1"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2pPr>
            <a:lvl3pPr lvl="2"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3pPr>
            <a:lvl4pPr lvl="3"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4pPr>
            <a:lvl5pPr lvl="4"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5pPr>
            <a:lvl6pPr lvl="5"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6pPr>
            <a:lvl7pPr lvl="6"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7pPr>
            <a:lvl8pPr lvl="7"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8pPr>
            <a:lvl9pPr lvl="8"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10" name="Google Shape;10;p2"/>
          <p:cNvSpPr txBox="1">
            <a:spLocks noGrp="1"/>
          </p:cNvSpPr>
          <p:nvPr>
            <p:ph type="subTitle" idx="1"/>
          </p:nvPr>
        </p:nvSpPr>
        <p:spPr>
          <a:xfrm>
            <a:off x="713100" y="3499725"/>
            <a:ext cx="4528800" cy="4758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Font typeface="Roboto"/>
              <a:buNone/>
              <a:defRPr/>
            </a:lvl1pPr>
            <a:lvl2pPr lvl="1" algn="ctr">
              <a:lnSpc>
                <a:spcPct val="100000"/>
              </a:lnSpc>
              <a:spcBef>
                <a:spcPts val="0"/>
              </a:spcBef>
              <a:spcAft>
                <a:spcPts val="0"/>
              </a:spcAft>
              <a:buSzPts val="1800"/>
              <a:buFont typeface="Roboto"/>
              <a:buNone/>
              <a:defRPr sz="1800">
                <a:latin typeface="Roboto"/>
                <a:ea typeface="Roboto"/>
                <a:cs typeface="Roboto"/>
                <a:sym typeface="Roboto"/>
              </a:defRPr>
            </a:lvl2pPr>
            <a:lvl3pPr lvl="2" algn="ctr">
              <a:lnSpc>
                <a:spcPct val="100000"/>
              </a:lnSpc>
              <a:spcBef>
                <a:spcPts val="0"/>
              </a:spcBef>
              <a:spcAft>
                <a:spcPts val="0"/>
              </a:spcAft>
              <a:buSzPts val="1800"/>
              <a:buFont typeface="Roboto"/>
              <a:buNone/>
              <a:defRPr sz="1800">
                <a:latin typeface="Roboto"/>
                <a:ea typeface="Roboto"/>
                <a:cs typeface="Roboto"/>
                <a:sym typeface="Roboto"/>
              </a:defRPr>
            </a:lvl3pPr>
            <a:lvl4pPr lvl="3" algn="ctr">
              <a:lnSpc>
                <a:spcPct val="100000"/>
              </a:lnSpc>
              <a:spcBef>
                <a:spcPts val="0"/>
              </a:spcBef>
              <a:spcAft>
                <a:spcPts val="0"/>
              </a:spcAft>
              <a:buSzPts val="1800"/>
              <a:buFont typeface="Roboto"/>
              <a:buNone/>
              <a:defRPr sz="1800">
                <a:latin typeface="Roboto"/>
                <a:ea typeface="Roboto"/>
                <a:cs typeface="Roboto"/>
                <a:sym typeface="Roboto"/>
              </a:defRPr>
            </a:lvl4pPr>
            <a:lvl5pPr lvl="4" algn="ctr">
              <a:lnSpc>
                <a:spcPct val="100000"/>
              </a:lnSpc>
              <a:spcBef>
                <a:spcPts val="0"/>
              </a:spcBef>
              <a:spcAft>
                <a:spcPts val="0"/>
              </a:spcAft>
              <a:buSzPts val="1800"/>
              <a:buFont typeface="Roboto"/>
              <a:buNone/>
              <a:defRPr sz="1800">
                <a:latin typeface="Roboto"/>
                <a:ea typeface="Roboto"/>
                <a:cs typeface="Roboto"/>
                <a:sym typeface="Roboto"/>
              </a:defRPr>
            </a:lvl5pPr>
            <a:lvl6pPr lvl="5" algn="ctr">
              <a:lnSpc>
                <a:spcPct val="100000"/>
              </a:lnSpc>
              <a:spcBef>
                <a:spcPts val="0"/>
              </a:spcBef>
              <a:spcAft>
                <a:spcPts val="0"/>
              </a:spcAft>
              <a:buSzPts val="1800"/>
              <a:buFont typeface="Roboto"/>
              <a:buNone/>
              <a:defRPr sz="1800">
                <a:latin typeface="Roboto"/>
                <a:ea typeface="Roboto"/>
                <a:cs typeface="Roboto"/>
                <a:sym typeface="Roboto"/>
              </a:defRPr>
            </a:lvl6pPr>
            <a:lvl7pPr lvl="6" algn="ctr">
              <a:lnSpc>
                <a:spcPct val="100000"/>
              </a:lnSpc>
              <a:spcBef>
                <a:spcPts val="0"/>
              </a:spcBef>
              <a:spcAft>
                <a:spcPts val="0"/>
              </a:spcAft>
              <a:buSzPts val="1800"/>
              <a:buFont typeface="Roboto"/>
              <a:buNone/>
              <a:defRPr sz="1800">
                <a:latin typeface="Roboto"/>
                <a:ea typeface="Roboto"/>
                <a:cs typeface="Roboto"/>
                <a:sym typeface="Roboto"/>
              </a:defRPr>
            </a:lvl7pPr>
            <a:lvl8pPr lvl="7" algn="ctr">
              <a:lnSpc>
                <a:spcPct val="100000"/>
              </a:lnSpc>
              <a:spcBef>
                <a:spcPts val="0"/>
              </a:spcBef>
              <a:spcAft>
                <a:spcPts val="0"/>
              </a:spcAft>
              <a:buSzPts val="1800"/>
              <a:buFont typeface="Roboto"/>
              <a:buNone/>
              <a:defRPr sz="1800">
                <a:latin typeface="Roboto"/>
                <a:ea typeface="Roboto"/>
                <a:cs typeface="Roboto"/>
                <a:sym typeface="Roboto"/>
              </a:defRPr>
            </a:lvl8pPr>
            <a:lvl9pPr lvl="8" algn="ctr">
              <a:lnSpc>
                <a:spcPct val="100000"/>
              </a:lnSpc>
              <a:spcBef>
                <a:spcPts val="0"/>
              </a:spcBef>
              <a:spcAft>
                <a:spcPts val="0"/>
              </a:spcAft>
              <a:buSzPts val="1800"/>
              <a:buFont typeface="Roboto"/>
              <a:buNone/>
              <a:defRPr sz="1800">
                <a:latin typeface="Roboto"/>
                <a:ea typeface="Roboto"/>
                <a:cs typeface="Roboto"/>
                <a:sym typeface="Robot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1284000" y="1387300"/>
            <a:ext cx="6576000" cy="21003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4900">
                <a:solidFill>
                  <a:srgbClr val="10112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8" name="Google Shape;38;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9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9F85CE8-8581-2F50-4DAF-FC03F1FDF7FE}"/>
              </a:ext>
            </a:extLst>
          </p:cNvPr>
          <p:cNvSpPr>
            <a:spLocks noGrp="1"/>
          </p:cNvSpPr>
          <p:nvPr>
            <p:ph type="dt" sz="half" idx="10"/>
          </p:nvPr>
        </p:nvSpPr>
        <p:spPr>
          <a:xfrm>
            <a:off x="628650" y="4767263"/>
            <a:ext cx="2057400" cy="273844"/>
          </a:xfrm>
          <a:prstGeom prst="rect">
            <a:avLst/>
          </a:prstGeom>
        </p:spPr>
        <p:txBody>
          <a:bodyPr lIns="68580" tIns="34290" rIns="68580" bIns="34290"/>
          <a:lstStyle/>
          <a:p>
            <a:fld id="{5C547B41-D574-4D99-8733-CDF2B4333776}" type="datetimeFigureOut">
              <a:rPr lang="en-US" smtClean="0"/>
              <a:pPr/>
              <a:t>17/9/2024</a:t>
            </a:fld>
            <a:endParaRPr lang="en-US"/>
          </a:p>
        </p:txBody>
      </p:sp>
      <p:sp>
        <p:nvSpPr>
          <p:cNvPr id="3" name="Footer Placeholder 2">
            <a:extLst>
              <a:ext uri="{FF2B5EF4-FFF2-40B4-BE49-F238E27FC236}">
                <a16:creationId xmlns="" xmlns:a16="http://schemas.microsoft.com/office/drawing/2014/main" id="{667E7FA6-B5DF-8560-6067-2C59387AA66F}"/>
              </a:ext>
            </a:extLst>
          </p:cNvPr>
          <p:cNvSpPr>
            <a:spLocks noGrp="1"/>
          </p:cNvSpPr>
          <p:nvPr>
            <p:ph type="ftr" sz="quarter" idx="11"/>
          </p:nvPr>
        </p:nvSpPr>
        <p:spPr>
          <a:xfrm>
            <a:off x="3028950" y="4767263"/>
            <a:ext cx="3086100" cy="273844"/>
          </a:xfrm>
          <a:prstGeom prst="rect">
            <a:avLst/>
          </a:prstGeom>
        </p:spPr>
        <p:txBody>
          <a:bodyPr lIns="68580" tIns="34290" rIns="68580" bIns="34290"/>
          <a:lstStyle/>
          <a:p>
            <a:endParaRPr lang="en-US"/>
          </a:p>
        </p:txBody>
      </p:sp>
      <p:sp>
        <p:nvSpPr>
          <p:cNvPr id="4" name="Slide Number Placeholder 3">
            <a:extLst>
              <a:ext uri="{FF2B5EF4-FFF2-40B4-BE49-F238E27FC236}">
                <a16:creationId xmlns="" xmlns:a16="http://schemas.microsoft.com/office/drawing/2014/main" id="{A57ED599-BE0F-70D7-28EE-1D8ED4885CFA}"/>
              </a:ext>
            </a:extLst>
          </p:cNvPr>
          <p:cNvSpPr>
            <a:spLocks noGrp="1"/>
          </p:cNvSpPr>
          <p:nvPr>
            <p:ph type="sldNum" sz="quarter" idx="12"/>
          </p:nvPr>
        </p:nvSpPr>
        <p:spPr>
          <a:xfrm>
            <a:off x="6457950" y="4767263"/>
            <a:ext cx="2057400" cy="273844"/>
          </a:xfrm>
          <a:prstGeom prst="rect">
            <a:avLst/>
          </a:prstGeom>
        </p:spPr>
        <p:txBody>
          <a:bodyPr lIns="68580" tIns="34290" rIns="68580" bIns="34290"/>
          <a:lstStyle/>
          <a:p>
            <a:fld id="{1595BB2F-C9CB-4F18-9077-FBA6E68299B4}" type="slidenum">
              <a:rPr lang="en-US" smtClean="0"/>
              <a:pPr/>
              <a:t>‹#›</a:t>
            </a:fld>
            <a:endParaRPr lang="en-US"/>
          </a:p>
        </p:txBody>
      </p:sp>
    </p:spTree>
    <p:extLst>
      <p:ext uri="{BB962C8B-B14F-4D97-AF65-F5344CB8AC3E}">
        <p14:creationId xmlns:p14="http://schemas.microsoft.com/office/powerpoint/2010/main" val="2241221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5FFF51C-A686-C9EF-6705-2D21B90A814C}"/>
              </a:ext>
            </a:extLst>
          </p:cNvPr>
          <p:cNvSpPr>
            <a:spLocks noGrp="1"/>
          </p:cNvSpPr>
          <p:nvPr>
            <p:ph type="dt" sz="half" idx="10"/>
          </p:nvPr>
        </p:nvSpPr>
        <p:spPr>
          <a:xfrm>
            <a:off x="628650" y="4767263"/>
            <a:ext cx="2057400" cy="273844"/>
          </a:xfrm>
          <a:prstGeom prst="rect">
            <a:avLst/>
          </a:prstGeom>
        </p:spPr>
        <p:txBody>
          <a:bodyPr lIns="68580" tIns="34290" rIns="68580" bIns="34290"/>
          <a:lstStyle/>
          <a:p>
            <a:fld id="{5C547B41-D574-4D99-8733-CDF2B4333776}" type="datetimeFigureOut">
              <a:rPr lang="en-US" smtClean="0"/>
              <a:pPr/>
              <a:t>17/9/2024</a:t>
            </a:fld>
            <a:endParaRPr lang="en-US"/>
          </a:p>
        </p:txBody>
      </p:sp>
      <p:sp>
        <p:nvSpPr>
          <p:cNvPr id="5" name="Footer Placeholder 4">
            <a:extLst>
              <a:ext uri="{FF2B5EF4-FFF2-40B4-BE49-F238E27FC236}">
                <a16:creationId xmlns:a16="http://schemas.microsoft.com/office/drawing/2014/main" xmlns="" id="{D40D90C3-869F-C288-4F55-A252885B32CC}"/>
              </a:ext>
            </a:extLst>
          </p:cNvPr>
          <p:cNvSpPr>
            <a:spLocks noGrp="1"/>
          </p:cNvSpPr>
          <p:nvPr>
            <p:ph type="ftr" sz="quarter" idx="11"/>
          </p:nvPr>
        </p:nvSpPr>
        <p:spPr>
          <a:xfrm>
            <a:off x="3028950" y="4767263"/>
            <a:ext cx="3086100" cy="273844"/>
          </a:xfrm>
          <a:prstGeom prst="rect">
            <a:avLst/>
          </a:prstGeom>
        </p:spPr>
        <p:txBody>
          <a:bodyPr lIns="68580" tIns="34290" rIns="68580" bIns="34290"/>
          <a:lstStyle/>
          <a:p>
            <a:endParaRPr lang="en-US"/>
          </a:p>
        </p:txBody>
      </p:sp>
      <p:sp>
        <p:nvSpPr>
          <p:cNvPr id="6" name="Slide Number Placeholder 5">
            <a:extLst>
              <a:ext uri="{FF2B5EF4-FFF2-40B4-BE49-F238E27FC236}">
                <a16:creationId xmlns:a16="http://schemas.microsoft.com/office/drawing/2014/main" xmlns="" id="{4573D1F9-89D8-9F64-B07C-D123DEE88145}"/>
              </a:ext>
            </a:extLst>
          </p:cNvPr>
          <p:cNvSpPr>
            <a:spLocks noGrp="1"/>
          </p:cNvSpPr>
          <p:nvPr>
            <p:ph type="sldNum" sz="quarter" idx="12"/>
          </p:nvPr>
        </p:nvSpPr>
        <p:spPr>
          <a:xfrm>
            <a:off x="6457950" y="4767263"/>
            <a:ext cx="2057400" cy="273844"/>
          </a:xfrm>
          <a:prstGeom prst="rect">
            <a:avLst/>
          </a:prstGeom>
        </p:spPr>
        <p:txBody>
          <a:bodyPr lIns="68580" tIns="34290" rIns="68580" bIns="34290"/>
          <a:lstStyle/>
          <a:p>
            <a:fld id="{1595BB2F-C9CB-4F18-9077-FBA6E68299B4}" type="slidenum">
              <a:rPr lang="en-US" smtClean="0"/>
              <a:pPr/>
              <a:t>‹#›</a:t>
            </a:fld>
            <a:endParaRPr lang="en-US"/>
          </a:p>
        </p:txBody>
      </p:sp>
    </p:spTree>
    <p:extLst>
      <p:ext uri="{BB962C8B-B14F-4D97-AF65-F5344CB8AC3E}">
        <p14:creationId xmlns:p14="http://schemas.microsoft.com/office/powerpoint/2010/main" val="90367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720000" y="2150850"/>
            <a:ext cx="50676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720000" y="1337825"/>
            <a:ext cx="50676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720000" y="2903575"/>
            <a:ext cx="50676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 name="Google Shape;20;p5"/>
          <p:cNvSpPr txBox="1">
            <a:spLocks noGrp="1"/>
          </p:cNvSpPr>
          <p:nvPr>
            <p:ph type="title" idx="2"/>
          </p:nvPr>
        </p:nvSpPr>
        <p:spPr>
          <a:xfrm>
            <a:off x="1596700" y="2112197"/>
            <a:ext cx="2742600" cy="55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 name="Google Shape;21;p5"/>
          <p:cNvSpPr txBox="1">
            <a:spLocks noGrp="1"/>
          </p:cNvSpPr>
          <p:nvPr>
            <p:ph type="title" idx="3"/>
          </p:nvPr>
        </p:nvSpPr>
        <p:spPr>
          <a:xfrm>
            <a:off x="4804747" y="2112197"/>
            <a:ext cx="2742600" cy="55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 name="Google Shape;22;p5"/>
          <p:cNvSpPr txBox="1">
            <a:spLocks noGrp="1"/>
          </p:cNvSpPr>
          <p:nvPr>
            <p:ph type="subTitle" idx="1"/>
          </p:nvPr>
        </p:nvSpPr>
        <p:spPr>
          <a:xfrm>
            <a:off x="4923247" y="2599822"/>
            <a:ext cx="2505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16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 name="Google Shape;23;p5"/>
          <p:cNvSpPr txBox="1">
            <a:spLocks noGrp="1"/>
          </p:cNvSpPr>
          <p:nvPr>
            <p:ph type="subTitle" idx="4"/>
          </p:nvPr>
        </p:nvSpPr>
        <p:spPr>
          <a:xfrm>
            <a:off x="1715375" y="2599822"/>
            <a:ext cx="2505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16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0000" y="445025"/>
            <a:ext cx="7704000" cy="450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a:off x="720000" y="1843250"/>
            <a:ext cx="4117800" cy="2616600"/>
          </a:xfrm>
          <a:prstGeom prst="rect">
            <a:avLst/>
          </a:prstGeom>
        </p:spPr>
        <p:txBody>
          <a:bodyPr spcFirstLastPara="1" wrap="square" lIns="91425" tIns="91425" rIns="91425" bIns="91425" anchor="ctr" anchorCtr="0">
            <a:noAutofit/>
          </a:bodyPr>
          <a:lstStyle>
            <a:lvl1pPr marL="457200" lvl="0" indent="-292100" rtl="0">
              <a:lnSpc>
                <a:spcPct val="100000"/>
              </a:lnSpc>
              <a:spcBef>
                <a:spcPts val="0"/>
              </a:spcBef>
              <a:spcAft>
                <a:spcPts val="0"/>
              </a:spcAft>
              <a:buSzPts val="1000"/>
              <a:buChar char="●"/>
              <a:defRPr>
                <a:solidFill>
                  <a:srgbClr val="434343"/>
                </a:solidFill>
              </a:defRPr>
            </a:lvl1pPr>
            <a:lvl2pPr marL="914400" lvl="1" indent="-317500" rtl="0">
              <a:lnSpc>
                <a:spcPct val="115000"/>
              </a:lnSpc>
              <a:spcBef>
                <a:spcPts val="0"/>
              </a:spcBef>
              <a:spcAft>
                <a:spcPts val="0"/>
              </a:spcAft>
              <a:buSzPts val="1400"/>
              <a:buChar char="○"/>
              <a:defRPr>
                <a:solidFill>
                  <a:srgbClr val="434343"/>
                </a:solidFill>
              </a:defRPr>
            </a:lvl2pPr>
            <a:lvl3pPr marL="1371600" lvl="2" indent="-317500" rtl="0">
              <a:lnSpc>
                <a:spcPct val="115000"/>
              </a:lnSpc>
              <a:spcBef>
                <a:spcPts val="1600"/>
              </a:spcBef>
              <a:spcAft>
                <a:spcPts val="0"/>
              </a:spcAft>
              <a:buSzPts val="1400"/>
              <a:buChar char="■"/>
              <a:defRPr>
                <a:solidFill>
                  <a:srgbClr val="434343"/>
                </a:solidFill>
              </a:defRPr>
            </a:lvl3pPr>
            <a:lvl4pPr marL="1828800" lvl="3" indent="-317500" rtl="0">
              <a:lnSpc>
                <a:spcPct val="115000"/>
              </a:lnSpc>
              <a:spcBef>
                <a:spcPts val="1600"/>
              </a:spcBef>
              <a:spcAft>
                <a:spcPts val="0"/>
              </a:spcAft>
              <a:buSzPts val="1400"/>
              <a:buChar char="●"/>
              <a:defRPr>
                <a:solidFill>
                  <a:srgbClr val="434343"/>
                </a:solidFill>
              </a:defRPr>
            </a:lvl4pPr>
            <a:lvl5pPr marL="2286000" lvl="4" indent="-317500" rtl="0">
              <a:lnSpc>
                <a:spcPct val="115000"/>
              </a:lnSpc>
              <a:spcBef>
                <a:spcPts val="1600"/>
              </a:spcBef>
              <a:spcAft>
                <a:spcPts val="0"/>
              </a:spcAft>
              <a:buSzPts val="1400"/>
              <a:buChar char="○"/>
              <a:defRPr>
                <a:solidFill>
                  <a:srgbClr val="434343"/>
                </a:solidFill>
              </a:defRPr>
            </a:lvl5pPr>
            <a:lvl6pPr marL="2743200" lvl="5" indent="-317500" rtl="0">
              <a:lnSpc>
                <a:spcPct val="115000"/>
              </a:lnSpc>
              <a:spcBef>
                <a:spcPts val="1600"/>
              </a:spcBef>
              <a:spcAft>
                <a:spcPts val="0"/>
              </a:spcAft>
              <a:buSzPts val="1400"/>
              <a:buChar char="■"/>
              <a:defRPr>
                <a:solidFill>
                  <a:srgbClr val="434343"/>
                </a:solidFill>
              </a:defRPr>
            </a:lvl6pPr>
            <a:lvl7pPr marL="3200400" lvl="6" indent="-317500" rtl="0">
              <a:lnSpc>
                <a:spcPct val="115000"/>
              </a:lnSpc>
              <a:spcBef>
                <a:spcPts val="1600"/>
              </a:spcBef>
              <a:spcAft>
                <a:spcPts val="0"/>
              </a:spcAft>
              <a:buSzPts val="1400"/>
              <a:buChar char="●"/>
              <a:defRPr>
                <a:solidFill>
                  <a:srgbClr val="434343"/>
                </a:solidFill>
              </a:defRPr>
            </a:lvl7pPr>
            <a:lvl8pPr marL="3657600" lvl="7" indent="-317500" rtl="0">
              <a:lnSpc>
                <a:spcPct val="115000"/>
              </a:lnSpc>
              <a:spcBef>
                <a:spcPts val="1600"/>
              </a:spcBef>
              <a:spcAft>
                <a:spcPts val="0"/>
              </a:spcAft>
              <a:buSzPts val="1400"/>
              <a:buChar char="○"/>
              <a:defRPr>
                <a:solidFill>
                  <a:srgbClr val="434343"/>
                </a:solidFill>
              </a:defRPr>
            </a:lvl8pPr>
            <a:lvl9pPr marL="4114800" lvl="8" indent="-317500" rtl="0">
              <a:lnSpc>
                <a:spcPct val="115000"/>
              </a:lnSpc>
              <a:spcBef>
                <a:spcPts val="1600"/>
              </a:spcBef>
              <a:spcAft>
                <a:spcPts val="1600"/>
              </a:spcAft>
              <a:buSzPts val="1400"/>
              <a:buChar char="■"/>
              <a:defRPr>
                <a:solidFill>
                  <a:srgbClr val="434343"/>
                </a:solidFill>
              </a:defRPr>
            </a:lvl9pPr>
          </a:lstStyle>
          <a:p>
            <a:endParaRPr/>
          </a:p>
        </p:txBody>
      </p:sp>
      <p:sp>
        <p:nvSpPr>
          <p:cNvPr id="28" name="Google Shape;28;p7"/>
          <p:cNvSpPr txBox="1">
            <a:spLocks noGrp="1"/>
          </p:cNvSpPr>
          <p:nvPr>
            <p:ph type="title"/>
          </p:nvPr>
        </p:nvSpPr>
        <p:spPr>
          <a:xfrm>
            <a:off x="720000" y="1015750"/>
            <a:ext cx="4294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720000" y="367423"/>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9"/>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720000" y="386205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1pPr>
            <a:lvl2pPr lvl="1"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lvl="2"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lvl="3"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lvl="4"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lvl="5"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lvl="6"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lvl="7"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lvl="8"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2" r:id="rId11"/>
    <p:sldLayoutId id="214748366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 TargetMode="External"/><Relationship Id="rId1" Type="http://schemas.openxmlformats.org/officeDocument/2006/relationships/slideLayout" Target="../slideLayouts/slideLayout1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3260995" y="3517276"/>
            <a:ext cx="2847574" cy="284693"/>
          </a:xfrm>
          <a:prstGeom prst="rect">
            <a:avLst/>
          </a:prstGeom>
          <a:noFill/>
          <a:ln w="9525">
            <a:noFill/>
            <a:miter lim="800000"/>
            <a:headEnd/>
            <a:tailEnd/>
          </a:ln>
        </p:spPr>
        <p:txBody>
          <a:bodyPr wrap="none" lIns="68580" tIns="34290" rIns="68580" bIns="34290">
            <a:spAutoFit/>
          </a:bodyPr>
          <a:lstStyle/>
          <a:p>
            <a:r>
              <a:rPr lang="en-US" b="1" smtClean="0">
                <a:solidFill>
                  <a:schemeClr val="accent1">
                    <a:lumMod val="75000"/>
                  </a:schemeClr>
                </a:solidFill>
                <a:latin typeface="Times New Roman" pitchFamily="18" charset="0"/>
                <a:cs typeface="Times New Roman" pitchFamily="18" charset="0"/>
              </a:rPr>
              <a:t>GVGD: NGUYỄN THANH HÙNG</a:t>
            </a:r>
            <a:endParaRPr lang="vi-VN" b="1" dirty="0">
              <a:solidFill>
                <a:schemeClr val="accent1">
                  <a:lumMod val="75000"/>
                </a:schemeClr>
              </a:solidFill>
              <a:latin typeface="Times New Roman" pitchFamily="18" charset="0"/>
              <a:cs typeface="Times New Roman" pitchFamily="18" charset="0"/>
            </a:endParaRPr>
          </a:p>
        </p:txBody>
      </p:sp>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009048" y="3262745"/>
            <a:ext cx="2999876" cy="1629674"/>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21667"/>
            <a:ext cx="9144000" cy="598815"/>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4438948"/>
            <a:ext cx="9144000" cy="598814"/>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304800" y="504265"/>
            <a:ext cx="8839200" cy="1242803"/>
          </a:xfrm>
          <a:prstGeom prst="rect">
            <a:avLst/>
          </a:prstGeom>
        </p:spPr>
        <p:txBody>
          <a:bodyPr wrap="none" lIns="68580" tIns="34290" rIns="68580" bIns="34290" fromWordArt="1">
            <a:prstTxWarp prst="textWave2">
              <a:avLst>
                <a:gd name="adj1" fmla="val 13005"/>
                <a:gd name="adj2" fmla="val 0"/>
              </a:avLst>
            </a:prstTxWarp>
          </a:bodyPr>
          <a:lstStyle/>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MỪNG</a:t>
            </a:r>
            <a:r>
              <a:rPr lang="en-US"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QUÝ THẦY CÔ </a:t>
            </a:r>
          </a:p>
          <a:p>
            <a:pPr algn="ctr"/>
            <a:r>
              <a:rPr lang="en-US" kern="1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VÀ CÁC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EM</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HỌC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SINH</a:t>
            </a:r>
            <a:r>
              <a:rPr lang="en-US"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endPar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endParaRPr>
          </a:p>
        </p:txBody>
      </p:sp>
      <p:sp>
        <p:nvSpPr>
          <p:cNvPr id="2056" name="WordArt 14"/>
          <p:cNvSpPr>
            <a:spLocks noChangeArrowheads="1" noChangeShapeType="1" noTextEdit="1"/>
          </p:cNvSpPr>
          <p:nvPr/>
        </p:nvSpPr>
        <p:spPr bwMode="auto">
          <a:xfrm>
            <a:off x="2111820" y="1938919"/>
            <a:ext cx="4648200" cy="605118"/>
          </a:xfrm>
          <a:prstGeom prst="rect">
            <a:avLst/>
          </a:prstGeom>
        </p:spPr>
        <p:txBody>
          <a:bodyPr wrap="none" lIns="68580" tIns="34290" rIns="68580" bIns="34290" fromWordArt="1">
            <a:prstTxWarp prst="textPlain">
              <a:avLst>
                <a:gd name="adj" fmla="val 50000"/>
              </a:avLst>
            </a:prstTxWarp>
          </a:bodyPr>
          <a:lstStyle/>
          <a:p>
            <a:pPr algn="ctr"/>
            <a:r>
              <a:rPr lang="en-US" sz="27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KHOA HỌC TỰ </a:t>
            </a:r>
            <a:r>
              <a:rPr lang="en-US" sz="2700" b="1" kern="1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2700" b="1" kern="1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a:t>
            </a:r>
            <a:r>
              <a:rPr lang="en-US" sz="2700" b="1" kern="1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9</a:t>
            </a:r>
            <a:endParaRPr lang="en-US" sz="27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0" name="Text Box 2"/>
          <p:cNvSpPr txBox="1">
            <a:spLocks noChangeArrowheads="1"/>
          </p:cNvSpPr>
          <p:nvPr/>
        </p:nvSpPr>
        <p:spPr bwMode="auto">
          <a:xfrm>
            <a:off x="3187122" y="2585295"/>
            <a:ext cx="2821926" cy="500137"/>
          </a:xfrm>
          <a:prstGeom prst="rect">
            <a:avLst/>
          </a:prstGeom>
          <a:noFill/>
          <a:ln w="9525">
            <a:noFill/>
            <a:miter lim="800000"/>
            <a:headEnd/>
            <a:tailEnd/>
          </a:ln>
        </p:spPr>
        <p:txBody>
          <a:bodyPr wrap="none" lIns="68580" tIns="34290" rIns="68580" bIns="34290">
            <a:spAutoFit/>
          </a:bodyPr>
          <a:lstStyle/>
          <a:p>
            <a:r>
              <a:rPr lang="en-US" sz="2800" b="1">
                <a:solidFill>
                  <a:schemeClr val="bg2">
                    <a:lumMod val="50000"/>
                  </a:schemeClr>
                </a:solidFill>
                <a:latin typeface="Times New Roman" pitchFamily="18" charset="0"/>
                <a:cs typeface="Times New Roman" pitchFamily="18" charset="0"/>
              </a:rPr>
              <a:t>Bài 2</a:t>
            </a:r>
            <a:r>
              <a:rPr lang="en-US" sz="2800" b="1" smtClean="0">
                <a:solidFill>
                  <a:schemeClr val="bg2">
                    <a:lumMod val="50000"/>
                  </a:schemeClr>
                </a:solidFill>
                <a:latin typeface="Times New Roman" pitchFamily="18" charset="0"/>
                <a:cs typeface="Times New Roman" pitchFamily="18" charset="0"/>
              </a:rPr>
              <a:t>: CƠ NĂNG</a:t>
            </a:r>
            <a:endParaRPr lang="vi-VN" sz="2800" b="1" dirty="0">
              <a:solidFill>
                <a:schemeClr val="bg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27799018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28"/>
          <p:cNvSpPr txBox="1">
            <a:spLocks noGrp="1"/>
          </p:cNvSpPr>
          <p:nvPr>
            <p:ph type="title"/>
          </p:nvPr>
        </p:nvSpPr>
        <p:spPr>
          <a:xfrm>
            <a:off x="720000" y="445025"/>
            <a:ext cx="7704000" cy="86365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n" dirty="0"/>
              <a:t>Câu 3: </a:t>
            </a:r>
            <a:r>
              <a:rPr lang="vi-VN" dirty="0"/>
              <a:t>Phát biểu nào sau đây đầy đủ nhất khi nói về sự chuyển hóa cơ năng?</a:t>
            </a:r>
            <a:endParaRPr dirty="0"/>
          </a:p>
        </p:txBody>
      </p:sp>
      <p:sp>
        <p:nvSpPr>
          <p:cNvPr id="872" name="Google Shape;872;p28"/>
          <p:cNvSpPr txBox="1"/>
          <p:nvPr/>
        </p:nvSpPr>
        <p:spPr>
          <a:xfrm>
            <a:off x="3239448" y="1511326"/>
            <a:ext cx="5440680" cy="730364"/>
          </a:xfrm>
          <a:prstGeom prst="rect">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hlink"/>
              </a:buClr>
              <a:buSzPts val="1100"/>
              <a:buFont typeface="Arial"/>
              <a:buNone/>
            </a:pPr>
            <a:r>
              <a:rPr lang="en-US" sz="2000" dirty="0" err="1">
                <a:solidFill>
                  <a:schemeClr val="dk1"/>
                </a:solidFill>
                <a:latin typeface="Roboto"/>
                <a:ea typeface="Roboto"/>
              </a:rPr>
              <a:t>Động</a:t>
            </a:r>
            <a:r>
              <a:rPr lang="en-US" sz="2000" dirty="0">
                <a:solidFill>
                  <a:schemeClr val="dk1"/>
                </a:solidFill>
                <a:latin typeface="Roboto"/>
                <a:ea typeface="Roboto"/>
              </a:rPr>
              <a:t> </a:t>
            </a:r>
            <a:r>
              <a:rPr lang="en-US" sz="2000" dirty="0" err="1">
                <a:solidFill>
                  <a:schemeClr val="dk1"/>
                </a:solidFill>
                <a:latin typeface="Roboto"/>
                <a:ea typeface="Roboto"/>
              </a:rPr>
              <a:t>năng</a:t>
            </a:r>
            <a:r>
              <a:rPr lang="en-US" sz="2000" dirty="0">
                <a:solidFill>
                  <a:schemeClr val="dk1"/>
                </a:solidFill>
                <a:latin typeface="Roboto"/>
                <a:ea typeface="Roboto"/>
              </a:rPr>
              <a:t> </a:t>
            </a:r>
            <a:r>
              <a:rPr lang="en-US" sz="2000" dirty="0" err="1">
                <a:solidFill>
                  <a:schemeClr val="dk1"/>
                </a:solidFill>
                <a:latin typeface="Roboto"/>
                <a:ea typeface="Roboto"/>
              </a:rPr>
              <a:t>có</a:t>
            </a:r>
            <a:r>
              <a:rPr lang="en-US" sz="2000" dirty="0">
                <a:solidFill>
                  <a:schemeClr val="dk1"/>
                </a:solidFill>
                <a:latin typeface="Roboto"/>
                <a:ea typeface="Roboto"/>
              </a:rPr>
              <a:t> </a:t>
            </a:r>
            <a:r>
              <a:rPr lang="en-US" sz="2000" dirty="0" err="1">
                <a:solidFill>
                  <a:schemeClr val="dk1"/>
                </a:solidFill>
                <a:latin typeface="Roboto"/>
                <a:ea typeface="Roboto"/>
              </a:rPr>
              <a:t>thể</a:t>
            </a:r>
            <a:r>
              <a:rPr lang="en-US" sz="2000" dirty="0">
                <a:solidFill>
                  <a:schemeClr val="dk1"/>
                </a:solidFill>
                <a:latin typeface="Roboto"/>
                <a:ea typeface="Roboto"/>
              </a:rPr>
              <a:t> </a:t>
            </a:r>
            <a:r>
              <a:rPr lang="en-US" sz="2000" dirty="0" err="1">
                <a:solidFill>
                  <a:schemeClr val="dk1"/>
                </a:solidFill>
                <a:latin typeface="Roboto"/>
                <a:ea typeface="Roboto"/>
              </a:rPr>
              <a:t>chuyển</a:t>
            </a:r>
            <a:r>
              <a:rPr lang="en-US" sz="2000" dirty="0">
                <a:solidFill>
                  <a:schemeClr val="dk1"/>
                </a:solidFill>
                <a:latin typeface="Roboto"/>
                <a:ea typeface="Roboto"/>
              </a:rPr>
              <a:t> </a:t>
            </a:r>
            <a:r>
              <a:rPr lang="en-US" sz="2000" dirty="0" err="1">
                <a:solidFill>
                  <a:schemeClr val="dk1"/>
                </a:solidFill>
                <a:latin typeface="Roboto"/>
                <a:ea typeface="Roboto"/>
              </a:rPr>
              <a:t>hóa</a:t>
            </a:r>
            <a:r>
              <a:rPr lang="en-US" sz="2000" dirty="0">
                <a:solidFill>
                  <a:schemeClr val="dk1"/>
                </a:solidFill>
                <a:latin typeface="Roboto"/>
                <a:ea typeface="Roboto"/>
              </a:rPr>
              <a:t> </a:t>
            </a:r>
            <a:r>
              <a:rPr lang="en-US" sz="2000" dirty="0" err="1">
                <a:solidFill>
                  <a:schemeClr val="dk1"/>
                </a:solidFill>
                <a:latin typeface="Roboto"/>
                <a:ea typeface="Roboto"/>
              </a:rPr>
              <a:t>thành</a:t>
            </a:r>
            <a:r>
              <a:rPr lang="en-US" sz="2000" dirty="0">
                <a:solidFill>
                  <a:schemeClr val="dk1"/>
                </a:solidFill>
                <a:latin typeface="Roboto"/>
                <a:ea typeface="Roboto"/>
              </a:rPr>
              <a:t> </a:t>
            </a:r>
            <a:r>
              <a:rPr lang="en-US" sz="2000" dirty="0" err="1">
                <a:solidFill>
                  <a:schemeClr val="dk1"/>
                </a:solidFill>
                <a:latin typeface="Roboto"/>
                <a:ea typeface="Roboto"/>
              </a:rPr>
              <a:t>thế</a:t>
            </a:r>
            <a:r>
              <a:rPr lang="en-US" sz="2000" dirty="0">
                <a:solidFill>
                  <a:schemeClr val="dk1"/>
                </a:solidFill>
                <a:latin typeface="Roboto"/>
                <a:ea typeface="Roboto"/>
              </a:rPr>
              <a:t> </a:t>
            </a:r>
            <a:r>
              <a:rPr lang="en-US" sz="2000" dirty="0" err="1">
                <a:solidFill>
                  <a:schemeClr val="dk1"/>
                </a:solidFill>
                <a:latin typeface="Roboto"/>
                <a:ea typeface="Roboto"/>
              </a:rPr>
              <a:t>năng</a:t>
            </a:r>
            <a:r>
              <a:rPr lang="en-US" sz="2000" dirty="0">
                <a:solidFill>
                  <a:schemeClr val="dk1"/>
                </a:solidFill>
                <a:latin typeface="Roboto"/>
                <a:ea typeface="Roboto"/>
              </a:rPr>
              <a:t>.</a:t>
            </a:r>
            <a:endParaRPr sz="2000" dirty="0">
              <a:solidFill>
                <a:schemeClr val="dk1"/>
              </a:solidFill>
              <a:latin typeface="Roboto"/>
              <a:ea typeface="Roboto"/>
              <a:sym typeface="Roboto"/>
            </a:endParaRPr>
          </a:p>
        </p:txBody>
      </p:sp>
      <p:sp>
        <p:nvSpPr>
          <p:cNvPr id="873" name="Google Shape;873;p28"/>
          <p:cNvSpPr/>
          <p:nvPr/>
        </p:nvSpPr>
        <p:spPr>
          <a:xfrm>
            <a:off x="2397089" y="1533427"/>
            <a:ext cx="644100" cy="647284"/>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lt1"/>
                </a:solidFill>
                <a:latin typeface="Fira Sans Extra Condensed SemiBold"/>
                <a:ea typeface="Fira Sans Extra Condensed SemiBold"/>
                <a:cs typeface="Fira Sans Extra Condensed SemiBold"/>
                <a:sym typeface="Fira Sans Extra Condensed SemiBold"/>
              </a:rPr>
              <a:t>A</a:t>
            </a:r>
            <a:endParaRPr sz="2800" b="1" dirty="0">
              <a:solidFill>
                <a:schemeClr val="lt1"/>
              </a:solidFill>
              <a:latin typeface="Fira Sans Extra Condensed SemiBold"/>
              <a:ea typeface="Fira Sans Extra Condensed SemiBold"/>
              <a:cs typeface="Fira Sans Extra Condensed SemiBold"/>
              <a:sym typeface="Fira Sans Extra Condensed SemiBold"/>
            </a:endParaRPr>
          </a:p>
        </p:txBody>
      </p:sp>
      <p:cxnSp>
        <p:nvCxnSpPr>
          <p:cNvPr id="874" name="Google Shape;874;p28"/>
          <p:cNvCxnSpPr>
            <a:cxnSpLocks/>
            <a:stCxn id="873" idx="2"/>
            <a:endCxn id="875" idx="6"/>
          </p:cNvCxnSpPr>
          <p:nvPr/>
        </p:nvCxnSpPr>
        <p:spPr>
          <a:xfrm rot="10800000" flipV="1">
            <a:off x="1977535" y="1857068"/>
            <a:ext cx="419554" cy="1256621"/>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876" name="Google Shape;876;p28"/>
          <p:cNvCxnSpPr>
            <a:cxnSpLocks/>
            <a:stCxn id="873" idx="6"/>
            <a:endCxn id="872" idx="1"/>
          </p:cNvCxnSpPr>
          <p:nvPr/>
        </p:nvCxnSpPr>
        <p:spPr>
          <a:xfrm>
            <a:off x="3041189" y="1857069"/>
            <a:ext cx="198259" cy="19439"/>
          </a:xfrm>
          <a:prstGeom prst="bentConnector3">
            <a:avLst>
              <a:gd name="adj1" fmla="val 50000"/>
            </a:avLst>
          </a:prstGeom>
          <a:noFill/>
          <a:ln w="19050" cap="flat" cmpd="sng">
            <a:solidFill>
              <a:schemeClr val="accent5"/>
            </a:solidFill>
            <a:prstDash val="solid"/>
            <a:round/>
            <a:headEnd type="none" w="med" len="med"/>
            <a:tailEnd type="none" w="med" len="med"/>
          </a:ln>
        </p:spPr>
      </p:cxnSp>
      <p:sp>
        <p:nvSpPr>
          <p:cNvPr id="879" name="Google Shape;879;p28"/>
          <p:cNvSpPr txBox="1"/>
          <p:nvPr/>
        </p:nvSpPr>
        <p:spPr>
          <a:xfrm>
            <a:off x="3239448" y="2409957"/>
            <a:ext cx="5440680" cy="730364"/>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hlink"/>
              </a:buClr>
              <a:buSzPts val="1100"/>
              <a:buFont typeface="Arial"/>
              <a:buNone/>
            </a:pPr>
            <a:r>
              <a:rPr lang="en-US" sz="2000" dirty="0" err="1">
                <a:solidFill>
                  <a:schemeClr val="dk1"/>
                </a:solidFill>
                <a:latin typeface="Roboto"/>
                <a:ea typeface="Roboto"/>
              </a:rPr>
              <a:t>Thế</a:t>
            </a:r>
            <a:r>
              <a:rPr lang="en-US" sz="2000" dirty="0">
                <a:solidFill>
                  <a:schemeClr val="dk1"/>
                </a:solidFill>
                <a:latin typeface="Roboto"/>
                <a:ea typeface="Roboto"/>
              </a:rPr>
              <a:t> </a:t>
            </a:r>
            <a:r>
              <a:rPr lang="en-US" sz="2000" dirty="0" err="1">
                <a:solidFill>
                  <a:schemeClr val="dk1"/>
                </a:solidFill>
                <a:latin typeface="Roboto"/>
                <a:ea typeface="Roboto"/>
              </a:rPr>
              <a:t>năng</a:t>
            </a:r>
            <a:r>
              <a:rPr lang="en-US" sz="2000" dirty="0">
                <a:solidFill>
                  <a:schemeClr val="dk1"/>
                </a:solidFill>
                <a:latin typeface="Roboto"/>
                <a:ea typeface="Roboto"/>
              </a:rPr>
              <a:t> </a:t>
            </a:r>
            <a:r>
              <a:rPr lang="en-US" sz="2000" dirty="0" err="1">
                <a:solidFill>
                  <a:schemeClr val="dk1"/>
                </a:solidFill>
                <a:latin typeface="Roboto"/>
                <a:ea typeface="Roboto"/>
              </a:rPr>
              <a:t>có</a:t>
            </a:r>
            <a:r>
              <a:rPr lang="en-US" sz="2000" dirty="0">
                <a:solidFill>
                  <a:schemeClr val="dk1"/>
                </a:solidFill>
                <a:latin typeface="Roboto"/>
                <a:ea typeface="Roboto"/>
              </a:rPr>
              <a:t> </a:t>
            </a:r>
            <a:r>
              <a:rPr lang="en-US" sz="2000" dirty="0" err="1">
                <a:solidFill>
                  <a:schemeClr val="dk1"/>
                </a:solidFill>
                <a:latin typeface="Roboto"/>
                <a:ea typeface="Roboto"/>
              </a:rPr>
              <a:t>thể</a:t>
            </a:r>
            <a:r>
              <a:rPr lang="en-US" sz="2000" dirty="0">
                <a:solidFill>
                  <a:schemeClr val="dk1"/>
                </a:solidFill>
                <a:latin typeface="Roboto"/>
                <a:ea typeface="Roboto"/>
              </a:rPr>
              <a:t> </a:t>
            </a:r>
            <a:r>
              <a:rPr lang="en-US" sz="2000" dirty="0" err="1">
                <a:solidFill>
                  <a:schemeClr val="dk1"/>
                </a:solidFill>
                <a:latin typeface="Roboto"/>
                <a:ea typeface="Roboto"/>
              </a:rPr>
              <a:t>chuyển</a:t>
            </a:r>
            <a:r>
              <a:rPr lang="en-US" sz="2000" dirty="0">
                <a:solidFill>
                  <a:schemeClr val="dk1"/>
                </a:solidFill>
                <a:latin typeface="Roboto"/>
                <a:ea typeface="Roboto"/>
              </a:rPr>
              <a:t> </a:t>
            </a:r>
            <a:r>
              <a:rPr lang="en-US" sz="2000" dirty="0" err="1">
                <a:solidFill>
                  <a:schemeClr val="dk1"/>
                </a:solidFill>
                <a:latin typeface="Roboto"/>
                <a:ea typeface="Roboto"/>
              </a:rPr>
              <a:t>hóa</a:t>
            </a:r>
            <a:r>
              <a:rPr lang="en-US" sz="2000" dirty="0">
                <a:solidFill>
                  <a:schemeClr val="dk1"/>
                </a:solidFill>
                <a:latin typeface="Roboto"/>
                <a:ea typeface="Roboto"/>
              </a:rPr>
              <a:t> </a:t>
            </a:r>
            <a:r>
              <a:rPr lang="en-US" sz="2000" dirty="0" err="1">
                <a:solidFill>
                  <a:schemeClr val="dk1"/>
                </a:solidFill>
                <a:latin typeface="Roboto"/>
                <a:ea typeface="Roboto"/>
              </a:rPr>
              <a:t>thành</a:t>
            </a:r>
            <a:r>
              <a:rPr lang="en-US" sz="2000" dirty="0">
                <a:solidFill>
                  <a:schemeClr val="dk1"/>
                </a:solidFill>
                <a:latin typeface="Roboto"/>
                <a:ea typeface="Roboto"/>
              </a:rPr>
              <a:t> </a:t>
            </a:r>
            <a:r>
              <a:rPr lang="en-US" sz="2000" dirty="0" err="1">
                <a:solidFill>
                  <a:schemeClr val="dk1"/>
                </a:solidFill>
                <a:latin typeface="Roboto"/>
                <a:ea typeface="Roboto"/>
              </a:rPr>
              <a:t>động</a:t>
            </a:r>
            <a:r>
              <a:rPr lang="en-US" sz="2000" dirty="0">
                <a:solidFill>
                  <a:schemeClr val="dk1"/>
                </a:solidFill>
                <a:latin typeface="Roboto"/>
                <a:ea typeface="Roboto"/>
              </a:rPr>
              <a:t> </a:t>
            </a:r>
            <a:r>
              <a:rPr lang="en-US" sz="2000" dirty="0" err="1">
                <a:solidFill>
                  <a:schemeClr val="dk1"/>
                </a:solidFill>
                <a:latin typeface="Roboto"/>
                <a:ea typeface="Roboto"/>
              </a:rPr>
              <a:t>năng</a:t>
            </a:r>
            <a:r>
              <a:rPr lang="en-US" sz="2000" dirty="0">
                <a:solidFill>
                  <a:schemeClr val="dk1"/>
                </a:solidFill>
                <a:latin typeface="Roboto"/>
                <a:ea typeface="Roboto"/>
              </a:rPr>
              <a:t>.</a:t>
            </a:r>
            <a:endParaRPr sz="2000" dirty="0">
              <a:solidFill>
                <a:schemeClr val="dk1"/>
              </a:solidFill>
              <a:latin typeface="Roboto"/>
              <a:ea typeface="Roboto"/>
              <a:sym typeface="Roboto"/>
            </a:endParaRPr>
          </a:p>
        </p:txBody>
      </p:sp>
      <p:sp>
        <p:nvSpPr>
          <p:cNvPr id="880" name="Google Shape;880;p28"/>
          <p:cNvSpPr/>
          <p:nvPr/>
        </p:nvSpPr>
        <p:spPr>
          <a:xfrm>
            <a:off x="2397089" y="2432123"/>
            <a:ext cx="644100" cy="647284"/>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lt1"/>
                </a:solidFill>
                <a:latin typeface="Fira Sans Extra Condensed SemiBold"/>
                <a:ea typeface="Fira Sans Extra Condensed SemiBold"/>
                <a:cs typeface="Fira Sans Extra Condensed SemiBold"/>
                <a:sym typeface="Fira Sans Extra Condensed SemiBold"/>
              </a:rPr>
              <a:t>B</a:t>
            </a:r>
            <a:endParaRPr sz="2800" b="1" dirty="0">
              <a:solidFill>
                <a:schemeClr val="lt1"/>
              </a:solidFill>
              <a:latin typeface="Fira Sans Extra Condensed SemiBold"/>
              <a:ea typeface="Fira Sans Extra Condensed SemiBold"/>
              <a:cs typeface="Fira Sans Extra Condensed SemiBold"/>
              <a:sym typeface="Fira Sans Extra Condensed SemiBold"/>
            </a:endParaRPr>
          </a:p>
        </p:txBody>
      </p:sp>
      <p:cxnSp>
        <p:nvCxnSpPr>
          <p:cNvPr id="881" name="Google Shape;881;p28"/>
          <p:cNvCxnSpPr>
            <a:cxnSpLocks/>
            <a:stCxn id="875" idx="6"/>
            <a:endCxn id="880" idx="2"/>
          </p:cNvCxnSpPr>
          <p:nvPr/>
        </p:nvCxnSpPr>
        <p:spPr>
          <a:xfrm flipV="1">
            <a:off x="1977535" y="2755765"/>
            <a:ext cx="419554" cy="357925"/>
          </a:xfrm>
          <a:prstGeom prst="bentConnector3">
            <a:avLst>
              <a:gd name="adj1" fmla="val 50000"/>
            </a:avLst>
          </a:prstGeom>
          <a:noFill/>
          <a:ln w="19050" cap="flat" cmpd="sng">
            <a:solidFill>
              <a:schemeClr val="accent5"/>
            </a:solidFill>
            <a:prstDash val="solid"/>
            <a:round/>
            <a:headEnd type="triangle" w="med" len="med"/>
            <a:tailEnd type="none" w="med" len="med"/>
          </a:ln>
        </p:spPr>
      </p:cxnSp>
      <p:cxnSp>
        <p:nvCxnSpPr>
          <p:cNvPr id="882" name="Google Shape;882;p28"/>
          <p:cNvCxnSpPr>
            <a:cxnSpLocks/>
            <a:stCxn id="880" idx="6"/>
            <a:endCxn id="879" idx="1"/>
          </p:cNvCxnSpPr>
          <p:nvPr/>
        </p:nvCxnSpPr>
        <p:spPr>
          <a:xfrm>
            <a:off x="3041189" y="2755765"/>
            <a:ext cx="198259" cy="19374"/>
          </a:xfrm>
          <a:prstGeom prst="bentConnector3">
            <a:avLst>
              <a:gd name="adj1" fmla="val 50000"/>
            </a:avLst>
          </a:prstGeom>
          <a:noFill/>
          <a:ln w="19050" cap="flat" cmpd="sng">
            <a:solidFill>
              <a:schemeClr val="accent5"/>
            </a:solidFill>
            <a:prstDash val="solid"/>
            <a:round/>
            <a:headEnd type="none" w="med" len="med"/>
            <a:tailEnd type="none" w="med" len="med"/>
          </a:ln>
        </p:spPr>
      </p:cxnSp>
      <p:sp>
        <p:nvSpPr>
          <p:cNvPr id="887" name="Google Shape;887;p28"/>
          <p:cNvSpPr txBox="1"/>
          <p:nvPr/>
        </p:nvSpPr>
        <p:spPr>
          <a:xfrm>
            <a:off x="3239448" y="3308586"/>
            <a:ext cx="5440680" cy="730364"/>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hlink"/>
              </a:buClr>
              <a:buSzPts val="1100"/>
              <a:buFont typeface="Arial"/>
              <a:buNone/>
            </a:pPr>
            <a:r>
              <a:rPr lang="vi-VN" sz="2000" dirty="0">
                <a:solidFill>
                  <a:schemeClr val="dk1"/>
                </a:solidFill>
                <a:latin typeface="Roboto"/>
                <a:ea typeface="Roboto"/>
              </a:rPr>
              <a:t>Động năng có thể chuyển hóa thành thế năng và ngược lại.</a:t>
            </a:r>
            <a:endParaRPr sz="2000" dirty="0">
              <a:solidFill>
                <a:schemeClr val="dk1"/>
              </a:solidFill>
              <a:latin typeface="Roboto"/>
              <a:ea typeface="Roboto"/>
              <a:sym typeface="Roboto"/>
            </a:endParaRPr>
          </a:p>
        </p:txBody>
      </p:sp>
      <p:sp>
        <p:nvSpPr>
          <p:cNvPr id="888" name="Google Shape;888;p28"/>
          <p:cNvSpPr/>
          <p:nvPr/>
        </p:nvSpPr>
        <p:spPr>
          <a:xfrm>
            <a:off x="2397089" y="3330819"/>
            <a:ext cx="644100" cy="647284"/>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lt1"/>
                </a:solidFill>
                <a:latin typeface="Fira Sans Extra Condensed SemiBold"/>
                <a:ea typeface="Fira Sans Extra Condensed SemiBold"/>
                <a:cs typeface="Fira Sans Extra Condensed SemiBold"/>
                <a:sym typeface="Fira Sans Extra Condensed SemiBold"/>
              </a:rPr>
              <a:t>C</a:t>
            </a:r>
            <a:endParaRPr sz="2800" b="1" dirty="0">
              <a:solidFill>
                <a:schemeClr val="lt1"/>
              </a:solidFill>
              <a:latin typeface="Fira Sans Extra Condensed SemiBold"/>
              <a:ea typeface="Fira Sans Extra Condensed SemiBold"/>
              <a:cs typeface="Fira Sans Extra Condensed SemiBold"/>
              <a:sym typeface="Fira Sans Extra Condensed SemiBold"/>
            </a:endParaRPr>
          </a:p>
        </p:txBody>
      </p:sp>
      <p:cxnSp>
        <p:nvCxnSpPr>
          <p:cNvPr id="889" name="Google Shape;889;p28"/>
          <p:cNvCxnSpPr>
            <a:cxnSpLocks/>
            <a:stCxn id="875" idx="6"/>
            <a:endCxn id="888" idx="2"/>
          </p:cNvCxnSpPr>
          <p:nvPr/>
        </p:nvCxnSpPr>
        <p:spPr>
          <a:xfrm>
            <a:off x="1977535" y="3113690"/>
            <a:ext cx="419554" cy="540771"/>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890" name="Google Shape;890;p28"/>
          <p:cNvCxnSpPr>
            <a:cxnSpLocks/>
            <a:stCxn id="888" idx="6"/>
            <a:endCxn id="887" idx="1"/>
          </p:cNvCxnSpPr>
          <p:nvPr/>
        </p:nvCxnSpPr>
        <p:spPr>
          <a:xfrm>
            <a:off x="3041189" y="3654461"/>
            <a:ext cx="198259" cy="19307"/>
          </a:xfrm>
          <a:prstGeom prst="bentConnector3">
            <a:avLst>
              <a:gd name="adj1" fmla="val 50000"/>
            </a:avLst>
          </a:prstGeom>
          <a:noFill/>
          <a:ln w="19050" cap="flat" cmpd="sng">
            <a:solidFill>
              <a:schemeClr val="accent5"/>
            </a:solidFill>
            <a:prstDash val="solid"/>
            <a:round/>
            <a:headEnd type="none" w="med" len="med"/>
            <a:tailEnd type="none" w="med" len="med"/>
          </a:ln>
        </p:spPr>
      </p:cxnSp>
      <p:sp>
        <p:nvSpPr>
          <p:cNvPr id="894" name="Google Shape;894;p28"/>
          <p:cNvSpPr txBox="1"/>
          <p:nvPr/>
        </p:nvSpPr>
        <p:spPr>
          <a:xfrm>
            <a:off x="3239448" y="4207217"/>
            <a:ext cx="5440680" cy="730364"/>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vi-VN" sz="2000" dirty="0">
                <a:solidFill>
                  <a:schemeClr val="dk1"/>
                </a:solidFill>
                <a:latin typeface="Roboto"/>
                <a:ea typeface="Roboto"/>
              </a:rPr>
              <a:t>Động năng và thế năng không thể chuyển hóa qua lại lẫn nhau.</a:t>
            </a:r>
            <a:endParaRPr sz="2000" dirty="0">
              <a:solidFill>
                <a:schemeClr val="dk1"/>
              </a:solidFill>
              <a:latin typeface="Roboto"/>
              <a:ea typeface="Roboto"/>
              <a:sym typeface="Roboto"/>
            </a:endParaRPr>
          </a:p>
        </p:txBody>
      </p:sp>
      <p:sp>
        <p:nvSpPr>
          <p:cNvPr id="895" name="Google Shape;895;p28"/>
          <p:cNvSpPr/>
          <p:nvPr/>
        </p:nvSpPr>
        <p:spPr>
          <a:xfrm>
            <a:off x="2397089" y="4229516"/>
            <a:ext cx="644100" cy="647284"/>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lt1"/>
                </a:solidFill>
                <a:latin typeface="Fira Sans Extra Condensed SemiBold"/>
                <a:ea typeface="Fira Sans Extra Condensed SemiBold"/>
                <a:cs typeface="Fira Sans Extra Condensed SemiBold"/>
                <a:sym typeface="Fira Sans Extra Condensed SemiBold"/>
              </a:rPr>
              <a:t>D</a:t>
            </a:r>
            <a:endParaRPr sz="2800" b="1" dirty="0">
              <a:solidFill>
                <a:schemeClr val="lt1"/>
              </a:solidFill>
              <a:latin typeface="Fira Sans Extra Condensed SemiBold"/>
              <a:ea typeface="Fira Sans Extra Condensed SemiBold"/>
              <a:cs typeface="Fira Sans Extra Condensed SemiBold"/>
              <a:sym typeface="Fira Sans Extra Condensed SemiBold"/>
            </a:endParaRPr>
          </a:p>
        </p:txBody>
      </p:sp>
      <p:cxnSp>
        <p:nvCxnSpPr>
          <p:cNvPr id="896" name="Google Shape;896;p28"/>
          <p:cNvCxnSpPr>
            <a:cxnSpLocks/>
            <a:stCxn id="875" idx="6"/>
            <a:endCxn id="895" idx="2"/>
          </p:cNvCxnSpPr>
          <p:nvPr/>
        </p:nvCxnSpPr>
        <p:spPr>
          <a:xfrm>
            <a:off x="1977535" y="3113690"/>
            <a:ext cx="419554" cy="1439468"/>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897" name="Google Shape;897;p28"/>
          <p:cNvCxnSpPr>
            <a:cxnSpLocks/>
            <a:stCxn id="895" idx="6"/>
            <a:endCxn id="894" idx="1"/>
          </p:cNvCxnSpPr>
          <p:nvPr/>
        </p:nvCxnSpPr>
        <p:spPr>
          <a:xfrm>
            <a:off x="3041189" y="4553158"/>
            <a:ext cx="198259" cy="19241"/>
          </a:xfrm>
          <a:prstGeom prst="bentConnector3">
            <a:avLst>
              <a:gd name="adj1" fmla="val 50000"/>
            </a:avLst>
          </a:prstGeom>
          <a:noFill/>
          <a:ln w="19050" cap="flat" cmpd="sng">
            <a:solidFill>
              <a:schemeClr val="accent5"/>
            </a:solidFill>
            <a:prstDash val="solid"/>
            <a:round/>
            <a:headEnd type="none" w="med" len="med"/>
            <a:tailEnd type="none" w="med" len="med"/>
          </a:ln>
        </p:spPr>
      </p:cxnSp>
      <p:grpSp>
        <p:nvGrpSpPr>
          <p:cNvPr id="899" name="Google Shape;899;p28"/>
          <p:cNvGrpSpPr/>
          <p:nvPr/>
        </p:nvGrpSpPr>
        <p:grpSpPr>
          <a:xfrm>
            <a:off x="243835" y="1703992"/>
            <a:ext cx="1733700" cy="2767404"/>
            <a:chOff x="411475" y="1726852"/>
            <a:chExt cx="1733700" cy="2767404"/>
          </a:xfrm>
        </p:grpSpPr>
        <p:grpSp>
          <p:nvGrpSpPr>
            <p:cNvPr id="900" name="Google Shape;900;p28"/>
            <p:cNvGrpSpPr/>
            <p:nvPr/>
          </p:nvGrpSpPr>
          <p:grpSpPr>
            <a:xfrm>
              <a:off x="411475" y="1726852"/>
              <a:ext cx="1733700" cy="2767404"/>
              <a:chOff x="411475" y="1726852"/>
              <a:chExt cx="1733700" cy="2767404"/>
            </a:xfrm>
          </p:grpSpPr>
          <p:sp>
            <p:nvSpPr>
              <p:cNvPr id="875" name="Google Shape;875;p28"/>
              <p:cNvSpPr/>
              <p:nvPr/>
            </p:nvSpPr>
            <p:spPr>
              <a:xfrm>
                <a:off x="411475" y="2269700"/>
                <a:ext cx="1733700" cy="17337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1" name="Google Shape;901;p28"/>
              <p:cNvGrpSpPr/>
              <p:nvPr/>
            </p:nvGrpSpPr>
            <p:grpSpPr>
              <a:xfrm flipH="1">
                <a:off x="626396" y="1726852"/>
                <a:ext cx="1518771" cy="2767404"/>
                <a:chOff x="703817" y="2063650"/>
                <a:chExt cx="1149017" cy="2093505"/>
              </a:xfrm>
            </p:grpSpPr>
            <p:sp>
              <p:nvSpPr>
                <p:cNvPr id="902" name="Google Shape;902;p28"/>
                <p:cNvSpPr/>
                <p:nvPr/>
              </p:nvSpPr>
              <p:spPr>
                <a:xfrm>
                  <a:off x="756525" y="3430852"/>
                  <a:ext cx="268030" cy="150363"/>
                </a:xfrm>
                <a:custGeom>
                  <a:avLst/>
                  <a:gdLst/>
                  <a:ahLst/>
                  <a:cxnLst/>
                  <a:rect l="l" t="t" r="r" b="b"/>
                  <a:pathLst>
                    <a:path w="5517" h="3095" extrusionOk="0">
                      <a:moveTo>
                        <a:pt x="5164" y="1"/>
                      </a:moveTo>
                      <a:lnTo>
                        <a:pt x="1" y="991"/>
                      </a:lnTo>
                      <a:lnTo>
                        <a:pt x="231" y="2223"/>
                      </a:lnTo>
                      <a:cubicBezTo>
                        <a:pt x="326" y="2761"/>
                        <a:pt x="1101" y="3094"/>
                        <a:pt x="2117" y="3094"/>
                      </a:cubicBezTo>
                      <a:cubicBezTo>
                        <a:pt x="2407" y="3094"/>
                        <a:pt x="2717" y="3067"/>
                        <a:pt x="3036" y="3009"/>
                      </a:cubicBezTo>
                      <a:cubicBezTo>
                        <a:pt x="4459" y="2753"/>
                        <a:pt x="5516" y="1994"/>
                        <a:pt x="5395" y="1302"/>
                      </a:cubicBezTo>
                      <a:cubicBezTo>
                        <a:pt x="5381" y="1235"/>
                        <a:pt x="5164" y="1"/>
                        <a:pt x="51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8"/>
                <p:cNvSpPr/>
                <p:nvPr/>
              </p:nvSpPr>
              <p:spPr>
                <a:xfrm>
                  <a:off x="750598" y="3392229"/>
                  <a:ext cx="263414" cy="129035"/>
                </a:xfrm>
                <a:custGeom>
                  <a:avLst/>
                  <a:gdLst/>
                  <a:ahLst/>
                  <a:cxnLst/>
                  <a:rect l="l" t="t" r="r" b="b"/>
                  <a:pathLst>
                    <a:path w="5422" h="2656" extrusionOk="0">
                      <a:moveTo>
                        <a:pt x="3380" y="1"/>
                      </a:moveTo>
                      <a:cubicBezTo>
                        <a:pt x="3099" y="1"/>
                        <a:pt x="2800" y="26"/>
                        <a:pt x="2494" y="78"/>
                      </a:cubicBezTo>
                      <a:cubicBezTo>
                        <a:pt x="1071" y="335"/>
                        <a:pt x="0" y="1094"/>
                        <a:pt x="123" y="1786"/>
                      </a:cubicBezTo>
                      <a:cubicBezTo>
                        <a:pt x="217" y="2323"/>
                        <a:pt x="1002" y="2656"/>
                        <a:pt x="2022" y="2656"/>
                      </a:cubicBezTo>
                      <a:cubicBezTo>
                        <a:pt x="2313" y="2656"/>
                        <a:pt x="2623" y="2629"/>
                        <a:pt x="2942" y="2572"/>
                      </a:cubicBezTo>
                      <a:cubicBezTo>
                        <a:pt x="4364" y="2314"/>
                        <a:pt x="5421" y="1555"/>
                        <a:pt x="5300" y="864"/>
                      </a:cubicBezTo>
                      <a:cubicBezTo>
                        <a:pt x="5204" y="332"/>
                        <a:pt x="4407" y="1"/>
                        <a:pt x="33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8"/>
                <p:cNvSpPr/>
                <p:nvPr/>
              </p:nvSpPr>
              <p:spPr>
                <a:xfrm>
                  <a:off x="1391206" y="2085269"/>
                  <a:ext cx="445113" cy="1471661"/>
                </a:xfrm>
                <a:custGeom>
                  <a:avLst/>
                  <a:gdLst/>
                  <a:ahLst/>
                  <a:cxnLst/>
                  <a:rect l="l" t="t" r="r" b="b"/>
                  <a:pathLst>
                    <a:path w="9162" h="30292" extrusionOk="0">
                      <a:moveTo>
                        <a:pt x="7698" y="1"/>
                      </a:moveTo>
                      <a:lnTo>
                        <a:pt x="0" y="30292"/>
                      </a:lnTo>
                      <a:lnTo>
                        <a:pt x="2087" y="29654"/>
                      </a:lnTo>
                      <a:cubicBezTo>
                        <a:pt x="4364" y="20465"/>
                        <a:pt x="9162" y="136"/>
                        <a:pt x="9162" y="136"/>
                      </a:cubicBezTo>
                      <a:cubicBezTo>
                        <a:pt x="8674" y="69"/>
                        <a:pt x="8105" y="69"/>
                        <a:pt x="7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8"/>
                <p:cNvSpPr/>
                <p:nvPr/>
              </p:nvSpPr>
              <p:spPr>
                <a:xfrm>
                  <a:off x="703817" y="3581209"/>
                  <a:ext cx="775668" cy="575946"/>
                </a:xfrm>
                <a:custGeom>
                  <a:avLst/>
                  <a:gdLst/>
                  <a:ahLst/>
                  <a:cxnLst/>
                  <a:rect l="l" t="t" r="r" b="b"/>
                  <a:pathLst>
                    <a:path w="15966" h="11855" extrusionOk="0">
                      <a:moveTo>
                        <a:pt x="15965" y="1"/>
                      </a:moveTo>
                      <a:lnTo>
                        <a:pt x="13865" y="624"/>
                      </a:lnTo>
                      <a:lnTo>
                        <a:pt x="13282" y="2955"/>
                      </a:lnTo>
                      <a:cubicBezTo>
                        <a:pt x="12523" y="5069"/>
                        <a:pt x="4243" y="7333"/>
                        <a:pt x="1451" y="8038"/>
                      </a:cubicBezTo>
                      <a:cubicBezTo>
                        <a:pt x="556" y="8241"/>
                        <a:pt x="136" y="8241"/>
                        <a:pt x="68" y="9285"/>
                      </a:cubicBezTo>
                      <a:cubicBezTo>
                        <a:pt x="0" y="10044"/>
                        <a:pt x="407" y="11168"/>
                        <a:pt x="976" y="11656"/>
                      </a:cubicBezTo>
                      <a:cubicBezTo>
                        <a:pt x="1105" y="11792"/>
                        <a:pt x="1356" y="11854"/>
                        <a:pt x="1702" y="11854"/>
                      </a:cubicBezTo>
                      <a:cubicBezTo>
                        <a:pt x="4508" y="11854"/>
                        <a:pt x="13546" y="7766"/>
                        <a:pt x="14149" y="6439"/>
                      </a:cubicBezTo>
                      <a:cubicBezTo>
                        <a:pt x="14474" y="5720"/>
                        <a:pt x="15152" y="3240"/>
                        <a:pt x="159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8"/>
                <p:cNvSpPr/>
                <p:nvPr/>
              </p:nvSpPr>
              <p:spPr>
                <a:xfrm>
                  <a:off x="1377408" y="3525923"/>
                  <a:ext cx="115238" cy="85602"/>
                </a:xfrm>
                <a:custGeom>
                  <a:avLst/>
                  <a:gdLst/>
                  <a:ahLst/>
                  <a:cxnLst/>
                  <a:rect l="l" t="t" r="r" b="b"/>
                  <a:pathLst>
                    <a:path w="2372" h="1762" extrusionOk="0">
                      <a:moveTo>
                        <a:pt x="2371" y="0"/>
                      </a:moveTo>
                      <a:lnTo>
                        <a:pt x="284" y="638"/>
                      </a:lnTo>
                      <a:lnTo>
                        <a:pt x="0" y="1762"/>
                      </a:lnTo>
                      <a:lnTo>
                        <a:pt x="2100" y="1139"/>
                      </a:lnTo>
                      <a:cubicBezTo>
                        <a:pt x="2196" y="773"/>
                        <a:pt x="2277" y="394"/>
                        <a:pt x="2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8"/>
                <p:cNvSpPr/>
                <p:nvPr/>
              </p:nvSpPr>
              <p:spPr>
                <a:xfrm>
                  <a:off x="1656027" y="2063650"/>
                  <a:ext cx="196808" cy="420822"/>
                </a:xfrm>
                <a:custGeom>
                  <a:avLst/>
                  <a:gdLst/>
                  <a:ahLst/>
                  <a:cxnLst/>
                  <a:rect l="l" t="t" r="r" b="b"/>
                  <a:pathLst>
                    <a:path w="4051" h="8662" extrusionOk="0">
                      <a:moveTo>
                        <a:pt x="2765" y="0"/>
                      </a:moveTo>
                      <a:cubicBezTo>
                        <a:pt x="2665" y="0"/>
                        <a:pt x="2571" y="9"/>
                        <a:pt x="2491" y="26"/>
                      </a:cubicBezTo>
                      <a:cubicBezTo>
                        <a:pt x="1759" y="229"/>
                        <a:pt x="675" y="6951"/>
                        <a:pt x="187" y="7887"/>
                      </a:cubicBezTo>
                      <a:lnTo>
                        <a:pt x="160" y="8104"/>
                      </a:lnTo>
                      <a:cubicBezTo>
                        <a:pt x="0" y="8394"/>
                        <a:pt x="592" y="8662"/>
                        <a:pt x="1191" y="8662"/>
                      </a:cubicBezTo>
                      <a:cubicBezTo>
                        <a:pt x="1655" y="8662"/>
                        <a:pt x="2123" y="8500"/>
                        <a:pt x="2247" y="8062"/>
                      </a:cubicBezTo>
                      <a:cubicBezTo>
                        <a:pt x="2491" y="7331"/>
                        <a:pt x="3738" y="1842"/>
                        <a:pt x="3873" y="1110"/>
                      </a:cubicBezTo>
                      <a:cubicBezTo>
                        <a:pt x="3982" y="622"/>
                        <a:pt x="4050" y="473"/>
                        <a:pt x="3602" y="202"/>
                      </a:cubicBezTo>
                      <a:cubicBezTo>
                        <a:pt x="3391" y="71"/>
                        <a:pt x="3053" y="0"/>
                        <a:pt x="2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08" name="Google Shape;908;p28"/>
            <p:cNvGrpSpPr/>
            <p:nvPr/>
          </p:nvGrpSpPr>
          <p:grpSpPr>
            <a:xfrm rot="-1926716">
              <a:off x="831967" y="4284812"/>
              <a:ext cx="402387" cy="80686"/>
              <a:chOff x="6431850" y="2651225"/>
              <a:chExt cx="500700" cy="100400"/>
            </a:xfrm>
          </p:grpSpPr>
          <p:cxnSp>
            <p:nvCxnSpPr>
              <p:cNvPr id="909" name="Google Shape;909;p28"/>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910" name="Google Shape;910;p28"/>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911" name="Google Shape;911;p28"/>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nvGrpSpPr>
            <p:cNvPr id="912" name="Google Shape;912;p28"/>
            <p:cNvGrpSpPr/>
            <p:nvPr/>
          </p:nvGrpSpPr>
          <p:grpSpPr>
            <a:xfrm rot="-1926716">
              <a:off x="1453704" y="3802212"/>
              <a:ext cx="402387" cy="80686"/>
              <a:chOff x="6431850" y="2651225"/>
              <a:chExt cx="500700" cy="100400"/>
            </a:xfrm>
          </p:grpSpPr>
          <p:cxnSp>
            <p:nvCxnSpPr>
              <p:cNvPr id="913" name="Google Shape;913;p28"/>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914" name="Google Shape;914;p28"/>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915" name="Google Shape;915;p28"/>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sp>
        <p:nvSpPr>
          <p:cNvPr id="922" name="Rectangle: Rounded Corners 921">
            <a:extLst>
              <a:ext uri="{FF2B5EF4-FFF2-40B4-BE49-F238E27FC236}">
                <a16:creationId xmlns:a16="http://schemas.microsoft.com/office/drawing/2014/main" xmlns="" id="{1B5D42FA-179E-71C2-A1E3-76C808F2BA85}"/>
              </a:ext>
            </a:extLst>
          </p:cNvPr>
          <p:cNvSpPr/>
          <p:nvPr/>
        </p:nvSpPr>
        <p:spPr>
          <a:xfrm>
            <a:off x="2142309" y="3170225"/>
            <a:ext cx="6757855" cy="932827"/>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22"/>
                                        </p:tgtEl>
                                        <p:attrNameLst>
                                          <p:attrName>style.visibility</p:attrName>
                                        </p:attrNameLst>
                                      </p:cBhvr>
                                      <p:to>
                                        <p:strVal val="visible"/>
                                      </p:to>
                                    </p:set>
                                    <p:animEffect transition="in" filter="wipe(up)">
                                      <p:cBhvr>
                                        <p:cTn id="7" dur="500"/>
                                        <p:tgtEl>
                                          <p:spTgt spid="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grpSp>
        <p:nvGrpSpPr>
          <p:cNvPr id="308" name="Google Shape;308;p22"/>
          <p:cNvGrpSpPr/>
          <p:nvPr/>
        </p:nvGrpSpPr>
        <p:grpSpPr>
          <a:xfrm>
            <a:off x="3543757" y="2011206"/>
            <a:ext cx="2056200" cy="2056200"/>
            <a:chOff x="3543757" y="1767366"/>
            <a:chExt cx="2056200" cy="2056200"/>
          </a:xfrm>
        </p:grpSpPr>
        <p:grpSp>
          <p:nvGrpSpPr>
            <p:cNvPr id="309" name="Google Shape;309;p22"/>
            <p:cNvGrpSpPr/>
            <p:nvPr/>
          </p:nvGrpSpPr>
          <p:grpSpPr>
            <a:xfrm>
              <a:off x="3543757" y="1767366"/>
              <a:ext cx="2056200" cy="2056200"/>
              <a:chOff x="3543757" y="1767366"/>
              <a:chExt cx="2056200" cy="2056200"/>
            </a:xfrm>
          </p:grpSpPr>
          <p:sp>
            <p:nvSpPr>
              <p:cNvPr id="310" name="Google Shape;310;p22"/>
              <p:cNvSpPr/>
              <p:nvPr/>
            </p:nvSpPr>
            <p:spPr>
              <a:xfrm>
                <a:off x="3543757" y="1767366"/>
                <a:ext cx="2056200" cy="2056200"/>
              </a:xfrm>
              <a:prstGeom prst="ellipse">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2"/>
              <p:cNvSpPr/>
              <p:nvPr/>
            </p:nvSpPr>
            <p:spPr>
              <a:xfrm>
                <a:off x="3755055" y="1978572"/>
                <a:ext cx="1633800" cy="1633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 name="Google Shape;312;p22"/>
            <p:cNvGrpSpPr/>
            <p:nvPr/>
          </p:nvGrpSpPr>
          <p:grpSpPr>
            <a:xfrm>
              <a:off x="4153900" y="2408175"/>
              <a:ext cx="836200" cy="774600"/>
              <a:chOff x="1268825" y="3581350"/>
              <a:chExt cx="836200" cy="774600"/>
            </a:xfrm>
          </p:grpSpPr>
          <p:sp>
            <p:nvSpPr>
              <p:cNvPr id="313" name="Google Shape;313;p22"/>
              <p:cNvSpPr/>
              <p:nvPr/>
            </p:nvSpPr>
            <p:spPr>
              <a:xfrm>
                <a:off x="1268825" y="3682950"/>
                <a:ext cx="836200" cy="673000"/>
              </a:xfrm>
              <a:custGeom>
                <a:avLst/>
                <a:gdLst/>
                <a:ahLst/>
                <a:cxnLst/>
                <a:rect l="l" t="t" r="r" b="b"/>
                <a:pathLst>
                  <a:path w="33448" h="26920" extrusionOk="0">
                    <a:moveTo>
                      <a:pt x="8239" y="1"/>
                    </a:moveTo>
                    <a:cubicBezTo>
                      <a:pt x="7932" y="1"/>
                      <a:pt x="7608" y="12"/>
                      <a:pt x="7265" y="34"/>
                    </a:cubicBezTo>
                    <a:cubicBezTo>
                      <a:pt x="2620" y="341"/>
                      <a:pt x="1" y="10704"/>
                      <a:pt x="4679" y="20257"/>
                    </a:cubicBezTo>
                    <a:cubicBezTo>
                      <a:pt x="7036" y="25077"/>
                      <a:pt x="9116" y="26245"/>
                      <a:pt x="10970" y="26245"/>
                    </a:cubicBezTo>
                    <a:cubicBezTo>
                      <a:pt x="11847" y="26245"/>
                      <a:pt x="12673" y="25984"/>
                      <a:pt x="13454" y="25723"/>
                    </a:cubicBezTo>
                    <a:cubicBezTo>
                      <a:pt x="14239" y="25469"/>
                      <a:pt x="14977" y="25205"/>
                      <a:pt x="15676" y="25205"/>
                    </a:cubicBezTo>
                    <a:cubicBezTo>
                      <a:pt x="15728" y="25205"/>
                      <a:pt x="15780" y="25206"/>
                      <a:pt x="15831" y="25209"/>
                    </a:cubicBezTo>
                    <a:cubicBezTo>
                      <a:pt x="17397" y="25317"/>
                      <a:pt x="18981" y="26919"/>
                      <a:pt x="21056" y="26919"/>
                    </a:cubicBezTo>
                    <a:cubicBezTo>
                      <a:pt x="22786" y="26919"/>
                      <a:pt x="24857" y="25805"/>
                      <a:pt x="27542" y="21780"/>
                    </a:cubicBezTo>
                    <a:cubicBezTo>
                      <a:pt x="33447" y="12939"/>
                      <a:pt x="32242" y="2313"/>
                      <a:pt x="27674" y="1393"/>
                    </a:cubicBezTo>
                    <a:cubicBezTo>
                      <a:pt x="26703" y="1196"/>
                      <a:pt x="25876" y="1120"/>
                      <a:pt x="25132" y="1120"/>
                    </a:cubicBezTo>
                    <a:cubicBezTo>
                      <a:pt x="23886" y="1120"/>
                      <a:pt x="22878" y="1333"/>
                      <a:pt x="21835" y="1546"/>
                    </a:cubicBezTo>
                    <a:cubicBezTo>
                      <a:pt x="20799" y="1753"/>
                      <a:pt x="19719" y="1960"/>
                      <a:pt x="18332" y="1960"/>
                    </a:cubicBezTo>
                    <a:cubicBezTo>
                      <a:pt x="18032" y="1960"/>
                      <a:pt x="17718" y="1950"/>
                      <a:pt x="17387" y="1929"/>
                    </a:cubicBezTo>
                    <a:cubicBezTo>
                      <a:pt x="13399" y="1665"/>
                      <a:pt x="12108" y="1"/>
                      <a:pt x="8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2"/>
              <p:cNvSpPr/>
              <p:nvPr/>
            </p:nvSpPr>
            <p:spPr>
              <a:xfrm>
                <a:off x="1497250" y="3582450"/>
                <a:ext cx="214200" cy="115050"/>
              </a:xfrm>
              <a:custGeom>
                <a:avLst/>
                <a:gdLst/>
                <a:ahLst/>
                <a:cxnLst/>
                <a:rect l="l" t="t" r="r" b="b"/>
                <a:pathLst>
                  <a:path w="8568" h="4602" extrusionOk="0">
                    <a:moveTo>
                      <a:pt x="0" y="1"/>
                    </a:moveTo>
                    <a:cubicBezTo>
                      <a:pt x="1085" y="690"/>
                      <a:pt x="2367" y="987"/>
                      <a:pt x="3616" y="1293"/>
                    </a:cubicBezTo>
                    <a:cubicBezTo>
                      <a:pt x="4952" y="1622"/>
                      <a:pt x="6333" y="1995"/>
                      <a:pt x="7396" y="2881"/>
                    </a:cubicBezTo>
                    <a:cubicBezTo>
                      <a:pt x="7735" y="3166"/>
                      <a:pt x="8031" y="3506"/>
                      <a:pt x="8228" y="3889"/>
                    </a:cubicBezTo>
                    <a:cubicBezTo>
                      <a:pt x="8348" y="4130"/>
                      <a:pt x="8513" y="4339"/>
                      <a:pt x="8567" y="4602"/>
                    </a:cubicBezTo>
                    <a:cubicBezTo>
                      <a:pt x="8535" y="3539"/>
                      <a:pt x="7593" y="2433"/>
                      <a:pt x="6848" y="1852"/>
                    </a:cubicBezTo>
                    <a:cubicBezTo>
                      <a:pt x="5862" y="1096"/>
                      <a:pt x="4645" y="702"/>
                      <a:pt x="3440" y="471"/>
                    </a:cubicBezTo>
                    <a:cubicBezTo>
                      <a:pt x="2301" y="264"/>
                      <a:pt x="1140" y="1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2"/>
              <p:cNvSpPr/>
              <p:nvPr/>
            </p:nvSpPr>
            <p:spPr>
              <a:xfrm>
                <a:off x="1492325" y="3581350"/>
                <a:ext cx="221325" cy="118900"/>
              </a:xfrm>
              <a:custGeom>
                <a:avLst/>
                <a:gdLst/>
                <a:ahLst/>
                <a:cxnLst/>
                <a:rect l="l" t="t" r="r" b="b"/>
                <a:pathLst>
                  <a:path w="8853" h="4756" extrusionOk="0">
                    <a:moveTo>
                      <a:pt x="0" y="1"/>
                    </a:moveTo>
                    <a:cubicBezTo>
                      <a:pt x="1468" y="1425"/>
                      <a:pt x="3101" y="2794"/>
                      <a:pt x="5062" y="3320"/>
                    </a:cubicBezTo>
                    <a:cubicBezTo>
                      <a:pt x="5719" y="3495"/>
                      <a:pt x="6354" y="3331"/>
                      <a:pt x="7023" y="3507"/>
                    </a:cubicBezTo>
                    <a:cubicBezTo>
                      <a:pt x="7834" y="3704"/>
                      <a:pt x="8666" y="4174"/>
                      <a:pt x="8808" y="4755"/>
                    </a:cubicBezTo>
                    <a:cubicBezTo>
                      <a:pt x="8816" y="4727"/>
                      <a:pt x="8825" y="4721"/>
                      <a:pt x="8832" y="4721"/>
                    </a:cubicBezTo>
                    <a:cubicBezTo>
                      <a:pt x="8836" y="4721"/>
                      <a:pt x="8841" y="4724"/>
                      <a:pt x="8844" y="4724"/>
                    </a:cubicBezTo>
                    <a:cubicBezTo>
                      <a:pt x="8849" y="4724"/>
                      <a:pt x="8852" y="4718"/>
                      <a:pt x="8852" y="4690"/>
                    </a:cubicBezTo>
                    <a:cubicBezTo>
                      <a:pt x="8808" y="4427"/>
                      <a:pt x="8545" y="4174"/>
                      <a:pt x="8425" y="3933"/>
                    </a:cubicBezTo>
                    <a:cubicBezTo>
                      <a:pt x="8228" y="3550"/>
                      <a:pt x="7932" y="3210"/>
                      <a:pt x="7593" y="2925"/>
                    </a:cubicBezTo>
                    <a:cubicBezTo>
                      <a:pt x="6530" y="2039"/>
                      <a:pt x="5149" y="1666"/>
                      <a:pt x="3813" y="1337"/>
                    </a:cubicBezTo>
                    <a:cubicBezTo>
                      <a:pt x="2564" y="1031"/>
                      <a:pt x="1282" y="734"/>
                      <a:pt x="197" y="45"/>
                    </a:cubicBezTo>
                    <a:cubicBezTo>
                      <a:pt x="132" y="33"/>
                      <a:pt x="66" y="1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2"/>
              <p:cNvSpPr/>
              <p:nvPr/>
            </p:nvSpPr>
            <p:spPr>
              <a:xfrm>
                <a:off x="1690600" y="3623800"/>
                <a:ext cx="95075" cy="149550"/>
              </a:xfrm>
              <a:custGeom>
                <a:avLst/>
                <a:gdLst/>
                <a:ahLst/>
                <a:cxnLst/>
                <a:rect l="l" t="t" r="r" b="b"/>
                <a:pathLst>
                  <a:path w="3803" h="5982" extrusionOk="0">
                    <a:moveTo>
                      <a:pt x="3331" y="1"/>
                    </a:moveTo>
                    <a:cubicBezTo>
                      <a:pt x="3331" y="1"/>
                      <a:pt x="3309" y="22"/>
                      <a:pt x="3255" y="56"/>
                    </a:cubicBezTo>
                    <a:cubicBezTo>
                      <a:pt x="3211" y="88"/>
                      <a:pt x="3145" y="132"/>
                      <a:pt x="3058" y="198"/>
                    </a:cubicBezTo>
                    <a:cubicBezTo>
                      <a:pt x="2904" y="329"/>
                      <a:pt x="2685" y="516"/>
                      <a:pt x="2455" y="757"/>
                    </a:cubicBezTo>
                    <a:cubicBezTo>
                      <a:pt x="2335" y="877"/>
                      <a:pt x="2203" y="1008"/>
                      <a:pt x="2082" y="1151"/>
                    </a:cubicBezTo>
                    <a:cubicBezTo>
                      <a:pt x="1962" y="1305"/>
                      <a:pt x="1831" y="1458"/>
                      <a:pt x="1710" y="1622"/>
                    </a:cubicBezTo>
                    <a:cubicBezTo>
                      <a:pt x="1644" y="1710"/>
                      <a:pt x="1590" y="1797"/>
                      <a:pt x="1524" y="1885"/>
                    </a:cubicBezTo>
                    <a:cubicBezTo>
                      <a:pt x="1469" y="1972"/>
                      <a:pt x="1403" y="2060"/>
                      <a:pt x="1349" y="2148"/>
                    </a:cubicBezTo>
                    <a:cubicBezTo>
                      <a:pt x="1293" y="2235"/>
                      <a:pt x="1239" y="2334"/>
                      <a:pt x="1173" y="2422"/>
                    </a:cubicBezTo>
                    <a:cubicBezTo>
                      <a:pt x="1118" y="2520"/>
                      <a:pt x="1074" y="2619"/>
                      <a:pt x="1020" y="2717"/>
                    </a:cubicBezTo>
                    <a:lnTo>
                      <a:pt x="976" y="2783"/>
                    </a:lnTo>
                    <a:lnTo>
                      <a:pt x="954" y="2816"/>
                    </a:lnTo>
                    <a:lnTo>
                      <a:pt x="954" y="2827"/>
                    </a:lnTo>
                    <a:lnTo>
                      <a:pt x="943" y="2838"/>
                    </a:lnTo>
                    <a:lnTo>
                      <a:pt x="943" y="2849"/>
                    </a:lnTo>
                    <a:lnTo>
                      <a:pt x="932" y="2860"/>
                    </a:lnTo>
                    <a:lnTo>
                      <a:pt x="867" y="3002"/>
                    </a:lnTo>
                    <a:cubicBezTo>
                      <a:pt x="823" y="3101"/>
                      <a:pt x="779" y="3199"/>
                      <a:pt x="724" y="3287"/>
                    </a:cubicBezTo>
                    <a:cubicBezTo>
                      <a:pt x="702" y="3342"/>
                      <a:pt x="680" y="3386"/>
                      <a:pt x="658" y="3430"/>
                    </a:cubicBezTo>
                    <a:lnTo>
                      <a:pt x="626" y="3506"/>
                    </a:lnTo>
                    <a:lnTo>
                      <a:pt x="592" y="3583"/>
                    </a:lnTo>
                    <a:cubicBezTo>
                      <a:pt x="560" y="3671"/>
                      <a:pt x="516" y="3769"/>
                      <a:pt x="483" y="3868"/>
                    </a:cubicBezTo>
                    <a:cubicBezTo>
                      <a:pt x="450" y="3966"/>
                      <a:pt x="407" y="4054"/>
                      <a:pt x="373" y="4153"/>
                    </a:cubicBezTo>
                    <a:cubicBezTo>
                      <a:pt x="341" y="4241"/>
                      <a:pt x="319" y="4339"/>
                      <a:pt x="286" y="4426"/>
                    </a:cubicBezTo>
                    <a:cubicBezTo>
                      <a:pt x="264" y="4514"/>
                      <a:pt x="231" y="4602"/>
                      <a:pt x="209" y="4679"/>
                    </a:cubicBezTo>
                    <a:cubicBezTo>
                      <a:pt x="187" y="4766"/>
                      <a:pt x="166" y="4843"/>
                      <a:pt x="144" y="4930"/>
                    </a:cubicBezTo>
                    <a:cubicBezTo>
                      <a:pt x="132" y="5007"/>
                      <a:pt x="110" y="5084"/>
                      <a:pt x="100" y="5149"/>
                    </a:cubicBezTo>
                    <a:cubicBezTo>
                      <a:pt x="88" y="5227"/>
                      <a:pt x="67" y="5292"/>
                      <a:pt x="56" y="5358"/>
                    </a:cubicBezTo>
                    <a:cubicBezTo>
                      <a:pt x="34" y="5489"/>
                      <a:pt x="23" y="5599"/>
                      <a:pt x="23" y="5697"/>
                    </a:cubicBezTo>
                    <a:cubicBezTo>
                      <a:pt x="1" y="5785"/>
                      <a:pt x="12" y="5862"/>
                      <a:pt x="1" y="5906"/>
                    </a:cubicBezTo>
                    <a:lnTo>
                      <a:pt x="1" y="5982"/>
                    </a:lnTo>
                    <a:cubicBezTo>
                      <a:pt x="1" y="5982"/>
                      <a:pt x="12" y="5960"/>
                      <a:pt x="12" y="5906"/>
                    </a:cubicBezTo>
                    <a:cubicBezTo>
                      <a:pt x="23" y="5862"/>
                      <a:pt x="34" y="5785"/>
                      <a:pt x="56" y="5697"/>
                    </a:cubicBezTo>
                    <a:cubicBezTo>
                      <a:pt x="78" y="5610"/>
                      <a:pt x="110" y="5500"/>
                      <a:pt x="144" y="5380"/>
                    </a:cubicBezTo>
                    <a:lnTo>
                      <a:pt x="209" y="5183"/>
                    </a:lnTo>
                    <a:cubicBezTo>
                      <a:pt x="231" y="5117"/>
                      <a:pt x="264" y="5040"/>
                      <a:pt x="297" y="4974"/>
                    </a:cubicBezTo>
                    <a:cubicBezTo>
                      <a:pt x="319" y="4898"/>
                      <a:pt x="351" y="4821"/>
                      <a:pt x="385" y="4745"/>
                    </a:cubicBezTo>
                    <a:cubicBezTo>
                      <a:pt x="417" y="4667"/>
                      <a:pt x="461" y="4580"/>
                      <a:pt x="494" y="4504"/>
                    </a:cubicBezTo>
                    <a:cubicBezTo>
                      <a:pt x="538" y="4426"/>
                      <a:pt x="570" y="4339"/>
                      <a:pt x="614" y="4251"/>
                    </a:cubicBezTo>
                    <a:cubicBezTo>
                      <a:pt x="658" y="4175"/>
                      <a:pt x="713" y="4087"/>
                      <a:pt x="757" y="4000"/>
                    </a:cubicBezTo>
                    <a:cubicBezTo>
                      <a:pt x="801" y="3922"/>
                      <a:pt x="855" y="3835"/>
                      <a:pt x="899" y="3747"/>
                    </a:cubicBezTo>
                    <a:lnTo>
                      <a:pt x="943" y="3681"/>
                    </a:lnTo>
                    <a:lnTo>
                      <a:pt x="987" y="3616"/>
                    </a:lnTo>
                    <a:cubicBezTo>
                      <a:pt x="1009" y="3572"/>
                      <a:pt x="1042" y="3528"/>
                      <a:pt x="1074" y="3484"/>
                    </a:cubicBezTo>
                    <a:cubicBezTo>
                      <a:pt x="1130" y="3397"/>
                      <a:pt x="1184" y="3309"/>
                      <a:pt x="1250" y="3221"/>
                    </a:cubicBezTo>
                    <a:lnTo>
                      <a:pt x="1337" y="3090"/>
                    </a:lnTo>
                    <a:lnTo>
                      <a:pt x="1349" y="3079"/>
                    </a:lnTo>
                    <a:lnTo>
                      <a:pt x="1349" y="3068"/>
                    </a:lnTo>
                    <a:lnTo>
                      <a:pt x="1381" y="3036"/>
                    </a:lnTo>
                    <a:lnTo>
                      <a:pt x="1425" y="2970"/>
                    </a:lnTo>
                    <a:cubicBezTo>
                      <a:pt x="1491" y="2893"/>
                      <a:pt x="1546" y="2805"/>
                      <a:pt x="1612" y="2729"/>
                    </a:cubicBezTo>
                    <a:cubicBezTo>
                      <a:pt x="1677" y="2652"/>
                      <a:pt x="1743" y="2564"/>
                      <a:pt x="1809" y="2488"/>
                    </a:cubicBezTo>
                    <a:cubicBezTo>
                      <a:pt x="1875" y="2411"/>
                      <a:pt x="1940" y="2334"/>
                      <a:pt x="2006" y="2269"/>
                    </a:cubicBezTo>
                    <a:cubicBezTo>
                      <a:pt x="2072" y="2192"/>
                      <a:pt x="2148" y="2126"/>
                      <a:pt x="2214" y="2050"/>
                    </a:cubicBezTo>
                    <a:cubicBezTo>
                      <a:pt x="2345" y="1918"/>
                      <a:pt x="2477" y="1787"/>
                      <a:pt x="2608" y="1677"/>
                    </a:cubicBezTo>
                    <a:cubicBezTo>
                      <a:pt x="2740" y="1556"/>
                      <a:pt x="2871" y="1458"/>
                      <a:pt x="2992" y="1359"/>
                    </a:cubicBezTo>
                    <a:cubicBezTo>
                      <a:pt x="3233" y="1184"/>
                      <a:pt x="3441" y="1042"/>
                      <a:pt x="3584" y="965"/>
                    </a:cubicBezTo>
                    <a:cubicBezTo>
                      <a:pt x="3660" y="921"/>
                      <a:pt x="3715" y="888"/>
                      <a:pt x="3759" y="866"/>
                    </a:cubicBezTo>
                    <a:cubicBezTo>
                      <a:pt x="3791" y="855"/>
                      <a:pt x="3803" y="844"/>
                      <a:pt x="3803" y="844"/>
                    </a:cubicBezTo>
                    <a:lnTo>
                      <a:pt x="3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2"/>
              <p:cNvSpPr/>
              <p:nvPr/>
            </p:nvSpPr>
            <p:spPr>
              <a:xfrm>
                <a:off x="1590650" y="3738275"/>
                <a:ext cx="209275" cy="36725"/>
              </a:xfrm>
              <a:custGeom>
                <a:avLst/>
                <a:gdLst/>
                <a:ahLst/>
                <a:cxnLst/>
                <a:rect l="l" t="t" r="r" b="b"/>
                <a:pathLst>
                  <a:path w="8371" h="1469" extrusionOk="0">
                    <a:moveTo>
                      <a:pt x="1" y="1"/>
                    </a:moveTo>
                    <a:cubicBezTo>
                      <a:pt x="1" y="1"/>
                      <a:pt x="1688" y="1305"/>
                      <a:pt x="3999" y="1458"/>
                    </a:cubicBezTo>
                    <a:cubicBezTo>
                      <a:pt x="4152" y="1469"/>
                      <a:pt x="4317" y="1469"/>
                      <a:pt x="4470" y="1469"/>
                    </a:cubicBezTo>
                    <a:cubicBezTo>
                      <a:pt x="6584" y="1469"/>
                      <a:pt x="8370" y="560"/>
                      <a:pt x="8370" y="560"/>
                    </a:cubicBezTo>
                    <a:lnTo>
                      <a:pt x="8370" y="560"/>
                    </a:lnTo>
                    <a:cubicBezTo>
                      <a:pt x="8370" y="560"/>
                      <a:pt x="6759" y="889"/>
                      <a:pt x="4919" y="889"/>
                    </a:cubicBezTo>
                    <a:cubicBezTo>
                      <a:pt x="4656" y="889"/>
                      <a:pt x="4393" y="889"/>
                      <a:pt x="4120" y="867"/>
                    </a:cubicBezTo>
                    <a:cubicBezTo>
                      <a:pt x="4098" y="965"/>
                      <a:pt x="4076" y="1052"/>
                      <a:pt x="4054" y="1118"/>
                    </a:cubicBezTo>
                    <a:cubicBezTo>
                      <a:pt x="4032" y="1206"/>
                      <a:pt x="4021" y="1283"/>
                      <a:pt x="4010" y="1327"/>
                    </a:cubicBezTo>
                    <a:cubicBezTo>
                      <a:pt x="4010" y="1381"/>
                      <a:pt x="3999" y="1403"/>
                      <a:pt x="3999" y="1403"/>
                    </a:cubicBezTo>
                    <a:lnTo>
                      <a:pt x="3999" y="1327"/>
                    </a:lnTo>
                    <a:cubicBezTo>
                      <a:pt x="4010" y="1283"/>
                      <a:pt x="3999" y="1206"/>
                      <a:pt x="4021" y="1118"/>
                    </a:cubicBezTo>
                    <a:cubicBezTo>
                      <a:pt x="4021" y="1042"/>
                      <a:pt x="4032" y="954"/>
                      <a:pt x="4043" y="867"/>
                    </a:cubicBezTo>
                    <a:cubicBezTo>
                      <a:pt x="1874" y="724"/>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2"/>
              <p:cNvSpPr/>
              <p:nvPr/>
            </p:nvSpPr>
            <p:spPr>
              <a:xfrm>
                <a:off x="1690600" y="3759925"/>
                <a:ext cx="3050" cy="13425"/>
              </a:xfrm>
              <a:custGeom>
                <a:avLst/>
                <a:gdLst/>
                <a:ahLst/>
                <a:cxnLst/>
                <a:rect l="l" t="t" r="r" b="b"/>
                <a:pathLst>
                  <a:path w="122" h="537" extrusionOk="0">
                    <a:moveTo>
                      <a:pt x="45" y="1"/>
                    </a:moveTo>
                    <a:cubicBezTo>
                      <a:pt x="34" y="88"/>
                      <a:pt x="23" y="176"/>
                      <a:pt x="23" y="252"/>
                    </a:cubicBezTo>
                    <a:cubicBezTo>
                      <a:pt x="1" y="340"/>
                      <a:pt x="12" y="417"/>
                      <a:pt x="1" y="461"/>
                    </a:cubicBezTo>
                    <a:lnTo>
                      <a:pt x="1" y="537"/>
                    </a:lnTo>
                    <a:cubicBezTo>
                      <a:pt x="1" y="537"/>
                      <a:pt x="12" y="515"/>
                      <a:pt x="12" y="461"/>
                    </a:cubicBezTo>
                    <a:cubicBezTo>
                      <a:pt x="23" y="417"/>
                      <a:pt x="34" y="340"/>
                      <a:pt x="56" y="252"/>
                    </a:cubicBezTo>
                    <a:cubicBezTo>
                      <a:pt x="78" y="186"/>
                      <a:pt x="100" y="99"/>
                      <a:pt x="122" y="1"/>
                    </a:cubicBezTo>
                    <a:close/>
                  </a:path>
                </a:pathLst>
              </a:custGeom>
              <a:solidFill>
                <a:srgbClr val="332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2"/>
              <p:cNvSpPr/>
              <p:nvPr/>
            </p:nvSpPr>
            <p:spPr>
              <a:xfrm>
                <a:off x="1957650" y="4141725"/>
                <a:ext cx="47675" cy="85475"/>
              </a:xfrm>
              <a:custGeom>
                <a:avLst/>
                <a:gdLst/>
                <a:ahLst/>
                <a:cxnLst/>
                <a:rect l="l" t="t" r="r" b="b"/>
                <a:pathLst>
                  <a:path w="1907" h="3419" extrusionOk="0">
                    <a:moveTo>
                      <a:pt x="1907" y="0"/>
                    </a:moveTo>
                    <a:cubicBezTo>
                      <a:pt x="1895" y="0"/>
                      <a:pt x="1895" y="0"/>
                      <a:pt x="1895" y="11"/>
                    </a:cubicBezTo>
                    <a:lnTo>
                      <a:pt x="1907" y="0"/>
                    </a:lnTo>
                    <a:close/>
                    <a:moveTo>
                      <a:pt x="1775" y="285"/>
                    </a:moveTo>
                    <a:cubicBezTo>
                      <a:pt x="1775" y="285"/>
                      <a:pt x="1764" y="285"/>
                      <a:pt x="1764" y="295"/>
                    </a:cubicBezTo>
                    <a:lnTo>
                      <a:pt x="1775" y="285"/>
                    </a:lnTo>
                    <a:close/>
                    <a:moveTo>
                      <a:pt x="1688" y="471"/>
                    </a:moveTo>
                    <a:cubicBezTo>
                      <a:pt x="1676" y="471"/>
                      <a:pt x="1676" y="471"/>
                      <a:pt x="1676" y="482"/>
                    </a:cubicBezTo>
                    <a:cubicBezTo>
                      <a:pt x="1676" y="471"/>
                      <a:pt x="1688" y="471"/>
                      <a:pt x="1688" y="471"/>
                    </a:cubicBezTo>
                    <a:close/>
                    <a:moveTo>
                      <a:pt x="405" y="2793"/>
                    </a:moveTo>
                    <a:cubicBezTo>
                      <a:pt x="395" y="2793"/>
                      <a:pt x="395" y="2805"/>
                      <a:pt x="395" y="2805"/>
                    </a:cubicBezTo>
                    <a:lnTo>
                      <a:pt x="405" y="2793"/>
                    </a:lnTo>
                    <a:close/>
                    <a:moveTo>
                      <a:pt x="263" y="3012"/>
                    </a:moveTo>
                    <a:cubicBezTo>
                      <a:pt x="263" y="3024"/>
                      <a:pt x="252" y="3024"/>
                      <a:pt x="252" y="3024"/>
                    </a:cubicBezTo>
                    <a:cubicBezTo>
                      <a:pt x="263" y="3024"/>
                      <a:pt x="263" y="3024"/>
                      <a:pt x="263" y="3012"/>
                    </a:cubicBezTo>
                    <a:close/>
                    <a:moveTo>
                      <a:pt x="11" y="3407"/>
                    </a:moveTo>
                    <a:cubicBezTo>
                      <a:pt x="0" y="3407"/>
                      <a:pt x="0" y="3418"/>
                      <a:pt x="0" y="3418"/>
                    </a:cubicBezTo>
                    <a:lnTo>
                      <a:pt x="11" y="3407"/>
                    </a:lnTo>
                    <a:close/>
                  </a:path>
                </a:pathLst>
              </a:custGeom>
              <a:solidFill>
                <a:srgbClr val="FAA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2"/>
              <p:cNvSpPr/>
              <p:nvPr/>
            </p:nvSpPr>
            <p:spPr>
              <a:xfrm>
                <a:off x="1417275" y="3736100"/>
                <a:ext cx="666100" cy="619825"/>
              </a:xfrm>
              <a:custGeom>
                <a:avLst/>
                <a:gdLst/>
                <a:ahLst/>
                <a:cxnLst/>
                <a:rect l="l" t="t" r="r" b="b"/>
                <a:pathLst>
                  <a:path w="26644" h="24793" extrusionOk="0">
                    <a:moveTo>
                      <a:pt x="23225" y="0"/>
                    </a:moveTo>
                    <a:cubicBezTo>
                      <a:pt x="22020" y="5095"/>
                      <a:pt x="19720" y="10003"/>
                      <a:pt x="15864" y="13519"/>
                    </a:cubicBezTo>
                    <a:cubicBezTo>
                      <a:pt x="12993" y="16137"/>
                      <a:pt x="9411" y="17857"/>
                      <a:pt x="5719" y="19084"/>
                    </a:cubicBezTo>
                    <a:cubicBezTo>
                      <a:pt x="3857" y="19697"/>
                      <a:pt x="1940" y="20191"/>
                      <a:pt x="1" y="20420"/>
                    </a:cubicBezTo>
                    <a:cubicBezTo>
                      <a:pt x="1852" y="23335"/>
                      <a:pt x="3518" y="24123"/>
                      <a:pt x="5040" y="24123"/>
                    </a:cubicBezTo>
                    <a:cubicBezTo>
                      <a:pt x="5916" y="24123"/>
                      <a:pt x="6738" y="23860"/>
                      <a:pt x="7516" y="23597"/>
                    </a:cubicBezTo>
                    <a:cubicBezTo>
                      <a:pt x="8294" y="23346"/>
                      <a:pt x="9028" y="23083"/>
                      <a:pt x="9718" y="23083"/>
                    </a:cubicBezTo>
                    <a:lnTo>
                      <a:pt x="9893" y="23083"/>
                    </a:lnTo>
                    <a:cubicBezTo>
                      <a:pt x="11460" y="23193"/>
                      <a:pt x="13049" y="24792"/>
                      <a:pt x="15119" y="24792"/>
                    </a:cubicBezTo>
                    <a:cubicBezTo>
                      <a:pt x="16850" y="24792"/>
                      <a:pt x="18921" y="23685"/>
                      <a:pt x="21604" y="19654"/>
                    </a:cubicBezTo>
                    <a:cubicBezTo>
                      <a:pt x="21604" y="19654"/>
                      <a:pt x="21615" y="19654"/>
                      <a:pt x="21615" y="19643"/>
                    </a:cubicBezTo>
                    <a:lnTo>
                      <a:pt x="21626" y="19632"/>
                    </a:lnTo>
                    <a:lnTo>
                      <a:pt x="21626" y="19621"/>
                    </a:lnTo>
                    <a:cubicBezTo>
                      <a:pt x="21626" y="19621"/>
                      <a:pt x="21637" y="19621"/>
                      <a:pt x="21637" y="19610"/>
                    </a:cubicBezTo>
                    <a:lnTo>
                      <a:pt x="21637" y="19599"/>
                    </a:lnTo>
                    <a:lnTo>
                      <a:pt x="21648" y="19599"/>
                    </a:lnTo>
                    <a:lnTo>
                      <a:pt x="21648" y="19588"/>
                    </a:lnTo>
                    <a:cubicBezTo>
                      <a:pt x="21648" y="19588"/>
                      <a:pt x="21659" y="19588"/>
                      <a:pt x="21659" y="19577"/>
                    </a:cubicBezTo>
                    <a:lnTo>
                      <a:pt x="21670" y="19566"/>
                    </a:lnTo>
                    <a:lnTo>
                      <a:pt x="21670" y="19555"/>
                    </a:lnTo>
                    <a:lnTo>
                      <a:pt x="21681" y="19555"/>
                    </a:lnTo>
                    <a:lnTo>
                      <a:pt x="21681" y="19544"/>
                    </a:lnTo>
                    <a:lnTo>
                      <a:pt x="21681" y="19534"/>
                    </a:lnTo>
                    <a:lnTo>
                      <a:pt x="21692" y="19534"/>
                    </a:lnTo>
                    <a:lnTo>
                      <a:pt x="21692" y="19522"/>
                    </a:lnTo>
                    <a:lnTo>
                      <a:pt x="21703" y="19522"/>
                    </a:lnTo>
                    <a:lnTo>
                      <a:pt x="21703" y="19512"/>
                    </a:lnTo>
                    <a:lnTo>
                      <a:pt x="21703" y="19500"/>
                    </a:lnTo>
                    <a:lnTo>
                      <a:pt x="21714" y="19500"/>
                    </a:lnTo>
                    <a:lnTo>
                      <a:pt x="21714" y="19490"/>
                    </a:lnTo>
                    <a:cubicBezTo>
                      <a:pt x="21725" y="19490"/>
                      <a:pt x="21725" y="19478"/>
                      <a:pt x="21725" y="19478"/>
                    </a:cubicBezTo>
                    <a:cubicBezTo>
                      <a:pt x="21725" y="19468"/>
                      <a:pt x="21736" y="19468"/>
                      <a:pt x="21736" y="19468"/>
                    </a:cubicBezTo>
                    <a:lnTo>
                      <a:pt x="21736" y="19456"/>
                    </a:lnTo>
                    <a:lnTo>
                      <a:pt x="21747" y="19446"/>
                    </a:lnTo>
                    <a:lnTo>
                      <a:pt x="21747" y="19435"/>
                    </a:lnTo>
                    <a:lnTo>
                      <a:pt x="21757" y="19435"/>
                    </a:lnTo>
                    <a:lnTo>
                      <a:pt x="21757" y="19424"/>
                    </a:lnTo>
                    <a:cubicBezTo>
                      <a:pt x="21769" y="19424"/>
                      <a:pt x="21769" y="19413"/>
                      <a:pt x="21769" y="19413"/>
                    </a:cubicBezTo>
                    <a:cubicBezTo>
                      <a:pt x="21769" y="19402"/>
                      <a:pt x="21769" y="19402"/>
                      <a:pt x="21779" y="19402"/>
                    </a:cubicBezTo>
                    <a:lnTo>
                      <a:pt x="21779" y="19391"/>
                    </a:lnTo>
                    <a:lnTo>
                      <a:pt x="21791" y="19380"/>
                    </a:lnTo>
                    <a:cubicBezTo>
                      <a:pt x="21791" y="19380"/>
                      <a:pt x="21801" y="19369"/>
                      <a:pt x="21801" y="19358"/>
                    </a:cubicBezTo>
                    <a:lnTo>
                      <a:pt x="21813" y="19347"/>
                    </a:lnTo>
                    <a:lnTo>
                      <a:pt x="21813" y="19336"/>
                    </a:lnTo>
                    <a:cubicBezTo>
                      <a:pt x="21823" y="19336"/>
                      <a:pt x="21823" y="19336"/>
                      <a:pt x="21823" y="19325"/>
                    </a:cubicBezTo>
                    <a:lnTo>
                      <a:pt x="21823" y="19314"/>
                    </a:lnTo>
                    <a:lnTo>
                      <a:pt x="21835" y="19314"/>
                    </a:lnTo>
                    <a:lnTo>
                      <a:pt x="21835" y="19303"/>
                    </a:lnTo>
                    <a:cubicBezTo>
                      <a:pt x="21835" y="19303"/>
                      <a:pt x="21845" y="19303"/>
                      <a:pt x="21845" y="19293"/>
                    </a:cubicBezTo>
                    <a:cubicBezTo>
                      <a:pt x="21845" y="19293"/>
                      <a:pt x="21845" y="19281"/>
                      <a:pt x="21856" y="19281"/>
                    </a:cubicBezTo>
                    <a:lnTo>
                      <a:pt x="21856" y="19271"/>
                    </a:lnTo>
                    <a:lnTo>
                      <a:pt x="21867" y="19259"/>
                    </a:lnTo>
                    <a:lnTo>
                      <a:pt x="21867" y="19249"/>
                    </a:lnTo>
                    <a:cubicBezTo>
                      <a:pt x="21867" y="19249"/>
                      <a:pt x="21878" y="19249"/>
                      <a:pt x="21878" y="19237"/>
                    </a:cubicBezTo>
                    <a:lnTo>
                      <a:pt x="21889" y="19227"/>
                    </a:lnTo>
                    <a:lnTo>
                      <a:pt x="21889" y="19215"/>
                    </a:lnTo>
                    <a:lnTo>
                      <a:pt x="21900" y="19215"/>
                    </a:lnTo>
                    <a:lnTo>
                      <a:pt x="21900" y="19205"/>
                    </a:lnTo>
                    <a:cubicBezTo>
                      <a:pt x="21911" y="19194"/>
                      <a:pt x="21922" y="19172"/>
                      <a:pt x="21922" y="19161"/>
                    </a:cubicBezTo>
                    <a:lnTo>
                      <a:pt x="21933" y="19161"/>
                    </a:lnTo>
                    <a:lnTo>
                      <a:pt x="21933" y="19150"/>
                    </a:lnTo>
                    <a:cubicBezTo>
                      <a:pt x="21944" y="19150"/>
                      <a:pt x="21944" y="19139"/>
                      <a:pt x="21944" y="19139"/>
                    </a:cubicBezTo>
                    <a:cubicBezTo>
                      <a:pt x="21944" y="19128"/>
                      <a:pt x="21944" y="19128"/>
                      <a:pt x="21955" y="19128"/>
                    </a:cubicBezTo>
                    <a:lnTo>
                      <a:pt x="21955" y="19117"/>
                    </a:lnTo>
                    <a:lnTo>
                      <a:pt x="21966" y="19106"/>
                    </a:lnTo>
                    <a:lnTo>
                      <a:pt x="21966" y="19095"/>
                    </a:lnTo>
                    <a:cubicBezTo>
                      <a:pt x="21977" y="19084"/>
                      <a:pt x="21988" y="19073"/>
                      <a:pt x="21988" y="19062"/>
                    </a:cubicBezTo>
                    <a:lnTo>
                      <a:pt x="21998" y="19062"/>
                    </a:lnTo>
                    <a:lnTo>
                      <a:pt x="21998" y="19052"/>
                    </a:lnTo>
                    <a:lnTo>
                      <a:pt x="21998" y="19040"/>
                    </a:lnTo>
                    <a:cubicBezTo>
                      <a:pt x="21998" y="19040"/>
                      <a:pt x="22010" y="19040"/>
                      <a:pt x="22010" y="19030"/>
                    </a:cubicBezTo>
                    <a:cubicBezTo>
                      <a:pt x="22010" y="19030"/>
                      <a:pt x="22010" y="19018"/>
                      <a:pt x="22020" y="19018"/>
                    </a:cubicBezTo>
                    <a:lnTo>
                      <a:pt x="22020" y="19008"/>
                    </a:lnTo>
                    <a:cubicBezTo>
                      <a:pt x="22032" y="18996"/>
                      <a:pt x="22042" y="18986"/>
                      <a:pt x="22054" y="18964"/>
                    </a:cubicBezTo>
                    <a:lnTo>
                      <a:pt x="22054" y="18953"/>
                    </a:lnTo>
                    <a:cubicBezTo>
                      <a:pt x="22064" y="18953"/>
                      <a:pt x="22064" y="18942"/>
                      <a:pt x="22064" y="18942"/>
                    </a:cubicBezTo>
                    <a:lnTo>
                      <a:pt x="22076" y="18931"/>
                    </a:lnTo>
                    <a:cubicBezTo>
                      <a:pt x="22076" y="18920"/>
                      <a:pt x="22076" y="18920"/>
                      <a:pt x="22086" y="18920"/>
                    </a:cubicBezTo>
                    <a:cubicBezTo>
                      <a:pt x="22097" y="18898"/>
                      <a:pt x="22108" y="18876"/>
                      <a:pt x="22119" y="18865"/>
                    </a:cubicBezTo>
                    <a:lnTo>
                      <a:pt x="22119" y="18854"/>
                    </a:lnTo>
                    <a:cubicBezTo>
                      <a:pt x="22130" y="18843"/>
                      <a:pt x="22130" y="18843"/>
                      <a:pt x="22130" y="18832"/>
                    </a:cubicBezTo>
                    <a:cubicBezTo>
                      <a:pt x="22130" y="18832"/>
                      <a:pt x="22141" y="18832"/>
                      <a:pt x="22141" y="18821"/>
                    </a:cubicBezTo>
                    <a:lnTo>
                      <a:pt x="22174" y="18755"/>
                    </a:lnTo>
                    <a:cubicBezTo>
                      <a:pt x="22185" y="18755"/>
                      <a:pt x="22185" y="18745"/>
                      <a:pt x="22185" y="18745"/>
                    </a:cubicBezTo>
                    <a:lnTo>
                      <a:pt x="22196" y="18733"/>
                    </a:lnTo>
                    <a:lnTo>
                      <a:pt x="22229" y="18668"/>
                    </a:lnTo>
                    <a:lnTo>
                      <a:pt x="22239" y="18657"/>
                    </a:lnTo>
                    <a:cubicBezTo>
                      <a:pt x="22239" y="18646"/>
                      <a:pt x="22251" y="18646"/>
                      <a:pt x="22251" y="18635"/>
                    </a:cubicBezTo>
                    <a:cubicBezTo>
                      <a:pt x="22634" y="18000"/>
                      <a:pt x="22974" y="17364"/>
                      <a:pt x="23291" y="16718"/>
                    </a:cubicBezTo>
                    <a:lnTo>
                      <a:pt x="23291" y="16707"/>
                    </a:lnTo>
                    <a:cubicBezTo>
                      <a:pt x="23291" y="16696"/>
                      <a:pt x="23303" y="16696"/>
                      <a:pt x="23303" y="16696"/>
                    </a:cubicBezTo>
                    <a:cubicBezTo>
                      <a:pt x="23313" y="16674"/>
                      <a:pt x="23313" y="16652"/>
                      <a:pt x="23324" y="16641"/>
                    </a:cubicBezTo>
                    <a:cubicBezTo>
                      <a:pt x="23324" y="16630"/>
                      <a:pt x="23324" y="16630"/>
                      <a:pt x="23335" y="16630"/>
                    </a:cubicBezTo>
                    <a:lnTo>
                      <a:pt x="23335" y="16620"/>
                    </a:lnTo>
                    <a:lnTo>
                      <a:pt x="23335" y="16608"/>
                    </a:lnTo>
                    <a:cubicBezTo>
                      <a:pt x="23335" y="16608"/>
                      <a:pt x="23346" y="16608"/>
                      <a:pt x="23346" y="16598"/>
                    </a:cubicBezTo>
                    <a:lnTo>
                      <a:pt x="23346" y="16586"/>
                    </a:lnTo>
                    <a:cubicBezTo>
                      <a:pt x="23357" y="16576"/>
                      <a:pt x="23368" y="16554"/>
                      <a:pt x="23368" y="16542"/>
                    </a:cubicBezTo>
                    <a:cubicBezTo>
                      <a:pt x="23368" y="16542"/>
                      <a:pt x="23368" y="16532"/>
                      <a:pt x="23379" y="16532"/>
                    </a:cubicBezTo>
                    <a:lnTo>
                      <a:pt x="23379" y="16520"/>
                    </a:lnTo>
                    <a:lnTo>
                      <a:pt x="23390" y="16510"/>
                    </a:lnTo>
                    <a:lnTo>
                      <a:pt x="23390" y="16499"/>
                    </a:lnTo>
                    <a:lnTo>
                      <a:pt x="23390" y="16488"/>
                    </a:lnTo>
                    <a:cubicBezTo>
                      <a:pt x="23401" y="16488"/>
                      <a:pt x="23401" y="16488"/>
                      <a:pt x="23401" y="16477"/>
                    </a:cubicBezTo>
                    <a:lnTo>
                      <a:pt x="23401" y="16466"/>
                    </a:lnTo>
                    <a:lnTo>
                      <a:pt x="23412" y="16466"/>
                    </a:lnTo>
                    <a:lnTo>
                      <a:pt x="23412" y="16455"/>
                    </a:lnTo>
                    <a:lnTo>
                      <a:pt x="23412" y="16444"/>
                    </a:lnTo>
                    <a:lnTo>
                      <a:pt x="23423" y="16444"/>
                    </a:lnTo>
                    <a:lnTo>
                      <a:pt x="23423" y="16433"/>
                    </a:lnTo>
                    <a:lnTo>
                      <a:pt x="23423" y="16422"/>
                    </a:lnTo>
                    <a:cubicBezTo>
                      <a:pt x="23434" y="16422"/>
                      <a:pt x="23434" y="16422"/>
                      <a:pt x="23434" y="16411"/>
                    </a:cubicBezTo>
                    <a:lnTo>
                      <a:pt x="23434" y="16400"/>
                    </a:lnTo>
                    <a:lnTo>
                      <a:pt x="23445" y="16400"/>
                    </a:lnTo>
                    <a:lnTo>
                      <a:pt x="23445" y="16389"/>
                    </a:lnTo>
                    <a:lnTo>
                      <a:pt x="23445" y="16378"/>
                    </a:lnTo>
                    <a:cubicBezTo>
                      <a:pt x="23445" y="16378"/>
                      <a:pt x="23445" y="16367"/>
                      <a:pt x="23456" y="16367"/>
                    </a:cubicBezTo>
                    <a:lnTo>
                      <a:pt x="23456" y="16357"/>
                    </a:lnTo>
                    <a:cubicBezTo>
                      <a:pt x="23456" y="16345"/>
                      <a:pt x="23466" y="16345"/>
                      <a:pt x="23466" y="16345"/>
                    </a:cubicBezTo>
                    <a:lnTo>
                      <a:pt x="23466" y="16335"/>
                    </a:lnTo>
                    <a:lnTo>
                      <a:pt x="23466" y="16323"/>
                    </a:lnTo>
                    <a:lnTo>
                      <a:pt x="23478" y="16323"/>
                    </a:lnTo>
                    <a:lnTo>
                      <a:pt x="23478" y="16313"/>
                    </a:lnTo>
                    <a:lnTo>
                      <a:pt x="23478" y="16301"/>
                    </a:lnTo>
                    <a:lnTo>
                      <a:pt x="23488" y="16301"/>
                    </a:lnTo>
                    <a:lnTo>
                      <a:pt x="23488" y="16291"/>
                    </a:lnTo>
                    <a:cubicBezTo>
                      <a:pt x="23500" y="16269"/>
                      <a:pt x="23500" y="16258"/>
                      <a:pt x="23510" y="16247"/>
                    </a:cubicBezTo>
                    <a:lnTo>
                      <a:pt x="23510" y="16236"/>
                    </a:lnTo>
                    <a:lnTo>
                      <a:pt x="23522" y="16225"/>
                    </a:lnTo>
                    <a:lnTo>
                      <a:pt x="23522" y="16214"/>
                    </a:lnTo>
                    <a:lnTo>
                      <a:pt x="23522" y="16203"/>
                    </a:lnTo>
                    <a:lnTo>
                      <a:pt x="23532" y="16203"/>
                    </a:lnTo>
                    <a:cubicBezTo>
                      <a:pt x="26643" y="9345"/>
                      <a:pt x="26008" y="2312"/>
                      <a:pt x="23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1" name="Google Shape;321;p22"/>
          <p:cNvSpPr txBox="1">
            <a:spLocks noGrp="1"/>
          </p:cNvSpPr>
          <p:nvPr>
            <p:ph type="title"/>
          </p:nvPr>
        </p:nvSpPr>
        <p:spPr>
          <a:xfrm>
            <a:off x="720000" y="349429"/>
            <a:ext cx="7704000" cy="143067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n" dirty="0"/>
              <a:t>Câu 4: </a:t>
            </a:r>
            <a:r>
              <a:rPr lang="vi-VN" dirty="0"/>
              <a:t>Thả một vật từ độ cao h xuống mặt đất. Hãy cho biết trong quá trình rơi cơ năng đã chuyển hóa như thế nào?</a:t>
            </a:r>
            <a:endParaRPr dirty="0"/>
          </a:p>
        </p:txBody>
      </p:sp>
      <p:sp>
        <p:nvSpPr>
          <p:cNvPr id="322" name="Google Shape;322;p22"/>
          <p:cNvSpPr/>
          <p:nvPr/>
        </p:nvSpPr>
        <p:spPr>
          <a:xfrm>
            <a:off x="3543770" y="1980376"/>
            <a:ext cx="773700" cy="773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323" name="Google Shape;323;p22"/>
          <p:cNvSpPr/>
          <p:nvPr/>
        </p:nvSpPr>
        <p:spPr>
          <a:xfrm>
            <a:off x="3543770" y="3314815"/>
            <a:ext cx="773700" cy="773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324" name="Google Shape;324;p22"/>
          <p:cNvSpPr/>
          <p:nvPr/>
        </p:nvSpPr>
        <p:spPr>
          <a:xfrm>
            <a:off x="4826634" y="1980376"/>
            <a:ext cx="773700" cy="7737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325" name="Google Shape;325;p22"/>
          <p:cNvSpPr/>
          <p:nvPr/>
        </p:nvSpPr>
        <p:spPr>
          <a:xfrm>
            <a:off x="4826634" y="3314815"/>
            <a:ext cx="773700" cy="773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cxnSp>
        <p:nvCxnSpPr>
          <p:cNvPr id="326" name="Google Shape;326;p22"/>
          <p:cNvCxnSpPr>
            <a:stCxn id="324" idx="6"/>
          </p:cNvCxnSpPr>
          <p:nvPr/>
        </p:nvCxnSpPr>
        <p:spPr>
          <a:xfrm>
            <a:off x="5600334" y="2367226"/>
            <a:ext cx="411600" cy="0"/>
          </a:xfrm>
          <a:prstGeom prst="straightConnector1">
            <a:avLst/>
          </a:prstGeom>
          <a:noFill/>
          <a:ln w="19050" cap="flat" cmpd="sng">
            <a:solidFill>
              <a:schemeClr val="accent5"/>
            </a:solidFill>
            <a:prstDash val="solid"/>
            <a:round/>
            <a:headEnd type="none" w="med" len="med"/>
            <a:tailEnd type="triangle" w="med" len="med"/>
          </a:ln>
        </p:spPr>
      </p:cxnSp>
      <p:cxnSp>
        <p:nvCxnSpPr>
          <p:cNvPr id="327" name="Google Shape;327;p22"/>
          <p:cNvCxnSpPr>
            <a:stCxn id="325" idx="6"/>
          </p:cNvCxnSpPr>
          <p:nvPr/>
        </p:nvCxnSpPr>
        <p:spPr>
          <a:xfrm>
            <a:off x="5600334" y="3701665"/>
            <a:ext cx="411600" cy="0"/>
          </a:xfrm>
          <a:prstGeom prst="straightConnector1">
            <a:avLst/>
          </a:prstGeom>
          <a:noFill/>
          <a:ln w="19050" cap="flat" cmpd="sng">
            <a:solidFill>
              <a:schemeClr val="accent5"/>
            </a:solidFill>
            <a:prstDash val="solid"/>
            <a:round/>
            <a:headEnd type="none" w="med" len="med"/>
            <a:tailEnd type="triangle" w="med" len="med"/>
          </a:ln>
        </p:spPr>
      </p:cxnSp>
      <p:cxnSp>
        <p:nvCxnSpPr>
          <p:cNvPr id="328" name="Google Shape;328;p22"/>
          <p:cNvCxnSpPr>
            <a:endCxn id="322" idx="2"/>
          </p:cNvCxnSpPr>
          <p:nvPr/>
        </p:nvCxnSpPr>
        <p:spPr>
          <a:xfrm>
            <a:off x="3132170" y="2367226"/>
            <a:ext cx="411600" cy="0"/>
          </a:xfrm>
          <a:prstGeom prst="straightConnector1">
            <a:avLst/>
          </a:prstGeom>
          <a:noFill/>
          <a:ln w="19050" cap="flat" cmpd="sng">
            <a:solidFill>
              <a:schemeClr val="accent5"/>
            </a:solidFill>
            <a:prstDash val="solid"/>
            <a:round/>
            <a:headEnd type="triangle" w="med" len="med"/>
            <a:tailEnd type="none" w="med" len="med"/>
          </a:ln>
        </p:spPr>
      </p:cxnSp>
      <p:cxnSp>
        <p:nvCxnSpPr>
          <p:cNvPr id="329" name="Google Shape;329;p22"/>
          <p:cNvCxnSpPr>
            <a:endCxn id="323" idx="2"/>
          </p:cNvCxnSpPr>
          <p:nvPr/>
        </p:nvCxnSpPr>
        <p:spPr>
          <a:xfrm>
            <a:off x="3132170" y="3701665"/>
            <a:ext cx="411600" cy="0"/>
          </a:xfrm>
          <a:prstGeom prst="straightConnector1">
            <a:avLst/>
          </a:prstGeom>
          <a:noFill/>
          <a:ln w="19050" cap="flat" cmpd="sng">
            <a:solidFill>
              <a:schemeClr val="accent5"/>
            </a:solidFill>
            <a:prstDash val="solid"/>
            <a:round/>
            <a:headEnd type="triangle" w="med" len="med"/>
            <a:tailEnd type="none" w="med" len="med"/>
          </a:ln>
        </p:spPr>
      </p:cxnSp>
      <p:sp>
        <p:nvSpPr>
          <p:cNvPr id="331" name="Google Shape;331;p22"/>
          <p:cNvSpPr txBox="1"/>
          <p:nvPr/>
        </p:nvSpPr>
        <p:spPr>
          <a:xfrm>
            <a:off x="7786261" y="2032316"/>
            <a:ext cx="959671" cy="336900"/>
          </a:xfrm>
          <a:prstGeom prst="rect">
            <a:avLst/>
          </a:prstGeom>
          <a:solidFill>
            <a:schemeClr val="l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B</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332" name="Google Shape;332;p22"/>
          <p:cNvSpPr txBox="1"/>
          <p:nvPr/>
        </p:nvSpPr>
        <p:spPr>
          <a:xfrm>
            <a:off x="6125070" y="2587615"/>
            <a:ext cx="2620863" cy="573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hlink"/>
              </a:buClr>
              <a:buSzPts val="1100"/>
              <a:buNone/>
              <a:defRPr sz="2000">
                <a:solidFill>
                  <a:schemeClr val="dk1"/>
                </a:solidFill>
                <a:latin typeface="Roboto"/>
                <a:ea typeface="Roboto"/>
              </a:defRPr>
            </a:lvl1pPr>
          </a:lstStyle>
          <a:p>
            <a:pPr algn="r"/>
            <a:r>
              <a:rPr lang="en-US" dirty="0" err="1"/>
              <a:t>Thế</a:t>
            </a:r>
            <a:r>
              <a:rPr lang="en-US" dirty="0"/>
              <a:t> </a:t>
            </a:r>
            <a:r>
              <a:rPr lang="en-US" dirty="0" err="1"/>
              <a:t>năng</a:t>
            </a:r>
            <a:r>
              <a:rPr lang="en-US" dirty="0"/>
              <a:t> </a:t>
            </a:r>
            <a:r>
              <a:rPr lang="en-US" dirty="0" err="1"/>
              <a:t>chuyển</a:t>
            </a:r>
            <a:r>
              <a:rPr lang="en-US" dirty="0"/>
              <a:t> </a:t>
            </a:r>
            <a:r>
              <a:rPr lang="en-US" dirty="0" err="1"/>
              <a:t>hóa</a:t>
            </a:r>
            <a:r>
              <a:rPr lang="en-US" dirty="0"/>
              <a:t> </a:t>
            </a:r>
            <a:r>
              <a:rPr lang="en-US" dirty="0" err="1"/>
              <a:t>thành</a:t>
            </a:r>
            <a:r>
              <a:rPr lang="en-US" dirty="0"/>
              <a:t> </a:t>
            </a:r>
            <a:r>
              <a:rPr lang="en-US" dirty="0" err="1"/>
              <a:t>động</a:t>
            </a:r>
            <a:r>
              <a:rPr lang="en-US" dirty="0"/>
              <a:t> </a:t>
            </a:r>
            <a:r>
              <a:rPr lang="en-US" dirty="0" err="1"/>
              <a:t>năng</a:t>
            </a:r>
            <a:endParaRPr dirty="0">
              <a:sym typeface="Roboto"/>
            </a:endParaRPr>
          </a:p>
        </p:txBody>
      </p:sp>
      <p:sp>
        <p:nvSpPr>
          <p:cNvPr id="334" name="Google Shape;334;p22"/>
          <p:cNvSpPr txBox="1"/>
          <p:nvPr/>
        </p:nvSpPr>
        <p:spPr>
          <a:xfrm>
            <a:off x="442431" y="2032329"/>
            <a:ext cx="959385" cy="336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A</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335" name="Google Shape;335;p22"/>
          <p:cNvSpPr txBox="1"/>
          <p:nvPr/>
        </p:nvSpPr>
        <p:spPr>
          <a:xfrm>
            <a:off x="341684" y="2543940"/>
            <a:ext cx="2575973" cy="573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hlink"/>
              </a:buClr>
              <a:buSzPts val="1100"/>
              <a:buFont typeface="Arial"/>
              <a:buNone/>
            </a:pPr>
            <a:r>
              <a:rPr lang="en-US" sz="2000" dirty="0" err="1">
                <a:solidFill>
                  <a:schemeClr val="dk1"/>
                </a:solidFill>
                <a:latin typeface="Roboto"/>
                <a:ea typeface="Roboto"/>
              </a:rPr>
              <a:t>Động</a:t>
            </a:r>
            <a:r>
              <a:rPr lang="en-US" sz="2000" dirty="0">
                <a:solidFill>
                  <a:schemeClr val="dk1"/>
                </a:solidFill>
                <a:latin typeface="Roboto"/>
                <a:ea typeface="Roboto"/>
              </a:rPr>
              <a:t> </a:t>
            </a:r>
            <a:r>
              <a:rPr lang="en-US" sz="2000" dirty="0" err="1">
                <a:solidFill>
                  <a:schemeClr val="dk1"/>
                </a:solidFill>
                <a:latin typeface="Roboto"/>
                <a:ea typeface="Roboto"/>
              </a:rPr>
              <a:t>năng</a:t>
            </a:r>
            <a:r>
              <a:rPr lang="en-US" sz="2000" dirty="0">
                <a:solidFill>
                  <a:schemeClr val="dk1"/>
                </a:solidFill>
                <a:latin typeface="Roboto"/>
                <a:ea typeface="Roboto"/>
              </a:rPr>
              <a:t> </a:t>
            </a:r>
            <a:r>
              <a:rPr lang="en-US" sz="2000" dirty="0" err="1">
                <a:solidFill>
                  <a:schemeClr val="dk1"/>
                </a:solidFill>
                <a:latin typeface="Roboto"/>
                <a:ea typeface="Roboto"/>
              </a:rPr>
              <a:t>chuyển</a:t>
            </a:r>
            <a:r>
              <a:rPr lang="en-US" sz="2000" dirty="0">
                <a:solidFill>
                  <a:schemeClr val="dk1"/>
                </a:solidFill>
                <a:latin typeface="Roboto"/>
                <a:ea typeface="Roboto"/>
              </a:rPr>
              <a:t> </a:t>
            </a:r>
            <a:r>
              <a:rPr lang="en-US" sz="2000" dirty="0" err="1">
                <a:solidFill>
                  <a:schemeClr val="dk1"/>
                </a:solidFill>
                <a:latin typeface="Roboto"/>
                <a:ea typeface="Roboto"/>
              </a:rPr>
              <a:t>hóa</a:t>
            </a:r>
            <a:r>
              <a:rPr lang="en-US" sz="2000" dirty="0">
                <a:solidFill>
                  <a:schemeClr val="dk1"/>
                </a:solidFill>
                <a:latin typeface="Roboto"/>
                <a:ea typeface="Roboto"/>
              </a:rPr>
              <a:t> </a:t>
            </a:r>
            <a:r>
              <a:rPr lang="en-US" sz="2000" dirty="0" err="1">
                <a:solidFill>
                  <a:schemeClr val="dk1"/>
                </a:solidFill>
                <a:latin typeface="Roboto"/>
                <a:ea typeface="Roboto"/>
              </a:rPr>
              <a:t>thành</a:t>
            </a:r>
            <a:r>
              <a:rPr lang="en-US" sz="2000" dirty="0">
                <a:solidFill>
                  <a:schemeClr val="dk1"/>
                </a:solidFill>
                <a:latin typeface="Roboto"/>
                <a:ea typeface="Roboto"/>
              </a:rPr>
              <a:t> </a:t>
            </a:r>
            <a:r>
              <a:rPr lang="en-US" sz="2000" dirty="0" err="1">
                <a:solidFill>
                  <a:schemeClr val="dk1"/>
                </a:solidFill>
                <a:latin typeface="Roboto"/>
                <a:ea typeface="Roboto"/>
              </a:rPr>
              <a:t>thế</a:t>
            </a:r>
            <a:r>
              <a:rPr lang="en-US" sz="2000" dirty="0">
                <a:solidFill>
                  <a:schemeClr val="dk1"/>
                </a:solidFill>
                <a:latin typeface="Roboto"/>
                <a:ea typeface="Roboto"/>
              </a:rPr>
              <a:t> </a:t>
            </a:r>
            <a:r>
              <a:rPr lang="en-US" sz="2000" dirty="0" err="1">
                <a:solidFill>
                  <a:schemeClr val="dk1"/>
                </a:solidFill>
                <a:latin typeface="Roboto"/>
                <a:ea typeface="Roboto"/>
              </a:rPr>
              <a:t>năng</a:t>
            </a:r>
            <a:r>
              <a:rPr lang="en-US" sz="2000" dirty="0">
                <a:solidFill>
                  <a:schemeClr val="dk1"/>
                </a:solidFill>
                <a:latin typeface="Roboto"/>
                <a:ea typeface="Roboto"/>
              </a:rPr>
              <a:t>.</a:t>
            </a:r>
            <a:endParaRPr sz="2000" dirty="0">
              <a:solidFill>
                <a:schemeClr val="dk1"/>
              </a:solidFill>
              <a:latin typeface="Roboto"/>
              <a:ea typeface="Roboto"/>
              <a:sym typeface="Roboto"/>
            </a:endParaRPr>
          </a:p>
        </p:txBody>
      </p:sp>
      <p:sp>
        <p:nvSpPr>
          <p:cNvPr id="337" name="Google Shape;337;p22"/>
          <p:cNvSpPr txBox="1"/>
          <p:nvPr/>
        </p:nvSpPr>
        <p:spPr>
          <a:xfrm>
            <a:off x="442431" y="3573353"/>
            <a:ext cx="959385" cy="33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C</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340" name="Google Shape;340;p22"/>
          <p:cNvSpPr txBox="1"/>
          <p:nvPr/>
        </p:nvSpPr>
        <p:spPr>
          <a:xfrm>
            <a:off x="7786261" y="3573353"/>
            <a:ext cx="959671" cy="336900"/>
          </a:xfrm>
          <a:prstGeom prst="rect">
            <a:avLst/>
          </a:prstGeom>
          <a:solidFill>
            <a:schemeClr val="accen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D</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342" name="Google Shape;342;p22"/>
          <p:cNvGrpSpPr/>
          <p:nvPr/>
        </p:nvGrpSpPr>
        <p:grpSpPr>
          <a:xfrm>
            <a:off x="3707355" y="2179674"/>
            <a:ext cx="446509" cy="374892"/>
            <a:chOff x="720000" y="4218851"/>
            <a:chExt cx="577407" cy="484795"/>
          </a:xfrm>
        </p:grpSpPr>
        <p:sp>
          <p:nvSpPr>
            <p:cNvPr id="343" name="Google Shape;343;p22"/>
            <p:cNvSpPr/>
            <p:nvPr/>
          </p:nvSpPr>
          <p:spPr>
            <a:xfrm>
              <a:off x="720000" y="4218851"/>
              <a:ext cx="577407" cy="484795"/>
            </a:xfrm>
            <a:custGeom>
              <a:avLst/>
              <a:gdLst/>
              <a:ahLst/>
              <a:cxnLst/>
              <a:rect l="l" t="t" r="r" b="b"/>
              <a:pathLst>
                <a:path w="15667" h="13155" extrusionOk="0">
                  <a:moveTo>
                    <a:pt x="4113" y="694"/>
                  </a:moveTo>
                  <a:lnTo>
                    <a:pt x="4113" y="1680"/>
                  </a:lnTo>
                  <a:lnTo>
                    <a:pt x="3481" y="1680"/>
                  </a:lnTo>
                  <a:cubicBezTo>
                    <a:pt x="3389" y="1680"/>
                    <a:pt x="3312" y="1602"/>
                    <a:pt x="3312" y="1510"/>
                  </a:cubicBezTo>
                  <a:lnTo>
                    <a:pt x="3312" y="863"/>
                  </a:lnTo>
                  <a:cubicBezTo>
                    <a:pt x="3312" y="770"/>
                    <a:pt x="3389" y="694"/>
                    <a:pt x="3481" y="694"/>
                  </a:cubicBezTo>
                  <a:close/>
                  <a:moveTo>
                    <a:pt x="9520" y="616"/>
                  </a:moveTo>
                  <a:cubicBezTo>
                    <a:pt x="9612" y="616"/>
                    <a:pt x="9690" y="694"/>
                    <a:pt x="9690" y="801"/>
                  </a:cubicBezTo>
                  <a:lnTo>
                    <a:pt x="9690" y="1571"/>
                  </a:lnTo>
                  <a:cubicBezTo>
                    <a:pt x="9690" y="1680"/>
                    <a:pt x="9612" y="1756"/>
                    <a:pt x="9520" y="1756"/>
                  </a:cubicBezTo>
                  <a:lnTo>
                    <a:pt x="8642" y="1756"/>
                  </a:lnTo>
                  <a:cubicBezTo>
                    <a:pt x="8550" y="1756"/>
                    <a:pt x="8472" y="1680"/>
                    <a:pt x="8472" y="1571"/>
                  </a:cubicBezTo>
                  <a:lnTo>
                    <a:pt x="8472" y="801"/>
                  </a:lnTo>
                  <a:cubicBezTo>
                    <a:pt x="8472" y="694"/>
                    <a:pt x="8550" y="616"/>
                    <a:pt x="8642" y="616"/>
                  </a:cubicBezTo>
                  <a:close/>
                  <a:moveTo>
                    <a:pt x="12124" y="1495"/>
                  </a:moveTo>
                  <a:lnTo>
                    <a:pt x="12124" y="2958"/>
                  </a:lnTo>
                  <a:lnTo>
                    <a:pt x="6116" y="2958"/>
                  </a:lnTo>
                  <a:lnTo>
                    <a:pt x="6116" y="1495"/>
                  </a:lnTo>
                  <a:lnTo>
                    <a:pt x="7856" y="1495"/>
                  </a:lnTo>
                  <a:lnTo>
                    <a:pt x="7856" y="1571"/>
                  </a:lnTo>
                  <a:cubicBezTo>
                    <a:pt x="7856" y="2019"/>
                    <a:pt x="8211" y="2372"/>
                    <a:pt x="8642" y="2372"/>
                  </a:cubicBezTo>
                  <a:lnTo>
                    <a:pt x="9520" y="2372"/>
                  </a:lnTo>
                  <a:cubicBezTo>
                    <a:pt x="9951" y="2372"/>
                    <a:pt x="10306" y="2019"/>
                    <a:pt x="10306" y="1571"/>
                  </a:cubicBezTo>
                  <a:lnTo>
                    <a:pt x="10306" y="1495"/>
                  </a:lnTo>
                  <a:close/>
                  <a:moveTo>
                    <a:pt x="5500" y="694"/>
                  </a:moveTo>
                  <a:lnTo>
                    <a:pt x="5500" y="5422"/>
                  </a:lnTo>
                  <a:lnTo>
                    <a:pt x="4730" y="5422"/>
                  </a:lnTo>
                  <a:lnTo>
                    <a:pt x="4730" y="694"/>
                  </a:lnTo>
                  <a:close/>
                  <a:moveTo>
                    <a:pt x="12124" y="3574"/>
                  </a:moveTo>
                  <a:lnTo>
                    <a:pt x="12124" y="5422"/>
                  </a:lnTo>
                  <a:lnTo>
                    <a:pt x="6116" y="5422"/>
                  </a:lnTo>
                  <a:lnTo>
                    <a:pt x="6116" y="3574"/>
                  </a:lnTo>
                  <a:close/>
                  <a:moveTo>
                    <a:pt x="13525" y="694"/>
                  </a:moveTo>
                  <a:lnTo>
                    <a:pt x="13525" y="5422"/>
                  </a:lnTo>
                  <a:lnTo>
                    <a:pt x="12740" y="5422"/>
                  </a:lnTo>
                  <a:lnTo>
                    <a:pt x="12740" y="694"/>
                  </a:lnTo>
                  <a:close/>
                  <a:moveTo>
                    <a:pt x="1848" y="4005"/>
                  </a:moveTo>
                  <a:lnTo>
                    <a:pt x="2943" y="6948"/>
                  </a:lnTo>
                  <a:lnTo>
                    <a:pt x="739" y="6948"/>
                  </a:lnTo>
                  <a:lnTo>
                    <a:pt x="1848" y="4005"/>
                  </a:lnTo>
                  <a:close/>
                  <a:moveTo>
                    <a:pt x="3081" y="7564"/>
                  </a:moveTo>
                  <a:lnTo>
                    <a:pt x="3081" y="7825"/>
                  </a:lnTo>
                  <a:cubicBezTo>
                    <a:pt x="3081" y="8503"/>
                    <a:pt x="2526" y="9058"/>
                    <a:pt x="1848" y="9058"/>
                  </a:cubicBezTo>
                  <a:cubicBezTo>
                    <a:pt x="1171" y="9058"/>
                    <a:pt x="616" y="8503"/>
                    <a:pt x="616" y="7825"/>
                  </a:cubicBezTo>
                  <a:lnTo>
                    <a:pt x="616" y="7564"/>
                  </a:lnTo>
                  <a:close/>
                  <a:moveTo>
                    <a:pt x="15050" y="11522"/>
                  </a:moveTo>
                  <a:lnTo>
                    <a:pt x="15050" y="12539"/>
                  </a:lnTo>
                  <a:lnTo>
                    <a:pt x="616" y="12539"/>
                  </a:lnTo>
                  <a:lnTo>
                    <a:pt x="616" y="11522"/>
                  </a:lnTo>
                  <a:close/>
                  <a:moveTo>
                    <a:pt x="8642" y="0"/>
                  </a:moveTo>
                  <a:cubicBezTo>
                    <a:pt x="8211" y="0"/>
                    <a:pt x="7856" y="355"/>
                    <a:pt x="7856" y="801"/>
                  </a:cubicBezTo>
                  <a:lnTo>
                    <a:pt x="7856" y="879"/>
                  </a:lnTo>
                  <a:lnTo>
                    <a:pt x="6116" y="879"/>
                  </a:lnTo>
                  <a:lnTo>
                    <a:pt x="6116" y="386"/>
                  </a:lnTo>
                  <a:cubicBezTo>
                    <a:pt x="6116" y="216"/>
                    <a:pt x="5977" y="78"/>
                    <a:pt x="5808" y="78"/>
                  </a:cubicBezTo>
                  <a:lnTo>
                    <a:pt x="3481" y="78"/>
                  </a:lnTo>
                  <a:cubicBezTo>
                    <a:pt x="3050" y="78"/>
                    <a:pt x="2696" y="431"/>
                    <a:pt x="2696" y="863"/>
                  </a:cubicBezTo>
                  <a:lnTo>
                    <a:pt x="2696" y="879"/>
                  </a:lnTo>
                  <a:lnTo>
                    <a:pt x="986" y="879"/>
                  </a:lnTo>
                  <a:cubicBezTo>
                    <a:pt x="817" y="879"/>
                    <a:pt x="678" y="1017"/>
                    <a:pt x="678" y="1187"/>
                  </a:cubicBezTo>
                  <a:cubicBezTo>
                    <a:pt x="678" y="1356"/>
                    <a:pt x="817" y="1495"/>
                    <a:pt x="986" y="1495"/>
                  </a:cubicBezTo>
                  <a:lnTo>
                    <a:pt x="1540" y="1495"/>
                  </a:lnTo>
                  <a:lnTo>
                    <a:pt x="1540" y="3081"/>
                  </a:lnTo>
                  <a:lnTo>
                    <a:pt x="16" y="7147"/>
                  </a:lnTo>
                  <a:cubicBezTo>
                    <a:pt x="0" y="7178"/>
                    <a:pt x="0" y="7225"/>
                    <a:pt x="0" y="7256"/>
                  </a:cubicBezTo>
                  <a:lnTo>
                    <a:pt x="0" y="7825"/>
                  </a:lnTo>
                  <a:cubicBezTo>
                    <a:pt x="0" y="8842"/>
                    <a:pt x="832" y="9674"/>
                    <a:pt x="1848" y="9674"/>
                  </a:cubicBezTo>
                  <a:cubicBezTo>
                    <a:pt x="2865" y="9674"/>
                    <a:pt x="3697" y="8842"/>
                    <a:pt x="3697" y="7825"/>
                  </a:cubicBezTo>
                  <a:lnTo>
                    <a:pt x="3697" y="7256"/>
                  </a:lnTo>
                  <a:cubicBezTo>
                    <a:pt x="3697" y="7225"/>
                    <a:pt x="3682" y="7178"/>
                    <a:pt x="3666" y="7147"/>
                  </a:cubicBezTo>
                  <a:lnTo>
                    <a:pt x="2157" y="3081"/>
                  </a:lnTo>
                  <a:lnTo>
                    <a:pt x="2157" y="1495"/>
                  </a:lnTo>
                  <a:lnTo>
                    <a:pt x="2696" y="1495"/>
                  </a:lnTo>
                  <a:lnTo>
                    <a:pt x="2696" y="1510"/>
                  </a:lnTo>
                  <a:cubicBezTo>
                    <a:pt x="2696" y="1941"/>
                    <a:pt x="3050" y="2296"/>
                    <a:pt x="3481" y="2296"/>
                  </a:cubicBezTo>
                  <a:lnTo>
                    <a:pt x="4113" y="2296"/>
                  </a:lnTo>
                  <a:lnTo>
                    <a:pt x="4113" y="5730"/>
                  </a:lnTo>
                  <a:cubicBezTo>
                    <a:pt x="4113" y="5900"/>
                    <a:pt x="4252" y="6038"/>
                    <a:pt x="4422" y="6038"/>
                  </a:cubicBezTo>
                  <a:lnTo>
                    <a:pt x="7486" y="6038"/>
                  </a:lnTo>
                  <a:lnTo>
                    <a:pt x="7486" y="10906"/>
                  </a:lnTo>
                  <a:lnTo>
                    <a:pt x="308" y="10906"/>
                  </a:lnTo>
                  <a:cubicBezTo>
                    <a:pt x="139" y="10906"/>
                    <a:pt x="0" y="11045"/>
                    <a:pt x="0" y="11214"/>
                  </a:cubicBezTo>
                  <a:lnTo>
                    <a:pt x="0" y="12847"/>
                  </a:lnTo>
                  <a:cubicBezTo>
                    <a:pt x="0" y="13017"/>
                    <a:pt x="139" y="13155"/>
                    <a:pt x="308" y="13155"/>
                  </a:cubicBezTo>
                  <a:lnTo>
                    <a:pt x="15358" y="13155"/>
                  </a:lnTo>
                  <a:cubicBezTo>
                    <a:pt x="15527" y="13155"/>
                    <a:pt x="15667" y="13017"/>
                    <a:pt x="15667" y="12847"/>
                  </a:cubicBezTo>
                  <a:lnTo>
                    <a:pt x="15667" y="11214"/>
                  </a:lnTo>
                  <a:cubicBezTo>
                    <a:pt x="15667" y="11045"/>
                    <a:pt x="15527" y="10906"/>
                    <a:pt x="15358" y="10906"/>
                  </a:cubicBezTo>
                  <a:lnTo>
                    <a:pt x="10844" y="10906"/>
                  </a:lnTo>
                  <a:lnTo>
                    <a:pt x="10844" y="9859"/>
                  </a:lnTo>
                  <a:cubicBezTo>
                    <a:pt x="10844" y="9690"/>
                    <a:pt x="10706" y="9550"/>
                    <a:pt x="10536" y="9550"/>
                  </a:cubicBezTo>
                  <a:cubicBezTo>
                    <a:pt x="10368" y="9550"/>
                    <a:pt x="10228" y="9690"/>
                    <a:pt x="10228" y="9859"/>
                  </a:cubicBezTo>
                  <a:lnTo>
                    <a:pt x="10228" y="10906"/>
                  </a:lnTo>
                  <a:lnTo>
                    <a:pt x="8088" y="10906"/>
                  </a:lnTo>
                  <a:lnTo>
                    <a:pt x="8088" y="6038"/>
                  </a:lnTo>
                  <a:lnTo>
                    <a:pt x="10228" y="6038"/>
                  </a:lnTo>
                  <a:lnTo>
                    <a:pt x="10228" y="7163"/>
                  </a:lnTo>
                  <a:cubicBezTo>
                    <a:pt x="10228" y="7332"/>
                    <a:pt x="10368" y="7472"/>
                    <a:pt x="10536" y="7472"/>
                  </a:cubicBezTo>
                  <a:cubicBezTo>
                    <a:pt x="10706" y="7472"/>
                    <a:pt x="10844" y="7332"/>
                    <a:pt x="10844" y="7163"/>
                  </a:cubicBezTo>
                  <a:lnTo>
                    <a:pt x="10844" y="6038"/>
                  </a:lnTo>
                  <a:lnTo>
                    <a:pt x="13833" y="6038"/>
                  </a:lnTo>
                  <a:cubicBezTo>
                    <a:pt x="14003" y="6038"/>
                    <a:pt x="14126" y="5900"/>
                    <a:pt x="14126" y="5730"/>
                  </a:cubicBezTo>
                  <a:lnTo>
                    <a:pt x="14126" y="5083"/>
                  </a:lnTo>
                  <a:lnTo>
                    <a:pt x="15358" y="5083"/>
                  </a:lnTo>
                  <a:cubicBezTo>
                    <a:pt x="15527" y="5083"/>
                    <a:pt x="15667" y="4945"/>
                    <a:pt x="15667" y="4775"/>
                  </a:cubicBezTo>
                  <a:cubicBezTo>
                    <a:pt x="15667" y="4606"/>
                    <a:pt x="15527" y="4467"/>
                    <a:pt x="15358" y="4467"/>
                  </a:cubicBezTo>
                  <a:lnTo>
                    <a:pt x="14126" y="4467"/>
                  </a:lnTo>
                  <a:lnTo>
                    <a:pt x="14126" y="386"/>
                  </a:lnTo>
                  <a:cubicBezTo>
                    <a:pt x="14126" y="216"/>
                    <a:pt x="14003" y="78"/>
                    <a:pt x="13833" y="78"/>
                  </a:cubicBezTo>
                  <a:lnTo>
                    <a:pt x="12432" y="78"/>
                  </a:lnTo>
                  <a:cubicBezTo>
                    <a:pt x="12262" y="78"/>
                    <a:pt x="12124" y="216"/>
                    <a:pt x="12124" y="386"/>
                  </a:cubicBezTo>
                  <a:lnTo>
                    <a:pt x="12124" y="879"/>
                  </a:lnTo>
                  <a:lnTo>
                    <a:pt x="10306" y="879"/>
                  </a:lnTo>
                  <a:lnTo>
                    <a:pt x="10306" y="801"/>
                  </a:lnTo>
                  <a:cubicBezTo>
                    <a:pt x="10306" y="355"/>
                    <a:pt x="9951" y="0"/>
                    <a:pt x="9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2"/>
            <p:cNvSpPr/>
            <p:nvPr/>
          </p:nvSpPr>
          <p:spPr>
            <a:xfrm>
              <a:off x="1092990" y="4520816"/>
              <a:ext cx="28378" cy="22480"/>
            </a:xfrm>
            <a:custGeom>
              <a:avLst/>
              <a:gdLst/>
              <a:ahLst/>
              <a:cxnLst/>
              <a:rect l="l" t="t" r="r" b="b"/>
              <a:pathLst>
                <a:path w="770" h="610" extrusionOk="0">
                  <a:moveTo>
                    <a:pt x="415" y="1"/>
                  </a:moveTo>
                  <a:cubicBezTo>
                    <a:pt x="138" y="1"/>
                    <a:pt x="0" y="371"/>
                    <a:pt x="231" y="541"/>
                  </a:cubicBezTo>
                  <a:cubicBezTo>
                    <a:pt x="286" y="589"/>
                    <a:pt x="351" y="610"/>
                    <a:pt x="414" y="610"/>
                  </a:cubicBezTo>
                  <a:cubicBezTo>
                    <a:pt x="595" y="610"/>
                    <a:pt x="769" y="438"/>
                    <a:pt x="723" y="233"/>
                  </a:cubicBezTo>
                  <a:cubicBezTo>
                    <a:pt x="678" y="93"/>
                    <a:pt x="555" y="1"/>
                    <a:pt x="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 name="Google Shape;345;p22"/>
          <p:cNvGrpSpPr/>
          <p:nvPr/>
        </p:nvGrpSpPr>
        <p:grpSpPr>
          <a:xfrm>
            <a:off x="5009939" y="2103792"/>
            <a:ext cx="446622" cy="493718"/>
            <a:chOff x="5824125" y="2073500"/>
            <a:chExt cx="2006386" cy="2218957"/>
          </a:xfrm>
        </p:grpSpPr>
        <p:sp>
          <p:nvSpPr>
            <p:cNvPr id="346" name="Google Shape;346;p22"/>
            <p:cNvSpPr/>
            <p:nvPr/>
          </p:nvSpPr>
          <p:spPr>
            <a:xfrm>
              <a:off x="5824125" y="3412995"/>
              <a:ext cx="2006386" cy="879461"/>
            </a:xfrm>
            <a:custGeom>
              <a:avLst/>
              <a:gdLst/>
              <a:ahLst/>
              <a:cxnLst/>
              <a:rect l="l" t="t" r="r" b="b"/>
              <a:pathLst>
                <a:path w="13433" h="5888" extrusionOk="0">
                  <a:moveTo>
                    <a:pt x="3938" y="572"/>
                  </a:moveTo>
                  <a:cubicBezTo>
                    <a:pt x="4249" y="572"/>
                    <a:pt x="4582" y="641"/>
                    <a:pt x="4960" y="775"/>
                  </a:cubicBezTo>
                  <a:lnTo>
                    <a:pt x="7164" y="1529"/>
                  </a:lnTo>
                  <a:cubicBezTo>
                    <a:pt x="7394" y="1607"/>
                    <a:pt x="7564" y="1822"/>
                    <a:pt x="7640" y="2038"/>
                  </a:cubicBezTo>
                  <a:cubicBezTo>
                    <a:pt x="7718" y="2299"/>
                    <a:pt x="7626" y="2577"/>
                    <a:pt x="7441" y="2761"/>
                  </a:cubicBezTo>
                  <a:cubicBezTo>
                    <a:pt x="7298" y="2893"/>
                    <a:pt x="7115" y="2970"/>
                    <a:pt x="6928" y="2970"/>
                  </a:cubicBezTo>
                  <a:cubicBezTo>
                    <a:pt x="6853" y="2970"/>
                    <a:pt x="6776" y="2958"/>
                    <a:pt x="6701" y="2931"/>
                  </a:cubicBezTo>
                  <a:lnTo>
                    <a:pt x="5130" y="2469"/>
                  </a:lnTo>
                  <a:cubicBezTo>
                    <a:pt x="5103" y="2461"/>
                    <a:pt x="5075" y="2457"/>
                    <a:pt x="5048" y="2457"/>
                  </a:cubicBezTo>
                  <a:cubicBezTo>
                    <a:pt x="4920" y="2457"/>
                    <a:pt x="4801" y="2542"/>
                    <a:pt x="4775" y="2669"/>
                  </a:cubicBezTo>
                  <a:cubicBezTo>
                    <a:pt x="4760" y="2700"/>
                    <a:pt x="4760" y="2731"/>
                    <a:pt x="4760" y="2747"/>
                  </a:cubicBezTo>
                  <a:cubicBezTo>
                    <a:pt x="4760" y="2870"/>
                    <a:pt x="4837" y="2993"/>
                    <a:pt x="4960" y="3024"/>
                  </a:cubicBezTo>
                  <a:lnTo>
                    <a:pt x="6531" y="3501"/>
                  </a:lnTo>
                  <a:cubicBezTo>
                    <a:pt x="6790" y="3574"/>
                    <a:pt x="7058" y="3610"/>
                    <a:pt x="7325" y="3610"/>
                  </a:cubicBezTo>
                  <a:cubicBezTo>
                    <a:pt x="7679" y="3610"/>
                    <a:pt x="8032" y="3547"/>
                    <a:pt x="8365" y="3424"/>
                  </a:cubicBezTo>
                  <a:lnTo>
                    <a:pt x="11877" y="2038"/>
                  </a:lnTo>
                  <a:cubicBezTo>
                    <a:pt x="11962" y="2003"/>
                    <a:pt x="12048" y="1987"/>
                    <a:pt x="12133" y="1987"/>
                  </a:cubicBezTo>
                  <a:cubicBezTo>
                    <a:pt x="12493" y="1987"/>
                    <a:pt x="12819" y="2283"/>
                    <a:pt x="12832" y="2669"/>
                  </a:cubicBezTo>
                  <a:cubicBezTo>
                    <a:pt x="12847" y="2962"/>
                    <a:pt x="12662" y="3239"/>
                    <a:pt x="12401" y="3347"/>
                  </a:cubicBezTo>
                  <a:lnTo>
                    <a:pt x="8365" y="4965"/>
                  </a:lnTo>
                  <a:cubicBezTo>
                    <a:pt x="8096" y="5072"/>
                    <a:pt x="7811" y="5128"/>
                    <a:pt x="7526" y="5128"/>
                  </a:cubicBezTo>
                  <a:cubicBezTo>
                    <a:pt x="7321" y="5128"/>
                    <a:pt x="7116" y="5099"/>
                    <a:pt x="6917" y="5041"/>
                  </a:cubicBezTo>
                  <a:lnTo>
                    <a:pt x="4175" y="4271"/>
                  </a:lnTo>
                  <a:cubicBezTo>
                    <a:pt x="4021" y="4227"/>
                    <a:pt x="3863" y="4207"/>
                    <a:pt x="3707" y="4207"/>
                  </a:cubicBezTo>
                  <a:cubicBezTo>
                    <a:pt x="3535" y="4207"/>
                    <a:pt x="3365" y="4231"/>
                    <a:pt x="3204" y="4271"/>
                  </a:cubicBezTo>
                  <a:cubicBezTo>
                    <a:pt x="3204" y="4287"/>
                    <a:pt x="3189" y="4287"/>
                    <a:pt x="3189" y="4287"/>
                  </a:cubicBezTo>
                  <a:lnTo>
                    <a:pt x="585" y="5180"/>
                  </a:lnTo>
                  <a:lnTo>
                    <a:pt x="585" y="2223"/>
                  </a:lnTo>
                  <a:lnTo>
                    <a:pt x="971" y="2114"/>
                  </a:lnTo>
                  <a:cubicBezTo>
                    <a:pt x="1571" y="1946"/>
                    <a:pt x="2003" y="1560"/>
                    <a:pt x="2327" y="1283"/>
                  </a:cubicBezTo>
                  <a:cubicBezTo>
                    <a:pt x="2419" y="1190"/>
                    <a:pt x="2511" y="1114"/>
                    <a:pt x="2573" y="1067"/>
                  </a:cubicBezTo>
                  <a:cubicBezTo>
                    <a:pt x="3038" y="732"/>
                    <a:pt x="3464" y="572"/>
                    <a:pt x="3938" y="572"/>
                  </a:cubicBezTo>
                  <a:close/>
                  <a:moveTo>
                    <a:pt x="3939" y="1"/>
                  </a:moveTo>
                  <a:cubicBezTo>
                    <a:pt x="3346" y="1"/>
                    <a:pt x="2799" y="195"/>
                    <a:pt x="2234" y="590"/>
                  </a:cubicBezTo>
                  <a:cubicBezTo>
                    <a:pt x="2142" y="666"/>
                    <a:pt x="2049" y="744"/>
                    <a:pt x="1941" y="851"/>
                  </a:cubicBezTo>
                  <a:cubicBezTo>
                    <a:pt x="1649" y="1114"/>
                    <a:pt x="1294" y="1422"/>
                    <a:pt x="817" y="1560"/>
                  </a:cubicBezTo>
                  <a:lnTo>
                    <a:pt x="216" y="1730"/>
                  </a:lnTo>
                  <a:cubicBezTo>
                    <a:pt x="92" y="1761"/>
                    <a:pt x="0" y="1868"/>
                    <a:pt x="0" y="2007"/>
                  </a:cubicBezTo>
                  <a:lnTo>
                    <a:pt x="0" y="5596"/>
                  </a:lnTo>
                  <a:cubicBezTo>
                    <a:pt x="0" y="5764"/>
                    <a:pt x="141" y="5888"/>
                    <a:pt x="295" y="5888"/>
                  </a:cubicBezTo>
                  <a:cubicBezTo>
                    <a:pt x="325" y="5888"/>
                    <a:pt x="356" y="5883"/>
                    <a:pt x="386" y="5873"/>
                  </a:cubicBezTo>
                  <a:lnTo>
                    <a:pt x="3374" y="4842"/>
                  </a:lnTo>
                  <a:cubicBezTo>
                    <a:pt x="3481" y="4808"/>
                    <a:pt x="3598" y="4793"/>
                    <a:pt x="3714" y="4793"/>
                  </a:cubicBezTo>
                  <a:cubicBezTo>
                    <a:pt x="3814" y="4793"/>
                    <a:pt x="3913" y="4804"/>
                    <a:pt x="4005" y="4825"/>
                  </a:cubicBezTo>
                  <a:lnTo>
                    <a:pt x="6763" y="5596"/>
                  </a:lnTo>
                  <a:cubicBezTo>
                    <a:pt x="7017" y="5668"/>
                    <a:pt x="7279" y="5704"/>
                    <a:pt x="7541" y="5704"/>
                  </a:cubicBezTo>
                  <a:cubicBezTo>
                    <a:pt x="7897" y="5704"/>
                    <a:pt x="8252" y="5637"/>
                    <a:pt x="8581" y="5503"/>
                  </a:cubicBezTo>
                  <a:lnTo>
                    <a:pt x="12617" y="3886"/>
                  </a:lnTo>
                  <a:cubicBezTo>
                    <a:pt x="13109" y="3686"/>
                    <a:pt x="13432" y="3193"/>
                    <a:pt x="13418" y="2654"/>
                  </a:cubicBezTo>
                  <a:cubicBezTo>
                    <a:pt x="13393" y="1940"/>
                    <a:pt x="12777" y="1410"/>
                    <a:pt x="12117" y="1410"/>
                  </a:cubicBezTo>
                  <a:cubicBezTo>
                    <a:pt x="11966" y="1410"/>
                    <a:pt x="11811" y="1438"/>
                    <a:pt x="11661" y="1498"/>
                  </a:cubicBezTo>
                  <a:lnTo>
                    <a:pt x="8164" y="2885"/>
                  </a:lnTo>
                  <a:cubicBezTo>
                    <a:pt x="8119" y="2901"/>
                    <a:pt x="8088" y="2901"/>
                    <a:pt x="8041" y="2915"/>
                  </a:cubicBezTo>
                  <a:cubicBezTo>
                    <a:pt x="8273" y="2546"/>
                    <a:pt x="8303" y="2084"/>
                    <a:pt x="8119" y="1699"/>
                  </a:cubicBezTo>
                  <a:cubicBezTo>
                    <a:pt x="7965" y="1375"/>
                    <a:pt x="7702" y="1098"/>
                    <a:pt x="7348" y="975"/>
                  </a:cubicBezTo>
                  <a:lnTo>
                    <a:pt x="5145" y="235"/>
                  </a:lnTo>
                  <a:cubicBezTo>
                    <a:pt x="4713" y="79"/>
                    <a:pt x="4317" y="1"/>
                    <a:pt x="39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2"/>
            <p:cNvSpPr/>
            <p:nvPr/>
          </p:nvSpPr>
          <p:spPr>
            <a:xfrm>
              <a:off x="5842497" y="2454079"/>
              <a:ext cx="299173" cy="738759"/>
            </a:xfrm>
            <a:custGeom>
              <a:avLst/>
              <a:gdLst/>
              <a:ahLst/>
              <a:cxnLst/>
              <a:rect l="l" t="t" r="r" b="b"/>
              <a:pathLst>
                <a:path w="2003" h="4946" extrusionOk="0">
                  <a:moveTo>
                    <a:pt x="1002" y="1"/>
                  </a:moveTo>
                  <a:cubicBezTo>
                    <a:pt x="848" y="1"/>
                    <a:pt x="709" y="140"/>
                    <a:pt x="709" y="294"/>
                  </a:cubicBezTo>
                  <a:lnTo>
                    <a:pt x="709" y="3960"/>
                  </a:lnTo>
                  <a:lnTo>
                    <a:pt x="524" y="3775"/>
                  </a:lnTo>
                  <a:cubicBezTo>
                    <a:pt x="470" y="3721"/>
                    <a:pt x="397" y="3694"/>
                    <a:pt x="324" y="3694"/>
                  </a:cubicBezTo>
                  <a:cubicBezTo>
                    <a:pt x="251" y="3694"/>
                    <a:pt x="178" y="3721"/>
                    <a:pt x="123" y="3775"/>
                  </a:cubicBezTo>
                  <a:cubicBezTo>
                    <a:pt x="0" y="3898"/>
                    <a:pt x="0" y="4067"/>
                    <a:pt x="123" y="4190"/>
                  </a:cubicBezTo>
                  <a:lnTo>
                    <a:pt x="801" y="4853"/>
                  </a:lnTo>
                  <a:cubicBezTo>
                    <a:pt x="832" y="4915"/>
                    <a:pt x="924" y="4930"/>
                    <a:pt x="986" y="4946"/>
                  </a:cubicBezTo>
                  <a:cubicBezTo>
                    <a:pt x="1064" y="4946"/>
                    <a:pt x="1140" y="4915"/>
                    <a:pt x="1202" y="4853"/>
                  </a:cubicBezTo>
                  <a:lnTo>
                    <a:pt x="1880" y="4190"/>
                  </a:lnTo>
                  <a:cubicBezTo>
                    <a:pt x="2003" y="4067"/>
                    <a:pt x="2003" y="3898"/>
                    <a:pt x="1880" y="3775"/>
                  </a:cubicBezTo>
                  <a:cubicBezTo>
                    <a:pt x="1826" y="3721"/>
                    <a:pt x="1753" y="3694"/>
                    <a:pt x="1680" y="3694"/>
                  </a:cubicBezTo>
                  <a:cubicBezTo>
                    <a:pt x="1607" y="3694"/>
                    <a:pt x="1533" y="3721"/>
                    <a:pt x="1479" y="3775"/>
                  </a:cubicBezTo>
                  <a:lnTo>
                    <a:pt x="1294" y="3960"/>
                  </a:lnTo>
                  <a:lnTo>
                    <a:pt x="1294" y="294"/>
                  </a:lnTo>
                  <a:cubicBezTo>
                    <a:pt x="1294" y="140"/>
                    <a:pt x="1156" y="1"/>
                    <a:pt x="10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2"/>
            <p:cNvSpPr/>
            <p:nvPr/>
          </p:nvSpPr>
          <p:spPr>
            <a:xfrm>
              <a:off x="7508199" y="2454079"/>
              <a:ext cx="299322" cy="736967"/>
            </a:xfrm>
            <a:custGeom>
              <a:avLst/>
              <a:gdLst/>
              <a:ahLst/>
              <a:cxnLst/>
              <a:rect l="l" t="t" r="r" b="b"/>
              <a:pathLst>
                <a:path w="2004" h="4934" extrusionOk="0">
                  <a:moveTo>
                    <a:pt x="1003" y="1"/>
                  </a:moveTo>
                  <a:cubicBezTo>
                    <a:pt x="849" y="1"/>
                    <a:pt x="709" y="140"/>
                    <a:pt x="709" y="294"/>
                  </a:cubicBezTo>
                  <a:lnTo>
                    <a:pt x="709" y="3960"/>
                  </a:lnTo>
                  <a:lnTo>
                    <a:pt x="525" y="3775"/>
                  </a:lnTo>
                  <a:cubicBezTo>
                    <a:pt x="471" y="3721"/>
                    <a:pt x="398" y="3694"/>
                    <a:pt x="325" y="3694"/>
                  </a:cubicBezTo>
                  <a:cubicBezTo>
                    <a:pt x="252" y="3694"/>
                    <a:pt x="178" y="3721"/>
                    <a:pt x="124" y="3775"/>
                  </a:cubicBezTo>
                  <a:cubicBezTo>
                    <a:pt x="1" y="3898"/>
                    <a:pt x="1" y="4067"/>
                    <a:pt x="124" y="4190"/>
                  </a:cubicBezTo>
                  <a:lnTo>
                    <a:pt x="802" y="4853"/>
                  </a:lnTo>
                  <a:cubicBezTo>
                    <a:pt x="856" y="4907"/>
                    <a:pt x="929" y="4934"/>
                    <a:pt x="1002" y="4934"/>
                  </a:cubicBezTo>
                  <a:cubicBezTo>
                    <a:pt x="1076" y="4934"/>
                    <a:pt x="1149" y="4907"/>
                    <a:pt x="1202" y="4853"/>
                  </a:cubicBezTo>
                  <a:lnTo>
                    <a:pt x="1880" y="4190"/>
                  </a:lnTo>
                  <a:cubicBezTo>
                    <a:pt x="2003" y="4067"/>
                    <a:pt x="2003" y="3898"/>
                    <a:pt x="1880" y="3775"/>
                  </a:cubicBezTo>
                  <a:cubicBezTo>
                    <a:pt x="1826" y="3721"/>
                    <a:pt x="1753" y="3694"/>
                    <a:pt x="1680" y="3694"/>
                  </a:cubicBezTo>
                  <a:cubicBezTo>
                    <a:pt x="1607" y="3694"/>
                    <a:pt x="1534" y="3721"/>
                    <a:pt x="1480" y="3775"/>
                  </a:cubicBezTo>
                  <a:lnTo>
                    <a:pt x="1295" y="3960"/>
                  </a:lnTo>
                  <a:lnTo>
                    <a:pt x="1295" y="294"/>
                  </a:lnTo>
                  <a:cubicBezTo>
                    <a:pt x="1295" y="140"/>
                    <a:pt x="1157" y="1"/>
                    <a:pt x="10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2"/>
            <p:cNvSpPr/>
            <p:nvPr/>
          </p:nvSpPr>
          <p:spPr>
            <a:xfrm>
              <a:off x="6258922" y="2073500"/>
              <a:ext cx="1162040" cy="1266615"/>
            </a:xfrm>
            <a:custGeom>
              <a:avLst/>
              <a:gdLst/>
              <a:ahLst/>
              <a:cxnLst/>
              <a:rect l="l" t="t" r="r" b="b"/>
              <a:pathLst>
                <a:path w="7780" h="8480" extrusionOk="0">
                  <a:moveTo>
                    <a:pt x="4450" y="0"/>
                  </a:moveTo>
                  <a:cubicBezTo>
                    <a:pt x="4355" y="0"/>
                    <a:pt x="4263" y="45"/>
                    <a:pt x="4206" y="131"/>
                  </a:cubicBezTo>
                  <a:cubicBezTo>
                    <a:pt x="3805" y="731"/>
                    <a:pt x="3575" y="1409"/>
                    <a:pt x="3559" y="2133"/>
                  </a:cubicBezTo>
                  <a:lnTo>
                    <a:pt x="3544" y="2117"/>
                  </a:lnTo>
                  <a:cubicBezTo>
                    <a:pt x="3158" y="1871"/>
                    <a:pt x="2727" y="1748"/>
                    <a:pt x="2281" y="1748"/>
                  </a:cubicBezTo>
                  <a:lnTo>
                    <a:pt x="2265" y="1748"/>
                  </a:lnTo>
                  <a:cubicBezTo>
                    <a:pt x="1587" y="1748"/>
                    <a:pt x="940" y="2056"/>
                    <a:pt x="509" y="2579"/>
                  </a:cubicBezTo>
                  <a:cubicBezTo>
                    <a:pt x="186" y="2980"/>
                    <a:pt x="1" y="3489"/>
                    <a:pt x="1" y="4013"/>
                  </a:cubicBezTo>
                  <a:cubicBezTo>
                    <a:pt x="1" y="5337"/>
                    <a:pt x="525" y="6615"/>
                    <a:pt x="1464" y="7539"/>
                  </a:cubicBezTo>
                  <a:lnTo>
                    <a:pt x="1741" y="7817"/>
                  </a:lnTo>
                  <a:cubicBezTo>
                    <a:pt x="2172" y="8248"/>
                    <a:pt x="2743" y="8480"/>
                    <a:pt x="3359" y="8480"/>
                  </a:cubicBezTo>
                  <a:lnTo>
                    <a:pt x="4421" y="8480"/>
                  </a:lnTo>
                  <a:cubicBezTo>
                    <a:pt x="5023" y="8480"/>
                    <a:pt x="5592" y="8248"/>
                    <a:pt x="6023" y="7817"/>
                  </a:cubicBezTo>
                  <a:lnTo>
                    <a:pt x="6317" y="7539"/>
                  </a:lnTo>
                  <a:cubicBezTo>
                    <a:pt x="6594" y="7262"/>
                    <a:pt x="6840" y="6939"/>
                    <a:pt x="7056" y="6600"/>
                  </a:cubicBezTo>
                  <a:cubicBezTo>
                    <a:pt x="7132" y="6461"/>
                    <a:pt x="7087" y="6276"/>
                    <a:pt x="6964" y="6200"/>
                  </a:cubicBezTo>
                  <a:cubicBezTo>
                    <a:pt x="6914" y="6167"/>
                    <a:pt x="6859" y="6152"/>
                    <a:pt x="6805" y="6152"/>
                  </a:cubicBezTo>
                  <a:cubicBezTo>
                    <a:pt x="6707" y="6152"/>
                    <a:pt x="6612" y="6203"/>
                    <a:pt x="6563" y="6292"/>
                  </a:cubicBezTo>
                  <a:cubicBezTo>
                    <a:pt x="6378" y="6600"/>
                    <a:pt x="6147" y="6878"/>
                    <a:pt x="5900" y="7139"/>
                  </a:cubicBezTo>
                  <a:lnTo>
                    <a:pt x="5623" y="7416"/>
                  </a:lnTo>
                  <a:cubicBezTo>
                    <a:pt x="5300" y="7724"/>
                    <a:pt x="4869" y="7909"/>
                    <a:pt x="4421" y="7909"/>
                  </a:cubicBezTo>
                  <a:lnTo>
                    <a:pt x="3359" y="7909"/>
                  </a:lnTo>
                  <a:cubicBezTo>
                    <a:pt x="2897" y="7909"/>
                    <a:pt x="2466" y="7724"/>
                    <a:pt x="2158" y="7416"/>
                  </a:cubicBezTo>
                  <a:lnTo>
                    <a:pt x="1864" y="7139"/>
                  </a:lnTo>
                  <a:cubicBezTo>
                    <a:pt x="1048" y="6307"/>
                    <a:pt x="570" y="5183"/>
                    <a:pt x="570" y="4013"/>
                  </a:cubicBezTo>
                  <a:cubicBezTo>
                    <a:pt x="570" y="3627"/>
                    <a:pt x="710" y="3242"/>
                    <a:pt x="956" y="2949"/>
                  </a:cubicBezTo>
                  <a:cubicBezTo>
                    <a:pt x="1279" y="2549"/>
                    <a:pt x="1757" y="2333"/>
                    <a:pt x="2265" y="2333"/>
                  </a:cubicBezTo>
                  <a:lnTo>
                    <a:pt x="2281" y="2333"/>
                  </a:lnTo>
                  <a:cubicBezTo>
                    <a:pt x="2620" y="2333"/>
                    <a:pt x="2943" y="2425"/>
                    <a:pt x="3220" y="2610"/>
                  </a:cubicBezTo>
                  <a:cubicBezTo>
                    <a:pt x="3413" y="2726"/>
                    <a:pt x="3636" y="2784"/>
                    <a:pt x="3857" y="2784"/>
                  </a:cubicBezTo>
                  <a:cubicBezTo>
                    <a:pt x="4079" y="2784"/>
                    <a:pt x="4298" y="2726"/>
                    <a:pt x="4483" y="2610"/>
                  </a:cubicBezTo>
                  <a:cubicBezTo>
                    <a:pt x="4760" y="2425"/>
                    <a:pt x="5099" y="2333"/>
                    <a:pt x="5423" y="2333"/>
                  </a:cubicBezTo>
                  <a:lnTo>
                    <a:pt x="5516" y="2333"/>
                  </a:lnTo>
                  <a:cubicBezTo>
                    <a:pt x="6009" y="2333"/>
                    <a:pt x="6485" y="2549"/>
                    <a:pt x="6810" y="2949"/>
                  </a:cubicBezTo>
                  <a:cubicBezTo>
                    <a:pt x="7056" y="3242"/>
                    <a:pt x="7194" y="3627"/>
                    <a:pt x="7194" y="4013"/>
                  </a:cubicBezTo>
                  <a:cubicBezTo>
                    <a:pt x="7194" y="4167"/>
                    <a:pt x="7333" y="4290"/>
                    <a:pt x="7487" y="4290"/>
                  </a:cubicBezTo>
                  <a:cubicBezTo>
                    <a:pt x="7641" y="4290"/>
                    <a:pt x="7779" y="4167"/>
                    <a:pt x="7779" y="3997"/>
                  </a:cubicBezTo>
                  <a:cubicBezTo>
                    <a:pt x="7779" y="3489"/>
                    <a:pt x="7595" y="2980"/>
                    <a:pt x="7256" y="2579"/>
                  </a:cubicBezTo>
                  <a:cubicBezTo>
                    <a:pt x="6824" y="2056"/>
                    <a:pt x="6193" y="1748"/>
                    <a:pt x="5516" y="1748"/>
                  </a:cubicBezTo>
                  <a:lnTo>
                    <a:pt x="5423" y="1748"/>
                  </a:lnTo>
                  <a:cubicBezTo>
                    <a:pt x="4976" y="1748"/>
                    <a:pt x="4545" y="1871"/>
                    <a:pt x="4175" y="2117"/>
                  </a:cubicBezTo>
                  <a:cubicBezTo>
                    <a:pt x="4160" y="2117"/>
                    <a:pt x="4160" y="2133"/>
                    <a:pt x="4144" y="2133"/>
                  </a:cubicBezTo>
                  <a:cubicBezTo>
                    <a:pt x="4160" y="1532"/>
                    <a:pt x="4345" y="963"/>
                    <a:pt x="4684" y="454"/>
                  </a:cubicBezTo>
                  <a:cubicBezTo>
                    <a:pt x="4776" y="330"/>
                    <a:pt x="4745" y="146"/>
                    <a:pt x="4622" y="53"/>
                  </a:cubicBezTo>
                  <a:cubicBezTo>
                    <a:pt x="4569" y="18"/>
                    <a:pt x="4509" y="0"/>
                    <a:pt x="44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2"/>
            <p:cNvSpPr/>
            <p:nvPr/>
          </p:nvSpPr>
          <p:spPr>
            <a:xfrm>
              <a:off x="7306408" y="2814046"/>
              <a:ext cx="93949" cy="85736"/>
            </a:xfrm>
            <a:custGeom>
              <a:avLst/>
              <a:gdLst/>
              <a:ahLst/>
              <a:cxnLst/>
              <a:rect l="l" t="t" r="r" b="b"/>
              <a:pathLst>
                <a:path w="629" h="574" extrusionOk="0">
                  <a:moveTo>
                    <a:pt x="303" y="0"/>
                  </a:moveTo>
                  <a:cubicBezTo>
                    <a:pt x="279" y="0"/>
                    <a:pt x="253" y="3"/>
                    <a:pt x="228" y="10"/>
                  </a:cubicBezTo>
                  <a:cubicBezTo>
                    <a:pt x="119" y="40"/>
                    <a:pt x="27" y="148"/>
                    <a:pt x="12" y="271"/>
                  </a:cubicBezTo>
                  <a:cubicBezTo>
                    <a:pt x="1" y="445"/>
                    <a:pt x="160" y="574"/>
                    <a:pt x="320" y="574"/>
                  </a:cubicBezTo>
                  <a:cubicBezTo>
                    <a:pt x="385" y="574"/>
                    <a:pt x="451" y="552"/>
                    <a:pt x="505" y="503"/>
                  </a:cubicBezTo>
                  <a:cubicBezTo>
                    <a:pt x="612" y="410"/>
                    <a:pt x="628" y="240"/>
                    <a:pt x="551" y="133"/>
                  </a:cubicBezTo>
                  <a:cubicBezTo>
                    <a:pt x="490" y="47"/>
                    <a:pt x="400" y="0"/>
                    <a:pt x="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 name="Google Shape;351;p22"/>
          <p:cNvGrpSpPr/>
          <p:nvPr/>
        </p:nvGrpSpPr>
        <p:grpSpPr>
          <a:xfrm>
            <a:off x="3683758" y="3491614"/>
            <a:ext cx="493698" cy="400506"/>
            <a:chOff x="3109500" y="3259325"/>
            <a:chExt cx="1664524" cy="1350324"/>
          </a:xfrm>
        </p:grpSpPr>
        <p:sp>
          <p:nvSpPr>
            <p:cNvPr id="352" name="Google Shape;352;p22"/>
            <p:cNvSpPr/>
            <p:nvPr/>
          </p:nvSpPr>
          <p:spPr>
            <a:xfrm>
              <a:off x="3109500" y="3259325"/>
              <a:ext cx="1664524" cy="1350313"/>
            </a:xfrm>
            <a:custGeom>
              <a:avLst/>
              <a:gdLst/>
              <a:ahLst/>
              <a:cxnLst/>
              <a:rect l="l" t="t" r="r" b="b"/>
              <a:pathLst>
                <a:path w="15343" h="12447" extrusionOk="0">
                  <a:moveTo>
                    <a:pt x="12015" y="600"/>
                  </a:moveTo>
                  <a:lnTo>
                    <a:pt x="12015" y="1494"/>
                  </a:lnTo>
                  <a:lnTo>
                    <a:pt x="3343" y="1494"/>
                  </a:lnTo>
                  <a:lnTo>
                    <a:pt x="3343" y="600"/>
                  </a:lnTo>
                  <a:close/>
                  <a:moveTo>
                    <a:pt x="6332" y="2095"/>
                  </a:moveTo>
                  <a:lnTo>
                    <a:pt x="6332" y="6454"/>
                  </a:lnTo>
                  <a:cubicBezTo>
                    <a:pt x="6024" y="6515"/>
                    <a:pt x="5761" y="6685"/>
                    <a:pt x="5576" y="6916"/>
                  </a:cubicBezTo>
                  <a:cubicBezTo>
                    <a:pt x="5391" y="6685"/>
                    <a:pt x="5130" y="6515"/>
                    <a:pt x="4837" y="6454"/>
                  </a:cubicBezTo>
                  <a:lnTo>
                    <a:pt x="4837" y="2095"/>
                  </a:lnTo>
                  <a:close/>
                  <a:moveTo>
                    <a:pt x="8427" y="2095"/>
                  </a:moveTo>
                  <a:lnTo>
                    <a:pt x="8427" y="6454"/>
                  </a:lnTo>
                  <a:cubicBezTo>
                    <a:pt x="8119" y="6515"/>
                    <a:pt x="7856" y="6685"/>
                    <a:pt x="7671" y="6916"/>
                  </a:cubicBezTo>
                  <a:cubicBezTo>
                    <a:pt x="7486" y="6685"/>
                    <a:pt x="7225" y="6515"/>
                    <a:pt x="6932" y="6454"/>
                  </a:cubicBezTo>
                  <a:lnTo>
                    <a:pt x="6932" y="2095"/>
                  </a:lnTo>
                  <a:close/>
                  <a:moveTo>
                    <a:pt x="12124" y="6731"/>
                  </a:moveTo>
                  <a:cubicBezTo>
                    <a:pt x="12432" y="6731"/>
                    <a:pt x="12724" y="6916"/>
                    <a:pt x="12832" y="7224"/>
                  </a:cubicBezTo>
                  <a:cubicBezTo>
                    <a:pt x="12970" y="7624"/>
                    <a:pt x="12771" y="8041"/>
                    <a:pt x="12370" y="8179"/>
                  </a:cubicBezTo>
                  <a:cubicBezTo>
                    <a:pt x="12290" y="8208"/>
                    <a:pt x="12208" y="8222"/>
                    <a:pt x="12127" y="8222"/>
                  </a:cubicBezTo>
                  <a:cubicBezTo>
                    <a:pt x="11818" y="8222"/>
                    <a:pt x="11524" y="8023"/>
                    <a:pt x="11415" y="7717"/>
                  </a:cubicBezTo>
                  <a:cubicBezTo>
                    <a:pt x="11292" y="7332"/>
                    <a:pt x="11491" y="6901"/>
                    <a:pt x="11877" y="6778"/>
                  </a:cubicBezTo>
                  <a:cubicBezTo>
                    <a:pt x="11970" y="6747"/>
                    <a:pt x="12046" y="6731"/>
                    <a:pt x="12124" y="6731"/>
                  </a:cubicBezTo>
                  <a:close/>
                  <a:moveTo>
                    <a:pt x="4529" y="7008"/>
                  </a:moveTo>
                  <a:cubicBezTo>
                    <a:pt x="4945" y="7008"/>
                    <a:pt x="5284" y="7347"/>
                    <a:pt x="5284" y="7764"/>
                  </a:cubicBezTo>
                  <a:cubicBezTo>
                    <a:pt x="5284" y="8179"/>
                    <a:pt x="4945" y="8503"/>
                    <a:pt x="4529" y="8503"/>
                  </a:cubicBezTo>
                  <a:cubicBezTo>
                    <a:pt x="4128" y="8503"/>
                    <a:pt x="3789" y="8179"/>
                    <a:pt x="3789" y="7764"/>
                  </a:cubicBezTo>
                  <a:cubicBezTo>
                    <a:pt x="3789" y="7347"/>
                    <a:pt x="4128" y="7008"/>
                    <a:pt x="4529" y="7008"/>
                  </a:cubicBezTo>
                  <a:close/>
                  <a:moveTo>
                    <a:pt x="6624" y="7008"/>
                  </a:moveTo>
                  <a:cubicBezTo>
                    <a:pt x="7040" y="7008"/>
                    <a:pt x="7379" y="7347"/>
                    <a:pt x="7379" y="7764"/>
                  </a:cubicBezTo>
                  <a:cubicBezTo>
                    <a:pt x="7379" y="8179"/>
                    <a:pt x="7040" y="8503"/>
                    <a:pt x="6624" y="8503"/>
                  </a:cubicBezTo>
                  <a:cubicBezTo>
                    <a:pt x="6223" y="8503"/>
                    <a:pt x="5884" y="8179"/>
                    <a:pt x="5884" y="7764"/>
                  </a:cubicBezTo>
                  <a:cubicBezTo>
                    <a:pt x="5884" y="7347"/>
                    <a:pt x="6223" y="7008"/>
                    <a:pt x="6624" y="7008"/>
                  </a:cubicBezTo>
                  <a:close/>
                  <a:moveTo>
                    <a:pt x="8719" y="7008"/>
                  </a:moveTo>
                  <a:cubicBezTo>
                    <a:pt x="9135" y="7008"/>
                    <a:pt x="9474" y="7347"/>
                    <a:pt x="9474" y="7764"/>
                  </a:cubicBezTo>
                  <a:cubicBezTo>
                    <a:pt x="9474" y="8179"/>
                    <a:pt x="9135" y="8503"/>
                    <a:pt x="8719" y="8503"/>
                  </a:cubicBezTo>
                  <a:cubicBezTo>
                    <a:pt x="8303" y="8503"/>
                    <a:pt x="7979" y="8179"/>
                    <a:pt x="7979" y="7764"/>
                  </a:cubicBezTo>
                  <a:cubicBezTo>
                    <a:pt x="7979" y="7347"/>
                    <a:pt x="8303" y="7008"/>
                    <a:pt x="8719" y="7008"/>
                  </a:cubicBezTo>
                  <a:close/>
                  <a:moveTo>
                    <a:pt x="12909" y="1340"/>
                  </a:moveTo>
                  <a:cubicBezTo>
                    <a:pt x="13572" y="1340"/>
                    <a:pt x="14110" y="1894"/>
                    <a:pt x="14110" y="2557"/>
                  </a:cubicBezTo>
                  <a:lnTo>
                    <a:pt x="14110" y="10290"/>
                  </a:lnTo>
                  <a:lnTo>
                    <a:pt x="1232" y="10290"/>
                  </a:lnTo>
                  <a:lnTo>
                    <a:pt x="1232" y="2557"/>
                  </a:lnTo>
                  <a:cubicBezTo>
                    <a:pt x="1232" y="1894"/>
                    <a:pt x="1772" y="1340"/>
                    <a:pt x="2434" y="1340"/>
                  </a:cubicBezTo>
                  <a:lnTo>
                    <a:pt x="2742" y="1340"/>
                  </a:lnTo>
                  <a:lnTo>
                    <a:pt x="2742" y="1802"/>
                  </a:lnTo>
                  <a:cubicBezTo>
                    <a:pt x="2742" y="1972"/>
                    <a:pt x="2865" y="2095"/>
                    <a:pt x="3035" y="2095"/>
                  </a:cubicBezTo>
                  <a:lnTo>
                    <a:pt x="4237" y="2095"/>
                  </a:lnTo>
                  <a:lnTo>
                    <a:pt x="4237" y="6454"/>
                  </a:lnTo>
                  <a:cubicBezTo>
                    <a:pt x="3635" y="6577"/>
                    <a:pt x="3189" y="7117"/>
                    <a:pt x="3189" y="7764"/>
                  </a:cubicBezTo>
                  <a:cubicBezTo>
                    <a:pt x="3189" y="8503"/>
                    <a:pt x="3789" y="9103"/>
                    <a:pt x="4529" y="9103"/>
                  </a:cubicBezTo>
                  <a:cubicBezTo>
                    <a:pt x="4960" y="9103"/>
                    <a:pt x="5330" y="8918"/>
                    <a:pt x="5576" y="8610"/>
                  </a:cubicBezTo>
                  <a:cubicBezTo>
                    <a:pt x="5823" y="8918"/>
                    <a:pt x="6208" y="9103"/>
                    <a:pt x="6624" y="9103"/>
                  </a:cubicBezTo>
                  <a:cubicBezTo>
                    <a:pt x="7055" y="9103"/>
                    <a:pt x="7425" y="8918"/>
                    <a:pt x="7671" y="8610"/>
                  </a:cubicBezTo>
                  <a:cubicBezTo>
                    <a:pt x="7918" y="8918"/>
                    <a:pt x="8303" y="9103"/>
                    <a:pt x="8719" y="9103"/>
                  </a:cubicBezTo>
                  <a:cubicBezTo>
                    <a:pt x="9458" y="9103"/>
                    <a:pt x="10074" y="8503"/>
                    <a:pt x="10074" y="7764"/>
                  </a:cubicBezTo>
                  <a:cubicBezTo>
                    <a:pt x="10074" y="7117"/>
                    <a:pt x="9628" y="6577"/>
                    <a:pt x="9027" y="6454"/>
                  </a:cubicBezTo>
                  <a:lnTo>
                    <a:pt x="9027" y="2095"/>
                  </a:lnTo>
                  <a:lnTo>
                    <a:pt x="10244" y="2095"/>
                  </a:lnTo>
                  <a:lnTo>
                    <a:pt x="11507" y="6285"/>
                  </a:lnTo>
                  <a:cubicBezTo>
                    <a:pt x="10922" y="6577"/>
                    <a:pt x="10645" y="7302"/>
                    <a:pt x="10861" y="7918"/>
                  </a:cubicBezTo>
                  <a:cubicBezTo>
                    <a:pt x="11044" y="8468"/>
                    <a:pt x="11577" y="8824"/>
                    <a:pt x="12136" y="8824"/>
                  </a:cubicBezTo>
                  <a:cubicBezTo>
                    <a:pt x="12281" y="8824"/>
                    <a:pt x="12427" y="8800"/>
                    <a:pt x="12570" y="8750"/>
                  </a:cubicBezTo>
                  <a:cubicBezTo>
                    <a:pt x="13278" y="8503"/>
                    <a:pt x="13648" y="7733"/>
                    <a:pt x="13402" y="7039"/>
                  </a:cubicBezTo>
                  <a:cubicBezTo>
                    <a:pt x="13206" y="6482"/>
                    <a:pt x="12685" y="6130"/>
                    <a:pt x="12130" y="6130"/>
                  </a:cubicBezTo>
                  <a:cubicBezTo>
                    <a:pt x="12118" y="6130"/>
                    <a:pt x="12105" y="6131"/>
                    <a:pt x="12093" y="6131"/>
                  </a:cubicBezTo>
                  <a:lnTo>
                    <a:pt x="10861" y="2095"/>
                  </a:lnTo>
                  <a:lnTo>
                    <a:pt x="12308" y="2095"/>
                  </a:lnTo>
                  <a:cubicBezTo>
                    <a:pt x="12477" y="2095"/>
                    <a:pt x="12617" y="1972"/>
                    <a:pt x="12617" y="1802"/>
                  </a:cubicBezTo>
                  <a:lnTo>
                    <a:pt x="12617" y="1340"/>
                  </a:lnTo>
                  <a:close/>
                  <a:moveTo>
                    <a:pt x="3035" y="0"/>
                  </a:moveTo>
                  <a:cubicBezTo>
                    <a:pt x="2865" y="0"/>
                    <a:pt x="2742" y="123"/>
                    <a:pt x="2742" y="292"/>
                  </a:cubicBezTo>
                  <a:lnTo>
                    <a:pt x="2742" y="754"/>
                  </a:lnTo>
                  <a:lnTo>
                    <a:pt x="2434" y="754"/>
                  </a:lnTo>
                  <a:cubicBezTo>
                    <a:pt x="1448" y="754"/>
                    <a:pt x="632" y="1555"/>
                    <a:pt x="632" y="2557"/>
                  </a:cubicBezTo>
                  <a:lnTo>
                    <a:pt x="632" y="10290"/>
                  </a:lnTo>
                  <a:lnTo>
                    <a:pt x="308" y="10290"/>
                  </a:lnTo>
                  <a:cubicBezTo>
                    <a:pt x="139" y="10290"/>
                    <a:pt x="0" y="10428"/>
                    <a:pt x="0" y="10598"/>
                  </a:cubicBezTo>
                  <a:lnTo>
                    <a:pt x="0" y="12138"/>
                  </a:lnTo>
                  <a:cubicBezTo>
                    <a:pt x="0" y="12307"/>
                    <a:pt x="139" y="12447"/>
                    <a:pt x="308" y="12447"/>
                  </a:cubicBezTo>
                  <a:lnTo>
                    <a:pt x="6316" y="12447"/>
                  </a:lnTo>
                  <a:cubicBezTo>
                    <a:pt x="6486" y="12447"/>
                    <a:pt x="6609" y="12307"/>
                    <a:pt x="6609" y="12138"/>
                  </a:cubicBezTo>
                  <a:cubicBezTo>
                    <a:pt x="6609" y="11984"/>
                    <a:pt x="6486" y="11845"/>
                    <a:pt x="6316" y="11845"/>
                  </a:cubicBezTo>
                  <a:lnTo>
                    <a:pt x="601" y="11845"/>
                  </a:lnTo>
                  <a:lnTo>
                    <a:pt x="601" y="10890"/>
                  </a:lnTo>
                  <a:lnTo>
                    <a:pt x="14742" y="10890"/>
                  </a:lnTo>
                  <a:lnTo>
                    <a:pt x="14742" y="11845"/>
                  </a:lnTo>
                  <a:lnTo>
                    <a:pt x="8965" y="11845"/>
                  </a:lnTo>
                  <a:cubicBezTo>
                    <a:pt x="8796" y="11845"/>
                    <a:pt x="8657" y="11984"/>
                    <a:pt x="8657" y="12138"/>
                  </a:cubicBezTo>
                  <a:cubicBezTo>
                    <a:pt x="8657" y="12307"/>
                    <a:pt x="8796" y="12447"/>
                    <a:pt x="8965" y="12447"/>
                  </a:cubicBezTo>
                  <a:lnTo>
                    <a:pt x="15050" y="12447"/>
                  </a:lnTo>
                  <a:cubicBezTo>
                    <a:pt x="15204" y="12447"/>
                    <a:pt x="15342" y="12307"/>
                    <a:pt x="15342" y="12138"/>
                  </a:cubicBezTo>
                  <a:lnTo>
                    <a:pt x="15342" y="10598"/>
                  </a:lnTo>
                  <a:cubicBezTo>
                    <a:pt x="15342" y="10428"/>
                    <a:pt x="15204" y="10290"/>
                    <a:pt x="15050" y="10290"/>
                  </a:cubicBezTo>
                  <a:lnTo>
                    <a:pt x="14712" y="10290"/>
                  </a:lnTo>
                  <a:lnTo>
                    <a:pt x="14712" y="2557"/>
                  </a:lnTo>
                  <a:cubicBezTo>
                    <a:pt x="14712" y="1555"/>
                    <a:pt x="13911" y="754"/>
                    <a:pt x="12909" y="754"/>
                  </a:cubicBezTo>
                  <a:lnTo>
                    <a:pt x="12617" y="754"/>
                  </a:lnTo>
                  <a:lnTo>
                    <a:pt x="12617" y="292"/>
                  </a:lnTo>
                  <a:cubicBezTo>
                    <a:pt x="12617" y="123"/>
                    <a:pt x="12477" y="0"/>
                    <a:pt x="12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2"/>
            <p:cNvSpPr/>
            <p:nvPr/>
          </p:nvSpPr>
          <p:spPr>
            <a:xfrm>
              <a:off x="3901785" y="4544016"/>
              <a:ext cx="73446" cy="65633"/>
            </a:xfrm>
            <a:custGeom>
              <a:avLst/>
              <a:gdLst/>
              <a:ahLst/>
              <a:cxnLst/>
              <a:rect l="l" t="t" r="r" b="b"/>
              <a:pathLst>
                <a:path w="677" h="605" extrusionOk="0">
                  <a:moveTo>
                    <a:pt x="348" y="0"/>
                  </a:moveTo>
                  <a:cubicBezTo>
                    <a:pt x="164" y="0"/>
                    <a:pt x="1" y="185"/>
                    <a:pt x="60" y="389"/>
                  </a:cubicBezTo>
                  <a:cubicBezTo>
                    <a:pt x="91" y="512"/>
                    <a:pt x="199" y="589"/>
                    <a:pt x="323" y="605"/>
                  </a:cubicBezTo>
                  <a:cubicBezTo>
                    <a:pt x="461" y="605"/>
                    <a:pt x="569" y="527"/>
                    <a:pt x="615" y="404"/>
                  </a:cubicBezTo>
                  <a:cubicBezTo>
                    <a:pt x="676" y="280"/>
                    <a:pt x="631" y="126"/>
                    <a:pt x="508" y="50"/>
                  </a:cubicBezTo>
                  <a:cubicBezTo>
                    <a:pt x="456" y="16"/>
                    <a:pt x="401"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 name="Google Shape;354;p22"/>
          <p:cNvGrpSpPr/>
          <p:nvPr/>
        </p:nvGrpSpPr>
        <p:grpSpPr>
          <a:xfrm>
            <a:off x="4982408" y="3454767"/>
            <a:ext cx="493690" cy="493690"/>
            <a:chOff x="5305478" y="2041850"/>
            <a:chExt cx="2068245" cy="2068245"/>
          </a:xfrm>
        </p:grpSpPr>
        <p:sp>
          <p:nvSpPr>
            <p:cNvPr id="355" name="Google Shape;355;p22"/>
            <p:cNvSpPr/>
            <p:nvPr/>
          </p:nvSpPr>
          <p:spPr>
            <a:xfrm>
              <a:off x="5305478" y="2041850"/>
              <a:ext cx="2068245" cy="2068245"/>
            </a:xfrm>
            <a:custGeom>
              <a:avLst/>
              <a:gdLst/>
              <a:ahLst/>
              <a:cxnLst/>
              <a:rect l="l" t="t" r="r" b="b"/>
              <a:pathLst>
                <a:path w="13248" h="13248" extrusionOk="0">
                  <a:moveTo>
                    <a:pt x="9351" y="678"/>
                  </a:moveTo>
                  <a:lnTo>
                    <a:pt x="10460" y="1787"/>
                  </a:lnTo>
                  <a:cubicBezTo>
                    <a:pt x="10352" y="1833"/>
                    <a:pt x="10228" y="1863"/>
                    <a:pt x="10090" y="1863"/>
                  </a:cubicBezTo>
                  <a:cubicBezTo>
                    <a:pt x="9875" y="1863"/>
                    <a:pt x="9674" y="1787"/>
                    <a:pt x="9505" y="1633"/>
                  </a:cubicBezTo>
                  <a:cubicBezTo>
                    <a:pt x="9351" y="1479"/>
                    <a:pt x="9273" y="1263"/>
                    <a:pt x="9273" y="1048"/>
                  </a:cubicBezTo>
                  <a:cubicBezTo>
                    <a:pt x="9273" y="908"/>
                    <a:pt x="9304" y="785"/>
                    <a:pt x="9351" y="678"/>
                  </a:cubicBezTo>
                  <a:close/>
                  <a:moveTo>
                    <a:pt x="7644" y="2390"/>
                  </a:moveTo>
                  <a:cubicBezTo>
                    <a:pt x="7852" y="2390"/>
                    <a:pt x="8057" y="2427"/>
                    <a:pt x="8242" y="2526"/>
                  </a:cubicBezTo>
                  <a:lnTo>
                    <a:pt x="6562" y="4205"/>
                  </a:lnTo>
                  <a:cubicBezTo>
                    <a:pt x="6192" y="3851"/>
                    <a:pt x="5792" y="3512"/>
                    <a:pt x="5422" y="3235"/>
                  </a:cubicBezTo>
                  <a:cubicBezTo>
                    <a:pt x="5854" y="2942"/>
                    <a:pt x="6316" y="2695"/>
                    <a:pt x="6825" y="2526"/>
                  </a:cubicBezTo>
                  <a:cubicBezTo>
                    <a:pt x="7080" y="2456"/>
                    <a:pt x="7365" y="2390"/>
                    <a:pt x="7644" y="2390"/>
                  </a:cubicBezTo>
                  <a:close/>
                  <a:moveTo>
                    <a:pt x="2978" y="2623"/>
                  </a:moveTo>
                  <a:cubicBezTo>
                    <a:pt x="3262" y="2623"/>
                    <a:pt x="3676" y="2782"/>
                    <a:pt x="4005" y="2958"/>
                  </a:cubicBezTo>
                  <a:cubicBezTo>
                    <a:pt x="4175" y="3034"/>
                    <a:pt x="4344" y="3143"/>
                    <a:pt x="4529" y="3250"/>
                  </a:cubicBezTo>
                  <a:cubicBezTo>
                    <a:pt x="4298" y="3435"/>
                    <a:pt x="4067" y="3635"/>
                    <a:pt x="3851" y="3851"/>
                  </a:cubicBezTo>
                  <a:cubicBezTo>
                    <a:pt x="3635" y="4082"/>
                    <a:pt x="3436" y="4297"/>
                    <a:pt x="3251" y="4529"/>
                  </a:cubicBezTo>
                  <a:cubicBezTo>
                    <a:pt x="3128" y="4359"/>
                    <a:pt x="3035" y="4174"/>
                    <a:pt x="2958" y="4020"/>
                  </a:cubicBezTo>
                  <a:cubicBezTo>
                    <a:pt x="2711" y="3543"/>
                    <a:pt x="2495" y="2911"/>
                    <a:pt x="2711" y="2711"/>
                  </a:cubicBezTo>
                  <a:cubicBezTo>
                    <a:pt x="2769" y="2649"/>
                    <a:pt x="2863" y="2623"/>
                    <a:pt x="2978" y="2623"/>
                  </a:cubicBezTo>
                  <a:close/>
                  <a:moveTo>
                    <a:pt x="8612" y="2896"/>
                  </a:moveTo>
                  <a:lnTo>
                    <a:pt x="8612" y="2896"/>
                  </a:lnTo>
                  <a:cubicBezTo>
                    <a:pt x="8796" y="3250"/>
                    <a:pt x="8796" y="3774"/>
                    <a:pt x="8581" y="4406"/>
                  </a:cubicBezTo>
                  <a:cubicBezTo>
                    <a:pt x="8441" y="4821"/>
                    <a:pt x="8211" y="5268"/>
                    <a:pt x="7918" y="5714"/>
                  </a:cubicBezTo>
                  <a:cubicBezTo>
                    <a:pt x="7626" y="5330"/>
                    <a:pt x="7302" y="4944"/>
                    <a:pt x="6932" y="4575"/>
                  </a:cubicBezTo>
                  <a:lnTo>
                    <a:pt x="8612" y="2896"/>
                  </a:lnTo>
                  <a:close/>
                  <a:moveTo>
                    <a:pt x="5212" y="5075"/>
                  </a:moveTo>
                  <a:cubicBezTo>
                    <a:pt x="5388" y="5075"/>
                    <a:pt x="5671" y="5316"/>
                    <a:pt x="5746" y="5392"/>
                  </a:cubicBezTo>
                  <a:cubicBezTo>
                    <a:pt x="5839" y="5484"/>
                    <a:pt x="6178" y="5884"/>
                    <a:pt x="6024" y="6022"/>
                  </a:cubicBezTo>
                  <a:cubicBezTo>
                    <a:pt x="5998" y="6050"/>
                    <a:pt x="5965" y="6062"/>
                    <a:pt x="5926" y="6062"/>
                  </a:cubicBezTo>
                  <a:cubicBezTo>
                    <a:pt x="5750" y="6062"/>
                    <a:pt x="5467" y="5821"/>
                    <a:pt x="5391" y="5745"/>
                  </a:cubicBezTo>
                  <a:cubicBezTo>
                    <a:pt x="5315" y="5653"/>
                    <a:pt x="4960" y="5268"/>
                    <a:pt x="5114" y="5114"/>
                  </a:cubicBezTo>
                  <a:cubicBezTo>
                    <a:pt x="5139" y="5086"/>
                    <a:pt x="5173" y="5075"/>
                    <a:pt x="5212" y="5075"/>
                  </a:cubicBezTo>
                  <a:close/>
                  <a:moveTo>
                    <a:pt x="4976" y="3558"/>
                  </a:moveTo>
                  <a:cubicBezTo>
                    <a:pt x="5377" y="3851"/>
                    <a:pt x="5792" y="4190"/>
                    <a:pt x="6192" y="4575"/>
                  </a:cubicBezTo>
                  <a:lnTo>
                    <a:pt x="5915" y="4852"/>
                  </a:lnTo>
                  <a:cubicBezTo>
                    <a:pt x="5761" y="4745"/>
                    <a:pt x="5607" y="4652"/>
                    <a:pt x="5438" y="4621"/>
                  </a:cubicBezTo>
                  <a:cubicBezTo>
                    <a:pt x="5349" y="4592"/>
                    <a:pt x="5264" y="4578"/>
                    <a:pt x="5183" y="4578"/>
                  </a:cubicBezTo>
                  <a:cubicBezTo>
                    <a:pt x="5011" y="4578"/>
                    <a:pt x="4860" y="4640"/>
                    <a:pt x="4744" y="4745"/>
                  </a:cubicBezTo>
                  <a:cubicBezTo>
                    <a:pt x="4576" y="4913"/>
                    <a:pt x="4529" y="5160"/>
                    <a:pt x="4606" y="5437"/>
                  </a:cubicBezTo>
                  <a:cubicBezTo>
                    <a:pt x="4652" y="5607"/>
                    <a:pt x="4744" y="5761"/>
                    <a:pt x="4853" y="5915"/>
                  </a:cubicBezTo>
                  <a:lnTo>
                    <a:pt x="4576" y="6207"/>
                  </a:lnTo>
                  <a:cubicBezTo>
                    <a:pt x="4190" y="5792"/>
                    <a:pt x="3836" y="5376"/>
                    <a:pt x="3543" y="4975"/>
                  </a:cubicBezTo>
                  <a:cubicBezTo>
                    <a:pt x="3759" y="4714"/>
                    <a:pt x="3974" y="4467"/>
                    <a:pt x="4221" y="4221"/>
                  </a:cubicBezTo>
                  <a:cubicBezTo>
                    <a:pt x="4467" y="3974"/>
                    <a:pt x="4714" y="3759"/>
                    <a:pt x="4976" y="3558"/>
                  </a:cubicBezTo>
                  <a:close/>
                  <a:moveTo>
                    <a:pt x="6562" y="4944"/>
                  </a:moveTo>
                  <a:cubicBezTo>
                    <a:pt x="6948" y="5345"/>
                    <a:pt x="7302" y="5745"/>
                    <a:pt x="7595" y="6162"/>
                  </a:cubicBezTo>
                  <a:cubicBezTo>
                    <a:pt x="7394" y="6423"/>
                    <a:pt x="7164" y="6669"/>
                    <a:pt x="6917" y="6916"/>
                  </a:cubicBezTo>
                  <a:cubicBezTo>
                    <a:pt x="6671" y="7162"/>
                    <a:pt x="6408" y="7394"/>
                    <a:pt x="6147" y="7594"/>
                  </a:cubicBezTo>
                  <a:cubicBezTo>
                    <a:pt x="5746" y="7302"/>
                    <a:pt x="5346" y="6963"/>
                    <a:pt x="4945" y="6562"/>
                  </a:cubicBezTo>
                  <a:lnTo>
                    <a:pt x="5223" y="6285"/>
                  </a:lnTo>
                  <a:cubicBezTo>
                    <a:pt x="5469" y="6470"/>
                    <a:pt x="5730" y="6562"/>
                    <a:pt x="5946" y="6562"/>
                  </a:cubicBezTo>
                  <a:cubicBezTo>
                    <a:pt x="6131" y="6562"/>
                    <a:pt x="6285" y="6515"/>
                    <a:pt x="6393" y="6392"/>
                  </a:cubicBezTo>
                  <a:cubicBezTo>
                    <a:pt x="6655" y="6131"/>
                    <a:pt x="6609" y="5653"/>
                    <a:pt x="6285" y="5221"/>
                  </a:cubicBezTo>
                  <a:lnTo>
                    <a:pt x="6562" y="4944"/>
                  </a:lnTo>
                  <a:close/>
                  <a:moveTo>
                    <a:pt x="3235" y="5422"/>
                  </a:moveTo>
                  <a:cubicBezTo>
                    <a:pt x="3512" y="5807"/>
                    <a:pt x="3851" y="6193"/>
                    <a:pt x="4206" y="6562"/>
                  </a:cubicBezTo>
                  <a:lnTo>
                    <a:pt x="2526" y="8257"/>
                  </a:lnTo>
                  <a:cubicBezTo>
                    <a:pt x="2341" y="7902"/>
                    <a:pt x="2357" y="7363"/>
                    <a:pt x="2557" y="6747"/>
                  </a:cubicBezTo>
                  <a:cubicBezTo>
                    <a:pt x="2696" y="6316"/>
                    <a:pt x="2927" y="5868"/>
                    <a:pt x="3235" y="5422"/>
                  </a:cubicBezTo>
                  <a:close/>
                  <a:moveTo>
                    <a:pt x="7903" y="6593"/>
                  </a:moveTo>
                  <a:cubicBezTo>
                    <a:pt x="8041" y="6793"/>
                    <a:pt x="8149" y="6994"/>
                    <a:pt x="8242" y="7193"/>
                  </a:cubicBezTo>
                  <a:cubicBezTo>
                    <a:pt x="8488" y="7655"/>
                    <a:pt x="8704" y="8287"/>
                    <a:pt x="8488" y="8487"/>
                  </a:cubicBezTo>
                  <a:cubicBezTo>
                    <a:pt x="8430" y="8550"/>
                    <a:pt x="8335" y="8576"/>
                    <a:pt x="8218" y="8576"/>
                  </a:cubicBezTo>
                  <a:cubicBezTo>
                    <a:pt x="7933" y="8576"/>
                    <a:pt x="7517" y="8420"/>
                    <a:pt x="7178" y="8257"/>
                  </a:cubicBezTo>
                  <a:cubicBezTo>
                    <a:pt x="6993" y="8148"/>
                    <a:pt x="6794" y="8041"/>
                    <a:pt x="6593" y="7902"/>
                  </a:cubicBezTo>
                  <a:cubicBezTo>
                    <a:pt x="6825" y="7717"/>
                    <a:pt x="7055" y="7501"/>
                    <a:pt x="7287" y="7286"/>
                  </a:cubicBezTo>
                  <a:cubicBezTo>
                    <a:pt x="7502" y="7055"/>
                    <a:pt x="7718" y="6840"/>
                    <a:pt x="7903" y="6593"/>
                  </a:cubicBezTo>
                  <a:close/>
                  <a:moveTo>
                    <a:pt x="4576" y="6932"/>
                  </a:moveTo>
                  <a:cubicBezTo>
                    <a:pt x="4945" y="7302"/>
                    <a:pt x="5330" y="7624"/>
                    <a:pt x="5716" y="7918"/>
                  </a:cubicBezTo>
                  <a:cubicBezTo>
                    <a:pt x="5268" y="8210"/>
                    <a:pt x="4822" y="8442"/>
                    <a:pt x="4391" y="8580"/>
                  </a:cubicBezTo>
                  <a:cubicBezTo>
                    <a:pt x="4071" y="8692"/>
                    <a:pt x="3776" y="8745"/>
                    <a:pt x="3516" y="8745"/>
                  </a:cubicBezTo>
                  <a:cubicBezTo>
                    <a:pt x="3276" y="8745"/>
                    <a:pt x="3067" y="8699"/>
                    <a:pt x="2896" y="8610"/>
                  </a:cubicBezTo>
                  <a:lnTo>
                    <a:pt x="4576" y="6932"/>
                  </a:lnTo>
                  <a:close/>
                  <a:moveTo>
                    <a:pt x="5576" y="508"/>
                  </a:moveTo>
                  <a:cubicBezTo>
                    <a:pt x="6839" y="508"/>
                    <a:pt x="8026" y="970"/>
                    <a:pt x="8965" y="1818"/>
                  </a:cubicBezTo>
                  <a:lnTo>
                    <a:pt x="8626" y="2157"/>
                  </a:lnTo>
                  <a:cubicBezTo>
                    <a:pt x="8355" y="1967"/>
                    <a:pt x="8016" y="1876"/>
                    <a:pt x="7632" y="1876"/>
                  </a:cubicBezTo>
                  <a:cubicBezTo>
                    <a:pt x="6860" y="1876"/>
                    <a:pt x="5906" y="2243"/>
                    <a:pt x="4960" y="2911"/>
                  </a:cubicBezTo>
                  <a:cubicBezTo>
                    <a:pt x="4714" y="2757"/>
                    <a:pt x="4483" y="2603"/>
                    <a:pt x="4252" y="2496"/>
                  </a:cubicBezTo>
                  <a:cubicBezTo>
                    <a:pt x="3695" y="2213"/>
                    <a:pt x="3282" y="2112"/>
                    <a:pt x="2976" y="2112"/>
                  </a:cubicBezTo>
                  <a:cubicBezTo>
                    <a:pt x="2665" y="2112"/>
                    <a:pt x="2466" y="2217"/>
                    <a:pt x="2341" y="2342"/>
                  </a:cubicBezTo>
                  <a:cubicBezTo>
                    <a:pt x="2095" y="2588"/>
                    <a:pt x="1910" y="3127"/>
                    <a:pt x="2495" y="4252"/>
                  </a:cubicBezTo>
                  <a:cubicBezTo>
                    <a:pt x="2604" y="4482"/>
                    <a:pt x="2742" y="4729"/>
                    <a:pt x="2912" y="4960"/>
                  </a:cubicBezTo>
                  <a:cubicBezTo>
                    <a:pt x="2526" y="5499"/>
                    <a:pt x="2249" y="6053"/>
                    <a:pt x="2064" y="6577"/>
                  </a:cubicBezTo>
                  <a:cubicBezTo>
                    <a:pt x="1787" y="7425"/>
                    <a:pt x="1818" y="8133"/>
                    <a:pt x="2142" y="8626"/>
                  </a:cubicBezTo>
                  <a:lnTo>
                    <a:pt x="1818" y="8965"/>
                  </a:lnTo>
                  <a:cubicBezTo>
                    <a:pt x="971" y="8025"/>
                    <a:pt x="509" y="6840"/>
                    <a:pt x="509" y="5576"/>
                  </a:cubicBezTo>
                  <a:cubicBezTo>
                    <a:pt x="509" y="4221"/>
                    <a:pt x="1033" y="2958"/>
                    <a:pt x="1988" y="2003"/>
                  </a:cubicBezTo>
                  <a:cubicBezTo>
                    <a:pt x="2943" y="1048"/>
                    <a:pt x="4221" y="508"/>
                    <a:pt x="5576" y="508"/>
                  </a:cubicBezTo>
                  <a:close/>
                  <a:moveTo>
                    <a:pt x="1046" y="9269"/>
                  </a:moveTo>
                  <a:cubicBezTo>
                    <a:pt x="1171" y="9269"/>
                    <a:pt x="1295" y="9296"/>
                    <a:pt x="1402" y="9350"/>
                  </a:cubicBezTo>
                  <a:cubicBezTo>
                    <a:pt x="1495" y="9397"/>
                    <a:pt x="1556" y="9442"/>
                    <a:pt x="1633" y="9520"/>
                  </a:cubicBezTo>
                  <a:cubicBezTo>
                    <a:pt x="1879" y="9766"/>
                    <a:pt x="1941" y="10151"/>
                    <a:pt x="1787" y="10459"/>
                  </a:cubicBezTo>
                  <a:lnTo>
                    <a:pt x="1772" y="10459"/>
                  </a:lnTo>
                  <a:lnTo>
                    <a:pt x="678" y="9366"/>
                  </a:lnTo>
                  <a:lnTo>
                    <a:pt x="678" y="9350"/>
                  </a:lnTo>
                  <a:cubicBezTo>
                    <a:pt x="794" y="9296"/>
                    <a:pt x="921" y="9269"/>
                    <a:pt x="1046" y="9269"/>
                  </a:cubicBezTo>
                  <a:close/>
                  <a:moveTo>
                    <a:pt x="10814" y="693"/>
                  </a:moveTo>
                  <a:cubicBezTo>
                    <a:pt x="12046" y="2017"/>
                    <a:pt x="12724" y="3743"/>
                    <a:pt x="12724" y="5576"/>
                  </a:cubicBezTo>
                  <a:cubicBezTo>
                    <a:pt x="12724" y="7486"/>
                    <a:pt x="11984" y="9288"/>
                    <a:pt x="10629" y="10629"/>
                  </a:cubicBezTo>
                  <a:cubicBezTo>
                    <a:pt x="9273" y="11984"/>
                    <a:pt x="7486" y="12739"/>
                    <a:pt x="5576" y="12739"/>
                  </a:cubicBezTo>
                  <a:cubicBezTo>
                    <a:pt x="3744" y="12739"/>
                    <a:pt x="2019" y="12046"/>
                    <a:pt x="694" y="10814"/>
                  </a:cubicBezTo>
                  <a:lnTo>
                    <a:pt x="1048" y="10459"/>
                  </a:lnTo>
                  <a:lnTo>
                    <a:pt x="1633" y="11044"/>
                  </a:lnTo>
                  <a:cubicBezTo>
                    <a:pt x="1679" y="11098"/>
                    <a:pt x="1745" y="11126"/>
                    <a:pt x="1810" y="11126"/>
                  </a:cubicBezTo>
                  <a:cubicBezTo>
                    <a:pt x="1876" y="11126"/>
                    <a:pt x="1942" y="11098"/>
                    <a:pt x="1988" y="11044"/>
                  </a:cubicBezTo>
                  <a:cubicBezTo>
                    <a:pt x="2234" y="10814"/>
                    <a:pt x="2372" y="10490"/>
                    <a:pt x="2388" y="10151"/>
                  </a:cubicBezTo>
                  <a:cubicBezTo>
                    <a:pt x="3158" y="10674"/>
                    <a:pt x="4052" y="11013"/>
                    <a:pt x="4991" y="11122"/>
                  </a:cubicBezTo>
                  <a:cubicBezTo>
                    <a:pt x="5176" y="11137"/>
                    <a:pt x="5377" y="11153"/>
                    <a:pt x="5562" y="11153"/>
                  </a:cubicBezTo>
                  <a:cubicBezTo>
                    <a:pt x="6624" y="11153"/>
                    <a:pt x="7656" y="10845"/>
                    <a:pt x="8550" y="10290"/>
                  </a:cubicBezTo>
                  <a:cubicBezTo>
                    <a:pt x="8673" y="10212"/>
                    <a:pt x="8704" y="10044"/>
                    <a:pt x="8626" y="9935"/>
                  </a:cubicBezTo>
                  <a:cubicBezTo>
                    <a:pt x="8575" y="9853"/>
                    <a:pt x="8490" y="9805"/>
                    <a:pt x="8402" y="9805"/>
                  </a:cubicBezTo>
                  <a:cubicBezTo>
                    <a:pt x="8358" y="9805"/>
                    <a:pt x="8314" y="9817"/>
                    <a:pt x="8273" y="9843"/>
                  </a:cubicBezTo>
                  <a:cubicBezTo>
                    <a:pt x="7471" y="10360"/>
                    <a:pt x="6528" y="10628"/>
                    <a:pt x="5582" y="10628"/>
                  </a:cubicBezTo>
                  <a:cubicBezTo>
                    <a:pt x="5400" y="10628"/>
                    <a:pt x="5219" y="10618"/>
                    <a:pt x="5038" y="10598"/>
                  </a:cubicBezTo>
                  <a:cubicBezTo>
                    <a:pt x="3974" y="10490"/>
                    <a:pt x="2974" y="10044"/>
                    <a:pt x="2187" y="9319"/>
                  </a:cubicBezTo>
                  <a:lnTo>
                    <a:pt x="2512" y="8996"/>
                  </a:lnTo>
                  <a:cubicBezTo>
                    <a:pt x="2804" y="9191"/>
                    <a:pt x="3144" y="9265"/>
                    <a:pt x="3490" y="9265"/>
                  </a:cubicBezTo>
                  <a:cubicBezTo>
                    <a:pt x="3855" y="9265"/>
                    <a:pt x="4228" y="9183"/>
                    <a:pt x="4560" y="9072"/>
                  </a:cubicBezTo>
                  <a:cubicBezTo>
                    <a:pt x="5083" y="8904"/>
                    <a:pt x="5623" y="8610"/>
                    <a:pt x="6162" y="8241"/>
                  </a:cubicBezTo>
                  <a:cubicBezTo>
                    <a:pt x="6424" y="8426"/>
                    <a:pt x="6701" y="8580"/>
                    <a:pt x="6948" y="8703"/>
                  </a:cubicBezTo>
                  <a:cubicBezTo>
                    <a:pt x="7502" y="8996"/>
                    <a:pt x="7918" y="9088"/>
                    <a:pt x="8211" y="9088"/>
                  </a:cubicBezTo>
                  <a:cubicBezTo>
                    <a:pt x="8534" y="9088"/>
                    <a:pt x="8735" y="8980"/>
                    <a:pt x="8858" y="8857"/>
                  </a:cubicBezTo>
                  <a:cubicBezTo>
                    <a:pt x="9104" y="8610"/>
                    <a:pt x="9289" y="8072"/>
                    <a:pt x="8704" y="6947"/>
                  </a:cubicBezTo>
                  <a:cubicBezTo>
                    <a:pt x="8581" y="6700"/>
                    <a:pt x="8427" y="6439"/>
                    <a:pt x="8242" y="6162"/>
                  </a:cubicBezTo>
                  <a:cubicBezTo>
                    <a:pt x="9228" y="4759"/>
                    <a:pt x="9551" y="3327"/>
                    <a:pt x="8996" y="2510"/>
                  </a:cubicBezTo>
                  <a:lnTo>
                    <a:pt x="9320" y="2188"/>
                  </a:lnTo>
                  <a:cubicBezTo>
                    <a:pt x="10043" y="2989"/>
                    <a:pt x="10491" y="3989"/>
                    <a:pt x="10598" y="5067"/>
                  </a:cubicBezTo>
                  <a:cubicBezTo>
                    <a:pt x="10721" y="6207"/>
                    <a:pt x="10429" y="7363"/>
                    <a:pt x="9813" y="8318"/>
                  </a:cubicBezTo>
                  <a:cubicBezTo>
                    <a:pt x="9735" y="8442"/>
                    <a:pt x="9766" y="8596"/>
                    <a:pt x="9889" y="8672"/>
                  </a:cubicBezTo>
                  <a:cubicBezTo>
                    <a:pt x="9935" y="8701"/>
                    <a:pt x="9984" y="8714"/>
                    <a:pt x="10033" y="8714"/>
                  </a:cubicBezTo>
                  <a:cubicBezTo>
                    <a:pt x="10116" y="8714"/>
                    <a:pt x="10195" y="8673"/>
                    <a:pt x="10244" y="8596"/>
                  </a:cubicBezTo>
                  <a:cubicBezTo>
                    <a:pt x="10937" y="7548"/>
                    <a:pt x="11245" y="6269"/>
                    <a:pt x="11122" y="5022"/>
                  </a:cubicBezTo>
                  <a:cubicBezTo>
                    <a:pt x="11029" y="4067"/>
                    <a:pt x="10690" y="3157"/>
                    <a:pt x="10152" y="2387"/>
                  </a:cubicBezTo>
                  <a:cubicBezTo>
                    <a:pt x="10491" y="2372"/>
                    <a:pt x="10799" y="2233"/>
                    <a:pt x="11045" y="2003"/>
                  </a:cubicBezTo>
                  <a:cubicBezTo>
                    <a:pt x="11138" y="1894"/>
                    <a:pt x="11138" y="1725"/>
                    <a:pt x="11045" y="1633"/>
                  </a:cubicBezTo>
                  <a:lnTo>
                    <a:pt x="10460" y="1048"/>
                  </a:lnTo>
                  <a:lnTo>
                    <a:pt x="10814" y="693"/>
                  </a:lnTo>
                  <a:close/>
                  <a:moveTo>
                    <a:pt x="5576" y="0"/>
                  </a:moveTo>
                  <a:cubicBezTo>
                    <a:pt x="4083" y="0"/>
                    <a:pt x="2680" y="569"/>
                    <a:pt x="1633" y="1633"/>
                  </a:cubicBezTo>
                  <a:cubicBezTo>
                    <a:pt x="571" y="2680"/>
                    <a:pt x="0" y="4082"/>
                    <a:pt x="0" y="5576"/>
                  </a:cubicBezTo>
                  <a:cubicBezTo>
                    <a:pt x="0" y="6731"/>
                    <a:pt x="339" y="7825"/>
                    <a:pt x="986" y="8750"/>
                  </a:cubicBezTo>
                  <a:cubicBezTo>
                    <a:pt x="663" y="8764"/>
                    <a:pt x="339" y="8904"/>
                    <a:pt x="92" y="9150"/>
                  </a:cubicBezTo>
                  <a:cubicBezTo>
                    <a:pt x="0" y="9243"/>
                    <a:pt x="0" y="9411"/>
                    <a:pt x="92" y="9520"/>
                  </a:cubicBezTo>
                  <a:lnTo>
                    <a:pt x="678" y="10089"/>
                  </a:lnTo>
                  <a:lnTo>
                    <a:pt x="139" y="10629"/>
                  </a:lnTo>
                  <a:cubicBezTo>
                    <a:pt x="47" y="10736"/>
                    <a:pt x="47" y="10906"/>
                    <a:pt x="139" y="10999"/>
                  </a:cubicBezTo>
                  <a:cubicBezTo>
                    <a:pt x="1587" y="12447"/>
                    <a:pt x="3512" y="13248"/>
                    <a:pt x="5576" y="13248"/>
                  </a:cubicBezTo>
                  <a:cubicBezTo>
                    <a:pt x="7626" y="13248"/>
                    <a:pt x="9551" y="12447"/>
                    <a:pt x="10999" y="10999"/>
                  </a:cubicBezTo>
                  <a:cubicBezTo>
                    <a:pt x="12447" y="9551"/>
                    <a:pt x="13248" y="7624"/>
                    <a:pt x="13248" y="5576"/>
                  </a:cubicBezTo>
                  <a:cubicBezTo>
                    <a:pt x="13248" y="3527"/>
                    <a:pt x="12447" y="1586"/>
                    <a:pt x="10999" y="138"/>
                  </a:cubicBezTo>
                  <a:cubicBezTo>
                    <a:pt x="10945" y="92"/>
                    <a:pt x="10880" y="69"/>
                    <a:pt x="10814" y="69"/>
                  </a:cubicBezTo>
                  <a:cubicBezTo>
                    <a:pt x="10749" y="69"/>
                    <a:pt x="10683" y="92"/>
                    <a:pt x="10629" y="138"/>
                  </a:cubicBezTo>
                  <a:lnTo>
                    <a:pt x="10090" y="678"/>
                  </a:lnTo>
                  <a:lnTo>
                    <a:pt x="9505" y="93"/>
                  </a:lnTo>
                  <a:cubicBezTo>
                    <a:pt x="9459" y="46"/>
                    <a:pt x="9393" y="23"/>
                    <a:pt x="9327" y="23"/>
                  </a:cubicBezTo>
                  <a:cubicBezTo>
                    <a:pt x="9262" y="23"/>
                    <a:pt x="9196" y="46"/>
                    <a:pt x="9150" y="93"/>
                  </a:cubicBezTo>
                  <a:cubicBezTo>
                    <a:pt x="8904" y="339"/>
                    <a:pt x="8766" y="662"/>
                    <a:pt x="8750" y="1001"/>
                  </a:cubicBezTo>
                  <a:cubicBezTo>
                    <a:pt x="7825" y="339"/>
                    <a:pt x="6732" y="0"/>
                    <a:pt x="5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2"/>
            <p:cNvSpPr/>
            <p:nvPr/>
          </p:nvSpPr>
          <p:spPr>
            <a:xfrm>
              <a:off x="6717094" y="3458152"/>
              <a:ext cx="91641" cy="80869"/>
            </a:xfrm>
            <a:custGeom>
              <a:avLst/>
              <a:gdLst/>
              <a:ahLst/>
              <a:cxnLst/>
              <a:rect l="l" t="t" r="r" b="b"/>
              <a:pathLst>
                <a:path w="587" h="518" extrusionOk="0">
                  <a:moveTo>
                    <a:pt x="281" y="1"/>
                  </a:moveTo>
                  <a:cubicBezTo>
                    <a:pt x="249" y="1"/>
                    <a:pt x="217" y="6"/>
                    <a:pt x="186" y="16"/>
                  </a:cubicBezTo>
                  <a:cubicBezTo>
                    <a:pt x="62" y="78"/>
                    <a:pt x="1" y="232"/>
                    <a:pt x="46" y="355"/>
                  </a:cubicBezTo>
                  <a:cubicBezTo>
                    <a:pt x="92" y="457"/>
                    <a:pt x="187" y="517"/>
                    <a:pt x="284" y="517"/>
                  </a:cubicBezTo>
                  <a:cubicBezTo>
                    <a:pt x="318" y="517"/>
                    <a:pt x="353" y="510"/>
                    <a:pt x="385" y="493"/>
                  </a:cubicBezTo>
                  <a:cubicBezTo>
                    <a:pt x="509" y="448"/>
                    <a:pt x="586" y="294"/>
                    <a:pt x="525" y="155"/>
                  </a:cubicBezTo>
                  <a:cubicBezTo>
                    <a:pt x="488" y="59"/>
                    <a:pt x="388" y="1"/>
                    <a:pt x="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335;p22">
            <a:extLst>
              <a:ext uri="{FF2B5EF4-FFF2-40B4-BE49-F238E27FC236}">
                <a16:creationId xmlns:a16="http://schemas.microsoft.com/office/drawing/2014/main" xmlns="" id="{3AD06357-9BDC-2C44-3C8E-D7EEC792C5D7}"/>
              </a:ext>
            </a:extLst>
          </p:cNvPr>
          <p:cNvSpPr txBox="1"/>
          <p:nvPr/>
        </p:nvSpPr>
        <p:spPr>
          <a:xfrm>
            <a:off x="355367" y="4072011"/>
            <a:ext cx="2575973" cy="573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hlink"/>
              </a:buClr>
              <a:buSzPts val="1100"/>
              <a:buNone/>
              <a:defRPr sz="2000">
                <a:solidFill>
                  <a:schemeClr val="dk1"/>
                </a:solidFill>
                <a:latin typeface="Roboto"/>
                <a:ea typeface="Roboto"/>
              </a:defRPr>
            </a:lvl1pPr>
          </a:lstStyle>
          <a:p>
            <a:r>
              <a:rPr lang="en-US" dirty="0" err="1"/>
              <a:t>Không</a:t>
            </a:r>
            <a:r>
              <a:rPr lang="en-US" dirty="0"/>
              <a:t> </a:t>
            </a:r>
            <a:r>
              <a:rPr lang="en-US" dirty="0" err="1"/>
              <a:t>có</a:t>
            </a:r>
            <a:r>
              <a:rPr lang="en-US" dirty="0"/>
              <a:t> </a:t>
            </a:r>
            <a:r>
              <a:rPr lang="en-US" dirty="0" err="1"/>
              <a:t>sự</a:t>
            </a:r>
            <a:r>
              <a:rPr lang="en-US" dirty="0"/>
              <a:t> </a:t>
            </a:r>
            <a:r>
              <a:rPr lang="en-US" dirty="0" err="1"/>
              <a:t>chuyển</a:t>
            </a:r>
            <a:r>
              <a:rPr lang="en-US" dirty="0"/>
              <a:t> </a:t>
            </a:r>
            <a:r>
              <a:rPr lang="en-US" dirty="0" err="1"/>
              <a:t>hóa</a:t>
            </a:r>
            <a:r>
              <a:rPr lang="en-US" dirty="0"/>
              <a:t> </a:t>
            </a:r>
            <a:r>
              <a:rPr lang="en-US" dirty="0" err="1"/>
              <a:t>nào</a:t>
            </a:r>
            <a:r>
              <a:rPr lang="en-US" dirty="0"/>
              <a:t>.</a:t>
            </a:r>
            <a:endParaRPr dirty="0">
              <a:sym typeface="Roboto"/>
            </a:endParaRPr>
          </a:p>
        </p:txBody>
      </p:sp>
      <p:sp>
        <p:nvSpPr>
          <p:cNvPr id="3" name="Google Shape;332;p22">
            <a:extLst>
              <a:ext uri="{FF2B5EF4-FFF2-40B4-BE49-F238E27FC236}">
                <a16:creationId xmlns:a16="http://schemas.microsoft.com/office/drawing/2014/main" xmlns="" id="{CAC8F15B-8051-8179-0A0B-AF73C3DEFC5C}"/>
              </a:ext>
            </a:extLst>
          </p:cNvPr>
          <p:cNvSpPr txBox="1"/>
          <p:nvPr/>
        </p:nvSpPr>
        <p:spPr>
          <a:xfrm>
            <a:off x="6212662" y="4088515"/>
            <a:ext cx="2620863" cy="573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r">
              <a:buClr>
                <a:schemeClr val="hlink"/>
              </a:buClr>
              <a:buSzPts val="1100"/>
              <a:buNone/>
              <a:defRPr sz="2000">
                <a:solidFill>
                  <a:schemeClr val="dk1"/>
                </a:solidFill>
                <a:latin typeface="Roboto"/>
                <a:ea typeface="Roboto"/>
              </a:defRPr>
            </a:lvl1pPr>
          </a:lstStyle>
          <a:p>
            <a:r>
              <a:rPr lang="en-US" dirty="0" err="1"/>
              <a:t>Động</a:t>
            </a:r>
            <a:r>
              <a:rPr lang="en-US" dirty="0"/>
              <a:t> </a:t>
            </a:r>
            <a:r>
              <a:rPr lang="en-US" dirty="0" err="1"/>
              <a:t>năng</a:t>
            </a:r>
            <a:r>
              <a:rPr lang="en-US" dirty="0"/>
              <a:t> </a:t>
            </a:r>
            <a:r>
              <a:rPr lang="en-US" dirty="0" err="1"/>
              <a:t>giảm</a:t>
            </a:r>
            <a:r>
              <a:rPr lang="en-US" dirty="0"/>
              <a:t> </a:t>
            </a:r>
            <a:r>
              <a:rPr lang="en-US" dirty="0" err="1"/>
              <a:t>còn</a:t>
            </a:r>
            <a:r>
              <a:rPr lang="en-US" dirty="0"/>
              <a:t> </a:t>
            </a:r>
            <a:r>
              <a:rPr lang="en-US" dirty="0" err="1"/>
              <a:t>thế</a:t>
            </a:r>
            <a:r>
              <a:rPr lang="en-US" dirty="0"/>
              <a:t> </a:t>
            </a:r>
            <a:r>
              <a:rPr lang="en-US" dirty="0" err="1"/>
              <a:t>năng</a:t>
            </a:r>
            <a:r>
              <a:rPr lang="en-US" dirty="0"/>
              <a:t> </a:t>
            </a:r>
            <a:r>
              <a:rPr lang="en-US" dirty="0" err="1"/>
              <a:t>tăng</a:t>
            </a:r>
            <a:r>
              <a:rPr lang="en-US" dirty="0"/>
              <a:t>.</a:t>
            </a:r>
            <a:endParaRPr dirty="0">
              <a:sym typeface="Roboto"/>
            </a:endParaRPr>
          </a:p>
        </p:txBody>
      </p:sp>
      <p:sp>
        <p:nvSpPr>
          <p:cNvPr id="4" name="Rectangle: Rounded Corners 3">
            <a:extLst>
              <a:ext uri="{FF2B5EF4-FFF2-40B4-BE49-F238E27FC236}">
                <a16:creationId xmlns:a16="http://schemas.microsoft.com/office/drawing/2014/main" xmlns="" id="{A527049F-1161-B89B-8087-273A4AB1C21A}"/>
              </a:ext>
            </a:extLst>
          </p:cNvPr>
          <p:cNvSpPr/>
          <p:nvPr/>
        </p:nvSpPr>
        <p:spPr>
          <a:xfrm>
            <a:off x="6109121" y="1852569"/>
            <a:ext cx="2869763" cy="1430670"/>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25"/>
          <p:cNvSpPr txBox="1">
            <a:spLocks noGrp="1"/>
          </p:cNvSpPr>
          <p:nvPr>
            <p:ph type="title"/>
          </p:nvPr>
        </p:nvSpPr>
        <p:spPr>
          <a:xfrm>
            <a:off x="720000" y="344164"/>
            <a:ext cx="7704000" cy="135839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n" dirty="0"/>
              <a:t>Câu 5: </a:t>
            </a:r>
            <a:r>
              <a:rPr lang="vi-VN" dirty="0"/>
              <a:t>Quan sát trường hợp quả bóng rơi chạm đất, nó nảy lên. Trong thời gian nảy lên thế năng và động năng của nó thay đổi như thế nào?</a:t>
            </a:r>
            <a:endParaRPr dirty="0"/>
          </a:p>
        </p:txBody>
      </p:sp>
      <p:sp>
        <p:nvSpPr>
          <p:cNvPr id="511" name="Google Shape;511;p25"/>
          <p:cNvSpPr txBox="1"/>
          <p:nvPr/>
        </p:nvSpPr>
        <p:spPr>
          <a:xfrm>
            <a:off x="99470" y="2865165"/>
            <a:ext cx="2217968"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hlink"/>
              </a:buClr>
              <a:buSzPts val="1100"/>
              <a:buNone/>
              <a:defRPr sz="2000">
                <a:solidFill>
                  <a:schemeClr val="dk1"/>
                </a:solidFill>
                <a:latin typeface="Roboto"/>
                <a:ea typeface="Roboto"/>
              </a:defRPr>
            </a:lvl1pPr>
          </a:lstStyle>
          <a:p>
            <a:pPr algn="ctr"/>
            <a:r>
              <a:rPr lang="en-US" dirty="0" err="1"/>
              <a:t>Động</a:t>
            </a:r>
            <a:r>
              <a:rPr lang="en-US" dirty="0"/>
              <a:t> </a:t>
            </a:r>
            <a:r>
              <a:rPr lang="en-US" dirty="0" err="1"/>
              <a:t>năng</a:t>
            </a:r>
            <a:r>
              <a:rPr lang="en-US" dirty="0"/>
              <a:t> </a:t>
            </a:r>
            <a:r>
              <a:rPr lang="en-US" dirty="0" err="1"/>
              <a:t>tăng</a:t>
            </a:r>
            <a:r>
              <a:rPr lang="en-US" dirty="0"/>
              <a:t>, </a:t>
            </a:r>
            <a:r>
              <a:rPr lang="en-US" dirty="0" err="1"/>
              <a:t>thế</a:t>
            </a:r>
            <a:r>
              <a:rPr lang="en-US" dirty="0"/>
              <a:t> </a:t>
            </a:r>
            <a:r>
              <a:rPr lang="en-US" dirty="0" err="1"/>
              <a:t>năng</a:t>
            </a:r>
            <a:r>
              <a:rPr lang="en-US" dirty="0"/>
              <a:t> </a:t>
            </a:r>
            <a:r>
              <a:rPr lang="en-US" dirty="0" err="1"/>
              <a:t>giảm</a:t>
            </a:r>
            <a:r>
              <a:rPr lang="en-US" dirty="0"/>
              <a:t>.</a:t>
            </a:r>
            <a:endParaRPr dirty="0">
              <a:sym typeface="Roboto"/>
            </a:endParaRPr>
          </a:p>
        </p:txBody>
      </p:sp>
      <p:grpSp>
        <p:nvGrpSpPr>
          <p:cNvPr id="518" name="Google Shape;518;p25"/>
          <p:cNvGrpSpPr/>
          <p:nvPr/>
        </p:nvGrpSpPr>
        <p:grpSpPr>
          <a:xfrm>
            <a:off x="1033603" y="4061121"/>
            <a:ext cx="812163" cy="885373"/>
            <a:chOff x="1044118" y="3710601"/>
            <a:chExt cx="812163" cy="885373"/>
          </a:xfrm>
        </p:grpSpPr>
        <p:grpSp>
          <p:nvGrpSpPr>
            <p:cNvPr id="519" name="Google Shape;519;p25"/>
            <p:cNvGrpSpPr/>
            <p:nvPr/>
          </p:nvGrpSpPr>
          <p:grpSpPr>
            <a:xfrm>
              <a:off x="1044118" y="3710601"/>
              <a:ext cx="812163" cy="813012"/>
              <a:chOff x="3551625" y="3607650"/>
              <a:chExt cx="232825" cy="233075"/>
            </a:xfrm>
          </p:grpSpPr>
          <p:sp>
            <p:nvSpPr>
              <p:cNvPr id="520" name="Google Shape;520;p25"/>
              <p:cNvSpPr/>
              <p:nvPr/>
            </p:nvSpPr>
            <p:spPr>
              <a:xfrm>
                <a:off x="3555725" y="3612025"/>
                <a:ext cx="224600" cy="224325"/>
              </a:xfrm>
              <a:custGeom>
                <a:avLst/>
                <a:gdLst/>
                <a:ahLst/>
                <a:cxnLst/>
                <a:rect l="l" t="t" r="r" b="b"/>
                <a:pathLst>
                  <a:path w="8984" h="8973" extrusionOk="0">
                    <a:moveTo>
                      <a:pt x="4492" y="1"/>
                    </a:moveTo>
                    <a:cubicBezTo>
                      <a:pt x="2016" y="1"/>
                      <a:pt x="0" y="2005"/>
                      <a:pt x="0" y="4481"/>
                    </a:cubicBezTo>
                    <a:cubicBezTo>
                      <a:pt x="0" y="6957"/>
                      <a:pt x="2016" y="8973"/>
                      <a:pt x="4492" y="8973"/>
                    </a:cubicBezTo>
                    <a:cubicBezTo>
                      <a:pt x="6968" y="8973"/>
                      <a:pt x="8983" y="6957"/>
                      <a:pt x="8983" y="4481"/>
                    </a:cubicBezTo>
                    <a:cubicBezTo>
                      <a:pt x="8983" y="2005"/>
                      <a:pt x="6968" y="1"/>
                      <a:pt x="4492" y="1"/>
                    </a:cubicBezTo>
                    <a:close/>
                  </a:path>
                </a:pathLst>
              </a:custGeom>
              <a:solidFill>
                <a:srgbClr val="264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5"/>
              <p:cNvSpPr/>
              <p:nvPr/>
            </p:nvSpPr>
            <p:spPr>
              <a:xfrm>
                <a:off x="3551625" y="3607650"/>
                <a:ext cx="232825" cy="233075"/>
              </a:xfrm>
              <a:custGeom>
                <a:avLst/>
                <a:gdLst/>
                <a:ahLst/>
                <a:cxnLst/>
                <a:rect l="l" t="t" r="r" b="b"/>
                <a:pathLst>
                  <a:path w="9313" h="9323" extrusionOk="0">
                    <a:moveTo>
                      <a:pt x="4656" y="1"/>
                    </a:moveTo>
                    <a:cubicBezTo>
                      <a:pt x="2082" y="1"/>
                      <a:pt x="0" y="2093"/>
                      <a:pt x="0" y="4656"/>
                    </a:cubicBezTo>
                    <a:cubicBezTo>
                      <a:pt x="0" y="7231"/>
                      <a:pt x="2082" y="9323"/>
                      <a:pt x="4656" y="9323"/>
                    </a:cubicBezTo>
                    <a:cubicBezTo>
                      <a:pt x="7231" y="9323"/>
                      <a:pt x="9312" y="7231"/>
                      <a:pt x="9312" y="4656"/>
                    </a:cubicBezTo>
                    <a:cubicBezTo>
                      <a:pt x="9312" y="2093"/>
                      <a:pt x="7231" y="1"/>
                      <a:pt x="4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5"/>
              <p:cNvSpPr/>
              <p:nvPr/>
            </p:nvSpPr>
            <p:spPr>
              <a:xfrm>
                <a:off x="3669925" y="3607650"/>
                <a:ext cx="66575" cy="22475"/>
              </a:xfrm>
              <a:custGeom>
                <a:avLst/>
                <a:gdLst/>
                <a:ahLst/>
                <a:cxnLst/>
                <a:rect l="l" t="t" r="r" b="b"/>
                <a:pathLst>
                  <a:path w="2663" h="899" extrusionOk="0">
                    <a:moveTo>
                      <a:pt x="1" y="1"/>
                    </a:moveTo>
                    <a:lnTo>
                      <a:pt x="1414" y="603"/>
                    </a:lnTo>
                    <a:lnTo>
                      <a:pt x="2663" y="899"/>
                    </a:lnTo>
                    <a:cubicBezTo>
                      <a:pt x="1918" y="351"/>
                      <a:pt x="997" y="2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5"/>
              <p:cNvSpPr/>
              <p:nvPr/>
            </p:nvSpPr>
            <p:spPr>
              <a:xfrm>
                <a:off x="3767700" y="3670100"/>
                <a:ext cx="16750" cy="76700"/>
              </a:xfrm>
              <a:custGeom>
                <a:avLst/>
                <a:gdLst/>
                <a:ahLst/>
                <a:cxnLst/>
                <a:rect l="l" t="t" r="r" b="b"/>
                <a:pathLst>
                  <a:path w="670" h="3068" extrusionOk="0">
                    <a:moveTo>
                      <a:pt x="143" y="0"/>
                    </a:moveTo>
                    <a:lnTo>
                      <a:pt x="0" y="1184"/>
                    </a:lnTo>
                    <a:lnTo>
                      <a:pt x="417" y="3068"/>
                    </a:lnTo>
                    <a:lnTo>
                      <a:pt x="614" y="2925"/>
                    </a:lnTo>
                    <a:cubicBezTo>
                      <a:pt x="647" y="2684"/>
                      <a:pt x="669" y="2421"/>
                      <a:pt x="669" y="2158"/>
                    </a:cubicBezTo>
                    <a:cubicBezTo>
                      <a:pt x="669" y="1381"/>
                      <a:pt x="482" y="646"/>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5"/>
              <p:cNvSpPr/>
              <p:nvPr/>
            </p:nvSpPr>
            <p:spPr>
              <a:xfrm>
                <a:off x="3563675" y="3622450"/>
                <a:ext cx="57525" cy="61375"/>
              </a:xfrm>
              <a:custGeom>
                <a:avLst/>
                <a:gdLst/>
                <a:ahLst/>
                <a:cxnLst/>
                <a:rect l="l" t="t" r="r" b="b"/>
                <a:pathLst>
                  <a:path w="2301" h="2455" extrusionOk="0">
                    <a:moveTo>
                      <a:pt x="1917" y="0"/>
                    </a:moveTo>
                    <a:cubicBezTo>
                      <a:pt x="1084" y="460"/>
                      <a:pt x="417" y="1161"/>
                      <a:pt x="0" y="2016"/>
                    </a:cubicBezTo>
                    <a:lnTo>
                      <a:pt x="482" y="2454"/>
                    </a:lnTo>
                    <a:lnTo>
                      <a:pt x="1907" y="1128"/>
                    </a:lnTo>
                    <a:lnTo>
                      <a:pt x="23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5"/>
              <p:cNvSpPr/>
              <p:nvPr/>
            </p:nvSpPr>
            <p:spPr>
              <a:xfrm>
                <a:off x="3650775" y="3648725"/>
                <a:ext cx="83525" cy="85750"/>
              </a:xfrm>
              <a:custGeom>
                <a:avLst/>
                <a:gdLst/>
                <a:ahLst/>
                <a:cxnLst/>
                <a:rect l="l" t="t" r="r" b="b"/>
                <a:pathLst>
                  <a:path w="3341" h="3430" extrusionOk="0">
                    <a:moveTo>
                      <a:pt x="1994" y="1"/>
                    </a:moveTo>
                    <a:lnTo>
                      <a:pt x="0" y="636"/>
                    </a:lnTo>
                    <a:lnTo>
                      <a:pt x="88" y="2783"/>
                    </a:lnTo>
                    <a:lnTo>
                      <a:pt x="2180" y="3429"/>
                    </a:lnTo>
                    <a:lnTo>
                      <a:pt x="3341" y="1666"/>
                    </a:lnTo>
                    <a:lnTo>
                      <a:pt x="19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5"/>
              <p:cNvSpPr/>
              <p:nvPr/>
            </p:nvSpPr>
            <p:spPr>
              <a:xfrm>
                <a:off x="3676225" y="3779650"/>
                <a:ext cx="77250" cy="58350"/>
              </a:xfrm>
              <a:custGeom>
                <a:avLst/>
                <a:gdLst/>
                <a:ahLst/>
                <a:cxnLst/>
                <a:rect l="l" t="t" r="r" b="b"/>
                <a:pathLst>
                  <a:path w="3090" h="2334" extrusionOk="0">
                    <a:moveTo>
                      <a:pt x="1578" y="0"/>
                    </a:moveTo>
                    <a:lnTo>
                      <a:pt x="0" y="1347"/>
                    </a:lnTo>
                    <a:lnTo>
                      <a:pt x="647" y="2333"/>
                    </a:lnTo>
                    <a:cubicBezTo>
                      <a:pt x="1348" y="2191"/>
                      <a:pt x="1984" y="1885"/>
                      <a:pt x="2520" y="1468"/>
                    </a:cubicBezTo>
                    <a:lnTo>
                      <a:pt x="3090" y="274"/>
                    </a:lnTo>
                    <a:lnTo>
                      <a:pt x="1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5"/>
              <p:cNvSpPr/>
              <p:nvPr/>
            </p:nvSpPr>
            <p:spPr>
              <a:xfrm>
                <a:off x="3566125" y="3731450"/>
                <a:ext cx="63025" cy="75325"/>
              </a:xfrm>
              <a:custGeom>
                <a:avLst/>
                <a:gdLst/>
                <a:ahLst/>
                <a:cxnLst/>
                <a:rect l="l" t="t" r="r" b="b"/>
                <a:pathLst>
                  <a:path w="2521" h="3013" extrusionOk="0">
                    <a:moveTo>
                      <a:pt x="450" y="0"/>
                    </a:moveTo>
                    <a:lnTo>
                      <a:pt x="1" y="1457"/>
                    </a:lnTo>
                    <a:lnTo>
                      <a:pt x="1261" y="3013"/>
                    </a:lnTo>
                    <a:lnTo>
                      <a:pt x="2520" y="2673"/>
                    </a:lnTo>
                    <a:lnTo>
                      <a:pt x="2038" y="723"/>
                    </a:lnTo>
                    <a:lnTo>
                      <a:pt x="4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5"/>
              <p:cNvSpPr/>
              <p:nvPr/>
            </p:nvSpPr>
            <p:spPr>
              <a:xfrm>
                <a:off x="3628025" y="3797450"/>
                <a:ext cx="48775" cy="16725"/>
              </a:xfrm>
              <a:custGeom>
                <a:avLst/>
                <a:gdLst/>
                <a:ahLst/>
                <a:cxnLst/>
                <a:rect l="l" t="t" r="r" b="b"/>
                <a:pathLst>
                  <a:path w="1951" h="669" extrusionOk="0">
                    <a:moveTo>
                      <a:pt x="44" y="0"/>
                    </a:moveTo>
                    <a:lnTo>
                      <a:pt x="44" y="33"/>
                    </a:lnTo>
                    <a:lnTo>
                      <a:pt x="0" y="44"/>
                    </a:lnTo>
                    <a:lnTo>
                      <a:pt x="1950" y="669"/>
                    </a:lnTo>
                    <a:lnTo>
                      <a:pt x="1928" y="635"/>
                    </a:lnTo>
                    <a:lnTo>
                      <a:pt x="1950" y="614"/>
                    </a:lnTo>
                    <a:lnTo>
                      <a:pt x="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5"/>
              <p:cNvSpPr/>
              <p:nvPr/>
            </p:nvSpPr>
            <p:spPr>
              <a:xfrm>
                <a:off x="3704450" y="3733625"/>
                <a:ext cx="12325" cy="46600"/>
              </a:xfrm>
              <a:custGeom>
                <a:avLst/>
                <a:gdLst/>
                <a:ahLst/>
                <a:cxnLst/>
                <a:rect l="l" t="t" r="r" b="b"/>
                <a:pathLst>
                  <a:path w="493" h="1864" extrusionOk="0">
                    <a:moveTo>
                      <a:pt x="55" y="1"/>
                    </a:moveTo>
                    <a:lnTo>
                      <a:pt x="33" y="33"/>
                    </a:lnTo>
                    <a:lnTo>
                      <a:pt x="0" y="23"/>
                    </a:lnTo>
                    <a:lnTo>
                      <a:pt x="427" y="1863"/>
                    </a:lnTo>
                    <a:lnTo>
                      <a:pt x="449" y="1841"/>
                    </a:lnTo>
                    <a:lnTo>
                      <a:pt x="493" y="1841"/>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5"/>
              <p:cNvSpPr/>
              <p:nvPr/>
            </p:nvSpPr>
            <p:spPr>
              <a:xfrm>
                <a:off x="3615425" y="3717475"/>
                <a:ext cx="38650" cy="32075"/>
              </a:xfrm>
              <a:custGeom>
                <a:avLst/>
                <a:gdLst/>
                <a:ahLst/>
                <a:cxnLst/>
                <a:rect l="l" t="t" r="r" b="b"/>
                <a:pathLst>
                  <a:path w="1546" h="1283" extrusionOk="0">
                    <a:moveTo>
                      <a:pt x="1502" y="0"/>
                    </a:moveTo>
                    <a:lnTo>
                      <a:pt x="0" y="1260"/>
                    </a:lnTo>
                    <a:lnTo>
                      <a:pt x="66" y="1282"/>
                    </a:lnTo>
                    <a:lnTo>
                      <a:pt x="1546" y="55"/>
                    </a:lnTo>
                    <a:lnTo>
                      <a:pt x="1502" y="33"/>
                    </a:lnTo>
                    <a:lnTo>
                      <a:pt x="15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5"/>
              <p:cNvSpPr/>
              <p:nvPr/>
            </p:nvSpPr>
            <p:spPr>
              <a:xfrm>
                <a:off x="3752350" y="3745675"/>
                <a:ext cx="26875" cy="42475"/>
              </a:xfrm>
              <a:custGeom>
                <a:avLst/>
                <a:gdLst/>
                <a:ahLst/>
                <a:cxnLst/>
                <a:rect l="l" t="t" r="r" b="b"/>
                <a:pathLst>
                  <a:path w="1075" h="1699" extrusionOk="0">
                    <a:moveTo>
                      <a:pt x="1020" y="1"/>
                    </a:moveTo>
                    <a:lnTo>
                      <a:pt x="1" y="1622"/>
                    </a:lnTo>
                    <a:lnTo>
                      <a:pt x="45" y="1633"/>
                    </a:lnTo>
                    <a:lnTo>
                      <a:pt x="12" y="1699"/>
                    </a:lnTo>
                    <a:lnTo>
                      <a:pt x="1075" y="11"/>
                    </a:lnTo>
                    <a:lnTo>
                      <a:pt x="1031" y="45"/>
                    </a:lnTo>
                    <a:lnTo>
                      <a:pt x="10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5"/>
              <p:cNvSpPr/>
              <p:nvPr/>
            </p:nvSpPr>
            <p:spPr>
              <a:xfrm>
                <a:off x="3733475" y="3689275"/>
                <a:ext cx="34250" cy="11225"/>
              </a:xfrm>
              <a:custGeom>
                <a:avLst/>
                <a:gdLst/>
                <a:ahLst/>
                <a:cxnLst/>
                <a:rect l="l" t="t" r="r" b="b"/>
                <a:pathLst>
                  <a:path w="1370" h="449" extrusionOk="0">
                    <a:moveTo>
                      <a:pt x="1" y="0"/>
                    </a:moveTo>
                    <a:lnTo>
                      <a:pt x="33" y="44"/>
                    </a:lnTo>
                    <a:lnTo>
                      <a:pt x="11" y="76"/>
                    </a:lnTo>
                    <a:lnTo>
                      <a:pt x="1369" y="449"/>
                    </a:lnTo>
                    <a:lnTo>
                      <a:pt x="1369" y="417"/>
                    </a:lnTo>
                    <a:lnTo>
                      <a:pt x="1369" y="383"/>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5"/>
              <p:cNvSpPr/>
              <p:nvPr/>
            </p:nvSpPr>
            <p:spPr>
              <a:xfrm>
                <a:off x="3699775" y="3622450"/>
                <a:ext cx="6325" cy="27125"/>
              </a:xfrm>
              <a:custGeom>
                <a:avLst/>
                <a:gdLst/>
                <a:ahLst/>
                <a:cxnLst/>
                <a:rect l="l" t="t" r="r" b="b"/>
                <a:pathLst>
                  <a:path w="253" h="1085" extrusionOk="0">
                    <a:moveTo>
                      <a:pt x="187" y="0"/>
                    </a:moveTo>
                    <a:lnTo>
                      <a:pt x="1" y="1062"/>
                    </a:lnTo>
                    <a:lnTo>
                      <a:pt x="34" y="1052"/>
                    </a:lnTo>
                    <a:lnTo>
                      <a:pt x="66" y="1084"/>
                    </a:lnTo>
                    <a:lnTo>
                      <a:pt x="253" y="22"/>
                    </a:lnTo>
                    <a:lnTo>
                      <a:pt x="220" y="11"/>
                    </a:lnTo>
                    <a:lnTo>
                      <a:pt x="1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5"/>
              <p:cNvSpPr/>
              <p:nvPr/>
            </p:nvSpPr>
            <p:spPr>
              <a:xfrm>
                <a:off x="3610775" y="3650100"/>
                <a:ext cx="41100" cy="15350"/>
              </a:xfrm>
              <a:custGeom>
                <a:avLst/>
                <a:gdLst/>
                <a:ahLst/>
                <a:cxnLst/>
                <a:rect l="l" t="t" r="r" b="b"/>
                <a:pathLst>
                  <a:path w="1644" h="614" extrusionOk="0">
                    <a:moveTo>
                      <a:pt x="33" y="0"/>
                    </a:moveTo>
                    <a:lnTo>
                      <a:pt x="23" y="22"/>
                    </a:lnTo>
                    <a:lnTo>
                      <a:pt x="1" y="55"/>
                    </a:lnTo>
                    <a:lnTo>
                      <a:pt x="1600" y="614"/>
                    </a:lnTo>
                    <a:lnTo>
                      <a:pt x="1600" y="581"/>
                    </a:lnTo>
                    <a:lnTo>
                      <a:pt x="1644" y="570"/>
                    </a:lnTo>
                    <a:lnTo>
                      <a:pt x="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5"/>
              <p:cNvSpPr/>
              <p:nvPr/>
            </p:nvSpPr>
            <p:spPr>
              <a:xfrm>
                <a:off x="3575175" y="3683250"/>
                <a:ext cx="3025" cy="50400"/>
              </a:xfrm>
              <a:custGeom>
                <a:avLst/>
                <a:gdLst/>
                <a:ahLst/>
                <a:cxnLst/>
                <a:rect l="l" t="t" r="r" b="b"/>
                <a:pathLst>
                  <a:path w="121" h="2016" extrusionOk="0">
                    <a:moveTo>
                      <a:pt x="0" y="0"/>
                    </a:moveTo>
                    <a:lnTo>
                      <a:pt x="66" y="2016"/>
                    </a:lnTo>
                    <a:lnTo>
                      <a:pt x="88" y="1928"/>
                    </a:lnTo>
                    <a:lnTo>
                      <a:pt x="121" y="1939"/>
                    </a:lnTo>
                    <a:lnTo>
                      <a:pt x="55" y="0"/>
                    </a:lnTo>
                    <a:lnTo>
                      <a:pt x="22" y="22"/>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5"/>
              <p:cNvSpPr/>
              <p:nvPr/>
            </p:nvSpPr>
            <p:spPr>
              <a:xfrm>
                <a:off x="3559300" y="3765950"/>
                <a:ext cx="7675" cy="3025"/>
              </a:xfrm>
              <a:custGeom>
                <a:avLst/>
                <a:gdLst/>
                <a:ahLst/>
                <a:cxnLst/>
                <a:rect l="l" t="t" r="r" b="b"/>
                <a:pathLst>
                  <a:path w="307" h="121" extrusionOk="0">
                    <a:moveTo>
                      <a:pt x="0" y="1"/>
                    </a:moveTo>
                    <a:lnTo>
                      <a:pt x="22" y="55"/>
                    </a:lnTo>
                    <a:lnTo>
                      <a:pt x="307" y="121"/>
                    </a:lnTo>
                    <a:lnTo>
                      <a:pt x="274" y="77"/>
                    </a:lnTo>
                    <a:lnTo>
                      <a:pt x="285" y="5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5"/>
              <p:cNvSpPr/>
              <p:nvPr/>
            </p:nvSpPr>
            <p:spPr>
              <a:xfrm>
                <a:off x="3596525" y="3805400"/>
                <a:ext cx="5225" cy="14525"/>
              </a:xfrm>
              <a:custGeom>
                <a:avLst/>
                <a:gdLst/>
                <a:ahLst/>
                <a:cxnLst/>
                <a:rect l="l" t="t" r="r" b="b"/>
                <a:pathLst>
                  <a:path w="209" h="581" extrusionOk="0">
                    <a:moveTo>
                      <a:pt x="1" y="0"/>
                    </a:moveTo>
                    <a:lnTo>
                      <a:pt x="143" y="537"/>
                    </a:lnTo>
                    <a:lnTo>
                      <a:pt x="209" y="580"/>
                    </a:lnTo>
                    <a:lnTo>
                      <a:pt x="77" y="44"/>
                    </a:lnTo>
                    <a:lnTo>
                      <a:pt x="45" y="55"/>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5"/>
              <p:cNvSpPr/>
              <p:nvPr/>
            </p:nvSpPr>
            <p:spPr>
              <a:xfrm>
                <a:off x="3619000" y="3607925"/>
                <a:ext cx="43850" cy="15350"/>
              </a:xfrm>
              <a:custGeom>
                <a:avLst/>
                <a:gdLst/>
                <a:ahLst/>
                <a:cxnLst/>
                <a:rect l="l" t="t" r="r" b="b"/>
                <a:pathLst>
                  <a:path w="1754" h="614" extrusionOk="0">
                    <a:moveTo>
                      <a:pt x="1632" y="0"/>
                    </a:moveTo>
                    <a:lnTo>
                      <a:pt x="0" y="581"/>
                    </a:lnTo>
                    <a:lnTo>
                      <a:pt x="88" y="581"/>
                    </a:lnTo>
                    <a:lnTo>
                      <a:pt x="77" y="614"/>
                    </a:lnTo>
                    <a:lnTo>
                      <a:pt x="1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39" name="Google Shape;539;p25"/>
            <p:cNvCxnSpPr/>
            <p:nvPr/>
          </p:nvCxnSpPr>
          <p:spPr>
            <a:xfrm>
              <a:off x="1135180" y="4595974"/>
              <a:ext cx="630000" cy="0"/>
            </a:xfrm>
            <a:prstGeom prst="straightConnector1">
              <a:avLst/>
            </a:prstGeom>
            <a:noFill/>
            <a:ln w="9525" cap="flat" cmpd="sng">
              <a:solidFill>
                <a:schemeClr val="accent5"/>
              </a:solidFill>
              <a:prstDash val="solid"/>
              <a:round/>
              <a:headEnd type="none" w="med" len="med"/>
              <a:tailEnd type="none" w="med" len="med"/>
            </a:ln>
          </p:spPr>
        </p:cxnSp>
      </p:grpSp>
      <p:grpSp>
        <p:nvGrpSpPr>
          <p:cNvPr id="540" name="Google Shape;540;p25"/>
          <p:cNvGrpSpPr/>
          <p:nvPr/>
        </p:nvGrpSpPr>
        <p:grpSpPr>
          <a:xfrm>
            <a:off x="6950049" y="3938582"/>
            <a:ext cx="1473951" cy="1073721"/>
            <a:chOff x="6960564" y="3588062"/>
            <a:chExt cx="1473951" cy="1073721"/>
          </a:xfrm>
        </p:grpSpPr>
        <p:sp>
          <p:nvSpPr>
            <p:cNvPr id="541" name="Google Shape;541;p25"/>
            <p:cNvSpPr/>
            <p:nvPr/>
          </p:nvSpPr>
          <p:spPr>
            <a:xfrm>
              <a:off x="7068043" y="3588062"/>
              <a:ext cx="1366472" cy="898432"/>
            </a:xfrm>
            <a:custGeom>
              <a:avLst/>
              <a:gdLst/>
              <a:ahLst/>
              <a:cxnLst/>
              <a:rect l="l" t="t" r="r" b="b"/>
              <a:pathLst>
                <a:path w="14119" h="9283" extrusionOk="0">
                  <a:moveTo>
                    <a:pt x="2137" y="417"/>
                  </a:moveTo>
                  <a:lnTo>
                    <a:pt x="2663" y="965"/>
                  </a:lnTo>
                  <a:lnTo>
                    <a:pt x="1436" y="965"/>
                  </a:lnTo>
                  <a:cubicBezTo>
                    <a:pt x="1206" y="778"/>
                    <a:pt x="986" y="603"/>
                    <a:pt x="757" y="417"/>
                  </a:cubicBezTo>
                  <a:close/>
                  <a:moveTo>
                    <a:pt x="4010" y="417"/>
                  </a:moveTo>
                  <a:lnTo>
                    <a:pt x="4372" y="965"/>
                  </a:lnTo>
                  <a:lnTo>
                    <a:pt x="2816" y="965"/>
                  </a:lnTo>
                  <a:lnTo>
                    <a:pt x="2291" y="417"/>
                  </a:lnTo>
                  <a:close/>
                  <a:moveTo>
                    <a:pt x="6070" y="417"/>
                  </a:moveTo>
                  <a:lnTo>
                    <a:pt x="6179" y="965"/>
                  </a:lnTo>
                  <a:lnTo>
                    <a:pt x="4503" y="965"/>
                  </a:lnTo>
                  <a:lnTo>
                    <a:pt x="4153" y="417"/>
                  </a:lnTo>
                  <a:close/>
                  <a:moveTo>
                    <a:pt x="8053" y="417"/>
                  </a:moveTo>
                  <a:lnTo>
                    <a:pt x="7943" y="965"/>
                  </a:lnTo>
                  <a:lnTo>
                    <a:pt x="6300" y="965"/>
                  </a:lnTo>
                  <a:lnTo>
                    <a:pt x="6179" y="417"/>
                  </a:lnTo>
                  <a:close/>
                  <a:moveTo>
                    <a:pt x="10189" y="417"/>
                  </a:moveTo>
                  <a:lnTo>
                    <a:pt x="9828" y="965"/>
                  </a:lnTo>
                  <a:lnTo>
                    <a:pt x="8053" y="965"/>
                  </a:lnTo>
                  <a:lnTo>
                    <a:pt x="8163" y="417"/>
                  </a:lnTo>
                  <a:close/>
                  <a:moveTo>
                    <a:pt x="12041" y="417"/>
                  </a:moveTo>
                  <a:lnTo>
                    <a:pt x="11515" y="965"/>
                  </a:lnTo>
                  <a:lnTo>
                    <a:pt x="9959" y="965"/>
                  </a:lnTo>
                  <a:lnTo>
                    <a:pt x="10320" y="417"/>
                  </a:lnTo>
                  <a:close/>
                  <a:moveTo>
                    <a:pt x="13563" y="417"/>
                  </a:moveTo>
                  <a:cubicBezTo>
                    <a:pt x="13333" y="603"/>
                    <a:pt x="13114" y="778"/>
                    <a:pt x="12884" y="965"/>
                  </a:cubicBezTo>
                  <a:lnTo>
                    <a:pt x="11668" y="965"/>
                  </a:lnTo>
                  <a:lnTo>
                    <a:pt x="12194" y="417"/>
                  </a:lnTo>
                  <a:close/>
                  <a:moveTo>
                    <a:pt x="2773" y="1074"/>
                  </a:moveTo>
                  <a:lnTo>
                    <a:pt x="3430" y="1742"/>
                  </a:lnTo>
                  <a:lnTo>
                    <a:pt x="2411" y="1742"/>
                  </a:lnTo>
                  <a:cubicBezTo>
                    <a:pt x="2137" y="1523"/>
                    <a:pt x="1852" y="1293"/>
                    <a:pt x="1578" y="1074"/>
                  </a:cubicBezTo>
                  <a:close/>
                  <a:moveTo>
                    <a:pt x="4438" y="1074"/>
                  </a:moveTo>
                  <a:lnTo>
                    <a:pt x="4886" y="1742"/>
                  </a:lnTo>
                  <a:lnTo>
                    <a:pt x="3583" y="1742"/>
                  </a:lnTo>
                  <a:lnTo>
                    <a:pt x="2926" y="1074"/>
                  </a:lnTo>
                  <a:close/>
                  <a:moveTo>
                    <a:pt x="6201" y="1074"/>
                  </a:moveTo>
                  <a:lnTo>
                    <a:pt x="6344" y="1742"/>
                  </a:lnTo>
                  <a:lnTo>
                    <a:pt x="5018" y="1742"/>
                  </a:lnTo>
                  <a:lnTo>
                    <a:pt x="4580" y="1074"/>
                  </a:lnTo>
                  <a:close/>
                  <a:moveTo>
                    <a:pt x="7921" y="1074"/>
                  </a:moveTo>
                  <a:lnTo>
                    <a:pt x="7779" y="1742"/>
                  </a:lnTo>
                  <a:lnTo>
                    <a:pt x="6454" y="1742"/>
                  </a:lnTo>
                  <a:lnTo>
                    <a:pt x="6322" y="1074"/>
                  </a:lnTo>
                  <a:close/>
                  <a:moveTo>
                    <a:pt x="9751" y="1074"/>
                  </a:moveTo>
                  <a:lnTo>
                    <a:pt x="9312" y="1742"/>
                  </a:lnTo>
                  <a:lnTo>
                    <a:pt x="7900" y="1742"/>
                  </a:lnTo>
                  <a:lnTo>
                    <a:pt x="8031" y="1074"/>
                  </a:lnTo>
                  <a:close/>
                  <a:moveTo>
                    <a:pt x="11405" y="1074"/>
                  </a:moveTo>
                  <a:lnTo>
                    <a:pt x="10748" y="1742"/>
                  </a:lnTo>
                  <a:lnTo>
                    <a:pt x="9444" y="1742"/>
                  </a:lnTo>
                  <a:lnTo>
                    <a:pt x="9893" y="1074"/>
                  </a:lnTo>
                  <a:close/>
                  <a:moveTo>
                    <a:pt x="12742" y="1074"/>
                  </a:moveTo>
                  <a:cubicBezTo>
                    <a:pt x="12467" y="1293"/>
                    <a:pt x="12183" y="1523"/>
                    <a:pt x="11909" y="1742"/>
                  </a:cubicBezTo>
                  <a:lnTo>
                    <a:pt x="10901" y="1742"/>
                  </a:lnTo>
                  <a:lnTo>
                    <a:pt x="11559" y="1074"/>
                  </a:lnTo>
                  <a:close/>
                  <a:moveTo>
                    <a:pt x="3539" y="1851"/>
                  </a:moveTo>
                  <a:lnTo>
                    <a:pt x="3978" y="2301"/>
                  </a:lnTo>
                  <a:lnTo>
                    <a:pt x="3112" y="2301"/>
                  </a:lnTo>
                  <a:cubicBezTo>
                    <a:pt x="3036" y="2246"/>
                    <a:pt x="2958" y="2180"/>
                    <a:pt x="2871" y="2114"/>
                  </a:cubicBezTo>
                  <a:cubicBezTo>
                    <a:pt x="2773" y="2027"/>
                    <a:pt x="2663" y="1939"/>
                    <a:pt x="2553" y="1851"/>
                  </a:cubicBezTo>
                  <a:close/>
                  <a:moveTo>
                    <a:pt x="4952" y="1851"/>
                  </a:moveTo>
                  <a:lnTo>
                    <a:pt x="5248" y="2301"/>
                  </a:lnTo>
                  <a:lnTo>
                    <a:pt x="4131" y="2301"/>
                  </a:lnTo>
                  <a:lnTo>
                    <a:pt x="3693" y="1851"/>
                  </a:lnTo>
                  <a:close/>
                  <a:moveTo>
                    <a:pt x="6366" y="1851"/>
                  </a:moveTo>
                  <a:lnTo>
                    <a:pt x="6454" y="2301"/>
                  </a:lnTo>
                  <a:lnTo>
                    <a:pt x="5390" y="2301"/>
                  </a:lnTo>
                  <a:lnTo>
                    <a:pt x="5095" y="1851"/>
                  </a:lnTo>
                  <a:close/>
                  <a:moveTo>
                    <a:pt x="7757" y="1851"/>
                  </a:moveTo>
                  <a:lnTo>
                    <a:pt x="7669" y="2301"/>
                  </a:lnTo>
                  <a:lnTo>
                    <a:pt x="6574" y="2301"/>
                  </a:lnTo>
                  <a:lnTo>
                    <a:pt x="6475" y="1851"/>
                  </a:lnTo>
                  <a:close/>
                  <a:moveTo>
                    <a:pt x="9236" y="1851"/>
                  </a:moveTo>
                  <a:lnTo>
                    <a:pt x="8951" y="2301"/>
                  </a:lnTo>
                  <a:lnTo>
                    <a:pt x="7779" y="2301"/>
                  </a:lnTo>
                  <a:lnTo>
                    <a:pt x="7866" y="1851"/>
                  </a:lnTo>
                  <a:close/>
                  <a:moveTo>
                    <a:pt x="10638" y="1851"/>
                  </a:moveTo>
                  <a:lnTo>
                    <a:pt x="10200" y="2301"/>
                  </a:lnTo>
                  <a:lnTo>
                    <a:pt x="9083" y="2301"/>
                  </a:lnTo>
                  <a:lnTo>
                    <a:pt x="9378" y="1851"/>
                  </a:lnTo>
                  <a:close/>
                  <a:moveTo>
                    <a:pt x="11766" y="1851"/>
                  </a:moveTo>
                  <a:lnTo>
                    <a:pt x="11438" y="2114"/>
                  </a:lnTo>
                  <a:cubicBezTo>
                    <a:pt x="11361" y="2180"/>
                    <a:pt x="11284" y="2246"/>
                    <a:pt x="11208" y="2301"/>
                  </a:cubicBezTo>
                  <a:lnTo>
                    <a:pt x="10354" y="2301"/>
                  </a:lnTo>
                  <a:lnTo>
                    <a:pt x="10792" y="1851"/>
                  </a:lnTo>
                  <a:close/>
                  <a:moveTo>
                    <a:pt x="428" y="690"/>
                  </a:moveTo>
                  <a:lnTo>
                    <a:pt x="1052" y="1184"/>
                  </a:lnTo>
                  <a:lnTo>
                    <a:pt x="1052" y="2465"/>
                  </a:lnTo>
                  <a:lnTo>
                    <a:pt x="428" y="2071"/>
                  </a:lnTo>
                  <a:lnTo>
                    <a:pt x="428" y="690"/>
                  </a:lnTo>
                  <a:close/>
                  <a:moveTo>
                    <a:pt x="13694" y="844"/>
                  </a:moveTo>
                  <a:lnTo>
                    <a:pt x="13694" y="2158"/>
                  </a:lnTo>
                  <a:cubicBezTo>
                    <a:pt x="13531" y="2257"/>
                    <a:pt x="13366" y="2355"/>
                    <a:pt x="13202" y="2465"/>
                  </a:cubicBezTo>
                  <a:lnTo>
                    <a:pt x="13202" y="1238"/>
                  </a:lnTo>
                  <a:lnTo>
                    <a:pt x="13694" y="844"/>
                  </a:lnTo>
                  <a:close/>
                  <a:moveTo>
                    <a:pt x="1184" y="1293"/>
                  </a:moveTo>
                  <a:cubicBezTo>
                    <a:pt x="1403" y="1468"/>
                    <a:pt x="1622" y="1644"/>
                    <a:pt x="1830" y="1819"/>
                  </a:cubicBezTo>
                  <a:lnTo>
                    <a:pt x="1830" y="2947"/>
                  </a:lnTo>
                  <a:cubicBezTo>
                    <a:pt x="1622" y="2816"/>
                    <a:pt x="1403" y="2684"/>
                    <a:pt x="1184" y="2553"/>
                  </a:cubicBezTo>
                  <a:lnTo>
                    <a:pt x="1184" y="1293"/>
                  </a:lnTo>
                  <a:close/>
                  <a:moveTo>
                    <a:pt x="13059" y="1359"/>
                  </a:moveTo>
                  <a:lnTo>
                    <a:pt x="13059" y="2553"/>
                  </a:lnTo>
                  <a:cubicBezTo>
                    <a:pt x="12840" y="2684"/>
                    <a:pt x="12632" y="2816"/>
                    <a:pt x="12413" y="2947"/>
                  </a:cubicBezTo>
                  <a:lnTo>
                    <a:pt x="12413" y="1873"/>
                  </a:lnTo>
                  <a:cubicBezTo>
                    <a:pt x="12632" y="1698"/>
                    <a:pt x="12840" y="1523"/>
                    <a:pt x="13059" y="1359"/>
                  </a:cubicBezTo>
                  <a:close/>
                  <a:moveTo>
                    <a:pt x="4087" y="2421"/>
                  </a:moveTo>
                  <a:lnTo>
                    <a:pt x="4745" y="3090"/>
                  </a:lnTo>
                  <a:lnTo>
                    <a:pt x="3890" y="3090"/>
                  </a:lnTo>
                  <a:cubicBezTo>
                    <a:pt x="3890" y="3002"/>
                    <a:pt x="3868" y="2915"/>
                    <a:pt x="3813" y="2871"/>
                  </a:cubicBezTo>
                  <a:cubicBezTo>
                    <a:pt x="3627" y="2717"/>
                    <a:pt x="3440" y="2564"/>
                    <a:pt x="3255" y="2421"/>
                  </a:cubicBezTo>
                  <a:close/>
                  <a:moveTo>
                    <a:pt x="5325" y="2421"/>
                  </a:moveTo>
                  <a:lnTo>
                    <a:pt x="5763" y="3090"/>
                  </a:lnTo>
                  <a:lnTo>
                    <a:pt x="4876" y="3090"/>
                  </a:lnTo>
                  <a:lnTo>
                    <a:pt x="4876" y="3068"/>
                  </a:lnTo>
                  <a:lnTo>
                    <a:pt x="4241" y="2421"/>
                  </a:lnTo>
                  <a:close/>
                  <a:moveTo>
                    <a:pt x="6475" y="2421"/>
                  </a:moveTo>
                  <a:lnTo>
                    <a:pt x="6617" y="3090"/>
                  </a:lnTo>
                  <a:lnTo>
                    <a:pt x="5894" y="3090"/>
                  </a:lnTo>
                  <a:lnTo>
                    <a:pt x="5894" y="3078"/>
                  </a:lnTo>
                  <a:lnTo>
                    <a:pt x="5456" y="2421"/>
                  </a:lnTo>
                  <a:close/>
                  <a:moveTo>
                    <a:pt x="7647" y="2421"/>
                  </a:moveTo>
                  <a:lnTo>
                    <a:pt x="7505" y="3090"/>
                  </a:lnTo>
                  <a:lnTo>
                    <a:pt x="6727" y="3090"/>
                  </a:lnTo>
                  <a:lnTo>
                    <a:pt x="6595" y="2421"/>
                  </a:lnTo>
                  <a:close/>
                  <a:moveTo>
                    <a:pt x="8874" y="2421"/>
                  </a:moveTo>
                  <a:lnTo>
                    <a:pt x="8447" y="3078"/>
                  </a:lnTo>
                  <a:lnTo>
                    <a:pt x="8447" y="3090"/>
                  </a:lnTo>
                  <a:lnTo>
                    <a:pt x="7615" y="3090"/>
                  </a:lnTo>
                  <a:lnTo>
                    <a:pt x="7757" y="2421"/>
                  </a:lnTo>
                  <a:close/>
                  <a:moveTo>
                    <a:pt x="10091" y="2421"/>
                  </a:moveTo>
                  <a:lnTo>
                    <a:pt x="9466" y="3046"/>
                  </a:lnTo>
                  <a:lnTo>
                    <a:pt x="9455" y="3068"/>
                  </a:lnTo>
                  <a:lnTo>
                    <a:pt x="9455" y="3090"/>
                  </a:lnTo>
                  <a:lnTo>
                    <a:pt x="8567" y="3090"/>
                  </a:lnTo>
                  <a:lnTo>
                    <a:pt x="9006" y="2421"/>
                  </a:lnTo>
                  <a:close/>
                  <a:moveTo>
                    <a:pt x="11065" y="2421"/>
                  </a:moveTo>
                  <a:cubicBezTo>
                    <a:pt x="10879" y="2564"/>
                    <a:pt x="10693" y="2717"/>
                    <a:pt x="10507" y="2871"/>
                  </a:cubicBezTo>
                  <a:cubicBezTo>
                    <a:pt x="10452" y="2915"/>
                    <a:pt x="10430" y="3002"/>
                    <a:pt x="10419" y="3090"/>
                  </a:cubicBezTo>
                  <a:lnTo>
                    <a:pt x="9587" y="3090"/>
                  </a:lnTo>
                  <a:lnTo>
                    <a:pt x="10244" y="2421"/>
                  </a:lnTo>
                  <a:close/>
                  <a:moveTo>
                    <a:pt x="1972" y="1929"/>
                  </a:moveTo>
                  <a:cubicBezTo>
                    <a:pt x="2126" y="2049"/>
                    <a:pt x="2269" y="2170"/>
                    <a:pt x="2411" y="2279"/>
                  </a:cubicBezTo>
                  <a:cubicBezTo>
                    <a:pt x="2488" y="2334"/>
                    <a:pt x="2553" y="2389"/>
                    <a:pt x="2619" y="2443"/>
                  </a:cubicBezTo>
                  <a:lnTo>
                    <a:pt x="2619" y="3440"/>
                  </a:lnTo>
                  <a:cubicBezTo>
                    <a:pt x="2400" y="3298"/>
                    <a:pt x="2192" y="3166"/>
                    <a:pt x="1972" y="3035"/>
                  </a:cubicBezTo>
                  <a:lnTo>
                    <a:pt x="1972" y="1929"/>
                  </a:lnTo>
                  <a:close/>
                  <a:moveTo>
                    <a:pt x="12270" y="1983"/>
                  </a:moveTo>
                  <a:lnTo>
                    <a:pt x="12270" y="3035"/>
                  </a:lnTo>
                  <a:cubicBezTo>
                    <a:pt x="12063" y="3166"/>
                    <a:pt x="11843" y="3298"/>
                    <a:pt x="11624" y="3440"/>
                  </a:cubicBezTo>
                  <a:lnTo>
                    <a:pt x="11624" y="2498"/>
                  </a:lnTo>
                  <a:cubicBezTo>
                    <a:pt x="11722" y="2433"/>
                    <a:pt x="11810" y="2355"/>
                    <a:pt x="11898" y="2279"/>
                  </a:cubicBezTo>
                  <a:cubicBezTo>
                    <a:pt x="12029" y="2180"/>
                    <a:pt x="12150" y="2082"/>
                    <a:pt x="12270" y="1983"/>
                  </a:cubicBezTo>
                  <a:close/>
                  <a:moveTo>
                    <a:pt x="428" y="2235"/>
                  </a:moveTo>
                  <a:lnTo>
                    <a:pt x="1052" y="2630"/>
                  </a:lnTo>
                  <a:lnTo>
                    <a:pt x="1052" y="3780"/>
                  </a:lnTo>
                  <a:cubicBezTo>
                    <a:pt x="844" y="3692"/>
                    <a:pt x="636" y="3594"/>
                    <a:pt x="428" y="3495"/>
                  </a:cubicBezTo>
                  <a:lnTo>
                    <a:pt x="428" y="2235"/>
                  </a:lnTo>
                  <a:close/>
                  <a:moveTo>
                    <a:pt x="13694" y="2323"/>
                  </a:moveTo>
                  <a:lnTo>
                    <a:pt x="13694" y="3550"/>
                  </a:lnTo>
                  <a:lnTo>
                    <a:pt x="13202" y="3780"/>
                  </a:lnTo>
                  <a:lnTo>
                    <a:pt x="13202" y="2630"/>
                  </a:lnTo>
                  <a:cubicBezTo>
                    <a:pt x="13366" y="2520"/>
                    <a:pt x="13531" y="2421"/>
                    <a:pt x="13694" y="2323"/>
                  </a:cubicBezTo>
                  <a:close/>
                  <a:moveTo>
                    <a:pt x="11481" y="2618"/>
                  </a:moveTo>
                  <a:lnTo>
                    <a:pt x="11481" y="3517"/>
                  </a:lnTo>
                  <a:lnTo>
                    <a:pt x="10857" y="3911"/>
                  </a:lnTo>
                  <a:lnTo>
                    <a:pt x="10857" y="3484"/>
                  </a:lnTo>
                  <a:lnTo>
                    <a:pt x="10857" y="3122"/>
                  </a:lnTo>
                  <a:lnTo>
                    <a:pt x="10868" y="3112"/>
                  </a:lnTo>
                  <a:cubicBezTo>
                    <a:pt x="11077" y="2947"/>
                    <a:pt x="11284" y="2783"/>
                    <a:pt x="11481" y="2618"/>
                  </a:cubicBezTo>
                  <a:close/>
                  <a:moveTo>
                    <a:pt x="2761" y="2564"/>
                  </a:moveTo>
                  <a:cubicBezTo>
                    <a:pt x="2992" y="2739"/>
                    <a:pt x="3221" y="2925"/>
                    <a:pt x="3452" y="3112"/>
                  </a:cubicBezTo>
                  <a:cubicBezTo>
                    <a:pt x="3452" y="3122"/>
                    <a:pt x="3462" y="3122"/>
                    <a:pt x="3462" y="3122"/>
                  </a:cubicBezTo>
                  <a:lnTo>
                    <a:pt x="3462" y="3484"/>
                  </a:lnTo>
                  <a:lnTo>
                    <a:pt x="3462" y="3955"/>
                  </a:lnTo>
                  <a:cubicBezTo>
                    <a:pt x="3233" y="3813"/>
                    <a:pt x="2992" y="3670"/>
                    <a:pt x="2761" y="3517"/>
                  </a:cubicBezTo>
                  <a:lnTo>
                    <a:pt x="2761" y="2564"/>
                  </a:lnTo>
                  <a:close/>
                  <a:moveTo>
                    <a:pt x="4766" y="3199"/>
                  </a:moveTo>
                  <a:lnTo>
                    <a:pt x="4766" y="3988"/>
                  </a:lnTo>
                  <a:lnTo>
                    <a:pt x="3890" y="3988"/>
                  </a:lnTo>
                  <a:lnTo>
                    <a:pt x="3890" y="3429"/>
                  </a:lnTo>
                  <a:cubicBezTo>
                    <a:pt x="3890" y="3375"/>
                    <a:pt x="3890" y="3287"/>
                    <a:pt x="3901" y="3199"/>
                  </a:cubicBezTo>
                  <a:close/>
                  <a:moveTo>
                    <a:pt x="5774" y="3199"/>
                  </a:moveTo>
                  <a:lnTo>
                    <a:pt x="5774" y="3988"/>
                  </a:lnTo>
                  <a:lnTo>
                    <a:pt x="4876" y="3988"/>
                  </a:lnTo>
                  <a:lnTo>
                    <a:pt x="4876" y="3199"/>
                  </a:lnTo>
                  <a:close/>
                  <a:moveTo>
                    <a:pt x="6629" y="3199"/>
                  </a:moveTo>
                  <a:lnTo>
                    <a:pt x="6629" y="3988"/>
                  </a:lnTo>
                  <a:lnTo>
                    <a:pt x="5894" y="3988"/>
                  </a:lnTo>
                  <a:lnTo>
                    <a:pt x="5894" y="3199"/>
                  </a:lnTo>
                  <a:close/>
                  <a:moveTo>
                    <a:pt x="7494" y="3199"/>
                  </a:moveTo>
                  <a:lnTo>
                    <a:pt x="7494" y="3988"/>
                  </a:lnTo>
                  <a:lnTo>
                    <a:pt x="6738" y="3988"/>
                  </a:lnTo>
                  <a:lnTo>
                    <a:pt x="6738" y="3199"/>
                  </a:lnTo>
                  <a:close/>
                  <a:moveTo>
                    <a:pt x="8447" y="3199"/>
                  </a:moveTo>
                  <a:lnTo>
                    <a:pt x="8447" y="3988"/>
                  </a:lnTo>
                  <a:lnTo>
                    <a:pt x="7603" y="3988"/>
                  </a:lnTo>
                  <a:lnTo>
                    <a:pt x="7603" y="3199"/>
                  </a:lnTo>
                  <a:close/>
                  <a:moveTo>
                    <a:pt x="9455" y="3199"/>
                  </a:moveTo>
                  <a:lnTo>
                    <a:pt x="9455" y="3988"/>
                  </a:lnTo>
                  <a:lnTo>
                    <a:pt x="8557" y="3988"/>
                  </a:lnTo>
                  <a:lnTo>
                    <a:pt x="8557" y="3199"/>
                  </a:lnTo>
                  <a:close/>
                  <a:moveTo>
                    <a:pt x="10419" y="3199"/>
                  </a:moveTo>
                  <a:cubicBezTo>
                    <a:pt x="10430" y="3287"/>
                    <a:pt x="10430" y="3375"/>
                    <a:pt x="10430" y="3429"/>
                  </a:cubicBezTo>
                  <a:lnTo>
                    <a:pt x="10430" y="3988"/>
                  </a:lnTo>
                  <a:lnTo>
                    <a:pt x="9565" y="3988"/>
                  </a:lnTo>
                  <a:lnTo>
                    <a:pt x="9565" y="3199"/>
                  </a:lnTo>
                  <a:close/>
                  <a:moveTo>
                    <a:pt x="1184" y="2717"/>
                  </a:moveTo>
                  <a:cubicBezTo>
                    <a:pt x="1403" y="2849"/>
                    <a:pt x="1622" y="2980"/>
                    <a:pt x="1830" y="3112"/>
                  </a:cubicBezTo>
                  <a:lnTo>
                    <a:pt x="1830" y="4142"/>
                  </a:lnTo>
                  <a:cubicBezTo>
                    <a:pt x="1622" y="4043"/>
                    <a:pt x="1403" y="3944"/>
                    <a:pt x="1184" y="3845"/>
                  </a:cubicBezTo>
                  <a:lnTo>
                    <a:pt x="1184" y="2717"/>
                  </a:lnTo>
                  <a:close/>
                  <a:moveTo>
                    <a:pt x="13059" y="2717"/>
                  </a:moveTo>
                  <a:lnTo>
                    <a:pt x="13059" y="3845"/>
                  </a:lnTo>
                  <a:cubicBezTo>
                    <a:pt x="12840" y="3944"/>
                    <a:pt x="12632" y="4043"/>
                    <a:pt x="12413" y="4142"/>
                  </a:cubicBezTo>
                  <a:lnTo>
                    <a:pt x="12413" y="3112"/>
                  </a:lnTo>
                  <a:cubicBezTo>
                    <a:pt x="12632" y="2980"/>
                    <a:pt x="12840" y="2849"/>
                    <a:pt x="13059" y="2717"/>
                  </a:cubicBezTo>
                  <a:close/>
                  <a:moveTo>
                    <a:pt x="1972" y="3199"/>
                  </a:moveTo>
                  <a:cubicBezTo>
                    <a:pt x="2192" y="3331"/>
                    <a:pt x="2400" y="3462"/>
                    <a:pt x="2619" y="3604"/>
                  </a:cubicBezTo>
                  <a:lnTo>
                    <a:pt x="2619" y="4503"/>
                  </a:lnTo>
                  <a:cubicBezTo>
                    <a:pt x="2400" y="4404"/>
                    <a:pt x="2192" y="4305"/>
                    <a:pt x="1972" y="4207"/>
                  </a:cubicBezTo>
                  <a:lnTo>
                    <a:pt x="1972" y="3199"/>
                  </a:lnTo>
                  <a:close/>
                  <a:moveTo>
                    <a:pt x="12270" y="3199"/>
                  </a:moveTo>
                  <a:lnTo>
                    <a:pt x="12270" y="4207"/>
                  </a:lnTo>
                  <a:cubicBezTo>
                    <a:pt x="12063" y="4305"/>
                    <a:pt x="11843" y="4404"/>
                    <a:pt x="11624" y="4503"/>
                  </a:cubicBezTo>
                  <a:lnTo>
                    <a:pt x="11624" y="3604"/>
                  </a:lnTo>
                  <a:cubicBezTo>
                    <a:pt x="11843" y="3462"/>
                    <a:pt x="12063" y="3331"/>
                    <a:pt x="12270" y="3199"/>
                  </a:cubicBezTo>
                  <a:close/>
                  <a:moveTo>
                    <a:pt x="11481" y="3692"/>
                  </a:moveTo>
                  <a:lnTo>
                    <a:pt x="11481" y="4568"/>
                  </a:lnTo>
                  <a:lnTo>
                    <a:pt x="10857" y="4865"/>
                  </a:lnTo>
                  <a:lnTo>
                    <a:pt x="10857" y="4076"/>
                  </a:lnTo>
                  <a:cubicBezTo>
                    <a:pt x="11065" y="3944"/>
                    <a:pt x="11274" y="3813"/>
                    <a:pt x="11481" y="3692"/>
                  </a:cubicBezTo>
                  <a:close/>
                  <a:moveTo>
                    <a:pt x="4766" y="4098"/>
                  </a:moveTo>
                  <a:lnTo>
                    <a:pt x="4766" y="4886"/>
                  </a:lnTo>
                  <a:lnTo>
                    <a:pt x="3890" y="4886"/>
                  </a:lnTo>
                  <a:lnTo>
                    <a:pt x="3890" y="4098"/>
                  </a:lnTo>
                  <a:close/>
                  <a:moveTo>
                    <a:pt x="5774" y="4098"/>
                  </a:moveTo>
                  <a:lnTo>
                    <a:pt x="5774" y="4886"/>
                  </a:lnTo>
                  <a:lnTo>
                    <a:pt x="4876" y="4886"/>
                  </a:lnTo>
                  <a:lnTo>
                    <a:pt x="4876" y="4098"/>
                  </a:lnTo>
                  <a:close/>
                  <a:moveTo>
                    <a:pt x="6629" y="4098"/>
                  </a:moveTo>
                  <a:lnTo>
                    <a:pt x="6629" y="4886"/>
                  </a:lnTo>
                  <a:lnTo>
                    <a:pt x="5894" y="4886"/>
                  </a:lnTo>
                  <a:lnTo>
                    <a:pt x="5894" y="4098"/>
                  </a:lnTo>
                  <a:close/>
                  <a:moveTo>
                    <a:pt x="7494" y="4098"/>
                  </a:moveTo>
                  <a:lnTo>
                    <a:pt x="7494" y="4886"/>
                  </a:lnTo>
                  <a:lnTo>
                    <a:pt x="6738" y="4886"/>
                  </a:lnTo>
                  <a:lnTo>
                    <a:pt x="6738" y="4098"/>
                  </a:lnTo>
                  <a:close/>
                  <a:moveTo>
                    <a:pt x="8447" y="4098"/>
                  </a:moveTo>
                  <a:lnTo>
                    <a:pt x="8447" y="4886"/>
                  </a:lnTo>
                  <a:lnTo>
                    <a:pt x="7603" y="4886"/>
                  </a:lnTo>
                  <a:lnTo>
                    <a:pt x="7603" y="4098"/>
                  </a:lnTo>
                  <a:close/>
                  <a:moveTo>
                    <a:pt x="9455" y="4098"/>
                  </a:moveTo>
                  <a:lnTo>
                    <a:pt x="9455" y="4886"/>
                  </a:lnTo>
                  <a:lnTo>
                    <a:pt x="8557" y="4886"/>
                  </a:lnTo>
                  <a:lnTo>
                    <a:pt x="8557" y="4098"/>
                  </a:lnTo>
                  <a:close/>
                  <a:moveTo>
                    <a:pt x="10430" y="4098"/>
                  </a:moveTo>
                  <a:lnTo>
                    <a:pt x="10430" y="4886"/>
                  </a:lnTo>
                  <a:lnTo>
                    <a:pt x="9565" y="4886"/>
                  </a:lnTo>
                  <a:lnTo>
                    <a:pt x="9565" y="4098"/>
                  </a:lnTo>
                  <a:close/>
                  <a:moveTo>
                    <a:pt x="2761" y="3692"/>
                  </a:moveTo>
                  <a:cubicBezTo>
                    <a:pt x="2992" y="3835"/>
                    <a:pt x="3233" y="3977"/>
                    <a:pt x="3462" y="4120"/>
                  </a:cubicBezTo>
                  <a:lnTo>
                    <a:pt x="3462" y="4897"/>
                  </a:lnTo>
                  <a:cubicBezTo>
                    <a:pt x="3233" y="4787"/>
                    <a:pt x="2992" y="4678"/>
                    <a:pt x="2761" y="4568"/>
                  </a:cubicBezTo>
                  <a:lnTo>
                    <a:pt x="2761" y="3692"/>
                  </a:lnTo>
                  <a:close/>
                  <a:moveTo>
                    <a:pt x="428" y="3648"/>
                  </a:moveTo>
                  <a:cubicBezTo>
                    <a:pt x="636" y="3747"/>
                    <a:pt x="844" y="3845"/>
                    <a:pt x="1052" y="3933"/>
                  </a:cubicBezTo>
                  <a:lnTo>
                    <a:pt x="1052" y="5106"/>
                  </a:lnTo>
                  <a:cubicBezTo>
                    <a:pt x="844" y="5050"/>
                    <a:pt x="636" y="4996"/>
                    <a:pt x="428" y="4930"/>
                  </a:cubicBezTo>
                  <a:lnTo>
                    <a:pt x="428" y="3648"/>
                  </a:lnTo>
                  <a:close/>
                  <a:moveTo>
                    <a:pt x="13694" y="3714"/>
                  </a:moveTo>
                  <a:lnTo>
                    <a:pt x="13694" y="4974"/>
                  </a:lnTo>
                  <a:lnTo>
                    <a:pt x="13202" y="5106"/>
                  </a:lnTo>
                  <a:lnTo>
                    <a:pt x="13202" y="3933"/>
                  </a:lnTo>
                  <a:cubicBezTo>
                    <a:pt x="13366" y="3857"/>
                    <a:pt x="13531" y="3780"/>
                    <a:pt x="13694" y="3714"/>
                  </a:cubicBezTo>
                  <a:close/>
                  <a:moveTo>
                    <a:pt x="1184" y="3999"/>
                  </a:moveTo>
                  <a:cubicBezTo>
                    <a:pt x="1403" y="4098"/>
                    <a:pt x="1622" y="4196"/>
                    <a:pt x="1830" y="4295"/>
                  </a:cubicBezTo>
                  <a:lnTo>
                    <a:pt x="1830" y="5325"/>
                  </a:lnTo>
                  <a:cubicBezTo>
                    <a:pt x="1622" y="5269"/>
                    <a:pt x="1403" y="5204"/>
                    <a:pt x="1184" y="5149"/>
                  </a:cubicBezTo>
                  <a:lnTo>
                    <a:pt x="1184" y="3999"/>
                  </a:lnTo>
                  <a:close/>
                  <a:moveTo>
                    <a:pt x="13059" y="3999"/>
                  </a:moveTo>
                  <a:lnTo>
                    <a:pt x="13059" y="5149"/>
                  </a:lnTo>
                  <a:cubicBezTo>
                    <a:pt x="12840" y="5204"/>
                    <a:pt x="12632" y="5269"/>
                    <a:pt x="12413" y="5325"/>
                  </a:cubicBezTo>
                  <a:lnTo>
                    <a:pt x="12413" y="4295"/>
                  </a:lnTo>
                  <a:cubicBezTo>
                    <a:pt x="12632" y="4196"/>
                    <a:pt x="12840" y="4098"/>
                    <a:pt x="13059" y="3999"/>
                  </a:cubicBezTo>
                  <a:close/>
                  <a:moveTo>
                    <a:pt x="1972" y="4361"/>
                  </a:moveTo>
                  <a:cubicBezTo>
                    <a:pt x="2192" y="4459"/>
                    <a:pt x="2400" y="4558"/>
                    <a:pt x="2619" y="4656"/>
                  </a:cubicBezTo>
                  <a:lnTo>
                    <a:pt x="2619" y="5544"/>
                  </a:lnTo>
                  <a:cubicBezTo>
                    <a:pt x="2400" y="5489"/>
                    <a:pt x="2192" y="5423"/>
                    <a:pt x="1972" y="5369"/>
                  </a:cubicBezTo>
                  <a:lnTo>
                    <a:pt x="1972" y="4361"/>
                  </a:lnTo>
                  <a:close/>
                  <a:moveTo>
                    <a:pt x="12270" y="4361"/>
                  </a:moveTo>
                  <a:lnTo>
                    <a:pt x="12270" y="5369"/>
                  </a:lnTo>
                  <a:cubicBezTo>
                    <a:pt x="12063" y="5423"/>
                    <a:pt x="11843" y="5489"/>
                    <a:pt x="11624" y="5544"/>
                  </a:cubicBezTo>
                  <a:lnTo>
                    <a:pt x="11624" y="4656"/>
                  </a:lnTo>
                  <a:cubicBezTo>
                    <a:pt x="11843" y="4558"/>
                    <a:pt x="12063" y="4459"/>
                    <a:pt x="12270" y="4361"/>
                  </a:cubicBezTo>
                  <a:close/>
                  <a:moveTo>
                    <a:pt x="11481" y="4722"/>
                  </a:moveTo>
                  <a:lnTo>
                    <a:pt x="11481" y="5588"/>
                  </a:lnTo>
                  <a:cubicBezTo>
                    <a:pt x="11274" y="5642"/>
                    <a:pt x="11065" y="5697"/>
                    <a:pt x="10857" y="5763"/>
                  </a:cubicBezTo>
                  <a:lnTo>
                    <a:pt x="10857" y="5018"/>
                  </a:lnTo>
                  <a:lnTo>
                    <a:pt x="11481" y="4722"/>
                  </a:lnTo>
                  <a:close/>
                  <a:moveTo>
                    <a:pt x="2761" y="4722"/>
                  </a:moveTo>
                  <a:cubicBezTo>
                    <a:pt x="2992" y="4831"/>
                    <a:pt x="3233" y="4941"/>
                    <a:pt x="3462" y="5050"/>
                  </a:cubicBezTo>
                  <a:lnTo>
                    <a:pt x="3462" y="5773"/>
                  </a:lnTo>
                  <a:cubicBezTo>
                    <a:pt x="3233" y="5708"/>
                    <a:pt x="2992" y="5653"/>
                    <a:pt x="2761" y="5588"/>
                  </a:cubicBezTo>
                  <a:lnTo>
                    <a:pt x="2761" y="4722"/>
                  </a:lnTo>
                  <a:close/>
                  <a:moveTo>
                    <a:pt x="4766" y="4996"/>
                  </a:moveTo>
                  <a:lnTo>
                    <a:pt x="4766" y="5785"/>
                  </a:lnTo>
                  <a:lnTo>
                    <a:pt x="3890" y="5785"/>
                  </a:lnTo>
                  <a:lnTo>
                    <a:pt x="3890" y="4996"/>
                  </a:lnTo>
                  <a:close/>
                  <a:moveTo>
                    <a:pt x="5774" y="4996"/>
                  </a:moveTo>
                  <a:lnTo>
                    <a:pt x="5774" y="5785"/>
                  </a:lnTo>
                  <a:lnTo>
                    <a:pt x="4876" y="5785"/>
                  </a:lnTo>
                  <a:lnTo>
                    <a:pt x="4876" y="4996"/>
                  </a:lnTo>
                  <a:close/>
                  <a:moveTo>
                    <a:pt x="6629" y="4996"/>
                  </a:moveTo>
                  <a:lnTo>
                    <a:pt x="6629" y="5785"/>
                  </a:lnTo>
                  <a:lnTo>
                    <a:pt x="5894" y="5785"/>
                  </a:lnTo>
                  <a:lnTo>
                    <a:pt x="5894" y="4996"/>
                  </a:lnTo>
                  <a:close/>
                  <a:moveTo>
                    <a:pt x="7494" y="4996"/>
                  </a:moveTo>
                  <a:lnTo>
                    <a:pt x="7494" y="5785"/>
                  </a:lnTo>
                  <a:lnTo>
                    <a:pt x="6738" y="5785"/>
                  </a:lnTo>
                  <a:lnTo>
                    <a:pt x="6738" y="4996"/>
                  </a:lnTo>
                  <a:close/>
                  <a:moveTo>
                    <a:pt x="8447" y="4996"/>
                  </a:moveTo>
                  <a:lnTo>
                    <a:pt x="8447" y="5785"/>
                  </a:lnTo>
                  <a:lnTo>
                    <a:pt x="7603" y="5785"/>
                  </a:lnTo>
                  <a:lnTo>
                    <a:pt x="7603" y="4996"/>
                  </a:lnTo>
                  <a:close/>
                  <a:moveTo>
                    <a:pt x="9455" y="4996"/>
                  </a:moveTo>
                  <a:lnTo>
                    <a:pt x="9455" y="5785"/>
                  </a:lnTo>
                  <a:lnTo>
                    <a:pt x="8557" y="5785"/>
                  </a:lnTo>
                  <a:lnTo>
                    <a:pt x="8557" y="4996"/>
                  </a:lnTo>
                  <a:close/>
                  <a:moveTo>
                    <a:pt x="10430" y="4996"/>
                  </a:moveTo>
                  <a:lnTo>
                    <a:pt x="10430" y="5785"/>
                  </a:lnTo>
                  <a:lnTo>
                    <a:pt x="9565" y="5785"/>
                  </a:lnTo>
                  <a:lnTo>
                    <a:pt x="9565" y="4996"/>
                  </a:lnTo>
                  <a:close/>
                  <a:moveTo>
                    <a:pt x="428" y="5084"/>
                  </a:moveTo>
                  <a:lnTo>
                    <a:pt x="1052" y="5248"/>
                  </a:lnTo>
                  <a:lnTo>
                    <a:pt x="1052" y="6409"/>
                  </a:lnTo>
                  <a:cubicBezTo>
                    <a:pt x="844" y="6387"/>
                    <a:pt x="636" y="6365"/>
                    <a:pt x="428" y="6354"/>
                  </a:cubicBezTo>
                  <a:lnTo>
                    <a:pt x="428" y="5084"/>
                  </a:lnTo>
                  <a:close/>
                  <a:moveTo>
                    <a:pt x="13694" y="5116"/>
                  </a:moveTo>
                  <a:lnTo>
                    <a:pt x="13694" y="6365"/>
                  </a:lnTo>
                  <a:cubicBezTo>
                    <a:pt x="13531" y="6376"/>
                    <a:pt x="13366" y="6387"/>
                    <a:pt x="13202" y="6409"/>
                  </a:cubicBezTo>
                  <a:lnTo>
                    <a:pt x="13202" y="5248"/>
                  </a:lnTo>
                  <a:lnTo>
                    <a:pt x="13694" y="5116"/>
                  </a:lnTo>
                  <a:close/>
                  <a:moveTo>
                    <a:pt x="1184" y="5291"/>
                  </a:moveTo>
                  <a:cubicBezTo>
                    <a:pt x="1403" y="5347"/>
                    <a:pt x="1622" y="5412"/>
                    <a:pt x="1830" y="5467"/>
                  </a:cubicBezTo>
                  <a:lnTo>
                    <a:pt x="1830" y="6464"/>
                  </a:lnTo>
                  <a:cubicBezTo>
                    <a:pt x="1622" y="6453"/>
                    <a:pt x="1403" y="6431"/>
                    <a:pt x="1184" y="6420"/>
                  </a:cubicBezTo>
                  <a:lnTo>
                    <a:pt x="1184" y="5291"/>
                  </a:lnTo>
                  <a:close/>
                  <a:moveTo>
                    <a:pt x="13059" y="5291"/>
                  </a:moveTo>
                  <a:lnTo>
                    <a:pt x="13059" y="6420"/>
                  </a:lnTo>
                  <a:cubicBezTo>
                    <a:pt x="12840" y="6431"/>
                    <a:pt x="12632" y="6453"/>
                    <a:pt x="12413" y="6464"/>
                  </a:cubicBezTo>
                  <a:lnTo>
                    <a:pt x="12413" y="5467"/>
                  </a:lnTo>
                  <a:cubicBezTo>
                    <a:pt x="12632" y="5412"/>
                    <a:pt x="12840" y="5347"/>
                    <a:pt x="13059" y="5291"/>
                  </a:cubicBezTo>
                  <a:close/>
                  <a:moveTo>
                    <a:pt x="1972" y="5510"/>
                  </a:moveTo>
                  <a:cubicBezTo>
                    <a:pt x="2192" y="5566"/>
                    <a:pt x="2400" y="5631"/>
                    <a:pt x="2619" y="5686"/>
                  </a:cubicBezTo>
                  <a:lnTo>
                    <a:pt x="2619" y="6530"/>
                  </a:lnTo>
                  <a:cubicBezTo>
                    <a:pt x="2400" y="6518"/>
                    <a:pt x="2192" y="6496"/>
                    <a:pt x="1972" y="6486"/>
                  </a:cubicBezTo>
                  <a:lnTo>
                    <a:pt x="1972" y="5510"/>
                  </a:lnTo>
                  <a:close/>
                  <a:moveTo>
                    <a:pt x="12270" y="5510"/>
                  </a:moveTo>
                  <a:lnTo>
                    <a:pt x="12270" y="6486"/>
                  </a:lnTo>
                  <a:cubicBezTo>
                    <a:pt x="12063" y="6496"/>
                    <a:pt x="11843" y="6518"/>
                    <a:pt x="11624" y="6530"/>
                  </a:cubicBezTo>
                  <a:lnTo>
                    <a:pt x="11624" y="5686"/>
                  </a:lnTo>
                  <a:cubicBezTo>
                    <a:pt x="11843" y="5631"/>
                    <a:pt x="12063" y="5566"/>
                    <a:pt x="12270" y="5510"/>
                  </a:cubicBezTo>
                  <a:close/>
                  <a:moveTo>
                    <a:pt x="4766" y="5894"/>
                  </a:moveTo>
                  <a:lnTo>
                    <a:pt x="4766" y="6574"/>
                  </a:lnTo>
                  <a:lnTo>
                    <a:pt x="3890" y="6574"/>
                  </a:lnTo>
                  <a:lnTo>
                    <a:pt x="3890" y="5894"/>
                  </a:lnTo>
                  <a:close/>
                  <a:moveTo>
                    <a:pt x="5774" y="5894"/>
                  </a:moveTo>
                  <a:lnTo>
                    <a:pt x="5774" y="6574"/>
                  </a:lnTo>
                  <a:lnTo>
                    <a:pt x="4876" y="6574"/>
                  </a:lnTo>
                  <a:lnTo>
                    <a:pt x="4876" y="5894"/>
                  </a:lnTo>
                  <a:close/>
                  <a:moveTo>
                    <a:pt x="6629" y="5894"/>
                  </a:moveTo>
                  <a:lnTo>
                    <a:pt x="6629" y="6574"/>
                  </a:lnTo>
                  <a:lnTo>
                    <a:pt x="5894" y="6574"/>
                  </a:lnTo>
                  <a:lnTo>
                    <a:pt x="5894" y="5894"/>
                  </a:lnTo>
                  <a:close/>
                  <a:moveTo>
                    <a:pt x="7494" y="5894"/>
                  </a:moveTo>
                  <a:lnTo>
                    <a:pt x="7494" y="6574"/>
                  </a:lnTo>
                  <a:lnTo>
                    <a:pt x="6738" y="6574"/>
                  </a:lnTo>
                  <a:lnTo>
                    <a:pt x="6738" y="5894"/>
                  </a:lnTo>
                  <a:close/>
                  <a:moveTo>
                    <a:pt x="8447" y="5894"/>
                  </a:moveTo>
                  <a:lnTo>
                    <a:pt x="8447" y="6574"/>
                  </a:lnTo>
                  <a:lnTo>
                    <a:pt x="7603" y="6574"/>
                  </a:lnTo>
                  <a:lnTo>
                    <a:pt x="7603" y="5894"/>
                  </a:lnTo>
                  <a:close/>
                  <a:moveTo>
                    <a:pt x="9455" y="5894"/>
                  </a:moveTo>
                  <a:lnTo>
                    <a:pt x="9455" y="6574"/>
                  </a:lnTo>
                  <a:lnTo>
                    <a:pt x="8557" y="6574"/>
                  </a:lnTo>
                  <a:lnTo>
                    <a:pt x="8557" y="5894"/>
                  </a:lnTo>
                  <a:close/>
                  <a:moveTo>
                    <a:pt x="10430" y="5894"/>
                  </a:moveTo>
                  <a:lnTo>
                    <a:pt x="10430" y="6574"/>
                  </a:lnTo>
                  <a:lnTo>
                    <a:pt x="9565" y="6574"/>
                  </a:lnTo>
                  <a:lnTo>
                    <a:pt x="9565" y="5894"/>
                  </a:lnTo>
                  <a:close/>
                  <a:moveTo>
                    <a:pt x="11481" y="5730"/>
                  </a:moveTo>
                  <a:lnTo>
                    <a:pt x="11481" y="6540"/>
                  </a:lnTo>
                  <a:cubicBezTo>
                    <a:pt x="11274" y="6562"/>
                    <a:pt x="11065" y="6584"/>
                    <a:pt x="10857" y="6595"/>
                  </a:cubicBezTo>
                  <a:lnTo>
                    <a:pt x="10857" y="5905"/>
                  </a:lnTo>
                  <a:cubicBezTo>
                    <a:pt x="11065" y="5851"/>
                    <a:pt x="11274" y="5785"/>
                    <a:pt x="11481" y="5730"/>
                  </a:cubicBezTo>
                  <a:close/>
                  <a:moveTo>
                    <a:pt x="2761" y="5730"/>
                  </a:moveTo>
                  <a:cubicBezTo>
                    <a:pt x="2992" y="5795"/>
                    <a:pt x="3233" y="5861"/>
                    <a:pt x="3462" y="5927"/>
                  </a:cubicBezTo>
                  <a:lnTo>
                    <a:pt x="3462" y="6606"/>
                  </a:lnTo>
                  <a:cubicBezTo>
                    <a:pt x="3233" y="6584"/>
                    <a:pt x="2992" y="6562"/>
                    <a:pt x="2761" y="6540"/>
                  </a:cubicBezTo>
                  <a:lnTo>
                    <a:pt x="2761" y="5730"/>
                  </a:lnTo>
                  <a:close/>
                  <a:moveTo>
                    <a:pt x="4766" y="6683"/>
                  </a:moveTo>
                  <a:lnTo>
                    <a:pt x="4766" y="7351"/>
                  </a:lnTo>
                  <a:lnTo>
                    <a:pt x="3890" y="7351"/>
                  </a:lnTo>
                  <a:lnTo>
                    <a:pt x="3890" y="6683"/>
                  </a:lnTo>
                  <a:close/>
                  <a:moveTo>
                    <a:pt x="5774" y="6683"/>
                  </a:moveTo>
                  <a:lnTo>
                    <a:pt x="5774" y="7351"/>
                  </a:lnTo>
                  <a:lnTo>
                    <a:pt x="4876" y="7351"/>
                  </a:lnTo>
                  <a:lnTo>
                    <a:pt x="4876" y="6683"/>
                  </a:lnTo>
                  <a:close/>
                  <a:moveTo>
                    <a:pt x="6629" y="6683"/>
                  </a:moveTo>
                  <a:lnTo>
                    <a:pt x="6629" y="7351"/>
                  </a:lnTo>
                  <a:lnTo>
                    <a:pt x="5894" y="7351"/>
                  </a:lnTo>
                  <a:lnTo>
                    <a:pt x="5894" y="6683"/>
                  </a:lnTo>
                  <a:close/>
                  <a:moveTo>
                    <a:pt x="7494" y="6683"/>
                  </a:moveTo>
                  <a:lnTo>
                    <a:pt x="7494" y="7351"/>
                  </a:lnTo>
                  <a:lnTo>
                    <a:pt x="6738" y="7351"/>
                  </a:lnTo>
                  <a:lnTo>
                    <a:pt x="6738" y="6683"/>
                  </a:lnTo>
                  <a:close/>
                  <a:moveTo>
                    <a:pt x="8447" y="6683"/>
                  </a:moveTo>
                  <a:lnTo>
                    <a:pt x="8447" y="7351"/>
                  </a:lnTo>
                  <a:lnTo>
                    <a:pt x="7603" y="7351"/>
                  </a:lnTo>
                  <a:lnTo>
                    <a:pt x="7603" y="6683"/>
                  </a:lnTo>
                  <a:close/>
                  <a:moveTo>
                    <a:pt x="9455" y="6683"/>
                  </a:moveTo>
                  <a:lnTo>
                    <a:pt x="9455" y="7351"/>
                  </a:lnTo>
                  <a:lnTo>
                    <a:pt x="8557" y="7351"/>
                  </a:lnTo>
                  <a:lnTo>
                    <a:pt x="8557" y="6683"/>
                  </a:lnTo>
                  <a:close/>
                  <a:moveTo>
                    <a:pt x="10430" y="6683"/>
                  </a:moveTo>
                  <a:lnTo>
                    <a:pt x="10430" y="7351"/>
                  </a:lnTo>
                  <a:lnTo>
                    <a:pt x="9565" y="7351"/>
                  </a:lnTo>
                  <a:lnTo>
                    <a:pt x="9565" y="6683"/>
                  </a:lnTo>
                  <a:close/>
                  <a:moveTo>
                    <a:pt x="2761" y="6683"/>
                  </a:moveTo>
                  <a:cubicBezTo>
                    <a:pt x="2992" y="6705"/>
                    <a:pt x="3233" y="6727"/>
                    <a:pt x="3462" y="6749"/>
                  </a:cubicBezTo>
                  <a:lnTo>
                    <a:pt x="3462" y="7319"/>
                  </a:lnTo>
                  <a:cubicBezTo>
                    <a:pt x="3233" y="7351"/>
                    <a:pt x="2992" y="7384"/>
                    <a:pt x="2761" y="7428"/>
                  </a:cubicBezTo>
                  <a:lnTo>
                    <a:pt x="2761" y="6683"/>
                  </a:lnTo>
                  <a:close/>
                  <a:moveTo>
                    <a:pt x="11481" y="6683"/>
                  </a:moveTo>
                  <a:lnTo>
                    <a:pt x="11481" y="7428"/>
                  </a:lnTo>
                  <a:lnTo>
                    <a:pt x="10857" y="7329"/>
                  </a:lnTo>
                  <a:lnTo>
                    <a:pt x="10857" y="6737"/>
                  </a:lnTo>
                  <a:cubicBezTo>
                    <a:pt x="11065" y="6716"/>
                    <a:pt x="11274" y="6705"/>
                    <a:pt x="11481" y="6683"/>
                  </a:cubicBezTo>
                  <a:close/>
                  <a:moveTo>
                    <a:pt x="1972" y="6617"/>
                  </a:moveTo>
                  <a:cubicBezTo>
                    <a:pt x="2192" y="6639"/>
                    <a:pt x="2400" y="6661"/>
                    <a:pt x="2619" y="6672"/>
                  </a:cubicBezTo>
                  <a:lnTo>
                    <a:pt x="2619" y="7439"/>
                  </a:lnTo>
                  <a:cubicBezTo>
                    <a:pt x="2400" y="7472"/>
                    <a:pt x="2192" y="7504"/>
                    <a:pt x="1972" y="7538"/>
                  </a:cubicBezTo>
                  <a:lnTo>
                    <a:pt x="1972" y="6617"/>
                  </a:lnTo>
                  <a:close/>
                  <a:moveTo>
                    <a:pt x="12270" y="6617"/>
                  </a:moveTo>
                  <a:lnTo>
                    <a:pt x="12270" y="7538"/>
                  </a:lnTo>
                  <a:cubicBezTo>
                    <a:pt x="12063" y="7504"/>
                    <a:pt x="11843" y="7472"/>
                    <a:pt x="11624" y="7439"/>
                  </a:cubicBezTo>
                  <a:lnTo>
                    <a:pt x="11624" y="6672"/>
                  </a:lnTo>
                  <a:cubicBezTo>
                    <a:pt x="11843" y="6661"/>
                    <a:pt x="12063" y="6639"/>
                    <a:pt x="12270" y="6617"/>
                  </a:cubicBezTo>
                  <a:close/>
                  <a:moveTo>
                    <a:pt x="1184" y="6552"/>
                  </a:moveTo>
                  <a:cubicBezTo>
                    <a:pt x="1403" y="6574"/>
                    <a:pt x="1622" y="6595"/>
                    <a:pt x="1830" y="6606"/>
                  </a:cubicBezTo>
                  <a:lnTo>
                    <a:pt x="1830" y="7560"/>
                  </a:lnTo>
                  <a:cubicBezTo>
                    <a:pt x="1622" y="7592"/>
                    <a:pt x="1403" y="7614"/>
                    <a:pt x="1184" y="7647"/>
                  </a:cubicBezTo>
                  <a:lnTo>
                    <a:pt x="1184" y="6552"/>
                  </a:lnTo>
                  <a:close/>
                  <a:moveTo>
                    <a:pt x="13059" y="6552"/>
                  </a:moveTo>
                  <a:lnTo>
                    <a:pt x="13059" y="7647"/>
                  </a:lnTo>
                  <a:cubicBezTo>
                    <a:pt x="12840" y="7614"/>
                    <a:pt x="12632" y="7592"/>
                    <a:pt x="12413" y="7560"/>
                  </a:cubicBezTo>
                  <a:lnTo>
                    <a:pt x="12413" y="6606"/>
                  </a:lnTo>
                  <a:cubicBezTo>
                    <a:pt x="12632" y="6595"/>
                    <a:pt x="12840" y="6574"/>
                    <a:pt x="13059" y="6552"/>
                  </a:cubicBezTo>
                  <a:close/>
                  <a:moveTo>
                    <a:pt x="13694" y="6508"/>
                  </a:moveTo>
                  <a:lnTo>
                    <a:pt x="13694" y="7745"/>
                  </a:lnTo>
                  <a:cubicBezTo>
                    <a:pt x="13531" y="7723"/>
                    <a:pt x="13366" y="7691"/>
                    <a:pt x="13202" y="7669"/>
                  </a:cubicBezTo>
                  <a:lnTo>
                    <a:pt x="13202" y="6540"/>
                  </a:lnTo>
                  <a:lnTo>
                    <a:pt x="13694" y="6508"/>
                  </a:lnTo>
                  <a:close/>
                  <a:moveTo>
                    <a:pt x="428" y="6496"/>
                  </a:moveTo>
                  <a:cubicBezTo>
                    <a:pt x="636" y="6508"/>
                    <a:pt x="844" y="6530"/>
                    <a:pt x="1052" y="6540"/>
                  </a:cubicBezTo>
                  <a:lnTo>
                    <a:pt x="1052" y="7669"/>
                  </a:lnTo>
                  <a:cubicBezTo>
                    <a:pt x="844" y="7702"/>
                    <a:pt x="636" y="7735"/>
                    <a:pt x="428" y="7757"/>
                  </a:cubicBezTo>
                  <a:lnTo>
                    <a:pt x="428" y="6496"/>
                  </a:lnTo>
                  <a:close/>
                  <a:moveTo>
                    <a:pt x="4766" y="7472"/>
                  </a:moveTo>
                  <a:lnTo>
                    <a:pt x="4766" y="7877"/>
                  </a:lnTo>
                  <a:lnTo>
                    <a:pt x="3890" y="7877"/>
                  </a:lnTo>
                  <a:lnTo>
                    <a:pt x="3890" y="7472"/>
                  </a:lnTo>
                  <a:close/>
                  <a:moveTo>
                    <a:pt x="5774" y="7472"/>
                  </a:moveTo>
                  <a:lnTo>
                    <a:pt x="5774" y="7877"/>
                  </a:lnTo>
                  <a:lnTo>
                    <a:pt x="4876" y="7877"/>
                  </a:lnTo>
                  <a:lnTo>
                    <a:pt x="4876" y="7472"/>
                  </a:lnTo>
                  <a:close/>
                  <a:moveTo>
                    <a:pt x="6629" y="7472"/>
                  </a:moveTo>
                  <a:lnTo>
                    <a:pt x="6629" y="7877"/>
                  </a:lnTo>
                  <a:lnTo>
                    <a:pt x="5894" y="7877"/>
                  </a:lnTo>
                  <a:lnTo>
                    <a:pt x="5894" y="7472"/>
                  </a:lnTo>
                  <a:close/>
                  <a:moveTo>
                    <a:pt x="7494" y="7472"/>
                  </a:moveTo>
                  <a:lnTo>
                    <a:pt x="7494" y="7877"/>
                  </a:lnTo>
                  <a:lnTo>
                    <a:pt x="6738" y="7877"/>
                  </a:lnTo>
                  <a:lnTo>
                    <a:pt x="6738" y="7472"/>
                  </a:lnTo>
                  <a:close/>
                  <a:moveTo>
                    <a:pt x="8447" y="7472"/>
                  </a:moveTo>
                  <a:lnTo>
                    <a:pt x="8447" y="7877"/>
                  </a:lnTo>
                  <a:lnTo>
                    <a:pt x="7603" y="7877"/>
                  </a:lnTo>
                  <a:lnTo>
                    <a:pt x="7603" y="7472"/>
                  </a:lnTo>
                  <a:close/>
                  <a:moveTo>
                    <a:pt x="9455" y="7472"/>
                  </a:moveTo>
                  <a:lnTo>
                    <a:pt x="9455" y="7877"/>
                  </a:lnTo>
                  <a:lnTo>
                    <a:pt x="8557" y="7877"/>
                  </a:lnTo>
                  <a:lnTo>
                    <a:pt x="8557" y="7472"/>
                  </a:lnTo>
                  <a:close/>
                  <a:moveTo>
                    <a:pt x="10430" y="7472"/>
                  </a:moveTo>
                  <a:lnTo>
                    <a:pt x="10430" y="7877"/>
                  </a:lnTo>
                  <a:lnTo>
                    <a:pt x="9565" y="7877"/>
                  </a:lnTo>
                  <a:lnTo>
                    <a:pt x="9565" y="7472"/>
                  </a:lnTo>
                  <a:close/>
                  <a:moveTo>
                    <a:pt x="3462" y="7461"/>
                  </a:moveTo>
                  <a:lnTo>
                    <a:pt x="3462" y="7811"/>
                  </a:lnTo>
                  <a:cubicBezTo>
                    <a:pt x="3233" y="7910"/>
                    <a:pt x="2992" y="8008"/>
                    <a:pt x="2761" y="8096"/>
                  </a:cubicBezTo>
                  <a:lnTo>
                    <a:pt x="2761" y="7560"/>
                  </a:lnTo>
                  <a:cubicBezTo>
                    <a:pt x="2992" y="7526"/>
                    <a:pt x="3233" y="7494"/>
                    <a:pt x="3462" y="7461"/>
                  </a:cubicBezTo>
                  <a:close/>
                  <a:moveTo>
                    <a:pt x="10857" y="7472"/>
                  </a:moveTo>
                  <a:cubicBezTo>
                    <a:pt x="11065" y="7504"/>
                    <a:pt x="11274" y="7538"/>
                    <a:pt x="11481" y="7560"/>
                  </a:cubicBezTo>
                  <a:lnTo>
                    <a:pt x="11481" y="8096"/>
                  </a:lnTo>
                  <a:cubicBezTo>
                    <a:pt x="11274" y="8020"/>
                    <a:pt x="11065" y="7932"/>
                    <a:pt x="10857" y="7844"/>
                  </a:cubicBezTo>
                  <a:lnTo>
                    <a:pt x="10857" y="7472"/>
                  </a:lnTo>
                  <a:close/>
                  <a:moveTo>
                    <a:pt x="2619" y="7581"/>
                  </a:moveTo>
                  <a:lnTo>
                    <a:pt x="2619" y="8162"/>
                  </a:lnTo>
                  <a:cubicBezTo>
                    <a:pt x="2400" y="8239"/>
                    <a:pt x="2192" y="8326"/>
                    <a:pt x="1972" y="8414"/>
                  </a:cubicBezTo>
                  <a:lnTo>
                    <a:pt x="1972" y="7680"/>
                  </a:lnTo>
                  <a:cubicBezTo>
                    <a:pt x="2192" y="7647"/>
                    <a:pt x="2400" y="7614"/>
                    <a:pt x="2619" y="7581"/>
                  </a:cubicBezTo>
                  <a:close/>
                  <a:moveTo>
                    <a:pt x="11624" y="7581"/>
                  </a:moveTo>
                  <a:cubicBezTo>
                    <a:pt x="11843" y="7614"/>
                    <a:pt x="12063" y="7647"/>
                    <a:pt x="12270" y="7680"/>
                  </a:cubicBezTo>
                  <a:lnTo>
                    <a:pt x="12270" y="8414"/>
                  </a:lnTo>
                  <a:cubicBezTo>
                    <a:pt x="12063" y="8326"/>
                    <a:pt x="11843" y="8239"/>
                    <a:pt x="11624" y="8162"/>
                  </a:cubicBezTo>
                  <a:lnTo>
                    <a:pt x="11624" y="7581"/>
                  </a:lnTo>
                  <a:close/>
                  <a:moveTo>
                    <a:pt x="1830" y="7702"/>
                  </a:moveTo>
                  <a:lnTo>
                    <a:pt x="1830" y="8480"/>
                  </a:lnTo>
                  <a:cubicBezTo>
                    <a:pt x="1622" y="8556"/>
                    <a:pt x="1403" y="8644"/>
                    <a:pt x="1184" y="8731"/>
                  </a:cubicBezTo>
                  <a:lnTo>
                    <a:pt x="1184" y="7789"/>
                  </a:lnTo>
                  <a:cubicBezTo>
                    <a:pt x="1403" y="7757"/>
                    <a:pt x="1622" y="7723"/>
                    <a:pt x="1830" y="7702"/>
                  </a:cubicBezTo>
                  <a:close/>
                  <a:moveTo>
                    <a:pt x="12413" y="7702"/>
                  </a:moveTo>
                  <a:cubicBezTo>
                    <a:pt x="12632" y="7723"/>
                    <a:pt x="12840" y="7757"/>
                    <a:pt x="13059" y="7789"/>
                  </a:cubicBezTo>
                  <a:lnTo>
                    <a:pt x="13059" y="8731"/>
                  </a:lnTo>
                  <a:cubicBezTo>
                    <a:pt x="12840" y="8644"/>
                    <a:pt x="12632" y="8556"/>
                    <a:pt x="12413" y="8480"/>
                  </a:cubicBezTo>
                  <a:lnTo>
                    <a:pt x="12413" y="7702"/>
                  </a:lnTo>
                  <a:close/>
                  <a:moveTo>
                    <a:pt x="13202" y="7811"/>
                  </a:moveTo>
                  <a:cubicBezTo>
                    <a:pt x="13366" y="7833"/>
                    <a:pt x="13531" y="7855"/>
                    <a:pt x="13694" y="7888"/>
                  </a:cubicBezTo>
                  <a:lnTo>
                    <a:pt x="13694" y="8994"/>
                  </a:lnTo>
                  <a:lnTo>
                    <a:pt x="13202" y="8797"/>
                  </a:lnTo>
                  <a:lnTo>
                    <a:pt x="13202" y="7811"/>
                  </a:lnTo>
                  <a:close/>
                  <a:moveTo>
                    <a:pt x="1052" y="7811"/>
                  </a:moveTo>
                  <a:lnTo>
                    <a:pt x="1052" y="8797"/>
                  </a:lnTo>
                  <a:cubicBezTo>
                    <a:pt x="844" y="8874"/>
                    <a:pt x="636" y="8962"/>
                    <a:pt x="428" y="9049"/>
                  </a:cubicBezTo>
                  <a:lnTo>
                    <a:pt x="428" y="7899"/>
                  </a:lnTo>
                  <a:cubicBezTo>
                    <a:pt x="636" y="7866"/>
                    <a:pt x="844" y="7844"/>
                    <a:pt x="1052" y="7811"/>
                  </a:cubicBezTo>
                  <a:close/>
                  <a:moveTo>
                    <a:pt x="220" y="0"/>
                  </a:moveTo>
                  <a:cubicBezTo>
                    <a:pt x="100" y="0"/>
                    <a:pt x="0" y="88"/>
                    <a:pt x="0" y="208"/>
                  </a:cubicBezTo>
                  <a:lnTo>
                    <a:pt x="0" y="9082"/>
                  </a:lnTo>
                  <a:cubicBezTo>
                    <a:pt x="0" y="9203"/>
                    <a:pt x="88" y="9269"/>
                    <a:pt x="176" y="9279"/>
                  </a:cubicBezTo>
                  <a:lnTo>
                    <a:pt x="209" y="9279"/>
                  </a:lnTo>
                  <a:cubicBezTo>
                    <a:pt x="263" y="9279"/>
                    <a:pt x="329" y="9257"/>
                    <a:pt x="373" y="9213"/>
                  </a:cubicBezTo>
                  <a:cubicBezTo>
                    <a:pt x="603" y="9126"/>
                    <a:pt x="844" y="9028"/>
                    <a:pt x="1074" y="8929"/>
                  </a:cubicBezTo>
                  <a:cubicBezTo>
                    <a:pt x="1088" y="8939"/>
                    <a:pt x="1104" y="8944"/>
                    <a:pt x="1118" y="8944"/>
                  </a:cubicBezTo>
                  <a:cubicBezTo>
                    <a:pt x="1149" y="8944"/>
                    <a:pt x="1177" y="8922"/>
                    <a:pt x="1184" y="8885"/>
                  </a:cubicBezTo>
                  <a:cubicBezTo>
                    <a:pt x="1414" y="8797"/>
                    <a:pt x="1655" y="8699"/>
                    <a:pt x="1885" y="8600"/>
                  </a:cubicBezTo>
                  <a:cubicBezTo>
                    <a:pt x="1893" y="8603"/>
                    <a:pt x="1902" y="8604"/>
                    <a:pt x="1910" y="8604"/>
                  </a:cubicBezTo>
                  <a:cubicBezTo>
                    <a:pt x="1933" y="8604"/>
                    <a:pt x="1953" y="8592"/>
                    <a:pt x="1962" y="8567"/>
                  </a:cubicBezTo>
                  <a:cubicBezTo>
                    <a:pt x="2466" y="8370"/>
                    <a:pt x="2970" y="8162"/>
                    <a:pt x="3474" y="7964"/>
                  </a:cubicBezTo>
                  <a:cubicBezTo>
                    <a:pt x="3502" y="8056"/>
                    <a:pt x="3588" y="8103"/>
                    <a:pt x="3674" y="8103"/>
                  </a:cubicBezTo>
                  <a:cubicBezTo>
                    <a:pt x="3753" y="8103"/>
                    <a:pt x="3831" y="8065"/>
                    <a:pt x="3868" y="7986"/>
                  </a:cubicBezTo>
                  <a:lnTo>
                    <a:pt x="10452" y="7986"/>
                  </a:lnTo>
                  <a:cubicBezTo>
                    <a:pt x="10485" y="8063"/>
                    <a:pt x="10564" y="8101"/>
                    <a:pt x="10644" y="8101"/>
                  </a:cubicBezTo>
                  <a:cubicBezTo>
                    <a:pt x="10723" y="8101"/>
                    <a:pt x="10803" y="8063"/>
                    <a:pt x="10836" y="7986"/>
                  </a:cubicBezTo>
                  <a:cubicBezTo>
                    <a:pt x="11318" y="8184"/>
                    <a:pt x="11800" y="8381"/>
                    <a:pt x="12282" y="8567"/>
                  </a:cubicBezTo>
                  <a:cubicBezTo>
                    <a:pt x="12289" y="8592"/>
                    <a:pt x="12316" y="8604"/>
                    <a:pt x="12338" y="8604"/>
                  </a:cubicBezTo>
                  <a:cubicBezTo>
                    <a:pt x="12345" y="8604"/>
                    <a:pt x="12352" y="8603"/>
                    <a:pt x="12358" y="8600"/>
                  </a:cubicBezTo>
                  <a:cubicBezTo>
                    <a:pt x="12599" y="8699"/>
                    <a:pt x="12829" y="8797"/>
                    <a:pt x="13059" y="8885"/>
                  </a:cubicBezTo>
                  <a:cubicBezTo>
                    <a:pt x="13067" y="8922"/>
                    <a:pt x="13099" y="8944"/>
                    <a:pt x="13130" y="8944"/>
                  </a:cubicBezTo>
                  <a:cubicBezTo>
                    <a:pt x="13144" y="8944"/>
                    <a:pt x="13158" y="8939"/>
                    <a:pt x="13169" y="8929"/>
                  </a:cubicBezTo>
                  <a:cubicBezTo>
                    <a:pt x="13344" y="9006"/>
                    <a:pt x="13531" y="9071"/>
                    <a:pt x="13706" y="9148"/>
                  </a:cubicBezTo>
                  <a:cubicBezTo>
                    <a:pt x="13739" y="9240"/>
                    <a:pt x="13823" y="9280"/>
                    <a:pt x="13910" y="9280"/>
                  </a:cubicBezTo>
                  <a:cubicBezTo>
                    <a:pt x="13937" y="9280"/>
                    <a:pt x="13964" y="9276"/>
                    <a:pt x="13991" y="9269"/>
                  </a:cubicBezTo>
                  <a:cubicBezTo>
                    <a:pt x="14001" y="9269"/>
                    <a:pt x="14013" y="9269"/>
                    <a:pt x="14023" y="9279"/>
                  </a:cubicBezTo>
                  <a:cubicBezTo>
                    <a:pt x="14031" y="9282"/>
                    <a:pt x="14038" y="9283"/>
                    <a:pt x="14045" y="9283"/>
                  </a:cubicBezTo>
                  <a:cubicBezTo>
                    <a:pt x="14096" y="9283"/>
                    <a:pt x="14118" y="9218"/>
                    <a:pt x="14089" y="9170"/>
                  </a:cubicBezTo>
                  <a:cubicBezTo>
                    <a:pt x="14111" y="9148"/>
                    <a:pt x="14111" y="9115"/>
                    <a:pt x="14111" y="9082"/>
                  </a:cubicBezTo>
                  <a:lnTo>
                    <a:pt x="14111" y="208"/>
                  </a:lnTo>
                  <a:cubicBezTo>
                    <a:pt x="14111" y="88"/>
                    <a:pt x="14023" y="0"/>
                    <a:pt x="139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2" name="Google Shape;542;p25"/>
            <p:cNvGrpSpPr/>
            <p:nvPr/>
          </p:nvGrpSpPr>
          <p:grpSpPr>
            <a:xfrm>
              <a:off x="7360089" y="3984403"/>
              <a:ext cx="449934" cy="450417"/>
              <a:chOff x="3551625" y="3607650"/>
              <a:chExt cx="232825" cy="233075"/>
            </a:xfrm>
          </p:grpSpPr>
          <p:sp>
            <p:nvSpPr>
              <p:cNvPr id="543" name="Google Shape;543;p25"/>
              <p:cNvSpPr/>
              <p:nvPr/>
            </p:nvSpPr>
            <p:spPr>
              <a:xfrm>
                <a:off x="3555725" y="3612025"/>
                <a:ext cx="224600" cy="224325"/>
              </a:xfrm>
              <a:custGeom>
                <a:avLst/>
                <a:gdLst/>
                <a:ahLst/>
                <a:cxnLst/>
                <a:rect l="l" t="t" r="r" b="b"/>
                <a:pathLst>
                  <a:path w="8984" h="8973" extrusionOk="0">
                    <a:moveTo>
                      <a:pt x="4492" y="1"/>
                    </a:moveTo>
                    <a:cubicBezTo>
                      <a:pt x="2016" y="1"/>
                      <a:pt x="0" y="2005"/>
                      <a:pt x="0" y="4481"/>
                    </a:cubicBezTo>
                    <a:cubicBezTo>
                      <a:pt x="0" y="6957"/>
                      <a:pt x="2016" y="8973"/>
                      <a:pt x="4492" y="8973"/>
                    </a:cubicBezTo>
                    <a:cubicBezTo>
                      <a:pt x="6968" y="8973"/>
                      <a:pt x="8983" y="6957"/>
                      <a:pt x="8983" y="4481"/>
                    </a:cubicBezTo>
                    <a:cubicBezTo>
                      <a:pt x="8983" y="2005"/>
                      <a:pt x="6968" y="1"/>
                      <a:pt x="4492" y="1"/>
                    </a:cubicBezTo>
                    <a:close/>
                  </a:path>
                </a:pathLst>
              </a:custGeom>
              <a:solidFill>
                <a:srgbClr val="264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5"/>
              <p:cNvSpPr/>
              <p:nvPr/>
            </p:nvSpPr>
            <p:spPr>
              <a:xfrm>
                <a:off x="3551625" y="3607650"/>
                <a:ext cx="232825" cy="233075"/>
              </a:xfrm>
              <a:custGeom>
                <a:avLst/>
                <a:gdLst/>
                <a:ahLst/>
                <a:cxnLst/>
                <a:rect l="l" t="t" r="r" b="b"/>
                <a:pathLst>
                  <a:path w="9313" h="9323" extrusionOk="0">
                    <a:moveTo>
                      <a:pt x="4656" y="1"/>
                    </a:moveTo>
                    <a:cubicBezTo>
                      <a:pt x="2082" y="1"/>
                      <a:pt x="0" y="2093"/>
                      <a:pt x="0" y="4656"/>
                    </a:cubicBezTo>
                    <a:cubicBezTo>
                      <a:pt x="0" y="7231"/>
                      <a:pt x="2082" y="9323"/>
                      <a:pt x="4656" y="9323"/>
                    </a:cubicBezTo>
                    <a:cubicBezTo>
                      <a:pt x="7231" y="9323"/>
                      <a:pt x="9312" y="7231"/>
                      <a:pt x="9312" y="4656"/>
                    </a:cubicBezTo>
                    <a:cubicBezTo>
                      <a:pt x="9312" y="2093"/>
                      <a:pt x="7231" y="1"/>
                      <a:pt x="4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5"/>
              <p:cNvSpPr/>
              <p:nvPr/>
            </p:nvSpPr>
            <p:spPr>
              <a:xfrm>
                <a:off x="3669925" y="3607650"/>
                <a:ext cx="66575" cy="22475"/>
              </a:xfrm>
              <a:custGeom>
                <a:avLst/>
                <a:gdLst/>
                <a:ahLst/>
                <a:cxnLst/>
                <a:rect l="l" t="t" r="r" b="b"/>
                <a:pathLst>
                  <a:path w="2663" h="899" extrusionOk="0">
                    <a:moveTo>
                      <a:pt x="1" y="1"/>
                    </a:moveTo>
                    <a:lnTo>
                      <a:pt x="1414" y="603"/>
                    </a:lnTo>
                    <a:lnTo>
                      <a:pt x="2663" y="899"/>
                    </a:lnTo>
                    <a:cubicBezTo>
                      <a:pt x="1918" y="351"/>
                      <a:pt x="997" y="2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5"/>
              <p:cNvSpPr/>
              <p:nvPr/>
            </p:nvSpPr>
            <p:spPr>
              <a:xfrm>
                <a:off x="3767700" y="3670100"/>
                <a:ext cx="16750" cy="76700"/>
              </a:xfrm>
              <a:custGeom>
                <a:avLst/>
                <a:gdLst/>
                <a:ahLst/>
                <a:cxnLst/>
                <a:rect l="l" t="t" r="r" b="b"/>
                <a:pathLst>
                  <a:path w="670" h="3068" extrusionOk="0">
                    <a:moveTo>
                      <a:pt x="143" y="0"/>
                    </a:moveTo>
                    <a:lnTo>
                      <a:pt x="0" y="1184"/>
                    </a:lnTo>
                    <a:lnTo>
                      <a:pt x="417" y="3068"/>
                    </a:lnTo>
                    <a:lnTo>
                      <a:pt x="614" y="2925"/>
                    </a:lnTo>
                    <a:cubicBezTo>
                      <a:pt x="647" y="2684"/>
                      <a:pt x="669" y="2421"/>
                      <a:pt x="669" y="2158"/>
                    </a:cubicBezTo>
                    <a:cubicBezTo>
                      <a:pt x="669" y="1381"/>
                      <a:pt x="482" y="646"/>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5"/>
              <p:cNvSpPr/>
              <p:nvPr/>
            </p:nvSpPr>
            <p:spPr>
              <a:xfrm>
                <a:off x="3563675" y="3622450"/>
                <a:ext cx="57525" cy="61375"/>
              </a:xfrm>
              <a:custGeom>
                <a:avLst/>
                <a:gdLst/>
                <a:ahLst/>
                <a:cxnLst/>
                <a:rect l="l" t="t" r="r" b="b"/>
                <a:pathLst>
                  <a:path w="2301" h="2455" extrusionOk="0">
                    <a:moveTo>
                      <a:pt x="1917" y="0"/>
                    </a:moveTo>
                    <a:cubicBezTo>
                      <a:pt x="1084" y="460"/>
                      <a:pt x="417" y="1161"/>
                      <a:pt x="0" y="2016"/>
                    </a:cubicBezTo>
                    <a:lnTo>
                      <a:pt x="482" y="2454"/>
                    </a:lnTo>
                    <a:lnTo>
                      <a:pt x="1907" y="1128"/>
                    </a:lnTo>
                    <a:lnTo>
                      <a:pt x="23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5"/>
              <p:cNvSpPr/>
              <p:nvPr/>
            </p:nvSpPr>
            <p:spPr>
              <a:xfrm>
                <a:off x="3650775" y="3648725"/>
                <a:ext cx="83525" cy="85750"/>
              </a:xfrm>
              <a:custGeom>
                <a:avLst/>
                <a:gdLst/>
                <a:ahLst/>
                <a:cxnLst/>
                <a:rect l="l" t="t" r="r" b="b"/>
                <a:pathLst>
                  <a:path w="3341" h="3430" extrusionOk="0">
                    <a:moveTo>
                      <a:pt x="1994" y="1"/>
                    </a:moveTo>
                    <a:lnTo>
                      <a:pt x="0" y="636"/>
                    </a:lnTo>
                    <a:lnTo>
                      <a:pt x="88" y="2783"/>
                    </a:lnTo>
                    <a:lnTo>
                      <a:pt x="2180" y="3429"/>
                    </a:lnTo>
                    <a:lnTo>
                      <a:pt x="3341" y="1666"/>
                    </a:lnTo>
                    <a:lnTo>
                      <a:pt x="19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5"/>
              <p:cNvSpPr/>
              <p:nvPr/>
            </p:nvSpPr>
            <p:spPr>
              <a:xfrm>
                <a:off x="3676225" y="3779650"/>
                <a:ext cx="77250" cy="58350"/>
              </a:xfrm>
              <a:custGeom>
                <a:avLst/>
                <a:gdLst/>
                <a:ahLst/>
                <a:cxnLst/>
                <a:rect l="l" t="t" r="r" b="b"/>
                <a:pathLst>
                  <a:path w="3090" h="2334" extrusionOk="0">
                    <a:moveTo>
                      <a:pt x="1578" y="0"/>
                    </a:moveTo>
                    <a:lnTo>
                      <a:pt x="0" y="1347"/>
                    </a:lnTo>
                    <a:lnTo>
                      <a:pt x="647" y="2333"/>
                    </a:lnTo>
                    <a:cubicBezTo>
                      <a:pt x="1348" y="2191"/>
                      <a:pt x="1984" y="1885"/>
                      <a:pt x="2520" y="1468"/>
                    </a:cubicBezTo>
                    <a:lnTo>
                      <a:pt x="3090" y="274"/>
                    </a:lnTo>
                    <a:lnTo>
                      <a:pt x="1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5"/>
              <p:cNvSpPr/>
              <p:nvPr/>
            </p:nvSpPr>
            <p:spPr>
              <a:xfrm>
                <a:off x="3566125" y="3731450"/>
                <a:ext cx="63025" cy="75325"/>
              </a:xfrm>
              <a:custGeom>
                <a:avLst/>
                <a:gdLst/>
                <a:ahLst/>
                <a:cxnLst/>
                <a:rect l="l" t="t" r="r" b="b"/>
                <a:pathLst>
                  <a:path w="2521" h="3013" extrusionOk="0">
                    <a:moveTo>
                      <a:pt x="450" y="0"/>
                    </a:moveTo>
                    <a:lnTo>
                      <a:pt x="1" y="1457"/>
                    </a:lnTo>
                    <a:lnTo>
                      <a:pt x="1261" y="3013"/>
                    </a:lnTo>
                    <a:lnTo>
                      <a:pt x="2520" y="2673"/>
                    </a:lnTo>
                    <a:lnTo>
                      <a:pt x="2038" y="723"/>
                    </a:lnTo>
                    <a:lnTo>
                      <a:pt x="4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5"/>
              <p:cNvSpPr/>
              <p:nvPr/>
            </p:nvSpPr>
            <p:spPr>
              <a:xfrm>
                <a:off x="3628025" y="3797450"/>
                <a:ext cx="48775" cy="16725"/>
              </a:xfrm>
              <a:custGeom>
                <a:avLst/>
                <a:gdLst/>
                <a:ahLst/>
                <a:cxnLst/>
                <a:rect l="l" t="t" r="r" b="b"/>
                <a:pathLst>
                  <a:path w="1951" h="669" extrusionOk="0">
                    <a:moveTo>
                      <a:pt x="44" y="0"/>
                    </a:moveTo>
                    <a:lnTo>
                      <a:pt x="44" y="33"/>
                    </a:lnTo>
                    <a:lnTo>
                      <a:pt x="0" y="44"/>
                    </a:lnTo>
                    <a:lnTo>
                      <a:pt x="1950" y="669"/>
                    </a:lnTo>
                    <a:lnTo>
                      <a:pt x="1928" y="635"/>
                    </a:lnTo>
                    <a:lnTo>
                      <a:pt x="1950" y="614"/>
                    </a:lnTo>
                    <a:lnTo>
                      <a:pt x="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5"/>
              <p:cNvSpPr/>
              <p:nvPr/>
            </p:nvSpPr>
            <p:spPr>
              <a:xfrm>
                <a:off x="3704450" y="3733625"/>
                <a:ext cx="12325" cy="46600"/>
              </a:xfrm>
              <a:custGeom>
                <a:avLst/>
                <a:gdLst/>
                <a:ahLst/>
                <a:cxnLst/>
                <a:rect l="l" t="t" r="r" b="b"/>
                <a:pathLst>
                  <a:path w="493" h="1864" extrusionOk="0">
                    <a:moveTo>
                      <a:pt x="55" y="1"/>
                    </a:moveTo>
                    <a:lnTo>
                      <a:pt x="33" y="33"/>
                    </a:lnTo>
                    <a:lnTo>
                      <a:pt x="0" y="23"/>
                    </a:lnTo>
                    <a:lnTo>
                      <a:pt x="427" y="1863"/>
                    </a:lnTo>
                    <a:lnTo>
                      <a:pt x="449" y="1841"/>
                    </a:lnTo>
                    <a:lnTo>
                      <a:pt x="493" y="1841"/>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5"/>
              <p:cNvSpPr/>
              <p:nvPr/>
            </p:nvSpPr>
            <p:spPr>
              <a:xfrm>
                <a:off x="3615425" y="3717475"/>
                <a:ext cx="38650" cy="32075"/>
              </a:xfrm>
              <a:custGeom>
                <a:avLst/>
                <a:gdLst/>
                <a:ahLst/>
                <a:cxnLst/>
                <a:rect l="l" t="t" r="r" b="b"/>
                <a:pathLst>
                  <a:path w="1546" h="1283" extrusionOk="0">
                    <a:moveTo>
                      <a:pt x="1502" y="0"/>
                    </a:moveTo>
                    <a:lnTo>
                      <a:pt x="0" y="1260"/>
                    </a:lnTo>
                    <a:lnTo>
                      <a:pt x="66" y="1282"/>
                    </a:lnTo>
                    <a:lnTo>
                      <a:pt x="1546" y="55"/>
                    </a:lnTo>
                    <a:lnTo>
                      <a:pt x="1502" y="33"/>
                    </a:lnTo>
                    <a:lnTo>
                      <a:pt x="15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5"/>
              <p:cNvSpPr/>
              <p:nvPr/>
            </p:nvSpPr>
            <p:spPr>
              <a:xfrm>
                <a:off x="3752350" y="3745675"/>
                <a:ext cx="26875" cy="42475"/>
              </a:xfrm>
              <a:custGeom>
                <a:avLst/>
                <a:gdLst/>
                <a:ahLst/>
                <a:cxnLst/>
                <a:rect l="l" t="t" r="r" b="b"/>
                <a:pathLst>
                  <a:path w="1075" h="1699" extrusionOk="0">
                    <a:moveTo>
                      <a:pt x="1020" y="1"/>
                    </a:moveTo>
                    <a:lnTo>
                      <a:pt x="1" y="1622"/>
                    </a:lnTo>
                    <a:lnTo>
                      <a:pt x="45" y="1633"/>
                    </a:lnTo>
                    <a:lnTo>
                      <a:pt x="12" y="1699"/>
                    </a:lnTo>
                    <a:lnTo>
                      <a:pt x="1075" y="11"/>
                    </a:lnTo>
                    <a:lnTo>
                      <a:pt x="1031" y="45"/>
                    </a:lnTo>
                    <a:lnTo>
                      <a:pt x="10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5"/>
              <p:cNvSpPr/>
              <p:nvPr/>
            </p:nvSpPr>
            <p:spPr>
              <a:xfrm>
                <a:off x="3733475" y="3689275"/>
                <a:ext cx="34250" cy="11225"/>
              </a:xfrm>
              <a:custGeom>
                <a:avLst/>
                <a:gdLst/>
                <a:ahLst/>
                <a:cxnLst/>
                <a:rect l="l" t="t" r="r" b="b"/>
                <a:pathLst>
                  <a:path w="1370" h="449" extrusionOk="0">
                    <a:moveTo>
                      <a:pt x="1" y="0"/>
                    </a:moveTo>
                    <a:lnTo>
                      <a:pt x="33" y="44"/>
                    </a:lnTo>
                    <a:lnTo>
                      <a:pt x="11" y="76"/>
                    </a:lnTo>
                    <a:lnTo>
                      <a:pt x="1369" y="449"/>
                    </a:lnTo>
                    <a:lnTo>
                      <a:pt x="1369" y="417"/>
                    </a:lnTo>
                    <a:lnTo>
                      <a:pt x="1369" y="383"/>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5"/>
              <p:cNvSpPr/>
              <p:nvPr/>
            </p:nvSpPr>
            <p:spPr>
              <a:xfrm>
                <a:off x="3699775" y="3622450"/>
                <a:ext cx="6325" cy="27125"/>
              </a:xfrm>
              <a:custGeom>
                <a:avLst/>
                <a:gdLst/>
                <a:ahLst/>
                <a:cxnLst/>
                <a:rect l="l" t="t" r="r" b="b"/>
                <a:pathLst>
                  <a:path w="253" h="1085" extrusionOk="0">
                    <a:moveTo>
                      <a:pt x="187" y="0"/>
                    </a:moveTo>
                    <a:lnTo>
                      <a:pt x="1" y="1062"/>
                    </a:lnTo>
                    <a:lnTo>
                      <a:pt x="34" y="1052"/>
                    </a:lnTo>
                    <a:lnTo>
                      <a:pt x="66" y="1084"/>
                    </a:lnTo>
                    <a:lnTo>
                      <a:pt x="253" y="22"/>
                    </a:lnTo>
                    <a:lnTo>
                      <a:pt x="220" y="11"/>
                    </a:lnTo>
                    <a:lnTo>
                      <a:pt x="1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5"/>
              <p:cNvSpPr/>
              <p:nvPr/>
            </p:nvSpPr>
            <p:spPr>
              <a:xfrm>
                <a:off x="3610775" y="3650100"/>
                <a:ext cx="41100" cy="15350"/>
              </a:xfrm>
              <a:custGeom>
                <a:avLst/>
                <a:gdLst/>
                <a:ahLst/>
                <a:cxnLst/>
                <a:rect l="l" t="t" r="r" b="b"/>
                <a:pathLst>
                  <a:path w="1644" h="614" extrusionOk="0">
                    <a:moveTo>
                      <a:pt x="33" y="0"/>
                    </a:moveTo>
                    <a:lnTo>
                      <a:pt x="23" y="22"/>
                    </a:lnTo>
                    <a:lnTo>
                      <a:pt x="1" y="55"/>
                    </a:lnTo>
                    <a:lnTo>
                      <a:pt x="1600" y="614"/>
                    </a:lnTo>
                    <a:lnTo>
                      <a:pt x="1600" y="581"/>
                    </a:lnTo>
                    <a:lnTo>
                      <a:pt x="1644" y="570"/>
                    </a:lnTo>
                    <a:lnTo>
                      <a:pt x="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5"/>
              <p:cNvSpPr/>
              <p:nvPr/>
            </p:nvSpPr>
            <p:spPr>
              <a:xfrm>
                <a:off x="3575175" y="3683250"/>
                <a:ext cx="3025" cy="50400"/>
              </a:xfrm>
              <a:custGeom>
                <a:avLst/>
                <a:gdLst/>
                <a:ahLst/>
                <a:cxnLst/>
                <a:rect l="l" t="t" r="r" b="b"/>
                <a:pathLst>
                  <a:path w="121" h="2016" extrusionOk="0">
                    <a:moveTo>
                      <a:pt x="0" y="0"/>
                    </a:moveTo>
                    <a:lnTo>
                      <a:pt x="66" y="2016"/>
                    </a:lnTo>
                    <a:lnTo>
                      <a:pt x="88" y="1928"/>
                    </a:lnTo>
                    <a:lnTo>
                      <a:pt x="121" y="1939"/>
                    </a:lnTo>
                    <a:lnTo>
                      <a:pt x="55" y="0"/>
                    </a:lnTo>
                    <a:lnTo>
                      <a:pt x="22" y="22"/>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5"/>
              <p:cNvSpPr/>
              <p:nvPr/>
            </p:nvSpPr>
            <p:spPr>
              <a:xfrm>
                <a:off x="3559300" y="3765950"/>
                <a:ext cx="7675" cy="3025"/>
              </a:xfrm>
              <a:custGeom>
                <a:avLst/>
                <a:gdLst/>
                <a:ahLst/>
                <a:cxnLst/>
                <a:rect l="l" t="t" r="r" b="b"/>
                <a:pathLst>
                  <a:path w="307" h="121" extrusionOk="0">
                    <a:moveTo>
                      <a:pt x="0" y="1"/>
                    </a:moveTo>
                    <a:lnTo>
                      <a:pt x="22" y="55"/>
                    </a:lnTo>
                    <a:lnTo>
                      <a:pt x="307" y="121"/>
                    </a:lnTo>
                    <a:lnTo>
                      <a:pt x="274" y="77"/>
                    </a:lnTo>
                    <a:lnTo>
                      <a:pt x="285" y="5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5"/>
              <p:cNvSpPr/>
              <p:nvPr/>
            </p:nvSpPr>
            <p:spPr>
              <a:xfrm>
                <a:off x="3596525" y="3805400"/>
                <a:ext cx="5225" cy="14525"/>
              </a:xfrm>
              <a:custGeom>
                <a:avLst/>
                <a:gdLst/>
                <a:ahLst/>
                <a:cxnLst/>
                <a:rect l="l" t="t" r="r" b="b"/>
                <a:pathLst>
                  <a:path w="209" h="581" extrusionOk="0">
                    <a:moveTo>
                      <a:pt x="1" y="0"/>
                    </a:moveTo>
                    <a:lnTo>
                      <a:pt x="143" y="537"/>
                    </a:lnTo>
                    <a:lnTo>
                      <a:pt x="209" y="580"/>
                    </a:lnTo>
                    <a:lnTo>
                      <a:pt x="77" y="44"/>
                    </a:lnTo>
                    <a:lnTo>
                      <a:pt x="45" y="55"/>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5"/>
              <p:cNvSpPr/>
              <p:nvPr/>
            </p:nvSpPr>
            <p:spPr>
              <a:xfrm>
                <a:off x="3619000" y="3607925"/>
                <a:ext cx="43850" cy="15350"/>
              </a:xfrm>
              <a:custGeom>
                <a:avLst/>
                <a:gdLst/>
                <a:ahLst/>
                <a:cxnLst/>
                <a:rect l="l" t="t" r="r" b="b"/>
                <a:pathLst>
                  <a:path w="1754" h="614" extrusionOk="0">
                    <a:moveTo>
                      <a:pt x="1632" y="0"/>
                    </a:moveTo>
                    <a:lnTo>
                      <a:pt x="0" y="581"/>
                    </a:lnTo>
                    <a:lnTo>
                      <a:pt x="88" y="581"/>
                    </a:lnTo>
                    <a:lnTo>
                      <a:pt x="77" y="614"/>
                    </a:lnTo>
                    <a:lnTo>
                      <a:pt x="1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62" name="Google Shape;562;p25"/>
            <p:cNvCxnSpPr/>
            <p:nvPr/>
          </p:nvCxnSpPr>
          <p:spPr>
            <a:xfrm rot="10800000" flipH="1">
              <a:off x="6960564" y="4449084"/>
              <a:ext cx="450000" cy="212700"/>
            </a:xfrm>
            <a:prstGeom prst="straightConnector1">
              <a:avLst/>
            </a:prstGeom>
            <a:noFill/>
            <a:ln w="9525" cap="flat" cmpd="sng">
              <a:solidFill>
                <a:schemeClr val="accent5"/>
              </a:solidFill>
              <a:prstDash val="solid"/>
              <a:round/>
              <a:headEnd type="none" w="med" len="med"/>
              <a:tailEnd type="triangle" w="med" len="med"/>
            </a:ln>
          </p:spPr>
        </p:cxnSp>
      </p:grpSp>
      <p:grpSp>
        <p:nvGrpSpPr>
          <p:cNvPr id="563" name="Google Shape;563;p25"/>
          <p:cNvGrpSpPr/>
          <p:nvPr/>
        </p:nvGrpSpPr>
        <p:grpSpPr>
          <a:xfrm>
            <a:off x="2652378" y="4061121"/>
            <a:ext cx="1695505" cy="902945"/>
            <a:chOff x="2662893" y="3710601"/>
            <a:chExt cx="1695505" cy="902945"/>
          </a:xfrm>
        </p:grpSpPr>
        <p:grpSp>
          <p:nvGrpSpPr>
            <p:cNvPr id="564" name="Google Shape;564;p25"/>
            <p:cNvGrpSpPr/>
            <p:nvPr/>
          </p:nvGrpSpPr>
          <p:grpSpPr>
            <a:xfrm rot="1592876">
              <a:off x="2711030" y="3991633"/>
              <a:ext cx="934979" cy="435954"/>
              <a:chOff x="3058100" y="3638575"/>
              <a:chExt cx="367275" cy="171250"/>
            </a:xfrm>
          </p:grpSpPr>
          <p:sp>
            <p:nvSpPr>
              <p:cNvPr id="565" name="Google Shape;565;p25"/>
              <p:cNvSpPr/>
              <p:nvPr/>
            </p:nvSpPr>
            <p:spPr>
              <a:xfrm>
                <a:off x="3105450" y="3770325"/>
                <a:ext cx="32650" cy="32075"/>
              </a:xfrm>
              <a:custGeom>
                <a:avLst/>
                <a:gdLst/>
                <a:ahLst/>
                <a:cxnLst/>
                <a:rect l="l" t="t" r="r" b="b"/>
                <a:pathLst>
                  <a:path w="1306" h="1283" extrusionOk="0">
                    <a:moveTo>
                      <a:pt x="649" y="1"/>
                    </a:moveTo>
                    <a:cubicBezTo>
                      <a:pt x="307" y="1"/>
                      <a:pt x="23" y="271"/>
                      <a:pt x="12" y="625"/>
                    </a:cubicBezTo>
                    <a:cubicBezTo>
                      <a:pt x="1" y="976"/>
                      <a:pt x="286" y="1272"/>
                      <a:pt x="636" y="1282"/>
                    </a:cubicBezTo>
                    <a:cubicBezTo>
                      <a:pt x="643" y="1282"/>
                      <a:pt x="650" y="1283"/>
                      <a:pt x="657" y="1283"/>
                    </a:cubicBezTo>
                    <a:cubicBezTo>
                      <a:pt x="998" y="1283"/>
                      <a:pt x="1283" y="1002"/>
                      <a:pt x="1294" y="658"/>
                    </a:cubicBezTo>
                    <a:cubicBezTo>
                      <a:pt x="1305" y="308"/>
                      <a:pt x="1031" y="11"/>
                      <a:pt x="670" y="1"/>
                    </a:cubicBezTo>
                    <a:cubicBezTo>
                      <a:pt x="663" y="1"/>
                      <a:pt x="656" y="1"/>
                      <a:pt x="6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5"/>
              <p:cNvSpPr/>
              <p:nvPr/>
            </p:nvSpPr>
            <p:spPr>
              <a:xfrm>
                <a:off x="3160225" y="3771675"/>
                <a:ext cx="32650" cy="32100"/>
              </a:xfrm>
              <a:custGeom>
                <a:avLst/>
                <a:gdLst/>
                <a:ahLst/>
                <a:cxnLst/>
                <a:rect l="l" t="t" r="r" b="b"/>
                <a:pathLst>
                  <a:path w="1306" h="1284" extrusionOk="0">
                    <a:moveTo>
                      <a:pt x="650" y="1"/>
                    </a:moveTo>
                    <a:cubicBezTo>
                      <a:pt x="297" y="1"/>
                      <a:pt x="12" y="282"/>
                      <a:pt x="12" y="626"/>
                    </a:cubicBezTo>
                    <a:cubicBezTo>
                      <a:pt x="1" y="987"/>
                      <a:pt x="275" y="1283"/>
                      <a:pt x="636" y="1283"/>
                    </a:cubicBezTo>
                    <a:cubicBezTo>
                      <a:pt x="643" y="1284"/>
                      <a:pt x="649" y="1284"/>
                      <a:pt x="656" y="1284"/>
                    </a:cubicBezTo>
                    <a:cubicBezTo>
                      <a:pt x="998" y="1284"/>
                      <a:pt x="1283" y="1014"/>
                      <a:pt x="1294" y="659"/>
                    </a:cubicBezTo>
                    <a:cubicBezTo>
                      <a:pt x="1305" y="308"/>
                      <a:pt x="1020" y="13"/>
                      <a:pt x="670" y="1"/>
                    </a:cubicBezTo>
                    <a:cubicBezTo>
                      <a:pt x="663" y="1"/>
                      <a:pt x="657" y="1"/>
                      <a:pt x="6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5"/>
              <p:cNvSpPr/>
              <p:nvPr/>
            </p:nvSpPr>
            <p:spPr>
              <a:xfrm>
                <a:off x="3275000" y="3777425"/>
                <a:ext cx="33150" cy="32400"/>
              </a:xfrm>
              <a:custGeom>
                <a:avLst/>
                <a:gdLst/>
                <a:ahLst/>
                <a:cxnLst/>
                <a:rect l="l" t="t" r="r" b="b"/>
                <a:pathLst>
                  <a:path w="1326" h="1296" extrusionOk="0">
                    <a:moveTo>
                      <a:pt x="664" y="1"/>
                    </a:moveTo>
                    <a:cubicBezTo>
                      <a:pt x="651" y="1"/>
                      <a:pt x="638" y="1"/>
                      <a:pt x="625" y="2"/>
                    </a:cubicBezTo>
                    <a:cubicBezTo>
                      <a:pt x="264" y="34"/>
                      <a:pt x="1" y="341"/>
                      <a:pt x="23" y="692"/>
                    </a:cubicBezTo>
                    <a:cubicBezTo>
                      <a:pt x="44" y="1029"/>
                      <a:pt x="329" y="1296"/>
                      <a:pt x="663" y="1296"/>
                    </a:cubicBezTo>
                    <a:cubicBezTo>
                      <a:pt x="676" y="1296"/>
                      <a:pt x="689" y="1295"/>
                      <a:pt x="702" y="1294"/>
                    </a:cubicBezTo>
                    <a:cubicBezTo>
                      <a:pt x="1063" y="1261"/>
                      <a:pt x="1326" y="954"/>
                      <a:pt x="1304" y="604"/>
                    </a:cubicBezTo>
                    <a:cubicBezTo>
                      <a:pt x="1283" y="266"/>
                      <a:pt x="998" y="1"/>
                      <a:pt x="6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5"/>
              <p:cNvSpPr/>
              <p:nvPr/>
            </p:nvSpPr>
            <p:spPr>
              <a:xfrm>
                <a:off x="3329500" y="3773850"/>
                <a:ext cx="33175" cy="32150"/>
              </a:xfrm>
              <a:custGeom>
                <a:avLst/>
                <a:gdLst/>
                <a:ahLst/>
                <a:cxnLst/>
                <a:rect l="l" t="t" r="r" b="b"/>
                <a:pathLst>
                  <a:path w="1327" h="1286" extrusionOk="0">
                    <a:moveTo>
                      <a:pt x="664" y="1"/>
                    </a:moveTo>
                    <a:cubicBezTo>
                      <a:pt x="651" y="1"/>
                      <a:pt x="638" y="1"/>
                      <a:pt x="625" y="2"/>
                    </a:cubicBezTo>
                    <a:cubicBezTo>
                      <a:pt x="263" y="24"/>
                      <a:pt x="0" y="331"/>
                      <a:pt x="22" y="693"/>
                    </a:cubicBezTo>
                    <a:cubicBezTo>
                      <a:pt x="43" y="1029"/>
                      <a:pt x="327" y="1285"/>
                      <a:pt x="671" y="1285"/>
                    </a:cubicBezTo>
                    <a:cubicBezTo>
                      <a:pt x="685" y="1285"/>
                      <a:pt x="699" y="1285"/>
                      <a:pt x="713" y="1284"/>
                    </a:cubicBezTo>
                    <a:cubicBezTo>
                      <a:pt x="1063" y="1262"/>
                      <a:pt x="1326" y="955"/>
                      <a:pt x="1304" y="605"/>
                    </a:cubicBezTo>
                    <a:cubicBezTo>
                      <a:pt x="1283" y="267"/>
                      <a:pt x="998" y="1"/>
                      <a:pt x="6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5"/>
              <p:cNvSpPr/>
              <p:nvPr/>
            </p:nvSpPr>
            <p:spPr>
              <a:xfrm>
                <a:off x="3380175" y="3764500"/>
                <a:ext cx="33150" cy="32175"/>
              </a:xfrm>
              <a:custGeom>
                <a:avLst/>
                <a:gdLst/>
                <a:ahLst/>
                <a:cxnLst/>
                <a:rect l="l" t="t" r="r" b="b"/>
                <a:pathLst>
                  <a:path w="1326" h="1287" extrusionOk="0">
                    <a:moveTo>
                      <a:pt x="681" y="1"/>
                    </a:moveTo>
                    <a:cubicBezTo>
                      <a:pt x="662" y="1"/>
                      <a:pt x="643" y="2"/>
                      <a:pt x="624" y="3"/>
                    </a:cubicBezTo>
                    <a:cubicBezTo>
                      <a:pt x="263" y="25"/>
                      <a:pt x="0" y="332"/>
                      <a:pt x="22" y="683"/>
                    </a:cubicBezTo>
                    <a:cubicBezTo>
                      <a:pt x="43" y="1020"/>
                      <a:pt x="328" y="1287"/>
                      <a:pt x="672" y="1287"/>
                    </a:cubicBezTo>
                    <a:cubicBezTo>
                      <a:pt x="685" y="1287"/>
                      <a:pt x="699" y="1286"/>
                      <a:pt x="712" y="1286"/>
                    </a:cubicBezTo>
                    <a:cubicBezTo>
                      <a:pt x="1063" y="1252"/>
                      <a:pt x="1326" y="946"/>
                      <a:pt x="1304" y="595"/>
                    </a:cubicBezTo>
                    <a:cubicBezTo>
                      <a:pt x="1283" y="263"/>
                      <a:pt x="1007" y="1"/>
                      <a:pt x="6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5"/>
              <p:cNvSpPr/>
              <p:nvPr/>
            </p:nvSpPr>
            <p:spPr>
              <a:xfrm>
                <a:off x="3058100" y="3658750"/>
                <a:ext cx="367275" cy="131050"/>
              </a:xfrm>
              <a:custGeom>
                <a:avLst/>
                <a:gdLst/>
                <a:ahLst/>
                <a:cxnLst/>
                <a:rect l="l" t="t" r="r" b="b"/>
                <a:pathLst>
                  <a:path w="14691" h="5242" extrusionOk="0">
                    <a:moveTo>
                      <a:pt x="1596" y="1"/>
                    </a:moveTo>
                    <a:cubicBezTo>
                      <a:pt x="1412" y="1"/>
                      <a:pt x="1157" y="1002"/>
                      <a:pt x="1019" y="1309"/>
                    </a:cubicBezTo>
                    <a:cubicBezTo>
                      <a:pt x="865" y="1648"/>
                      <a:pt x="0" y="3927"/>
                      <a:pt x="1490" y="4913"/>
                    </a:cubicBezTo>
                    <a:cubicBezTo>
                      <a:pt x="1490" y="4913"/>
                      <a:pt x="2038" y="4924"/>
                      <a:pt x="3659" y="4968"/>
                    </a:cubicBezTo>
                    <a:cubicBezTo>
                      <a:pt x="5269" y="5012"/>
                      <a:pt x="7910" y="5176"/>
                      <a:pt x="8742" y="5231"/>
                    </a:cubicBezTo>
                    <a:cubicBezTo>
                      <a:pt x="8872" y="5238"/>
                      <a:pt x="9048" y="5242"/>
                      <a:pt x="9255" y="5242"/>
                    </a:cubicBezTo>
                    <a:cubicBezTo>
                      <a:pt x="10378" y="5242"/>
                      <a:pt x="12439" y="5128"/>
                      <a:pt x="13300" y="4749"/>
                    </a:cubicBezTo>
                    <a:cubicBezTo>
                      <a:pt x="14308" y="4311"/>
                      <a:pt x="14691" y="3127"/>
                      <a:pt x="13606" y="2787"/>
                    </a:cubicBezTo>
                    <a:cubicBezTo>
                      <a:pt x="12533" y="2437"/>
                      <a:pt x="11985" y="2317"/>
                      <a:pt x="10868" y="1801"/>
                    </a:cubicBezTo>
                    <a:cubicBezTo>
                      <a:pt x="9761" y="1287"/>
                      <a:pt x="8961" y="574"/>
                      <a:pt x="8107" y="246"/>
                    </a:cubicBezTo>
                    <a:cubicBezTo>
                      <a:pt x="7872" y="154"/>
                      <a:pt x="7118" y="112"/>
                      <a:pt x="6587" y="112"/>
                    </a:cubicBezTo>
                    <a:cubicBezTo>
                      <a:pt x="6298" y="112"/>
                      <a:pt x="6075" y="124"/>
                      <a:pt x="6036" y="148"/>
                    </a:cubicBezTo>
                    <a:lnTo>
                      <a:pt x="5872" y="235"/>
                    </a:lnTo>
                    <a:cubicBezTo>
                      <a:pt x="5817" y="290"/>
                      <a:pt x="5763" y="345"/>
                      <a:pt x="5719" y="411"/>
                    </a:cubicBezTo>
                    <a:cubicBezTo>
                      <a:pt x="5522" y="717"/>
                      <a:pt x="4974" y="1210"/>
                      <a:pt x="4558" y="1265"/>
                    </a:cubicBezTo>
                    <a:cubicBezTo>
                      <a:pt x="4413" y="1288"/>
                      <a:pt x="4187" y="1303"/>
                      <a:pt x="3938" y="1303"/>
                    </a:cubicBezTo>
                    <a:cubicBezTo>
                      <a:pt x="3472" y="1303"/>
                      <a:pt x="2927" y="1251"/>
                      <a:pt x="2684" y="1100"/>
                    </a:cubicBezTo>
                    <a:cubicBezTo>
                      <a:pt x="2257" y="827"/>
                      <a:pt x="1895" y="355"/>
                      <a:pt x="1654" y="38"/>
                    </a:cubicBezTo>
                    <a:cubicBezTo>
                      <a:pt x="1636" y="12"/>
                      <a:pt x="1617" y="1"/>
                      <a:pt x="1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5"/>
              <p:cNvSpPr/>
              <p:nvPr/>
            </p:nvSpPr>
            <p:spPr>
              <a:xfrm>
                <a:off x="3192300" y="3638575"/>
                <a:ext cx="161325" cy="84025"/>
              </a:xfrm>
              <a:custGeom>
                <a:avLst/>
                <a:gdLst/>
                <a:ahLst/>
                <a:cxnLst/>
                <a:rect l="l" t="t" r="r" b="b"/>
                <a:pathLst>
                  <a:path w="6453" h="3361" extrusionOk="0">
                    <a:moveTo>
                      <a:pt x="559" y="1"/>
                    </a:moveTo>
                    <a:cubicBezTo>
                      <a:pt x="487" y="1"/>
                      <a:pt x="427" y="11"/>
                      <a:pt x="383" y="34"/>
                    </a:cubicBezTo>
                    <a:cubicBezTo>
                      <a:pt x="0" y="242"/>
                      <a:pt x="351" y="1218"/>
                      <a:pt x="351" y="1218"/>
                    </a:cubicBezTo>
                    <a:cubicBezTo>
                      <a:pt x="351" y="1218"/>
                      <a:pt x="4261" y="2773"/>
                      <a:pt x="5215" y="3211"/>
                    </a:cubicBezTo>
                    <a:cubicBezTo>
                      <a:pt x="5455" y="3320"/>
                      <a:pt x="5653" y="3361"/>
                      <a:pt x="5815" y="3361"/>
                    </a:cubicBezTo>
                    <a:cubicBezTo>
                      <a:pt x="6288" y="3361"/>
                      <a:pt x="6452" y="3014"/>
                      <a:pt x="6452" y="3014"/>
                    </a:cubicBezTo>
                    <a:cubicBezTo>
                      <a:pt x="5642" y="2740"/>
                      <a:pt x="3703" y="1502"/>
                      <a:pt x="2903" y="965"/>
                    </a:cubicBezTo>
                    <a:cubicBezTo>
                      <a:pt x="2342" y="598"/>
                      <a:pt x="1099" y="1"/>
                      <a:pt x="5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5"/>
              <p:cNvSpPr/>
              <p:nvPr/>
            </p:nvSpPr>
            <p:spPr>
              <a:xfrm>
                <a:off x="3149575" y="3689225"/>
                <a:ext cx="74075" cy="101150"/>
              </a:xfrm>
              <a:custGeom>
                <a:avLst/>
                <a:gdLst/>
                <a:ahLst/>
                <a:cxnLst/>
                <a:rect l="l" t="t" r="r" b="b"/>
                <a:pathLst>
                  <a:path w="2963" h="4046" extrusionOk="0">
                    <a:moveTo>
                      <a:pt x="2521" y="1"/>
                    </a:moveTo>
                    <a:cubicBezTo>
                      <a:pt x="2459" y="1"/>
                      <a:pt x="2394" y="21"/>
                      <a:pt x="2333" y="68"/>
                    </a:cubicBezTo>
                    <a:cubicBezTo>
                      <a:pt x="1271" y="889"/>
                      <a:pt x="0" y="2281"/>
                      <a:pt x="110" y="3759"/>
                    </a:cubicBezTo>
                    <a:cubicBezTo>
                      <a:pt x="126" y="3950"/>
                      <a:pt x="283" y="4046"/>
                      <a:pt x="430" y="4046"/>
                    </a:cubicBezTo>
                    <a:cubicBezTo>
                      <a:pt x="570" y="4046"/>
                      <a:pt x="701" y="3958"/>
                      <a:pt x="690" y="3781"/>
                    </a:cubicBezTo>
                    <a:cubicBezTo>
                      <a:pt x="592" y="2445"/>
                      <a:pt x="1775" y="1218"/>
                      <a:pt x="2728" y="484"/>
                    </a:cubicBezTo>
                    <a:cubicBezTo>
                      <a:pt x="2963" y="301"/>
                      <a:pt x="2762" y="1"/>
                      <a:pt x="25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5"/>
              <p:cNvSpPr/>
              <p:nvPr/>
            </p:nvSpPr>
            <p:spPr>
              <a:xfrm>
                <a:off x="3189000" y="3704700"/>
                <a:ext cx="74700" cy="86750"/>
              </a:xfrm>
              <a:custGeom>
                <a:avLst/>
                <a:gdLst/>
                <a:ahLst/>
                <a:cxnLst/>
                <a:rect l="l" t="t" r="r" b="b"/>
                <a:pathLst>
                  <a:path w="2988" h="3470" extrusionOk="0">
                    <a:moveTo>
                      <a:pt x="2532" y="1"/>
                    </a:moveTo>
                    <a:cubicBezTo>
                      <a:pt x="2473" y="1"/>
                      <a:pt x="2412" y="19"/>
                      <a:pt x="2356" y="62"/>
                    </a:cubicBezTo>
                    <a:cubicBezTo>
                      <a:pt x="1491" y="730"/>
                      <a:pt x="1" y="1925"/>
                      <a:pt x="33" y="3184"/>
                    </a:cubicBezTo>
                    <a:cubicBezTo>
                      <a:pt x="39" y="3373"/>
                      <a:pt x="189" y="3469"/>
                      <a:pt x="333" y="3469"/>
                    </a:cubicBezTo>
                    <a:cubicBezTo>
                      <a:pt x="473" y="3469"/>
                      <a:pt x="608" y="3379"/>
                      <a:pt x="603" y="3196"/>
                    </a:cubicBezTo>
                    <a:cubicBezTo>
                      <a:pt x="603" y="2977"/>
                      <a:pt x="724" y="2724"/>
                      <a:pt x="822" y="2527"/>
                    </a:cubicBezTo>
                    <a:cubicBezTo>
                      <a:pt x="1250" y="1694"/>
                      <a:pt x="2016" y="1048"/>
                      <a:pt x="2750" y="489"/>
                    </a:cubicBezTo>
                    <a:cubicBezTo>
                      <a:pt x="2988" y="305"/>
                      <a:pt x="2773" y="1"/>
                      <a:pt x="2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5"/>
              <p:cNvSpPr/>
              <p:nvPr/>
            </p:nvSpPr>
            <p:spPr>
              <a:xfrm>
                <a:off x="3229550" y="3719900"/>
                <a:ext cx="73800" cy="72550"/>
              </a:xfrm>
              <a:custGeom>
                <a:avLst/>
                <a:gdLst/>
                <a:ahLst/>
                <a:cxnLst/>
                <a:rect l="l" t="t" r="r" b="b"/>
                <a:pathLst>
                  <a:path w="2952" h="2902" extrusionOk="0">
                    <a:moveTo>
                      <a:pt x="2510" y="1"/>
                    </a:moveTo>
                    <a:cubicBezTo>
                      <a:pt x="2448" y="1"/>
                      <a:pt x="2383" y="21"/>
                      <a:pt x="2323" y="68"/>
                    </a:cubicBezTo>
                    <a:cubicBezTo>
                      <a:pt x="1588" y="616"/>
                      <a:pt x="833" y="1207"/>
                      <a:pt x="295" y="1963"/>
                    </a:cubicBezTo>
                    <a:cubicBezTo>
                      <a:pt x="175" y="2138"/>
                      <a:pt x="0" y="2401"/>
                      <a:pt x="22" y="2620"/>
                    </a:cubicBezTo>
                    <a:cubicBezTo>
                      <a:pt x="33" y="2805"/>
                      <a:pt x="190" y="2901"/>
                      <a:pt x="337" y="2901"/>
                    </a:cubicBezTo>
                    <a:cubicBezTo>
                      <a:pt x="477" y="2901"/>
                      <a:pt x="608" y="2813"/>
                      <a:pt x="592" y="2631"/>
                    </a:cubicBezTo>
                    <a:cubicBezTo>
                      <a:pt x="592" y="2627"/>
                      <a:pt x="592" y="2624"/>
                      <a:pt x="591" y="2621"/>
                    </a:cubicBezTo>
                    <a:lnTo>
                      <a:pt x="591" y="2621"/>
                    </a:lnTo>
                    <a:cubicBezTo>
                      <a:pt x="594" y="2614"/>
                      <a:pt x="598" y="2603"/>
                      <a:pt x="602" y="2588"/>
                    </a:cubicBezTo>
                    <a:cubicBezTo>
                      <a:pt x="646" y="2467"/>
                      <a:pt x="734" y="2335"/>
                      <a:pt x="821" y="2215"/>
                    </a:cubicBezTo>
                    <a:cubicBezTo>
                      <a:pt x="1315" y="1525"/>
                      <a:pt x="2048" y="988"/>
                      <a:pt x="2717" y="484"/>
                    </a:cubicBezTo>
                    <a:cubicBezTo>
                      <a:pt x="2952" y="301"/>
                      <a:pt x="2751" y="1"/>
                      <a:pt x="2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5"/>
              <p:cNvSpPr/>
              <p:nvPr/>
            </p:nvSpPr>
            <p:spPr>
              <a:xfrm>
                <a:off x="3088300" y="3747575"/>
                <a:ext cx="332150" cy="47425"/>
              </a:xfrm>
              <a:custGeom>
                <a:avLst/>
                <a:gdLst/>
                <a:ahLst/>
                <a:cxnLst/>
                <a:rect l="l" t="t" r="r" b="b"/>
                <a:pathLst>
                  <a:path w="13286" h="1897" extrusionOk="0">
                    <a:moveTo>
                      <a:pt x="13013" y="1"/>
                    </a:moveTo>
                    <a:cubicBezTo>
                      <a:pt x="12930" y="1"/>
                      <a:pt x="12848" y="44"/>
                      <a:pt x="12815" y="144"/>
                    </a:cubicBezTo>
                    <a:cubicBezTo>
                      <a:pt x="12420" y="1371"/>
                      <a:pt x="10492" y="1360"/>
                      <a:pt x="9451" y="1425"/>
                    </a:cubicBezTo>
                    <a:cubicBezTo>
                      <a:pt x="9075" y="1452"/>
                      <a:pt x="8703" y="1463"/>
                      <a:pt x="8332" y="1463"/>
                    </a:cubicBezTo>
                    <a:cubicBezTo>
                      <a:pt x="7795" y="1463"/>
                      <a:pt x="7261" y="1441"/>
                      <a:pt x="6724" y="1415"/>
                    </a:cubicBezTo>
                    <a:cubicBezTo>
                      <a:pt x="4576" y="1283"/>
                      <a:pt x="2440" y="1206"/>
                      <a:pt x="293" y="1141"/>
                    </a:cubicBezTo>
                    <a:cubicBezTo>
                      <a:pt x="289" y="1140"/>
                      <a:pt x="286" y="1140"/>
                      <a:pt x="283" y="1140"/>
                    </a:cubicBezTo>
                    <a:cubicBezTo>
                      <a:pt x="19" y="1140"/>
                      <a:pt x="1" y="1568"/>
                      <a:pt x="282" y="1568"/>
                    </a:cubicBezTo>
                    <a:cubicBezTo>
                      <a:pt x="2583" y="1634"/>
                      <a:pt x="4883" y="1732"/>
                      <a:pt x="7184" y="1864"/>
                    </a:cubicBezTo>
                    <a:cubicBezTo>
                      <a:pt x="7546" y="1886"/>
                      <a:pt x="7910" y="1897"/>
                      <a:pt x="8275" y="1897"/>
                    </a:cubicBezTo>
                    <a:cubicBezTo>
                      <a:pt x="8982" y="1897"/>
                      <a:pt x="9693" y="1856"/>
                      <a:pt x="10393" y="1776"/>
                    </a:cubicBezTo>
                    <a:cubicBezTo>
                      <a:pt x="11478" y="1656"/>
                      <a:pt x="12837" y="1469"/>
                      <a:pt x="13231" y="276"/>
                    </a:cubicBezTo>
                    <a:cubicBezTo>
                      <a:pt x="13285" y="113"/>
                      <a:pt x="13147" y="1"/>
                      <a:pt x="130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76" name="Google Shape;576;p25"/>
            <p:cNvCxnSpPr/>
            <p:nvPr/>
          </p:nvCxnSpPr>
          <p:spPr>
            <a:xfrm>
              <a:off x="2797044" y="4338579"/>
              <a:ext cx="404400" cy="244200"/>
            </a:xfrm>
            <a:prstGeom prst="straightConnector1">
              <a:avLst/>
            </a:prstGeom>
            <a:noFill/>
            <a:ln w="9525" cap="flat" cmpd="sng">
              <a:solidFill>
                <a:schemeClr val="accent5"/>
              </a:solidFill>
              <a:prstDash val="solid"/>
              <a:round/>
              <a:headEnd type="none" w="med" len="med"/>
              <a:tailEnd type="triangle" w="med" len="med"/>
            </a:ln>
          </p:spPr>
        </p:cxnSp>
        <p:cxnSp>
          <p:nvCxnSpPr>
            <p:cNvPr id="577" name="Google Shape;577;p25"/>
            <p:cNvCxnSpPr/>
            <p:nvPr/>
          </p:nvCxnSpPr>
          <p:spPr>
            <a:xfrm>
              <a:off x="2662893" y="4432215"/>
              <a:ext cx="286500" cy="163500"/>
            </a:xfrm>
            <a:prstGeom prst="straightConnector1">
              <a:avLst/>
            </a:prstGeom>
            <a:noFill/>
            <a:ln w="9525" cap="flat" cmpd="sng">
              <a:solidFill>
                <a:schemeClr val="accent5"/>
              </a:solidFill>
              <a:prstDash val="solid"/>
              <a:round/>
              <a:headEnd type="none" w="med" len="med"/>
              <a:tailEnd type="none" w="med" len="med"/>
            </a:ln>
          </p:spPr>
        </p:cxnSp>
        <p:cxnSp>
          <p:nvCxnSpPr>
            <p:cNvPr id="578" name="Google Shape;578;p25"/>
            <p:cNvCxnSpPr/>
            <p:nvPr/>
          </p:nvCxnSpPr>
          <p:spPr>
            <a:xfrm>
              <a:off x="2804144" y="4438251"/>
              <a:ext cx="263100" cy="162600"/>
            </a:xfrm>
            <a:prstGeom prst="straightConnector1">
              <a:avLst/>
            </a:prstGeom>
            <a:noFill/>
            <a:ln w="9525" cap="flat" cmpd="sng">
              <a:solidFill>
                <a:schemeClr val="accent5"/>
              </a:solidFill>
              <a:prstDash val="solid"/>
              <a:round/>
              <a:headEnd type="none" w="med" len="med"/>
              <a:tailEnd type="none" w="med" len="med"/>
            </a:ln>
          </p:spPr>
        </p:cxnSp>
        <p:grpSp>
          <p:nvGrpSpPr>
            <p:cNvPr id="579" name="Google Shape;579;p25"/>
            <p:cNvGrpSpPr/>
            <p:nvPr/>
          </p:nvGrpSpPr>
          <p:grpSpPr>
            <a:xfrm>
              <a:off x="3546235" y="3710601"/>
              <a:ext cx="812163" cy="813012"/>
              <a:chOff x="3551625" y="3607650"/>
              <a:chExt cx="232825" cy="233075"/>
            </a:xfrm>
          </p:grpSpPr>
          <p:sp>
            <p:nvSpPr>
              <p:cNvPr id="580" name="Google Shape;580;p25"/>
              <p:cNvSpPr/>
              <p:nvPr/>
            </p:nvSpPr>
            <p:spPr>
              <a:xfrm>
                <a:off x="3555725" y="3612025"/>
                <a:ext cx="224600" cy="224325"/>
              </a:xfrm>
              <a:custGeom>
                <a:avLst/>
                <a:gdLst/>
                <a:ahLst/>
                <a:cxnLst/>
                <a:rect l="l" t="t" r="r" b="b"/>
                <a:pathLst>
                  <a:path w="8984" h="8973" extrusionOk="0">
                    <a:moveTo>
                      <a:pt x="4492" y="1"/>
                    </a:moveTo>
                    <a:cubicBezTo>
                      <a:pt x="2016" y="1"/>
                      <a:pt x="0" y="2005"/>
                      <a:pt x="0" y="4481"/>
                    </a:cubicBezTo>
                    <a:cubicBezTo>
                      <a:pt x="0" y="6957"/>
                      <a:pt x="2016" y="8973"/>
                      <a:pt x="4492" y="8973"/>
                    </a:cubicBezTo>
                    <a:cubicBezTo>
                      <a:pt x="6968" y="8973"/>
                      <a:pt x="8983" y="6957"/>
                      <a:pt x="8983" y="4481"/>
                    </a:cubicBezTo>
                    <a:cubicBezTo>
                      <a:pt x="8983" y="2005"/>
                      <a:pt x="6968" y="1"/>
                      <a:pt x="4492" y="1"/>
                    </a:cubicBezTo>
                    <a:close/>
                  </a:path>
                </a:pathLst>
              </a:custGeom>
              <a:solidFill>
                <a:srgbClr val="264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5"/>
              <p:cNvSpPr/>
              <p:nvPr/>
            </p:nvSpPr>
            <p:spPr>
              <a:xfrm>
                <a:off x="3551625" y="3607650"/>
                <a:ext cx="232825" cy="233075"/>
              </a:xfrm>
              <a:custGeom>
                <a:avLst/>
                <a:gdLst/>
                <a:ahLst/>
                <a:cxnLst/>
                <a:rect l="l" t="t" r="r" b="b"/>
                <a:pathLst>
                  <a:path w="9313" h="9323" extrusionOk="0">
                    <a:moveTo>
                      <a:pt x="4656" y="1"/>
                    </a:moveTo>
                    <a:cubicBezTo>
                      <a:pt x="2082" y="1"/>
                      <a:pt x="0" y="2093"/>
                      <a:pt x="0" y="4656"/>
                    </a:cubicBezTo>
                    <a:cubicBezTo>
                      <a:pt x="0" y="7231"/>
                      <a:pt x="2082" y="9323"/>
                      <a:pt x="4656" y="9323"/>
                    </a:cubicBezTo>
                    <a:cubicBezTo>
                      <a:pt x="7231" y="9323"/>
                      <a:pt x="9312" y="7231"/>
                      <a:pt x="9312" y="4656"/>
                    </a:cubicBezTo>
                    <a:cubicBezTo>
                      <a:pt x="9312" y="2093"/>
                      <a:pt x="7231" y="1"/>
                      <a:pt x="4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5"/>
              <p:cNvSpPr/>
              <p:nvPr/>
            </p:nvSpPr>
            <p:spPr>
              <a:xfrm>
                <a:off x="3669925" y="3607650"/>
                <a:ext cx="66575" cy="22475"/>
              </a:xfrm>
              <a:custGeom>
                <a:avLst/>
                <a:gdLst/>
                <a:ahLst/>
                <a:cxnLst/>
                <a:rect l="l" t="t" r="r" b="b"/>
                <a:pathLst>
                  <a:path w="2663" h="899" extrusionOk="0">
                    <a:moveTo>
                      <a:pt x="1" y="1"/>
                    </a:moveTo>
                    <a:lnTo>
                      <a:pt x="1414" y="603"/>
                    </a:lnTo>
                    <a:lnTo>
                      <a:pt x="2663" y="899"/>
                    </a:lnTo>
                    <a:cubicBezTo>
                      <a:pt x="1918" y="351"/>
                      <a:pt x="997" y="2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5"/>
              <p:cNvSpPr/>
              <p:nvPr/>
            </p:nvSpPr>
            <p:spPr>
              <a:xfrm>
                <a:off x="3767700" y="3670100"/>
                <a:ext cx="16750" cy="76700"/>
              </a:xfrm>
              <a:custGeom>
                <a:avLst/>
                <a:gdLst/>
                <a:ahLst/>
                <a:cxnLst/>
                <a:rect l="l" t="t" r="r" b="b"/>
                <a:pathLst>
                  <a:path w="670" h="3068" extrusionOk="0">
                    <a:moveTo>
                      <a:pt x="143" y="0"/>
                    </a:moveTo>
                    <a:lnTo>
                      <a:pt x="0" y="1184"/>
                    </a:lnTo>
                    <a:lnTo>
                      <a:pt x="417" y="3068"/>
                    </a:lnTo>
                    <a:lnTo>
                      <a:pt x="614" y="2925"/>
                    </a:lnTo>
                    <a:cubicBezTo>
                      <a:pt x="647" y="2684"/>
                      <a:pt x="669" y="2421"/>
                      <a:pt x="669" y="2158"/>
                    </a:cubicBezTo>
                    <a:cubicBezTo>
                      <a:pt x="669" y="1381"/>
                      <a:pt x="482" y="646"/>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5"/>
              <p:cNvSpPr/>
              <p:nvPr/>
            </p:nvSpPr>
            <p:spPr>
              <a:xfrm>
                <a:off x="3563675" y="3622450"/>
                <a:ext cx="57525" cy="61375"/>
              </a:xfrm>
              <a:custGeom>
                <a:avLst/>
                <a:gdLst/>
                <a:ahLst/>
                <a:cxnLst/>
                <a:rect l="l" t="t" r="r" b="b"/>
                <a:pathLst>
                  <a:path w="2301" h="2455" extrusionOk="0">
                    <a:moveTo>
                      <a:pt x="1917" y="0"/>
                    </a:moveTo>
                    <a:cubicBezTo>
                      <a:pt x="1084" y="460"/>
                      <a:pt x="417" y="1161"/>
                      <a:pt x="0" y="2016"/>
                    </a:cubicBezTo>
                    <a:lnTo>
                      <a:pt x="482" y="2454"/>
                    </a:lnTo>
                    <a:lnTo>
                      <a:pt x="1907" y="1128"/>
                    </a:lnTo>
                    <a:lnTo>
                      <a:pt x="23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5"/>
              <p:cNvSpPr/>
              <p:nvPr/>
            </p:nvSpPr>
            <p:spPr>
              <a:xfrm>
                <a:off x="3650775" y="3648725"/>
                <a:ext cx="83525" cy="85750"/>
              </a:xfrm>
              <a:custGeom>
                <a:avLst/>
                <a:gdLst/>
                <a:ahLst/>
                <a:cxnLst/>
                <a:rect l="l" t="t" r="r" b="b"/>
                <a:pathLst>
                  <a:path w="3341" h="3430" extrusionOk="0">
                    <a:moveTo>
                      <a:pt x="1994" y="1"/>
                    </a:moveTo>
                    <a:lnTo>
                      <a:pt x="0" y="636"/>
                    </a:lnTo>
                    <a:lnTo>
                      <a:pt x="88" y="2783"/>
                    </a:lnTo>
                    <a:lnTo>
                      <a:pt x="2180" y="3429"/>
                    </a:lnTo>
                    <a:lnTo>
                      <a:pt x="3341" y="1666"/>
                    </a:lnTo>
                    <a:lnTo>
                      <a:pt x="19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5"/>
              <p:cNvSpPr/>
              <p:nvPr/>
            </p:nvSpPr>
            <p:spPr>
              <a:xfrm>
                <a:off x="3676225" y="3779650"/>
                <a:ext cx="77250" cy="58350"/>
              </a:xfrm>
              <a:custGeom>
                <a:avLst/>
                <a:gdLst/>
                <a:ahLst/>
                <a:cxnLst/>
                <a:rect l="l" t="t" r="r" b="b"/>
                <a:pathLst>
                  <a:path w="3090" h="2334" extrusionOk="0">
                    <a:moveTo>
                      <a:pt x="1578" y="0"/>
                    </a:moveTo>
                    <a:lnTo>
                      <a:pt x="0" y="1347"/>
                    </a:lnTo>
                    <a:lnTo>
                      <a:pt x="647" y="2333"/>
                    </a:lnTo>
                    <a:cubicBezTo>
                      <a:pt x="1348" y="2191"/>
                      <a:pt x="1984" y="1885"/>
                      <a:pt x="2520" y="1468"/>
                    </a:cubicBezTo>
                    <a:lnTo>
                      <a:pt x="3090" y="274"/>
                    </a:lnTo>
                    <a:lnTo>
                      <a:pt x="1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5"/>
              <p:cNvSpPr/>
              <p:nvPr/>
            </p:nvSpPr>
            <p:spPr>
              <a:xfrm>
                <a:off x="3566125" y="3731450"/>
                <a:ext cx="63025" cy="75325"/>
              </a:xfrm>
              <a:custGeom>
                <a:avLst/>
                <a:gdLst/>
                <a:ahLst/>
                <a:cxnLst/>
                <a:rect l="l" t="t" r="r" b="b"/>
                <a:pathLst>
                  <a:path w="2521" h="3013" extrusionOk="0">
                    <a:moveTo>
                      <a:pt x="450" y="0"/>
                    </a:moveTo>
                    <a:lnTo>
                      <a:pt x="1" y="1457"/>
                    </a:lnTo>
                    <a:lnTo>
                      <a:pt x="1261" y="3013"/>
                    </a:lnTo>
                    <a:lnTo>
                      <a:pt x="2520" y="2673"/>
                    </a:lnTo>
                    <a:lnTo>
                      <a:pt x="2038" y="723"/>
                    </a:lnTo>
                    <a:lnTo>
                      <a:pt x="4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5"/>
              <p:cNvSpPr/>
              <p:nvPr/>
            </p:nvSpPr>
            <p:spPr>
              <a:xfrm>
                <a:off x="3628025" y="3797450"/>
                <a:ext cx="48775" cy="16725"/>
              </a:xfrm>
              <a:custGeom>
                <a:avLst/>
                <a:gdLst/>
                <a:ahLst/>
                <a:cxnLst/>
                <a:rect l="l" t="t" r="r" b="b"/>
                <a:pathLst>
                  <a:path w="1951" h="669" extrusionOk="0">
                    <a:moveTo>
                      <a:pt x="44" y="0"/>
                    </a:moveTo>
                    <a:lnTo>
                      <a:pt x="44" y="33"/>
                    </a:lnTo>
                    <a:lnTo>
                      <a:pt x="0" y="44"/>
                    </a:lnTo>
                    <a:lnTo>
                      <a:pt x="1950" y="669"/>
                    </a:lnTo>
                    <a:lnTo>
                      <a:pt x="1928" y="635"/>
                    </a:lnTo>
                    <a:lnTo>
                      <a:pt x="1950" y="614"/>
                    </a:lnTo>
                    <a:lnTo>
                      <a:pt x="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5"/>
              <p:cNvSpPr/>
              <p:nvPr/>
            </p:nvSpPr>
            <p:spPr>
              <a:xfrm>
                <a:off x="3704450" y="3733625"/>
                <a:ext cx="12325" cy="46600"/>
              </a:xfrm>
              <a:custGeom>
                <a:avLst/>
                <a:gdLst/>
                <a:ahLst/>
                <a:cxnLst/>
                <a:rect l="l" t="t" r="r" b="b"/>
                <a:pathLst>
                  <a:path w="493" h="1864" extrusionOk="0">
                    <a:moveTo>
                      <a:pt x="55" y="1"/>
                    </a:moveTo>
                    <a:lnTo>
                      <a:pt x="33" y="33"/>
                    </a:lnTo>
                    <a:lnTo>
                      <a:pt x="0" y="23"/>
                    </a:lnTo>
                    <a:lnTo>
                      <a:pt x="427" y="1863"/>
                    </a:lnTo>
                    <a:lnTo>
                      <a:pt x="449" y="1841"/>
                    </a:lnTo>
                    <a:lnTo>
                      <a:pt x="493" y="1841"/>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5"/>
              <p:cNvSpPr/>
              <p:nvPr/>
            </p:nvSpPr>
            <p:spPr>
              <a:xfrm>
                <a:off x="3615425" y="3717475"/>
                <a:ext cx="38650" cy="32075"/>
              </a:xfrm>
              <a:custGeom>
                <a:avLst/>
                <a:gdLst/>
                <a:ahLst/>
                <a:cxnLst/>
                <a:rect l="l" t="t" r="r" b="b"/>
                <a:pathLst>
                  <a:path w="1546" h="1283" extrusionOk="0">
                    <a:moveTo>
                      <a:pt x="1502" y="0"/>
                    </a:moveTo>
                    <a:lnTo>
                      <a:pt x="0" y="1260"/>
                    </a:lnTo>
                    <a:lnTo>
                      <a:pt x="66" y="1282"/>
                    </a:lnTo>
                    <a:lnTo>
                      <a:pt x="1546" y="55"/>
                    </a:lnTo>
                    <a:lnTo>
                      <a:pt x="1502" y="33"/>
                    </a:lnTo>
                    <a:lnTo>
                      <a:pt x="15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5"/>
              <p:cNvSpPr/>
              <p:nvPr/>
            </p:nvSpPr>
            <p:spPr>
              <a:xfrm>
                <a:off x="3752350" y="3745675"/>
                <a:ext cx="26875" cy="42475"/>
              </a:xfrm>
              <a:custGeom>
                <a:avLst/>
                <a:gdLst/>
                <a:ahLst/>
                <a:cxnLst/>
                <a:rect l="l" t="t" r="r" b="b"/>
                <a:pathLst>
                  <a:path w="1075" h="1699" extrusionOk="0">
                    <a:moveTo>
                      <a:pt x="1020" y="1"/>
                    </a:moveTo>
                    <a:lnTo>
                      <a:pt x="1" y="1622"/>
                    </a:lnTo>
                    <a:lnTo>
                      <a:pt x="45" y="1633"/>
                    </a:lnTo>
                    <a:lnTo>
                      <a:pt x="12" y="1699"/>
                    </a:lnTo>
                    <a:lnTo>
                      <a:pt x="1075" y="11"/>
                    </a:lnTo>
                    <a:lnTo>
                      <a:pt x="1031" y="45"/>
                    </a:lnTo>
                    <a:lnTo>
                      <a:pt x="10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5"/>
              <p:cNvSpPr/>
              <p:nvPr/>
            </p:nvSpPr>
            <p:spPr>
              <a:xfrm>
                <a:off x="3733475" y="3689275"/>
                <a:ext cx="34250" cy="11225"/>
              </a:xfrm>
              <a:custGeom>
                <a:avLst/>
                <a:gdLst/>
                <a:ahLst/>
                <a:cxnLst/>
                <a:rect l="l" t="t" r="r" b="b"/>
                <a:pathLst>
                  <a:path w="1370" h="449" extrusionOk="0">
                    <a:moveTo>
                      <a:pt x="1" y="0"/>
                    </a:moveTo>
                    <a:lnTo>
                      <a:pt x="33" y="44"/>
                    </a:lnTo>
                    <a:lnTo>
                      <a:pt x="11" y="76"/>
                    </a:lnTo>
                    <a:lnTo>
                      <a:pt x="1369" y="449"/>
                    </a:lnTo>
                    <a:lnTo>
                      <a:pt x="1369" y="417"/>
                    </a:lnTo>
                    <a:lnTo>
                      <a:pt x="1369" y="383"/>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5"/>
              <p:cNvSpPr/>
              <p:nvPr/>
            </p:nvSpPr>
            <p:spPr>
              <a:xfrm>
                <a:off x="3699775" y="3622450"/>
                <a:ext cx="6325" cy="27125"/>
              </a:xfrm>
              <a:custGeom>
                <a:avLst/>
                <a:gdLst/>
                <a:ahLst/>
                <a:cxnLst/>
                <a:rect l="l" t="t" r="r" b="b"/>
                <a:pathLst>
                  <a:path w="253" h="1085" extrusionOk="0">
                    <a:moveTo>
                      <a:pt x="187" y="0"/>
                    </a:moveTo>
                    <a:lnTo>
                      <a:pt x="1" y="1062"/>
                    </a:lnTo>
                    <a:lnTo>
                      <a:pt x="34" y="1052"/>
                    </a:lnTo>
                    <a:lnTo>
                      <a:pt x="66" y="1084"/>
                    </a:lnTo>
                    <a:lnTo>
                      <a:pt x="253" y="22"/>
                    </a:lnTo>
                    <a:lnTo>
                      <a:pt x="220" y="11"/>
                    </a:lnTo>
                    <a:lnTo>
                      <a:pt x="1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5"/>
              <p:cNvSpPr/>
              <p:nvPr/>
            </p:nvSpPr>
            <p:spPr>
              <a:xfrm>
                <a:off x="3610775" y="3650100"/>
                <a:ext cx="41100" cy="15350"/>
              </a:xfrm>
              <a:custGeom>
                <a:avLst/>
                <a:gdLst/>
                <a:ahLst/>
                <a:cxnLst/>
                <a:rect l="l" t="t" r="r" b="b"/>
                <a:pathLst>
                  <a:path w="1644" h="614" extrusionOk="0">
                    <a:moveTo>
                      <a:pt x="33" y="0"/>
                    </a:moveTo>
                    <a:lnTo>
                      <a:pt x="23" y="22"/>
                    </a:lnTo>
                    <a:lnTo>
                      <a:pt x="1" y="55"/>
                    </a:lnTo>
                    <a:lnTo>
                      <a:pt x="1600" y="614"/>
                    </a:lnTo>
                    <a:lnTo>
                      <a:pt x="1600" y="581"/>
                    </a:lnTo>
                    <a:lnTo>
                      <a:pt x="1644" y="570"/>
                    </a:lnTo>
                    <a:lnTo>
                      <a:pt x="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5"/>
              <p:cNvSpPr/>
              <p:nvPr/>
            </p:nvSpPr>
            <p:spPr>
              <a:xfrm>
                <a:off x="3575175" y="3683250"/>
                <a:ext cx="3025" cy="50400"/>
              </a:xfrm>
              <a:custGeom>
                <a:avLst/>
                <a:gdLst/>
                <a:ahLst/>
                <a:cxnLst/>
                <a:rect l="l" t="t" r="r" b="b"/>
                <a:pathLst>
                  <a:path w="121" h="2016" extrusionOk="0">
                    <a:moveTo>
                      <a:pt x="0" y="0"/>
                    </a:moveTo>
                    <a:lnTo>
                      <a:pt x="66" y="2016"/>
                    </a:lnTo>
                    <a:lnTo>
                      <a:pt x="88" y="1928"/>
                    </a:lnTo>
                    <a:lnTo>
                      <a:pt x="121" y="1939"/>
                    </a:lnTo>
                    <a:lnTo>
                      <a:pt x="55" y="0"/>
                    </a:lnTo>
                    <a:lnTo>
                      <a:pt x="22" y="22"/>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5"/>
              <p:cNvSpPr/>
              <p:nvPr/>
            </p:nvSpPr>
            <p:spPr>
              <a:xfrm>
                <a:off x="3559300" y="3765950"/>
                <a:ext cx="7675" cy="3025"/>
              </a:xfrm>
              <a:custGeom>
                <a:avLst/>
                <a:gdLst/>
                <a:ahLst/>
                <a:cxnLst/>
                <a:rect l="l" t="t" r="r" b="b"/>
                <a:pathLst>
                  <a:path w="307" h="121" extrusionOk="0">
                    <a:moveTo>
                      <a:pt x="0" y="1"/>
                    </a:moveTo>
                    <a:lnTo>
                      <a:pt x="22" y="55"/>
                    </a:lnTo>
                    <a:lnTo>
                      <a:pt x="307" y="121"/>
                    </a:lnTo>
                    <a:lnTo>
                      <a:pt x="274" y="77"/>
                    </a:lnTo>
                    <a:lnTo>
                      <a:pt x="285" y="5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5"/>
              <p:cNvSpPr/>
              <p:nvPr/>
            </p:nvSpPr>
            <p:spPr>
              <a:xfrm>
                <a:off x="3596525" y="3805400"/>
                <a:ext cx="5225" cy="14525"/>
              </a:xfrm>
              <a:custGeom>
                <a:avLst/>
                <a:gdLst/>
                <a:ahLst/>
                <a:cxnLst/>
                <a:rect l="l" t="t" r="r" b="b"/>
                <a:pathLst>
                  <a:path w="209" h="581" extrusionOk="0">
                    <a:moveTo>
                      <a:pt x="1" y="0"/>
                    </a:moveTo>
                    <a:lnTo>
                      <a:pt x="143" y="537"/>
                    </a:lnTo>
                    <a:lnTo>
                      <a:pt x="209" y="580"/>
                    </a:lnTo>
                    <a:lnTo>
                      <a:pt x="77" y="44"/>
                    </a:lnTo>
                    <a:lnTo>
                      <a:pt x="45" y="55"/>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5"/>
              <p:cNvSpPr/>
              <p:nvPr/>
            </p:nvSpPr>
            <p:spPr>
              <a:xfrm>
                <a:off x="3619000" y="3607925"/>
                <a:ext cx="43850" cy="15350"/>
              </a:xfrm>
              <a:custGeom>
                <a:avLst/>
                <a:gdLst/>
                <a:ahLst/>
                <a:cxnLst/>
                <a:rect l="l" t="t" r="r" b="b"/>
                <a:pathLst>
                  <a:path w="1754" h="614" extrusionOk="0">
                    <a:moveTo>
                      <a:pt x="1632" y="0"/>
                    </a:moveTo>
                    <a:lnTo>
                      <a:pt x="0" y="581"/>
                    </a:lnTo>
                    <a:lnTo>
                      <a:pt x="88" y="581"/>
                    </a:lnTo>
                    <a:lnTo>
                      <a:pt x="77" y="614"/>
                    </a:lnTo>
                    <a:lnTo>
                      <a:pt x="1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9" name="Google Shape;599;p25"/>
          <p:cNvGrpSpPr/>
          <p:nvPr/>
        </p:nvGrpSpPr>
        <p:grpSpPr>
          <a:xfrm>
            <a:off x="4983872" y="3938543"/>
            <a:ext cx="1241431" cy="1107655"/>
            <a:chOff x="4994387" y="3588023"/>
            <a:chExt cx="1241431" cy="1107655"/>
          </a:xfrm>
        </p:grpSpPr>
        <p:cxnSp>
          <p:nvCxnSpPr>
            <p:cNvPr id="600" name="Google Shape;600;p25"/>
            <p:cNvCxnSpPr/>
            <p:nvPr/>
          </p:nvCxnSpPr>
          <p:spPr>
            <a:xfrm rot="10800000" flipH="1">
              <a:off x="4994387" y="4309924"/>
              <a:ext cx="438600" cy="231900"/>
            </a:xfrm>
            <a:prstGeom prst="straightConnector1">
              <a:avLst/>
            </a:prstGeom>
            <a:noFill/>
            <a:ln w="9525" cap="flat" cmpd="sng">
              <a:solidFill>
                <a:schemeClr val="accent5"/>
              </a:solidFill>
              <a:prstDash val="solid"/>
              <a:round/>
              <a:headEnd type="none" w="med" len="med"/>
              <a:tailEnd type="triangle" w="med" len="med"/>
            </a:ln>
          </p:spPr>
        </p:cxnSp>
        <p:cxnSp>
          <p:nvCxnSpPr>
            <p:cNvPr id="601" name="Google Shape;601;p25"/>
            <p:cNvCxnSpPr/>
            <p:nvPr/>
          </p:nvCxnSpPr>
          <p:spPr>
            <a:xfrm rot="10800000" flipH="1">
              <a:off x="5037057" y="4554678"/>
              <a:ext cx="236700" cy="141000"/>
            </a:xfrm>
            <a:prstGeom prst="straightConnector1">
              <a:avLst/>
            </a:prstGeom>
            <a:noFill/>
            <a:ln w="9525" cap="flat" cmpd="sng">
              <a:solidFill>
                <a:schemeClr val="accent5"/>
              </a:solidFill>
              <a:prstDash val="solid"/>
              <a:round/>
              <a:headEnd type="none" w="med" len="med"/>
              <a:tailEnd type="none" w="med" len="med"/>
            </a:ln>
          </p:spPr>
        </p:cxnSp>
        <p:cxnSp>
          <p:nvCxnSpPr>
            <p:cNvPr id="602" name="Google Shape;602;p25"/>
            <p:cNvCxnSpPr/>
            <p:nvPr/>
          </p:nvCxnSpPr>
          <p:spPr>
            <a:xfrm rot="10800000" flipH="1">
              <a:off x="5065170" y="4436625"/>
              <a:ext cx="306300" cy="165000"/>
            </a:xfrm>
            <a:prstGeom prst="straightConnector1">
              <a:avLst/>
            </a:prstGeom>
            <a:noFill/>
            <a:ln w="9525" cap="flat" cmpd="sng">
              <a:solidFill>
                <a:schemeClr val="accent5"/>
              </a:solidFill>
              <a:prstDash val="solid"/>
              <a:round/>
              <a:headEnd type="none" w="med" len="med"/>
              <a:tailEnd type="none" w="med" len="med"/>
            </a:ln>
          </p:spPr>
        </p:cxnSp>
        <p:grpSp>
          <p:nvGrpSpPr>
            <p:cNvPr id="603" name="Google Shape;603;p25"/>
            <p:cNvGrpSpPr/>
            <p:nvPr/>
          </p:nvGrpSpPr>
          <p:grpSpPr>
            <a:xfrm>
              <a:off x="5423654" y="3588023"/>
              <a:ext cx="812163" cy="813012"/>
              <a:chOff x="3551625" y="3607650"/>
              <a:chExt cx="232825" cy="233075"/>
            </a:xfrm>
          </p:grpSpPr>
          <p:sp>
            <p:nvSpPr>
              <p:cNvPr id="604" name="Google Shape;604;p25"/>
              <p:cNvSpPr/>
              <p:nvPr/>
            </p:nvSpPr>
            <p:spPr>
              <a:xfrm>
                <a:off x="3555725" y="3612025"/>
                <a:ext cx="224600" cy="224325"/>
              </a:xfrm>
              <a:custGeom>
                <a:avLst/>
                <a:gdLst/>
                <a:ahLst/>
                <a:cxnLst/>
                <a:rect l="l" t="t" r="r" b="b"/>
                <a:pathLst>
                  <a:path w="8984" h="8973" extrusionOk="0">
                    <a:moveTo>
                      <a:pt x="4492" y="1"/>
                    </a:moveTo>
                    <a:cubicBezTo>
                      <a:pt x="2016" y="1"/>
                      <a:pt x="0" y="2005"/>
                      <a:pt x="0" y="4481"/>
                    </a:cubicBezTo>
                    <a:cubicBezTo>
                      <a:pt x="0" y="6957"/>
                      <a:pt x="2016" y="8973"/>
                      <a:pt x="4492" y="8973"/>
                    </a:cubicBezTo>
                    <a:cubicBezTo>
                      <a:pt x="6968" y="8973"/>
                      <a:pt x="8983" y="6957"/>
                      <a:pt x="8983" y="4481"/>
                    </a:cubicBezTo>
                    <a:cubicBezTo>
                      <a:pt x="8983" y="2005"/>
                      <a:pt x="6968" y="1"/>
                      <a:pt x="4492" y="1"/>
                    </a:cubicBezTo>
                    <a:close/>
                  </a:path>
                </a:pathLst>
              </a:custGeom>
              <a:solidFill>
                <a:srgbClr val="264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5"/>
              <p:cNvSpPr/>
              <p:nvPr/>
            </p:nvSpPr>
            <p:spPr>
              <a:xfrm>
                <a:off x="3551625" y="3607650"/>
                <a:ext cx="232825" cy="233075"/>
              </a:xfrm>
              <a:custGeom>
                <a:avLst/>
                <a:gdLst/>
                <a:ahLst/>
                <a:cxnLst/>
                <a:rect l="l" t="t" r="r" b="b"/>
                <a:pathLst>
                  <a:path w="9313" h="9323" extrusionOk="0">
                    <a:moveTo>
                      <a:pt x="4656" y="1"/>
                    </a:moveTo>
                    <a:cubicBezTo>
                      <a:pt x="2082" y="1"/>
                      <a:pt x="0" y="2093"/>
                      <a:pt x="0" y="4656"/>
                    </a:cubicBezTo>
                    <a:cubicBezTo>
                      <a:pt x="0" y="7231"/>
                      <a:pt x="2082" y="9323"/>
                      <a:pt x="4656" y="9323"/>
                    </a:cubicBezTo>
                    <a:cubicBezTo>
                      <a:pt x="7231" y="9323"/>
                      <a:pt x="9312" y="7231"/>
                      <a:pt x="9312" y="4656"/>
                    </a:cubicBezTo>
                    <a:cubicBezTo>
                      <a:pt x="9312" y="2093"/>
                      <a:pt x="7231" y="1"/>
                      <a:pt x="4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5"/>
              <p:cNvSpPr/>
              <p:nvPr/>
            </p:nvSpPr>
            <p:spPr>
              <a:xfrm>
                <a:off x="3669925" y="3607650"/>
                <a:ext cx="66575" cy="22475"/>
              </a:xfrm>
              <a:custGeom>
                <a:avLst/>
                <a:gdLst/>
                <a:ahLst/>
                <a:cxnLst/>
                <a:rect l="l" t="t" r="r" b="b"/>
                <a:pathLst>
                  <a:path w="2663" h="899" extrusionOk="0">
                    <a:moveTo>
                      <a:pt x="1" y="1"/>
                    </a:moveTo>
                    <a:lnTo>
                      <a:pt x="1414" y="603"/>
                    </a:lnTo>
                    <a:lnTo>
                      <a:pt x="2663" y="899"/>
                    </a:lnTo>
                    <a:cubicBezTo>
                      <a:pt x="1918" y="351"/>
                      <a:pt x="997" y="2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5"/>
              <p:cNvSpPr/>
              <p:nvPr/>
            </p:nvSpPr>
            <p:spPr>
              <a:xfrm>
                <a:off x="3767700" y="3670100"/>
                <a:ext cx="16750" cy="76700"/>
              </a:xfrm>
              <a:custGeom>
                <a:avLst/>
                <a:gdLst/>
                <a:ahLst/>
                <a:cxnLst/>
                <a:rect l="l" t="t" r="r" b="b"/>
                <a:pathLst>
                  <a:path w="670" h="3068" extrusionOk="0">
                    <a:moveTo>
                      <a:pt x="143" y="0"/>
                    </a:moveTo>
                    <a:lnTo>
                      <a:pt x="0" y="1184"/>
                    </a:lnTo>
                    <a:lnTo>
                      <a:pt x="417" y="3068"/>
                    </a:lnTo>
                    <a:lnTo>
                      <a:pt x="614" y="2925"/>
                    </a:lnTo>
                    <a:cubicBezTo>
                      <a:pt x="647" y="2684"/>
                      <a:pt x="669" y="2421"/>
                      <a:pt x="669" y="2158"/>
                    </a:cubicBezTo>
                    <a:cubicBezTo>
                      <a:pt x="669" y="1381"/>
                      <a:pt x="482" y="646"/>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5"/>
              <p:cNvSpPr/>
              <p:nvPr/>
            </p:nvSpPr>
            <p:spPr>
              <a:xfrm>
                <a:off x="3563675" y="3622450"/>
                <a:ext cx="57525" cy="61375"/>
              </a:xfrm>
              <a:custGeom>
                <a:avLst/>
                <a:gdLst/>
                <a:ahLst/>
                <a:cxnLst/>
                <a:rect l="l" t="t" r="r" b="b"/>
                <a:pathLst>
                  <a:path w="2301" h="2455" extrusionOk="0">
                    <a:moveTo>
                      <a:pt x="1917" y="0"/>
                    </a:moveTo>
                    <a:cubicBezTo>
                      <a:pt x="1084" y="460"/>
                      <a:pt x="417" y="1161"/>
                      <a:pt x="0" y="2016"/>
                    </a:cubicBezTo>
                    <a:lnTo>
                      <a:pt x="482" y="2454"/>
                    </a:lnTo>
                    <a:lnTo>
                      <a:pt x="1907" y="1128"/>
                    </a:lnTo>
                    <a:lnTo>
                      <a:pt x="23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5"/>
              <p:cNvSpPr/>
              <p:nvPr/>
            </p:nvSpPr>
            <p:spPr>
              <a:xfrm>
                <a:off x="3650775" y="3648725"/>
                <a:ext cx="83525" cy="85750"/>
              </a:xfrm>
              <a:custGeom>
                <a:avLst/>
                <a:gdLst/>
                <a:ahLst/>
                <a:cxnLst/>
                <a:rect l="l" t="t" r="r" b="b"/>
                <a:pathLst>
                  <a:path w="3341" h="3430" extrusionOk="0">
                    <a:moveTo>
                      <a:pt x="1994" y="1"/>
                    </a:moveTo>
                    <a:lnTo>
                      <a:pt x="0" y="636"/>
                    </a:lnTo>
                    <a:lnTo>
                      <a:pt x="88" y="2783"/>
                    </a:lnTo>
                    <a:lnTo>
                      <a:pt x="2180" y="3429"/>
                    </a:lnTo>
                    <a:lnTo>
                      <a:pt x="3341" y="1666"/>
                    </a:lnTo>
                    <a:lnTo>
                      <a:pt x="19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5"/>
              <p:cNvSpPr/>
              <p:nvPr/>
            </p:nvSpPr>
            <p:spPr>
              <a:xfrm>
                <a:off x="3676225" y="3779650"/>
                <a:ext cx="77250" cy="58350"/>
              </a:xfrm>
              <a:custGeom>
                <a:avLst/>
                <a:gdLst/>
                <a:ahLst/>
                <a:cxnLst/>
                <a:rect l="l" t="t" r="r" b="b"/>
                <a:pathLst>
                  <a:path w="3090" h="2334" extrusionOk="0">
                    <a:moveTo>
                      <a:pt x="1578" y="0"/>
                    </a:moveTo>
                    <a:lnTo>
                      <a:pt x="0" y="1347"/>
                    </a:lnTo>
                    <a:lnTo>
                      <a:pt x="647" y="2333"/>
                    </a:lnTo>
                    <a:cubicBezTo>
                      <a:pt x="1348" y="2191"/>
                      <a:pt x="1984" y="1885"/>
                      <a:pt x="2520" y="1468"/>
                    </a:cubicBezTo>
                    <a:lnTo>
                      <a:pt x="3090" y="274"/>
                    </a:lnTo>
                    <a:lnTo>
                      <a:pt x="1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5"/>
              <p:cNvSpPr/>
              <p:nvPr/>
            </p:nvSpPr>
            <p:spPr>
              <a:xfrm>
                <a:off x="3566125" y="3731450"/>
                <a:ext cx="63025" cy="75325"/>
              </a:xfrm>
              <a:custGeom>
                <a:avLst/>
                <a:gdLst/>
                <a:ahLst/>
                <a:cxnLst/>
                <a:rect l="l" t="t" r="r" b="b"/>
                <a:pathLst>
                  <a:path w="2521" h="3013" extrusionOk="0">
                    <a:moveTo>
                      <a:pt x="450" y="0"/>
                    </a:moveTo>
                    <a:lnTo>
                      <a:pt x="1" y="1457"/>
                    </a:lnTo>
                    <a:lnTo>
                      <a:pt x="1261" y="3013"/>
                    </a:lnTo>
                    <a:lnTo>
                      <a:pt x="2520" y="2673"/>
                    </a:lnTo>
                    <a:lnTo>
                      <a:pt x="2038" y="723"/>
                    </a:lnTo>
                    <a:lnTo>
                      <a:pt x="4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5"/>
              <p:cNvSpPr/>
              <p:nvPr/>
            </p:nvSpPr>
            <p:spPr>
              <a:xfrm>
                <a:off x="3628025" y="3797450"/>
                <a:ext cx="48775" cy="16725"/>
              </a:xfrm>
              <a:custGeom>
                <a:avLst/>
                <a:gdLst/>
                <a:ahLst/>
                <a:cxnLst/>
                <a:rect l="l" t="t" r="r" b="b"/>
                <a:pathLst>
                  <a:path w="1951" h="669" extrusionOk="0">
                    <a:moveTo>
                      <a:pt x="44" y="0"/>
                    </a:moveTo>
                    <a:lnTo>
                      <a:pt x="44" y="33"/>
                    </a:lnTo>
                    <a:lnTo>
                      <a:pt x="0" y="44"/>
                    </a:lnTo>
                    <a:lnTo>
                      <a:pt x="1950" y="669"/>
                    </a:lnTo>
                    <a:lnTo>
                      <a:pt x="1928" y="635"/>
                    </a:lnTo>
                    <a:lnTo>
                      <a:pt x="1950" y="614"/>
                    </a:lnTo>
                    <a:lnTo>
                      <a:pt x="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5"/>
              <p:cNvSpPr/>
              <p:nvPr/>
            </p:nvSpPr>
            <p:spPr>
              <a:xfrm>
                <a:off x="3704450" y="3733625"/>
                <a:ext cx="12325" cy="46600"/>
              </a:xfrm>
              <a:custGeom>
                <a:avLst/>
                <a:gdLst/>
                <a:ahLst/>
                <a:cxnLst/>
                <a:rect l="l" t="t" r="r" b="b"/>
                <a:pathLst>
                  <a:path w="493" h="1864" extrusionOk="0">
                    <a:moveTo>
                      <a:pt x="55" y="1"/>
                    </a:moveTo>
                    <a:lnTo>
                      <a:pt x="33" y="33"/>
                    </a:lnTo>
                    <a:lnTo>
                      <a:pt x="0" y="23"/>
                    </a:lnTo>
                    <a:lnTo>
                      <a:pt x="427" y="1863"/>
                    </a:lnTo>
                    <a:lnTo>
                      <a:pt x="449" y="1841"/>
                    </a:lnTo>
                    <a:lnTo>
                      <a:pt x="493" y="1841"/>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5"/>
              <p:cNvSpPr/>
              <p:nvPr/>
            </p:nvSpPr>
            <p:spPr>
              <a:xfrm>
                <a:off x="3615425" y="3717475"/>
                <a:ext cx="38650" cy="32075"/>
              </a:xfrm>
              <a:custGeom>
                <a:avLst/>
                <a:gdLst/>
                <a:ahLst/>
                <a:cxnLst/>
                <a:rect l="l" t="t" r="r" b="b"/>
                <a:pathLst>
                  <a:path w="1546" h="1283" extrusionOk="0">
                    <a:moveTo>
                      <a:pt x="1502" y="0"/>
                    </a:moveTo>
                    <a:lnTo>
                      <a:pt x="0" y="1260"/>
                    </a:lnTo>
                    <a:lnTo>
                      <a:pt x="66" y="1282"/>
                    </a:lnTo>
                    <a:lnTo>
                      <a:pt x="1546" y="55"/>
                    </a:lnTo>
                    <a:lnTo>
                      <a:pt x="1502" y="33"/>
                    </a:lnTo>
                    <a:lnTo>
                      <a:pt x="15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5"/>
              <p:cNvSpPr/>
              <p:nvPr/>
            </p:nvSpPr>
            <p:spPr>
              <a:xfrm>
                <a:off x="3752350" y="3745675"/>
                <a:ext cx="26875" cy="42475"/>
              </a:xfrm>
              <a:custGeom>
                <a:avLst/>
                <a:gdLst/>
                <a:ahLst/>
                <a:cxnLst/>
                <a:rect l="l" t="t" r="r" b="b"/>
                <a:pathLst>
                  <a:path w="1075" h="1699" extrusionOk="0">
                    <a:moveTo>
                      <a:pt x="1020" y="1"/>
                    </a:moveTo>
                    <a:lnTo>
                      <a:pt x="1" y="1622"/>
                    </a:lnTo>
                    <a:lnTo>
                      <a:pt x="45" y="1633"/>
                    </a:lnTo>
                    <a:lnTo>
                      <a:pt x="12" y="1699"/>
                    </a:lnTo>
                    <a:lnTo>
                      <a:pt x="1075" y="11"/>
                    </a:lnTo>
                    <a:lnTo>
                      <a:pt x="1031" y="45"/>
                    </a:lnTo>
                    <a:lnTo>
                      <a:pt x="10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5"/>
              <p:cNvSpPr/>
              <p:nvPr/>
            </p:nvSpPr>
            <p:spPr>
              <a:xfrm>
                <a:off x="3733475" y="3689275"/>
                <a:ext cx="34250" cy="11225"/>
              </a:xfrm>
              <a:custGeom>
                <a:avLst/>
                <a:gdLst/>
                <a:ahLst/>
                <a:cxnLst/>
                <a:rect l="l" t="t" r="r" b="b"/>
                <a:pathLst>
                  <a:path w="1370" h="449" extrusionOk="0">
                    <a:moveTo>
                      <a:pt x="1" y="0"/>
                    </a:moveTo>
                    <a:lnTo>
                      <a:pt x="33" y="44"/>
                    </a:lnTo>
                    <a:lnTo>
                      <a:pt x="11" y="76"/>
                    </a:lnTo>
                    <a:lnTo>
                      <a:pt x="1369" y="449"/>
                    </a:lnTo>
                    <a:lnTo>
                      <a:pt x="1369" y="417"/>
                    </a:lnTo>
                    <a:lnTo>
                      <a:pt x="1369" y="383"/>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5"/>
              <p:cNvSpPr/>
              <p:nvPr/>
            </p:nvSpPr>
            <p:spPr>
              <a:xfrm>
                <a:off x="3699775" y="3622450"/>
                <a:ext cx="6325" cy="27125"/>
              </a:xfrm>
              <a:custGeom>
                <a:avLst/>
                <a:gdLst/>
                <a:ahLst/>
                <a:cxnLst/>
                <a:rect l="l" t="t" r="r" b="b"/>
                <a:pathLst>
                  <a:path w="253" h="1085" extrusionOk="0">
                    <a:moveTo>
                      <a:pt x="187" y="0"/>
                    </a:moveTo>
                    <a:lnTo>
                      <a:pt x="1" y="1062"/>
                    </a:lnTo>
                    <a:lnTo>
                      <a:pt x="34" y="1052"/>
                    </a:lnTo>
                    <a:lnTo>
                      <a:pt x="66" y="1084"/>
                    </a:lnTo>
                    <a:lnTo>
                      <a:pt x="253" y="22"/>
                    </a:lnTo>
                    <a:lnTo>
                      <a:pt x="220" y="11"/>
                    </a:lnTo>
                    <a:lnTo>
                      <a:pt x="1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5"/>
              <p:cNvSpPr/>
              <p:nvPr/>
            </p:nvSpPr>
            <p:spPr>
              <a:xfrm>
                <a:off x="3610775" y="3650100"/>
                <a:ext cx="41100" cy="15350"/>
              </a:xfrm>
              <a:custGeom>
                <a:avLst/>
                <a:gdLst/>
                <a:ahLst/>
                <a:cxnLst/>
                <a:rect l="l" t="t" r="r" b="b"/>
                <a:pathLst>
                  <a:path w="1644" h="614" extrusionOk="0">
                    <a:moveTo>
                      <a:pt x="33" y="0"/>
                    </a:moveTo>
                    <a:lnTo>
                      <a:pt x="23" y="22"/>
                    </a:lnTo>
                    <a:lnTo>
                      <a:pt x="1" y="55"/>
                    </a:lnTo>
                    <a:lnTo>
                      <a:pt x="1600" y="614"/>
                    </a:lnTo>
                    <a:lnTo>
                      <a:pt x="1600" y="581"/>
                    </a:lnTo>
                    <a:lnTo>
                      <a:pt x="1644" y="570"/>
                    </a:lnTo>
                    <a:lnTo>
                      <a:pt x="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5"/>
              <p:cNvSpPr/>
              <p:nvPr/>
            </p:nvSpPr>
            <p:spPr>
              <a:xfrm>
                <a:off x="3575175" y="3683250"/>
                <a:ext cx="3025" cy="50400"/>
              </a:xfrm>
              <a:custGeom>
                <a:avLst/>
                <a:gdLst/>
                <a:ahLst/>
                <a:cxnLst/>
                <a:rect l="l" t="t" r="r" b="b"/>
                <a:pathLst>
                  <a:path w="121" h="2016" extrusionOk="0">
                    <a:moveTo>
                      <a:pt x="0" y="0"/>
                    </a:moveTo>
                    <a:lnTo>
                      <a:pt x="66" y="2016"/>
                    </a:lnTo>
                    <a:lnTo>
                      <a:pt x="88" y="1928"/>
                    </a:lnTo>
                    <a:lnTo>
                      <a:pt x="121" y="1939"/>
                    </a:lnTo>
                    <a:lnTo>
                      <a:pt x="55" y="0"/>
                    </a:lnTo>
                    <a:lnTo>
                      <a:pt x="22" y="22"/>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5"/>
              <p:cNvSpPr/>
              <p:nvPr/>
            </p:nvSpPr>
            <p:spPr>
              <a:xfrm>
                <a:off x="3559300" y="3765950"/>
                <a:ext cx="7675" cy="3025"/>
              </a:xfrm>
              <a:custGeom>
                <a:avLst/>
                <a:gdLst/>
                <a:ahLst/>
                <a:cxnLst/>
                <a:rect l="l" t="t" r="r" b="b"/>
                <a:pathLst>
                  <a:path w="307" h="121" extrusionOk="0">
                    <a:moveTo>
                      <a:pt x="0" y="1"/>
                    </a:moveTo>
                    <a:lnTo>
                      <a:pt x="22" y="55"/>
                    </a:lnTo>
                    <a:lnTo>
                      <a:pt x="307" y="121"/>
                    </a:lnTo>
                    <a:lnTo>
                      <a:pt x="274" y="77"/>
                    </a:lnTo>
                    <a:lnTo>
                      <a:pt x="285" y="5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5"/>
              <p:cNvSpPr/>
              <p:nvPr/>
            </p:nvSpPr>
            <p:spPr>
              <a:xfrm>
                <a:off x="3596525" y="3805400"/>
                <a:ext cx="5225" cy="14525"/>
              </a:xfrm>
              <a:custGeom>
                <a:avLst/>
                <a:gdLst/>
                <a:ahLst/>
                <a:cxnLst/>
                <a:rect l="l" t="t" r="r" b="b"/>
                <a:pathLst>
                  <a:path w="209" h="581" extrusionOk="0">
                    <a:moveTo>
                      <a:pt x="1" y="0"/>
                    </a:moveTo>
                    <a:lnTo>
                      <a:pt x="143" y="537"/>
                    </a:lnTo>
                    <a:lnTo>
                      <a:pt x="209" y="580"/>
                    </a:lnTo>
                    <a:lnTo>
                      <a:pt x="77" y="44"/>
                    </a:lnTo>
                    <a:lnTo>
                      <a:pt x="45" y="55"/>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5"/>
              <p:cNvSpPr/>
              <p:nvPr/>
            </p:nvSpPr>
            <p:spPr>
              <a:xfrm>
                <a:off x="3619000" y="3607925"/>
                <a:ext cx="43850" cy="15350"/>
              </a:xfrm>
              <a:custGeom>
                <a:avLst/>
                <a:gdLst/>
                <a:ahLst/>
                <a:cxnLst/>
                <a:rect l="l" t="t" r="r" b="b"/>
                <a:pathLst>
                  <a:path w="1754" h="614" extrusionOk="0">
                    <a:moveTo>
                      <a:pt x="1632" y="0"/>
                    </a:moveTo>
                    <a:lnTo>
                      <a:pt x="0" y="581"/>
                    </a:lnTo>
                    <a:lnTo>
                      <a:pt x="88" y="581"/>
                    </a:lnTo>
                    <a:lnTo>
                      <a:pt x="77" y="614"/>
                    </a:lnTo>
                    <a:lnTo>
                      <a:pt x="1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23" name="Google Shape;623;p25"/>
          <p:cNvGrpSpPr/>
          <p:nvPr/>
        </p:nvGrpSpPr>
        <p:grpSpPr>
          <a:xfrm>
            <a:off x="860063" y="2023088"/>
            <a:ext cx="7522718" cy="644100"/>
            <a:chOff x="860063" y="1625607"/>
            <a:chExt cx="7522718" cy="644100"/>
          </a:xfrm>
        </p:grpSpPr>
        <p:sp>
          <p:nvSpPr>
            <p:cNvPr id="624" name="Google Shape;624;p25"/>
            <p:cNvSpPr/>
            <p:nvPr/>
          </p:nvSpPr>
          <p:spPr>
            <a:xfrm>
              <a:off x="860063" y="1625607"/>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A</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625" name="Google Shape;625;p25"/>
            <p:cNvSpPr/>
            <p:nvPr/>
          </p:nvSpPr>
          <p:spPr>
            <a:xfrm>
              <a:off x="3114173" y="1625607"/>
              <a:ext cx="644100" cy="644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B</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626" name="Google Shape;626;p25"/>
            <p:cNvSpPr/>
            <p:nvPr/>
          </p:nvSpPr>
          <p:spPr>
            <a:xfrm>
              <a:off x="5569764" y="1625607"/>
              <a:ext cx="644100" cy="644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C</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627" name="Google Shape;627;p25"/>
            <p:cNvSpPr/>
            <p:nvPr/>
          </p:nvSpPr>
          <p:spPr>
            <a:xfrm>
              <a:off x="7738681" y="1625607"/>
              <a:ext cx="644100" cy="644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D</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cxnSp>
          <p:nvCxnSpPr>
            <p:cNvPr id="628" name="Google Shape;628;p25"/>
            <p:cNvCxnSpPr>
              <a:stCxn id="624" idx="6"/>
              <a:endCxn id="625" idx="2"/>
            </p:cNvCxnSpPr>
            <p:nvPr/>
          </p:nvCxnSpPr>
          <p:spPr>
            <a:xfrm>
              <a:off x="1504163" y="1947657"/>
              <a:ext cx="1610010" cy="0"/>
            </a:xfrm>
            <a:prstGeom prst="straightConnector1">
              <a:avLst/>
            </a:prstGeom>
            <a:noFill/>
            <a:ln w="19050" cap="flat" cmpd="sng">
              <a:solidFill>
                <a:schemeClr val="accent5"/>
              </a:solidFill>
              <a:prstDash val="solid"/>
              <a:round/>
              <a:headEnd type="none" w="med" len="med"/>
              <a:tailEnd type="none" w="med" len="med"/>
            </a:ln>
          </p:spPr>
        </p:cxnSp>
        <p:cxnSp>
          <p:nvCxnSpPr>
            <p:cNvPr id="629" name="Google Shape;629;p25"/>
            <p:cNvCxnSpPr>
              <a:stCxn id="625" idx="6"/>
              <a:endCxn id="626" idx="2"/>
            </p:cNvCxnSpPr>
            <p:nvPr/>
          </p:nvCxnSpPr>
          <p:spPr>
            <a:xfrm>
              <a:off x="3758273" y="1947657"/>
              <a:ext cx="1811491" cy="0"/>
            </a:xfrm>
            <a:prstGeom prst="straightConnector1">
              <a:avLst/>
            </a:prstGeom>
            <a:noFill/>
            <a:ln w="19050" cap="flat" cmpd="sng">
              <a:solidFill>
                <a:schemeClr val="accent5"/>
              </a:solidFill>
              <a:prstDash val="solid"/>
              <a:round/>
              <a:headEnd type="none" w="med" len="med"/>
              <a:tailEnd type="none" w="med" len="med"/>
            </a:ln>
          </p:spPr>
        </p:cxnSp>
        <p:cxnSp>
          <p:nvCxnSpPr>
            <p:cNvPr id="630" name="Google Shape;630;p25"/>
            <p:cNvCxnSpPr>
              <a:cxnSpLocks/>
              <a:stCxn id="626" idx="6"/>
              <a:endCxn id="627" idx="2"/>
            </p:cNvCxnSpPr>
            <p:nvPr/>
          </p:nvCxnSpPr>
          <p:spPr>
            <a:xfrm>
              <a:off x="6213864" y="1947657"/>
              <a:ext cx="1524817" cy="0"/>
            </a:xfrm>
            <a:prstGeom prst="straightConnector1">
              <a:avLst/>
            </a:prstGeom>
            <a:noFill/>
            <a:ln w="19050" cap="flat" cmpd="sng">
              <a:solidFill>
                <a:schemeClr val="accent5"/>
              </a:solidFill>
              <a:prstDash val="solid"/>
              <a:round/>
              <a:headEnd type="none" w="med" len="med"/>
              <a:tailEnd type="none" w="med" len="med"/>
            </a:ln>
          </p:spPr>
        </p:cxnSp>
      </p:grpSp>
      <p:sp>
        <p:nvSpPr>
          <p:cNvPr id="9" name="Google Shape;511;p25">
            <a:extLst>
              <a:ext uri="{FF2B5EF4-FFF2-40B4-BE49-F238E27FC236}">
                <a16:creationId xmlns:a16="http://schemas.microsoft.com/office/drawing/2014/main" xmlns="" id="{C4CA0C34-6E78-B74B-5518-40C043967139}"/>
              </a:ext>
            </a:extLst>
          </p:cNvPr>
          <p:cNvSpPr txBox="1"/>
          <p:nvPr/>
        </p:nvSpPr>
        <p:spPr>
          <a:xfrm>
            <a:off x="2293050" y="2905483"/>
            <a:ext cx="2273839"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hlink"/>
              </a:buClr>
              <a:buSzPts val="1100"/>
              <a:buNone/>
              <a:defRPr sz="2000">
                <a:solidFill>
                  <a:schemeClr val="dk1"/>
                </a:solidFill>
                <a:latin typeface="Roboto"/>
                <a:ea typeface="Roboto"/>
              </a:defRPr>
            </a:lvl1pPr>
          </a:lstStyle>
          <a:p>
            <a:r>
              <a:rPr lang="en-US" dirty="0" err="1"/>
              <a:t>Động</a:t>
            </a:r>
            <a:r>
              <a:rPr lang="en-US" dirty="0"/>
              <a:t> </a:t>
            </a:r>
            <a:r>
              <a:rPr lang="en-US" dirty="0" err="1"/>
              <a:t>năng</a:t>
            </a:r>
            <a:r>
              <a:rPr lang="en-US" dirty="0"/>
              <a:t> </a:t>
            </a:r>
            <a:r>
              <a:rPr lang="en-US" dirty="0" err="1"/>
              <a:t>và</a:t>
            </a:r>
            <a:r>
              <a:rPr lang="en-US" dirty="0"/>
              <a:t> </a:t>
            </a:r>
            <a:r>
              <a:rPr lang="en-US" dirty="0" err="1"/>
              <a:t>thế</a:t>
            </a:r>
            <a:r>
              <a:rPr lang="en-US" dirty="0"/>
              <a:t> </a:t>
            </a:r>
            <a:r>
              <a:rPr lang="en-US" dirty="0" err="1"/>
              <a:t>năng</a:t>
            </a:r>
            <a:r>
              <a:rPr lang="en-US" dirty="0"/>
              <a:t> </a:t>
            </a:r>
            <a:r>
              <a:rPr lang="en-US" dirty="0" err="1"/>
              <a:t>đều</a:t>
            </a:r>
            <a:r>
              <a:rPr lang="en-US" dirty="0"/>
              <a:t> </a:t>
            </a:r>
            <a:r>
              <a:rPr lang="en-US" dirty="0" err="1"/>
              <a:t>tăng</a:t>
            </a:r>
            <a:r>
              <a:rPr lang="en-US" dirty="0"/>
              <a:t>.</a:t>
            </a:r>
            <a:endParaRPr dirty="0">
              <a:sym typeface="Roboto"/>
            </a:endParaRPr>
          </a:p>
        </p:txBody>
      </p:sp>
      <p:sp>
        <p:nvSpPr>
          <p:cNvPr id="10" name="Google Shape;511;p25">
            <a:extLst>
              <a:ext uri="{FF2B5EF4-FFF2-40B4-BE49-F238E27FC236}">
                <a16:creationId xmlns:a16="http://schemas.microsoft.com/office/drawing/2014/main" xmlns="" id="{EA9D32EA-C3EB-F933-4B5E-A611D1D1EB01}"/>
              </a:ext>
            </a:extLst>
          </p:cNvPr>
          <p:cNvSpPr txBox="1"/>
          <p:nvPr/>
        </p:nvSpPr>
        <p:spPr>
          <a:xfrm>
            <a:off x="4577112" y="2913268"/>
            <a:ext cx="2217968"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hlink"/>
              </a:buClr>
              <a:buSzPts val="1100"/>
              <a:buNone/>
              <a:defRPr sz="2000">
                <a:solidFill>
                  <a:schemeClr val="dk1"/>
                </a:solidFill>
                <a:latin typeface="Roboto"/>
                <a:ea typeface="Roboto"/>
              </a:defRPr>
            </a:lvl1pPr>
          </a:lstStyle>
          <a:p>
            <a:r>
              <a:rPr lang="en-US" dirty="0" err="1"/>
              <a:t>Động</a:t>
            </a:r>
            <a:r>
              <a:rPr lang="en-US" dirty="0"/>
              <a:t> </a:t>
            </a:r>
            <a:r>
              <a:rPr lang="en-US" dirty="0" err="1"/>
              <a:t>năng</a:t>
            </a:r>
            <a:r>
              <a:rPr lang="en-US" dirty="0"/>
              <a:t> </a:t>
            </a:r>
            <a:r>
              <a:rPr lang="en-US" dirty="0" err="1"/>
              <a:t>và</a:t>
            </a:r>
            <a:r>
              <a:rPr lang="en-US" dirty="0"/>
              <a:t> </a:t>
            </a:r>
            <a:r>
              <a:rPr lang="en-US" dirty="0" err="1"/>
              <a:t>thế</a:t>
            </a:r>
            <a:r>
              <a:rPr lang="en-US" dirty="0"/>
              <a:t> </a:t>
            </a:r>
            <a:r>
              <a:rPr lang="en-US" dirty="0" err="1"/>
              <a:t>năng</a:t>
            </a:r>
            <a:r>
              <a:rPr lang="en-US" dirty="0"/>
              <a:t> </a:t>
            </a:r>
            <a:r>
              <a:rPr lang="en-US" dirty="0" err="1"/>
              <a:t>đều</a:t>
            </a:r>
            <a:r>
              <a:rPr lang="en-US" dirty="0"/>
              <a:t> </a:t>
            </a:r>
            <a:r>
              <a:rPr lang="en-US" dirty="0" err="1"/>
              <a:t>giảm</a:t>
            </a:r>
            <a:r>
              <a:rPr lang="en-US" dirty="0"/>
              <a:t>.</a:t>
            </a:r>
            <a:endParaRPr dirty="0">
              <a:sym typeface="Roboto"/>
            </a:endParaRPr>
          </a:p>
        </p:txBody>
      </p:sp>
      <p:sp>
        <p:nvSpPr>
          <p:cNvPr id="11" name="Google Shape;511;p25">
            <a:extLst>
              <a:ext uri="{FF2B5EF4-FFF2-40B4-BE49-F238E27FC236}">
                <a16:creationId xmlns:a16="http://schemas.microsoft.com/office/drawing/2014/main" xmlns="" id="{438C893C-02C9-55FA-7A20-C0A0993FD1FB}"/>
              </a:ext>
            </a:extLst>
          </p:cNvPr>
          <p:cNvSpPr txBox="1"/>
          <p:nvPr/>
        </p:nvSpPr>
        <p:spPr>
          <a:xfrm>
            <a:off x="6800192" y="2921053"/>
            <a:ext cx="2217968"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hlink"/>
              </a:buClr>
              <a:buSzPts val="1100"/>
              <a:buNone/>
              <a:defRPr sz="2000">
                <a:solidFill>
                  <a:schemeClr val="dk1"/>
                </a:solidFill>
                <a:latin typeface="Roboto"/>
                <a:ea typeface="Roboto"/>
              </a:defRPr>
            </a:lvl1pPr>
          </a:lstStyle>
          <a:p>
            <a:r>
              <a:rPr lang="en-US" dirty="0" err="1"/>
              <a:t>Động</a:t>
            </a:r>
            <a:r>
              <a:rPr lang="en-US" dirty="0"/>
              <a:t> </a:t>
            </a:r>
            <a:r>
              <a:rPr lang="en-US" dirty="0" err="1"/>
              <a:t>năng</a:t>
            </a:r>
            <a:r>
              <a:rPr lang="en-US" dirty="0"/>
              <a:t> </a:t>
            </a:r>
            <a:r>
              <a:rPr lang="en-US" dirty="0" err="1"/>
              <a:t>giảm</a:t>
            </a:r>
            <a:r>
              <a:rPr lang="en-US" dirty="0"/>
              <a:t>, </a:t>
            </a:r>
            <a:r>
              <a:rPr lang="en-US" dirty="0" err="1"/>
              <a:t>thế</a:t>
            </a:r>
            <a:r>
              <a:rPr lang="en-US" dirty="0"/>
              <a:t> </a:t>
            </a:r>
            <a:r>
              <a:rPr lang="en-US" dirty="0" err="1"/>
              <a:t>năng</a:t>
            </a:r>
            <a:r>
              <a:rPr lang="en-US" dirty="0"/>
              <a:t> </a:t>
            </a:r>
            <a:r>
              <a:rPr lang="en-US" dirty="0" err="1"/>
              <a:t>tăng</a:t>
            </a:r>
            <a:r>
              <a:rPr lang="en-US" dirty="0"/>
              <a:t>.</a:t>
            </a:r>
            <a:endParaRPr dirty="0">
              <a:sym typeface="Roboto"/>
            </a:endParaRPr>
          </a:p>
        </p:txBody>
      </p:sp>
      <p:sp>
        <p:nvSpPr>
          <p:cNvPr id="12" name="Rectangle: Rounded Corners 11">
            <a:extLst>
              <a:ext uri="{FF2B5EF4-FFF2-40B4-BE49-F238E27FC236}">
                <a16:creationId xmlns:a16="http://schemas.microsoft.com/office/drawing/2014/main" xmlns="" id="{683E06FB-5CD2-F005-BE86-D9D48BF06CA6}"/>
              </a:ext>
            </a:extLst>
          </p:cNvPr>
          <p:cNvSpPr/>
          <p:nvPr/>
        </p:nvSpPr>
        <p:spPr>
          <a:xfrm>
            <a:off x="6857964" y="1928131"/>
            <a:ext cx="2087774" cy="1738517"/>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sp>
        <p:nvSpPr>
          <p:cNvPr id="1339" name="Google Shape;1339;p31"/>
          <p:cNvSpPr txBox="1"/>
          <p:nvPr/>
        </p:nvSpPr>
        <p:spPr>
          <a:xfrm>
            <a:off x="720000" y="1727692"/>
            <a:ext cx="1001055" cy="466868"/>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a:solidFill>
                  <a:schemeClr val="lt1"/>
                </a:solidFill>
                <a:latin typeface="Fira Sans Extra Condensed SemiBold"/>
                <a:ea typeface="Fira Sans Extra Condensed SemiBold"/>
                <a:cs typeface="Fira Sans Extra Condensed SemiBold"/>
                <a:sym typeface="Fira Sans Extra Condensed SemiBold"/>
              </a:rPr>
              <a:t>A</a:t>
            </a:r>
            <a:endParaRPr sz="32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1340" name="Google Shape;1340;p31"/>
          <p:cNvSpPr txBox="1"/>
          <p:nvPr/>
        </p:nvSpPr>
        <p:spPr>
          <a:xfrm>
            <a:off x="301965" y="2425953"/>
            <a:ext cx="1907836" cy="11783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hlink"/>
              </a:buClr>
              <a:buSzPts val="1100"/>
              <a:buNone/>
              <a:defRPr sz="2000">
                <a:solidFill>
                  <a:schemeClr val="dk1"/>
                </a:solidFill>
                <a:latin typeface="Roboto"/>
                <a:ea typeface="Roboto"/>
              </a:defRPr>
            </a:lvl1pPr>
          </a:lstStyle>
          <a:p>
            <a:r>
              <a:rPr lang="vi-VN" sz="2400" dirty="0"/>
              <a:t>Mũi tên được bắn đi từ cung.</a:t>
            </a:r>
            <a:endParaRPr sz="2400" dirty="0">
              <a:sym typeface="Roboto"/>
            </a:endParaRPr>
          </a:p>
        </p:txBody>
      </p:sp>
      <p:sp>
        <p:nvSpPr>
          <p:cNvPr id="1342" name="Google Shape;1342;p31"/>
          <p:cNvSpPr txBox="1"/>
          <p:nvPr/>
        </p:nvSpPr>
        <p:spPr>
          <a:xfrm>
            <a:off x="2934948" y="1727692"/>
            <a:ext cx="1001055" cy="466868"/>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chemeClr val="lt1"/>
                </a:solidFill>
                <a:latin typeface="Fira Sans Extra Condensed SemiBold"/>
                <a:ea typeface="Fira Sans Extra Condensed SemiBold"/>
                <a:cs typeface="Fira Sans Extra Condensed SemiBold"/>
                <a:sym typeface="Fira Sans Extra Condensed SemiBold"/>
              </a:rPr>
              <a:t>B</a:t>
            </a:r>
            <a:endParaRPr sz="32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1346" name="Google Shape;1346;p31"/>
          <p:cNvSpPr txBox="1"/>
          <p:nvPr/>
        </p:nvSpPr>
        <p:spPr>
          <a:xfrm>
            <a:off x="7457816" y="1727692"/>
            <a:ext cx="1001055" cy="466868"/>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chemeClr val="lt1"/>
                </a:solidFill>
                <a:latin typeface="Fira Sans Extra Condensed SemiBold"/>
                <a:ea typeface="Fira Sans Extra Condensed SemiBold"/>
                <a:cs typeface="Fira Sans Extra Condensed SemiBold"/>
                <a:sym typeface="Fira Sans Extra Condensed SemiBold"/>
              </a:rPr>
              <a:t>D</a:t>
            </a:r>
            <a:endParaRPr sz="32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1347" name="Google Shape;1347;p31"/>
          <p:cNvSpPr txBox="1">
            <a:spLocks noGrp="1"/>
          </p:cNvSpPr>
          <p:nvPr>
            <p:ph type="title"/>
          </p:nvPr>
        </p:nvSpPr>
        <p:spPr>
          <a:xfrm>
            <a:off x="349624" y="399467"/>
            <a:ext cx="8074376" cy="101895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n-US" dirty="0" err="1"/>
              <a:t>Câu</a:t>
            </a:r>
            <a:r>
              <a:rPr lang="en" dirty="0"/>
              <a:t> 6: </a:t>
            </a:r>
            <a:r>
              <a:rPr lang="vi-VN" dirty="0"/>
              <a:t>Trong các trường hợp sau, trường hợp nào có sự chuyển hóa thế năng thành động năng?</a:t>
            </a:r>
            <a:r>
              <a:rPr lang="en" dirty="0"/>
              <a:t> </a:t>
            </a:r>
            <a:endParaRPr dirty="0"/>
          </a:p>
        </p:txBody>
      </p:sp>
      <p:grpSp>
        <p:nvGrpSpPr>
          <p:cNvPr id="1348" name="Google Shape;1348;p31"/>
          <p:cNvGrpSpPr/>
          <p:nvPr/>
        </p:nvGrpSpPr>
        <p:grpSpPr>
          <a:xfrm>
            <a:off x="2481557" y="3855407"/>
            <a:ext cx="6575062" cy="1288093"/>
            <a:chOff x="525050" y="1778390"/>
            <a:chExt cx="8099400" cy="1586720"/>
          </a:xfrm>
        </p:grpSpPr>
        <p:cxnSp>
          <p:nvCxnSpPr>
            <p:cNvPr id="1349" name="Google Shape;1349;p31"/>
            <p:cNvCxnSpPr/>
            <p:nvPr/>
          </p:nvCxnSpPr>
          <p:spPr>
            <a:xfrm>
              <a:off x="525050" y="3321413"/>
              <a:ext cx="8099400" cy="0"/>
            </a:xfrm>
            <a:prstGeom prst="straightConnector1">
              <a:avLst/>
            </a:prstGeom>
            <a:noFill/>
            <a:ln w="19050" cap="flat" cmpd="sng">
              <a:solidFill>
                <a:schemeClr val="accent5"/>
              </a:solidFill>
              <a:prstDash val="solid"/>
              <a:round/>
              <a:headEnd type="oval" w="med" len="med"/>
              <a:tailEnd type="triangle" w="med" len="med"/>
            </a:ln>
          </p:spPr>
        </p:cxnSp>
        <p:grpSp>
          <p:nvGrpSpPr>
            <p:cNvPr id="1350" name="Google Shape;1350;p31"/>
            <p:cNvGrpSpPr/>
            <p:nvPr/>
          </p:nvGrpSpPr>
          <p:grpSpPr>
            <a:xfrm>
              <a:off x="870610" y="1778390"/>
              <a:ext cx="7553584" cy="1586720"/>
              <a:chOff x="870610" y="1778390"/>
              <a:chExt cx="7553584" cy="1586720"/>
            </a:xfrm>
          </p:grpSpPr>
          <p:grpSp>
            <p:nvGrpSpPr>
              <p:cNvPr id="1351" name="Google Shape;1351;p31"/>
              <p:cNvGrpSpPr/>
              <p:nvPr/>
            </p:nvGrpSpPr>
            <p:grpSpPr>
              <a:xfrm flipH="1">
                <a:off x="870610" y="1942622"/>
                <a:ext cx="1299484" cy="1374557"/>
                <a:chOff x="3565575" y="1771900"/>
                <a:chExt cx="795375" cy="841325"/>
              </a:xfrm>
            </p:grpSpPr>
            <p:sp>
              <p:nvSpPr>
                <p:cNvPr id="1352" name="Google Shape;1352;p31"/>
                <p:cNvSpPr/>
                <p:nvPr/>
              </p:nvSpPr>
              <p:spPr>
                <a:xfrm>
                  <a:off x="3930675" y="2474875"/>
                  <a:ext cx="144350" cy="95900"/>
                </a:xfrm>
                <a:custGeom>
                  <a:avLst/>
                  <a:gdLst/>
                  <a:ahLst/>
                  <a:cxnLst/>
                  <a:rect l="l" t="t" r="r" b="b"/>
                  <a:pathLst>
                    <a:path w="5774" h="3836" extrusionOk="0">
                      <a:moveTo>
                        <a:pt x="4396" y="1"/>
                      </a:moveTo>
                      <a:cubicBezTo>
                        <a:pt x="4177" y="1"/>
                        <a:pt x="4324" y="463"/>
                        <a:pt x="4054" y="615"/>
                      </a:cubicBezTo>
                      <a:cubicBezTo>
                        <a:pt x="3953" y="663"/>
                        <a:pt x="3810" y="680"/>
                        <a:pt x="3662" y="680"/>
                      </a:cubicBezTo>
                      <a:cubicBezTo>
                        <a:pt x="3344" y="680"/>
                        <a:pt x="3002" y="603"/>
                        <a:pt x="3002" y="603"/>
                      </a:cubicBezTo>
                      <a:cubicBezTo>
                        <a:pt x="3002" y="603"/>
                        <a:pt x="2454" y="1842"/>
                        <a:pt x="1413" y="2258"/>
                      </a:cubicBezTo>
                      <a:cubicBezTo>
                        <a:pt x="0" y="2838"/>
                        <a:pt x="175" y="3835"/>
                        <a:pt x="175" y="3835"/>
                      </a:cubicBezTo>
                      <a:cubicBezTo>
                        <a:pt x="175" y="3835"/>
                        <a:pt x="181" y="3836"/>
                        <a:pt x="191" y="3836"/>
                      </a:cubicBezTo>
                      <a:cubicBezTo>
                        <a:pt x="305" y="3836"/>
                        <a:pt x="1034" y="3817"/>
                        <a:pt x="2169" y="3375"/>
                      </a:cubicBezTo>
                      <a:cubicBezTo>
                        <a:pt x="3133" y="3013"/>
                        <a:pt x="4174" y="2828"/>
                        <a:pt x="4974" y="2521"/>
                      </a:cubicBezTo>
                      <a:cubicBezTo>
                        <a:pt x="5773" y="2214"/>
                        <a:pt x="5697" y="1611"/>
                        <a:pt x="5697" y="1611"/>
                      </a:cubicBezTo>
                      <a:cubicBezTo>
                        <a:pt x="5697" y="1611"/>
                        <a:pt x="4886" y="12"/>
                        <a:pt x="4404" y="1"/>
                      </a:cubicBezTo>
                      <a:cubicBezTo>
                        <a:pt x="4401" y="1"/>
                        <a:pt x="4399" y="1"/>
                        <a:pt x="43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1"/>
                <p:cNvSpPr/>
                <p:nvPr/>
              </p:nvSpPr>
              <p:spPr>
                <a:xfrm>
                  <a:off x="3965175" y="2120750"/>
                  <a:ext cx="109850" cy="376075"/>
                </a:xfrm>
                <a:custGeom>
                  <a:avLst/>
                  <a:gdLst/>
                  <a:ahLst/>
                  <a:cxnLst/>
                  <a:rect l="l" t="t" r="r" b="b"/>
                  <a:pathLst>
                    <a:path w="4394" h="15043" extrusionOk="0">
                      <a:moveTo>
                        <a:pt x="4393" y="1"/>
                      </a:moveTo>
                      <a:lnTo>
                        <a:pt x="384" y="351"/>
                      </a:lnTo>
                      <a:lnTo>
                        <a:pt x="1" y="6826"/>
                      </a:lnTo>
                      <a:lnTo>
                        <a:pt x="1786" y="15043"/>
                      </a:lnTo>
                      <a:lnTo>
                        <a:pt x="3243" y="14802"/>
                      </a:lnTo>
                      <a:cubicBezTo>
                        <a:pt x="3243" y="14802"/>
                        <a:pt x="2170" y="8283"/>
                        <a:pt x="2421" y="6826"/>
                      </a:cubicBezTo>
                      <a:cubicBezTo>
                        <a:pt x="2674" y="5369"/>
                        <a:pt x="4393" y="1"/>
                        <a:pt x="4393"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1"/>
                <p:cNvSpPr/>
                <p:nvPr/>
              </p:nvSpPr>
              <p:spPr>
                <a:xfrm>
                  <a:off x="3925450" y="2115875"/>
                  <a:ext cx="149575" cy="156400"/>
                </a:xfrm>
                <a:custGeom>
                  <a:avLst/>
                  <a:gdLst/>
                  <a:ahLst/>
                  <a:cxnLst/>
                  <a:rect l="l" t="t" r="r" b="b"/>
                  <a:pathLst>
                    <a:path w="5983" h="6256" extrusionOk="0">
                      <a:moveTo>
                        <a:pt x="4089" y="1"/>
                      </a:moveTo>
                      <a:cubicBezTo>
                        <a:pt x="3550" y="1"/>
                        <a:pt x="2915" y="42"/>
                        <a:pt x="2214" y="163"/>
                      </a:cubicBezTo>
                      <a:cubicBezTo>
                        <a:pt x="1" y="546"/>
                        <a:pt x="88" y="5378"/>
                        <a:pt x="88" y="5378"/>
                      </a:cubicBezTo>
                      <a:cubicBezTo>
                        <a:pt x="88" y="5378"/>
                        <a:pt x="143" y="5816"/>
                        <a:pt x="1108" y="6155"/>
                      </a:cubicBezTo>
                      <a:cubicBezTo>
                        <a:pt x="1311" y="6227"/>
                        <a:pt x="1586" y="6255"/>
                        <a:pt x="1893" y="6255"/>
                      </a:cubicBezTo>
                      <a:cubicBezTo>
                        <a:pt x="3040" y="6255"/>
                        <a:pt x="4635" y="5860"/>
                        <a:pt x="4635" y="5860"/>
                      </a:cubicBezTo>
                      <a:lnTo>
                        <a:pt x="5982" y="196"/>
                      </a:lnTo>
                      <a:cubicBezTo>
                        <a:pt x="5982" y="196"/>
                        <a:pt x="5259" y="1"/>
                        <a:pt x="40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1"/>
                <p:cNvSpPr/>
                <p:nvPr/>
              </p:nvSpPr>
              <p:spPr>
                <a:xfrm>
                  <a:off x="3579275" y="2308375"/>
                  <a:ext cx="290875" cy="290875"/>
                </a:xfrm>
                <a:custGeom>
                  <a:avLst/>
                  <a:gdLst/>
                  <a:ahLst/>
                  <a:cxnLst/>
                  <a:rect l="l" t="t" r="r" b="b"/>
                  <a:pathLst>
                    <a:path w="11635" h="11635" extrusionOk="0">
                      <a:moveTo>
                        <a:pt x="5818" y="559"/>
                      </a:moveTo>
                      <a:cubicBezTo>
                        <a:pt x="8721" y="559"/>
                        <a:pt x="11076" y="2914"/>
                        <a:pt x="11076" y="5817"/>
                      </a:cubicBezTo>
                      <a:cubicBezTo>
                        <a:pt x="11076" y="8721"/>
                        <a:pt x="8721" y="11076"/>
                        <a:pt x="5818" y="11076"/>
                      </a:cubicBezTo>
                      <a:cubicBezTo>
                        <a:pt x="2926" y="11076"/>
                        <a:pt x="559" y="8721"/>
                        <a:pt x="559" y="5817"/>
                      </a:cubicBezTo>
                      <a:cubicBezTo>
                        <a:pt x="559" y="2914"/>
                        <a:pt x="2926" y="559"/>
                        <a:pt x="5818" y="559"/>
                      </a:cubicBezTo>
                      <a:close/>
                      <a:moveTo>
                        <a:pt x="5818" y="0"/>
                      </a:moveTo>
                      <a:cubicBezTo>
                        <a:pt x="2608" y="0"/>
                        <a:pt x="0" y="2608"/>
                        <a:pt x="0" y="5817"/>
                      </a:cubicBezTo>
                      <a:cubicBezTo>
                        <a:pt x="0" y="9027"/>
                        <a:pt x="2608" y="11635"/>
                        <a:pt x="5818" y="11635"/>
                      </a:cubicBezTo>
                      <a:cubicBezTo>
                        <a:pt x="9027" y="11635"/>
                        <a:pt x="11635" y="9027"/>
                        <a:pt x="11635" y="5817"/>
                      </a:cubicBezTo>
                      <a:cubicBezTo>
                        <a:pt x="11635" y="2608"/>
                        <a:pt x="9027" y="0"/>
                        <a:pt x="5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1"/>
                <p:cNvSpPr/>
                <p:nvPr/>
              </p:nvSpPr>
              <p:spPr>
                <a:xfrm>
                  <a:off x="3710175" y="2439275"/>
                  <a:ext cx="29075" cy="29075"/>
                </a:xfrm>
                <a:custGeom>
                  <a:avLst/>
                  <a:gdLst/>
                  <a:ahLst/>
                  <a:cxnLst/>
                  <a:rect l="l" t="t" r="r" b="b"/>
                  <a:pathLst>
                    <a:path w="1163" h="1163" extrusionOk="0">
                      <a:moveTo>
                        <a:pt x="582" y="1"/>
                      </a:moveTo>
                      <a:cubicBezTo>
                        <a:pt x="264" y="1"/>
                        <a:pt x="1" y="264"/>
                        <a:pt x="1" y="581"/>
                      </a:cubicBezTo>
                      <a:cubicBezTo>
                        <a:pt x="1" y="899"/>
                        <a:pt x="264" y="1162"/>
                        <a:pt x="582" y="1162"/>
                      </a:cubicBezTo>
                      <a:cubicBezTo>
                        <a:pt x="899" y="1162"/>
                        <a:pt x="1162" y="899"/>
                        <a:pt x="1162" y="581"/>
                      </a:cubicBezTo>
                      <a:cubicBezTo>
                        <a:pt x="1162" y="264"/>
                        <a:pt x="899" y="1"/>
                        <a:pt x="582" y="1"/>
                      </a:cubicBezTo>
                      <a:close/>
                    </a:path>
                  </a:pathLst>
                </a:custGeom>
                <a:solidFill>
                  <a:srgbClr val="FFB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1"/>
                <p:cNvSpPr/>
                <p:nvPr/>
              </p:nvSpPr>
              <p:spPr>
                <a:xfrm>
                  <a:off x="3565575" y="2294400"/>
                  <a:ext cx="318550" cy="318825"/>
                </a:xfrm>
                <a:custGeom>
                  <a:avLst/>
                  <a:gdLst/>
                  <a:ahLst/>
                  <a:cxnLst/>
                  <a:rect l="l" t="t" r="r" b="b"/>
                  <a:pathLst>
                    <a:path w="12742" h="12753" extrusionOk="0">
                      <a:moveTo>
                        <a:pt x="6366" y="614"/>
                      </a:moveTo>
                      <a:cubicBezTo>
                        <a:pt x="9543" y="614"/>
                        <a:pt x="12128" y="3199"/>
                        <a:pt x="12128" y="6376"/>
                      </a:cubicBezTo>
                      <a:cubicBezTo>
                        <a:pt x="12128" y="9553"/>
                        <a:pt x="9543" y="12139"/>
                        <a:pt x="6366" y="12139"/>
                      </a:cubicBezTo>
                      <a:cubicBezTo>
                        <a:pt x="3189" y="12139"/>
                        <a:pt x="604" y="9553"/>
                        <a:pt x="604" y="6376"/>
                      </a:cubicBezTo>
                      <a:cubicBezTo>
                        <a:pt x="604" y="3199"/>
                        <a:pt x="3189" y="614"/>
                        <a:pt x="6366" y="614"/>
                      </a:cubicBezTo>
                      <a:close/>
                      <a:moveTo>
                        <a:pt x="6366" y="0"/>
                      </a:moveTo>
                      <a:cubicBezTo>
                        <a:pt x="2860" y="0"/>
                        <a:pt x="1" y="2860"/>
                        <a:pt x="1" y="6376"/>
                      </a:cubicBezTo>
                      <a:cubicBezTo>
                        <a:pt x="1" y="9893"/>
                        <a:pt x="2860" y="12752"/>
                        <a:pt x="6366" y="12752"/>
                      </a:cubicBezTo>
                      <a:cubicBezTo>
                        <a:pt x="9882" y="12752"/>
                        <a:pt x="12742" y="9893"/>
                        <a:pt x="12742" y="6376"/>
                      </a:cubicBezTo>
                      <a:cubicBezTo>
                        <a:pt x="12742" y="2860"/>
                        <a:pt x="9882" y="0"/>
                        <a:pt x="6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1"/>
                <p:cNvSpPr/>
                <p:nvPr/>
              </p:nvSpPr>
              <p:spPr>
                <a:xfrm>
                  <a:off x="3708825" y="2437900"/>
                  <a:ext cx="31800" cy="31800"/>
                </a:xfrm>
                <a:custGeom>
                  <a:avLst/>
                  <a:gdLst/>
                  <a:ahLst/>
                  <a:cxnLst/>
                  <a:rect l="l" t="t" r="r" b="b"/>
                  <a:pathLst>
                    <a:path w="1272" h="1272" extrusionOk="0">
                      <a:moveTo>
                        <a:pt x="636" y="1"/>
                      </a:moveTo>
                      <a:cubicBezTo>
                        <a:pt x="285" y="1"/>
                        <a:pt x="1" y="286"/>
                        <a:pt x="1" y="636"/>
                      </a:cubicBezTo>
                      <a:cubicBezTo>
                        <a:pt x="1" y="987"/>
                        <a:pt x="285" y="1272"/>
                        <a:pt x="636" y="1272"/>
                      </a:cubicBezTo>
                      <a:cubicBezTo>
                        <a:pt x="987" y="1272"/>
                        <a:pt x="1271" y="987"/>
                        <a:pt x="1271" y="636"/>
                      </a:cubicBezTo>
                      <a:cubicBezTo>
                        <a:pt x="1271" y="286"/>
                        <a:pt x="987" y="1"/>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1"/>
                <p:cNvSpPr/>
                <p:nvPr/>
              </p:nvSpPr>
              <p:spPr>
                <a:xfrm>
                  <a:off x="4042400" y="2294400"/>
                  <a:ext cx="318550" cy="318825"/>
                </a:xfrm>
                <a:custGeom>
                  <a:avLst/>
                  <a:gdLst/>
                  <a:ahLst/>
                  <a:cxnLst/>
                  <a:rect l="l" t="t" r="r" b="b"/>
                  <a:pathLst>
                    <a:path w="12742" h="12753" extrusionOk="0">
                      <a:moveTo>
                        <a:pt x="6365" y="614"/>
                      </a:moveTo>
                      <a:cubicBezTo>
                        <a:pt x="9542" y="614"/>
                        <a:pt x="12128" y="3199"/>
                        <a:pt x="12128" y="6376"/>
                      </a:cubicBezTo>
                      <a:cubicBezTo>
                        <a:pt x="12128" y="9553"/>
                        <a:pt x="9542" y="12139"/>
                        <a:pt x="6365" y="12139"/>
                      </a:cubicBezTo>
                      <a:cubicBezTo>
                        <a:pt x="3200" y="12139"/>
                        <a:pt x="614" y="9553"/>
                        <a:pt x="614" y="6376"/>
                      </a:cubicBezTo>
                      <a:cubicBezTo>
                        <a:pt x="614" y="3199"/>
                        <a:pt x="3200" y="614"/>
                        <a:pt x="6365" y="614"/>
                      </a:cubicBezTo>
                      <a:close/>
                      <a:moveTo>
                        <a:pt x="6365" y="0"/>
                      </a:moveTo>
                      <a:cubicBezTo>
                        <a:pt x="2860" y="0"/>
                        <a:pt x="1" y="2860"/>
                        <a:pt x="1" y="6376"/>
                      </a:cubicBezTo>
                      <a:cubicBezTo>
                        <a:pt x="1" y="9893"/>
                        <a:pt x="2860" y="12752"/>
                        <a:pt x="6365" y="12752"/>
                      </a:cubicBezTo>
                      <a:cubicBezTo>
                        <a:pt x="9882" y="12752"/>
                        <a:pt x="12741" y="9893"/>
                        <a:pt x="12741" y="6376"/>
                      </a:cubicBezTo>
                      <a:cubicBezTo>
                        <a:pt x="12741" y="2860"/>
                        <a:pt x="9882" y="0"/>
                        <a:pt x="6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1"/>
                <p:cNvSpPr/>
                <p:nvPr/>
              </p:nvSpPr>
              <p:spPr>
                <a:xfrm>
                  <a:off x="4185925" y="2437900"/>
                  <a:ext cx="31500" cy="31800"/>
                </a:xfrm>
                <a:custGeom>
                  <a:avLst/>
                  <a:gdLst/>
                  <a:ahLst/>
                  <a:cxnLst/>
                  <a:rect l="l" t="t" r="r" b="b"/>
                  <a:pathLst>
                    <a:path w="1260" h="1272" extrusionOk="0">
                      <a:moveTo>
                        <a:pt x="624" y="1"/>
                      </a:moveTo>
                      <a:cubicBezTo>
                        <a:pt x="274" y="1"/>
                        <a:pt x="0" y="286"/>
                        <a:pt x="0" y="636"/>
                      </a:cubicBezTo>
                      <a:cubicBezTo>
                        <a:pt x="0" y="987"/>
                        <a:pt x="274" y="1272"/>
                        <a:pt x="624" y="1272"/>
                      </a:cubicBezTo>
                      <a:cubicBezTo>
                        <a:pt x="975" y="1272"/>
                        <a:pt x="1260" y="987"/>
                        <a:pt x="1260" y="636"/>
                      </a:cubicBezTo>
                      <a:cubicBezTo>
                        <a:pt x="1260" y="286"/>
                        <a:pt x="975" y="1"/>
                        <a:pt x="624" y="1"/>
                      </a:cubicBezTo>
                      <a:close/>
                    </a:path>
                  </a:pathLst>
                </a:custGeom>
                <a:solidFill>
                  <a:srgbClr val="2A37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1"/>
                <p:cNvSpPr/>
                <p:nvPr/>
              </p:nvSpPr>
              <p:spPr>
                <a:xfrm>
                  <a:off x="4057450" y="2309475"/>
                  <a:ext cx="288450" cy="288675"/>
                </a:xfrm>
                <a:custGeom>
                  <a:avLst/>
                  <a:gdLst/>
                  <a:ahLst/>
                  <a:cxnLst/>
                  <a:rect l="l" t="t" r="r" b="b"/>
                  <a:pathLst>
                    <a:path w="11538" h="11547" extrusionOk="0">
                      <a:moveTo>
                        <a:pt x="5763" y="558"/>
                      </a:moveTo>
                      <a:cubicBezTo>
                        <a:pt x="8645" y="558"/>
                        <a:pt x="10989" y="2892"/>
                        <a:pt x="10989" y="5773"/>
                      </a:cubicBezTo>
                      <a:cubicBezTo>
                        <a:pt x="10989" y="8655"/>
                        <a:pt x="8645" y="10988"/>
                        <a:pt x="5763" y="10988"/>
                      </a:cubicBezTo>
                      <a:cubicBezTo>
                        <a:pt x="2893" y="10988"/>
                        <a:pt x="549" y="8655"/>
                        <a:pt x="549" y="5773"/>
                      </a:cubicBezTo>
                      <a:cubicBezTo>
                        <a:pt x="549" y="2892"/>
                        <a:pt x="2893" y="558"/>
                        <a:pt x="5763" y="558"/>
                      </a:cubicBezTo>
                      <a:close/>
                      <a:moveTo>
                        <a:pt x="5763" y="0"/>
                      </a:moveTo>
                      <a:cubicBezTo>
                        <a:pt x="2586" y="0"/>
                        <a:pt x="1" y="2596"/>
                        <a:pt x="1" y="5773"/>
                      </a:cubicBezTo>
                      <a:cubicBezTo>
                        <a:pt x="1" y="8950"/>
                        <a:pt x="2586" y="11547"/>
                        <a:pt x="5763" y="11547"/>
                      </a:cubicBezTo>
                      <a:cubicBezTo>
                        <a:pt x="8952" y="11547"/>
                        <a:pt x="11537" y="8950"/>
                        <a:pt x="11537" y="5773"/>
                      </a:cubicBezTo>
                      <a:cubicBezTo>
                        <a:pt x="11537" y="2596"/>
                        <a:pt x="8952" y="0"/>
                        <a:pt x="5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1"/>
                <p:cNvSpPr/>
                <p:nvPr/>
              </p:nvSpPr>
              <p:spPr>
                <a:xfrm>
                  <a:off x="4187275" y="2439550"/>
                  <a:ext cx="28800" cy="28500"/>
                </a:xfrm>
                <a:custGeom>
                  <a:avLst/>
                  <a:gdLst/>
                  <a:ahLst/>
                  <a:cxnLst/>
                  <a:rect l="l" t="t" r="r" b="b"/>
                  <a:pathLst>
                    <a:path w="1152" h="1140" extrusionOk="0">
                      <a:moveTo>
                        <a:pt x="570" y="0"/>
                      </a:moveTo>
                      <a:cubicBezTo>
                        <a:pt x="253" y="0"/>
                        <a:pt x="1" y="253"/>
                        <a:pt x="1" y="570"/>
                      </a:cubicBezTo>
                      <a:cubicBezTo>
                        <a:pt x="1" y="888"/>
                        <a:pt x="253" y="1140"/>
                        <a:pt x="570" y="1140"/>
                      </a:cubicBezTo>
                      <a:cubicBezTo>
                        <a:pt x="889" y="1140"/>
                        <a:pt x="1151" y="888"/>
                        <a:pt x="1151" y="570"/>
                      </a:cubicBezTo>
                      <a:cubicBezTo>
                        <a:pt x="1151" y="253"/>
                        <a:pt x="889" y="0"/>
                        <a:pt x="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1"/>
                <p:cNvSpPr/>
                <p:nvPr/>
              </p:nvSpPr>
              <p:spPr>
                <a:xfrm>
                  <a:off x="3658150" y="2169250"/>
                  <a:ext cx="457675" cy="70125"/>
                </a:xfrm>
                <a:custGeom>
                  <a:avLst/>
                  <a:gdLst/>
                  <a:ahLst/>
                  <a:cxnLst/>
                  <a:rect l="l" t="t" r="r" b="b"/>
                  <a:pathLst>
                    <a:path w="18307" h="2805" extrusionOk="0">
                      <a:moveTo>
                        <a:pt x="301" y="1"/>
                      </a:moveTo>
                      <a:cubicBezTo>
                        <a:pt x="267" y="1"/>
                        <a:pt x="231" y="8"/>
                        <a:pt x="198" y="22"/>
                      </a:cubicBezTo>
                      <a:cubicBezTo>
                        <a:pt x="66" y="88"/>
                        <a:pt x="0" y="241"/>
                        <a:pt x="66" y="373"/>
                      </a:cubicBezTo>
                      <a:cubicBezTo>
                        <a:pt x="143" y="548"/>
                        <a:pt x="844" y="2082"/>
                        <a:pt x="1863" y="2257"/>
                      </a:cubicBezTo>
                      <a:cubicBezTo>
                        <a:pt x="2068" y="2294"/>
                        <a:pt x="2579" y="2306"/>
                        <a:pt x="3116" y="2306"/>
                      </a:cubicBezTo>
                      <a:cubicBezTo>
                        <a:pt x="3840" y="2306"/>
                        <a:pt x="4612" y="2285"/>
                        <a:pt x="4744" y="2279"/>
                      </a:cubicBezTo>
                      <a:lnTo>
                        <a:pt x="18033" y="2805"/>
                      </a:lnTo>
                      <a:cubicBezTo>
                        <a:pt x="18175" y="2805"/>
                        <a:pt x="18295" y="2695"/>
                        <a:pt x="18295" y="2552"/>
                      </a:cubicBezTo>
                      <a:cubicBezTo>
                        <a:pt x="18307" y="2399"/>
                        <a:pt x="18197" y="2279"/>
                        <a:pt x="18044" y="2279"/>
                      </a:cubicBezTo>
                      <a:lnTo>
                        <a:pt x="4744" y="1753"/>
                      </a:lnTo>
                      <a:cubicBezTo>
                        <a:pt x="4385" y="1765"/>
                        <a:pt x="3676" y="1781"/>
                        <a:pt x="3054" y="1781"/>
                      </a:cubicBezTo>
                      <a:cubicBezTo>
                        <a:pt x="2557" y="1781"/>
                        <a:pt x="2116" y="1771"/>
                        <a:pt x="1950" y="1742"/>
                      </a:cubicBezTo>
                      <a:cubicBezTo>
                        <a:pt x="1326" y="1632"/>
                        <a:pt x="723" y="558"/>
                        <a:pt x="538" y="164"/>
                      </a:cubicBezTo>
                      <a:cubicBezTo>
                        <a:pt x="497" y="59"/>
                        <a:pt x="401" y="1"/>
                        <a:pt x="3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1"/>
                <p:cNvSpPr/>
                <p:nvPr/>
              </p:nvSpPr>
              <p:spPr>
                <a:xfrm>
                  <a:off x="3965725" y="2455775"/>
                  <a:ext cx="51225" cy="108675"/>
                </a:xfrm>
                <a:custGeom>
                  <a:avLst/>
                  <a:gdLst/>
                  <a:ahLst/>
                  <a:cxnLst/>
                  <a:rect l="l" t="t" r="r" b="b"/>
                  <a:pathLst>
                    <a:path w="2049" h="4347" extrusionOk="0">
                      <a:moveTo>
                        <a:pt x="304" y="1"/>
                      </a:moveTo>
                      <a:cubicBezTo>
                        <a:pt x="272" y="1"/>
                        <a:pt x="240" y="7"/>
                        <a:pt x="208" y="20"/>
                      </a:cubicBezTo>
                      <a:cubicBezTo>
                        <a:pt x="77" y="64"/>
                        <a:pt x="0" y="217"/>
                        <a:pt x="55" y="359"/>
                      </a:cubicBezTo>
                      <a:lnTo>
                        <a:pt x="1501" y="4183"/>
                      </a:lnTo>
                      <a:cubicBezTo>
                        <a:pt x="1545" y="4281"/>
                        <a:pt x="1644" y="4347"/>
                        <a:pt x="1753" y="4347"/>
                      </a:cubicBezTo>
                      <a:cubicBezTo>
                        <a:pt x="1775" y="4347"/>
                        <a:pt x="1808" y="4347"/>
                        <a:pt x="1841" y="4336"/>
                      </a:cubicBezTo>
                      <a:cubicBezTo>
                        <a:pt x="1972" y="4281"/>
                        <a:pt x="2049" y="4128"/>
                        <a:pt x="1994" y="3996"/>
                      </a:cubicBezTo>
                      <a:lnTo>
                        <a:pt x="548" y="174"/>
                      </a:lnTo>
                      <a:cubicBezTo>
                        <a:pt x="506" y="65"/>
                        <a:pt x="407" y="1"/>
                        <a:pt x="304" y="1"/>
                      </a:cubicBezTo>
                      <a:close/>
                    </a:path>
                  </a:pathLst>
                </a:custGeom>
                <a:solidFill>
                  <a:srgbClr val="FFB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1"/>
                <p:cNvSpPr/>
                <p:nvPr/>
              </p:nvSpPr>
              <p:spPr>
                <a:xfrm>
                  <a:off x="3974200" y="2539900"/>
                  <a:ext cx="70425" cy="36100"/>
                </a:xfrm>
                <a:custGeom>
                  <a:avLst/>
                  <a:gdLst/>
                  <a:ahLst/>
                  <a:cxnLst/>
                  <a:rect l="l" t="t" r="r" b="b"/>
                  <a:pathLst>
                    <a:path w="2817" h="1444" extrusionOk="0">
                      <a:moveTo>
                        <a:pt x="2463" y="1"/>
                      </a:moveTo>
                      <a:cubicBezTo>
                        <a:pt x="2428" y="1"/>
                        <a:pt x="2392" y="6"/>
                        <a:pt x="2356" y="18"/>
                      </a:cubicBezTo>
                      <a:lnTo>
                        <a:pt x="242" y="851"/>
                      </a:lnTo>
                      <a:cubicBezTo>
                        <a:pt x="78" y="906"/>
                        <a:pt x="1" y="1092"/>
                        <a:pt x="56" y="1245"/>
                      </a:cubicBezTo>
                      <a:cubicBezTo>
                        <a:pt x="106" y="1370"/>
                        <a:pt x="218" y="1444"/>
                        <a:pt x="341" y="1444"/>
                      </a:cubicBezTo>
                      <a:cubicBezTo>
                        <a:pt x="381" y="1444"/>
                        <a:pt x="421" y="1436"/>
                        <a:pt x="461" y="1420"/>
                      </a:cubicBezTo>
                      <a:lnTo>
                        <a:pt x="2586" y="599"/>
                      </a:lnTo>
                      <a:cubicBezTo>
                        <a:pt x="2739" y="544"/>
                        <a:pt x="2817" y="358"/>
                        <a:pt x="2761" y="205"/>
                      </a:cubicBezTo>
                      <a:cubicBezTo>
                        <a:pt x="2710" y="75"/>
                        <a:pt x="2591" y="1"/>
                        <a:pt x="24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1"/>
                <p:cNvSpPr/>
                <p:nvPr/>
              </p:nvSpPr>
              <p:spPr>
                <a:xfrm>
                  <a:off x="3911200" y="2397650"/>
                  <a:ext cx="106850" cy="106550"/>
                </a:xfrm>
                <a:custGeom>
                  <a:avLst/>
                  <a:gdLst/>
                  <a:ahLst/>
                  <a:cxnLst/>
                  <a:rect l="l" t="t" r="r" b="b"/>
                  <a:pathLst>
                    <a:path w="4274" h="4262" extrusionOk="0">
                      <a:moveTo>
                        <a:pt x="2138" y="1"/>
                      </a:moveTo>
                      <a:cubicBezTo>
                        <a:pt x="965" y="1"/>
                        <a:pt x="1" y="953"/>
                        <a:pt x="1" y="2137"/>
                      </a:cubicBezTo>
                      <a:cubicBezTo>
                        <a:pt x="1" y="3309"/>
                        <a:pt x="965" y="4262"/>
                        <a:pt x="2138" y="4262"/>
                      </a:cubicBezTo>
                      <a:cubicBezTo>
                        <a:pt x="3321" y="4262"/>
                        <a:pt x="4273" y="3309"/>
                        <a:pt x="4273" y="2137"/>
                      </a:cubicBezTo>
                      <a:cubicBezTo>
                        <a:pt x="4273" y="953"/>
                        <a:pt x="3321" y="1"/>
                        <a:pt x="2138" y="1"/>
                      </a:cubicBezTo>
                      <a:close/>
                    </a:path>
                  </a:pathLst>
                </a:custGeom>
                <a:solidFill>
                  <a:srgbClr val="FFB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1"/>
                <p:cNvSpPr/>
                <p:nvPr/>
              </p:nvSpPr>
              <p:spPr>
                <a:xfrm>
                  <a:off x="3921625" y="2407775"/>
                  <a:ext cx="86300" cy="86300"/>
                </a:xfrm>
                <a:custGeom>
                  <a:avLst/>
                  <a:gdLst/>
                  <a:ahLst/>
                  <a:cxnLst/>
                  <a:rect l="l" t="t" r="r" b="b"/>
                  <a:pathLst>
                    <a:path w="3452" h="3452" extrusionOk="0">
                      <a:moveTo>
                        <a:pt x="1721" y="1"/>
                      </a:moveTo>
                      <a:cubicBezTo>
                        <a:pt x="767" y="1"/>
                        <a:pt x="0" y="779"/>
                        <a:pt x="0" y="1732"/>
                      </a:cubicBezTo>
                      <a:cubicBezTo>
                        <a:pt x="0" y="2685"/>
                        <a:pt x="767" y="3452"/>
                        <a:pt x="1721" y="3452"/>
                      </a:cubicBezTo>
                      <a:cubicBezTo>
                        <a:pt x="2673" y="3452"/>
                        <a:pt x="3452" y="2685"/>
                        <a:pt x="3452" y="1732"/>
                      </a:cubicBezTo>
                      <a:cubicBezTo>
                        <a:pt x="3452" y="779"/>
                        <a:pt x="2673" y="1"/>
                        <a:pt x="17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1"/>
                <p:cNvSpPr/>
                <p:nvPr/>
              </p:nvSpPr>
              <p:spPr>
                <a:xfrm>
                  <a:off x="3716200" y="2213425"/>
                  <a:ext cx="67950" cy="245875"/>
                </a:xfrm>
                <a:custGeom>
                  <a:avLst/>
                  <a:gdLst/>
                  <a:ahLst/>
                  <a:cxnLst/>
                  <a:rect l="l" t="t" r="r" b="b"/>
                  <a:pathLst>
                    <a:path w="2718" h="9835" extrusionOk="0">
                      <a:moveTo>
                        <a:pt x="2427" y="1"/>
                      </a:moveTo>
                      <a:cubicBezTo>
                        <a:pt x="2307" y="1"/>
                        <a:pt x="2199" y="83"/>
                        <a:pt x="2170" y="205"/>
                      </a:cubicBezTo>
                      <a:lnTo>
                        <a:pt x="34" y="9517"/>
                      </a:lnTo>
                      <a:cubicBezTo>
                        <a:pt x="1" y="9659"/>
                        <a:pt x="89" y="9802"/>
                        <a:pt x="231" y="9834"/>
                      </a:cubicBezTo>
                      <a:lnTo>
                        <a:pt x="286" y="9834"/>
                      </a:lnTo>
                      <a:cubicBezTo>
                        <a:pt x="407" y="9834"/>
                        <a:pt x="516" y="9758"/>
                        <a:pt x="538" y="9637"/>
                      </a:cubicBezTo>
                      <a:lnTo>
                        <a:pt x="2685" y="315"/>
                      </a:lnTo>
                      <a:cubicBezTo>
                        <a:pt x="2718" y="172"/>
                        <a:pt x="2630" y="40"/>
                        <a:pt x="2488" y="8"/>
                      </a:cubicBezTo>
                      <a:cubicBezTo>
                        <a:pt x="2468" y="3"/>
                        <a:pt x="2447" y="1"/>
                        <a:pt x="2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1"/>
                <p:cNvSpPr/>
                <p:nvPr/>
              </p:nvSpPr>
              <p:spPr>
                <a:xfrm>
                  <a:off x="3975025" y="2199425"/>
                  <a:ext cx="158600" cy="261500"/>
                </a:xfrm>
                <a:custGeom>
                  <a:avLst/>
                  <a:gdLst/>
                  <a:ahLst/>
                  <a:cxnLst/>
                  <a:rect l="l" t="t" r="r" b="b"/>
                  <a:pathLst>
                    <a:path w="6344" h="10460" extrusionOk="0">
                      <a:moveTo>
                        <a:pt x="6052" y="0"/>
                      </a:moveTo>
                      <a:cubicBezTo>
                        <a:pt x="5959" y="0"/>
                        <a:pt x="5871" y="47"/>
                        <a:pt x="5818" y="130"/>
                      </a:cubicBezTo>
                      <a:lnTo>
                        <a:pt x="67" y="10066"/>
                      </a:lnTo>
                      <a:cubicBezTo>
                        <a:pt x="1" y="10197"/>
                        <a:pt x="33" y="10350"/>
                        <a:pt x="165" y="10428"/>
                      </a:cubicBezTo>
                      <a:cubicBezTo>
                        <a:pt x="209" y="10449"/>
                        <a:pt x="252" y="10460"/>
                        <a:pt x="296" y="10460"/>
                      </a:cubicBezTo>
                      <a:cubicBezTo>
                        <a:pt x="384" y="10460"/>
                        <a:pt x="472" y="10416"/>
                        <a:pt x="527" y="10328"/>
                      </a:cubicBezTo>
                      <a:lnTo>
                        <a:pt x="6267" y="393"/>
                      </a:lnTo>
                      <a:cubicBezTo>
                        <a:pt x="6344" y="261"/>
                        <a:pt x="6300" y="108"/>
                        <a:pt x="6180" y="31"/>
                      </a:cubicBezTo>
                      <a:cubicBezTo>
                        <a:pt x="6138" y="10"/>
                        <a:pt x="6095" y="0"/>
                        <a:pt x="60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1"/>
                <p:cNvSpPr/>
                <p:nvPr/>
              </p:nvSpPr>
              <p:spPr>
                <a:xfrm>
                  <a:off x="4063125" y="2163775"/>
                  <a:ext cx="165250" cy="54125"/>
                </a:xfrm>
                <a:custGeom>
                  <a:avLst/>
                  <a:gdLst/>
                  <a:ahLst/>
                  <a:cxnLst/>
                  <a:rect l="l" t="t" r="r" b="b"/>
                  <a:pathLst>
                    <a:path w="6610" h="2165" extrusionOk="0">
                      <a:moveTo>
                        <a:pt x="4776" y="0"/>
                      </a:moveTo>
                      <a:cubicBezTo>
                        <a:pt x="3971" y="0"/>
                        <a:pt x="3899" y="523"/>
                        <a:pt x="2705" y="523"/>
                      </a:cubicBezTo>
                      <a:cubicBezTo>
                        <a:pt x="2618" y="523"/>
                        <a:pt x="2525" y="520"/>
                        <a:pt x="2425" y="515"/>
                      </a:cubicBezTo>
                      <a:cubicBezTo>
                        <a:pt x="1841" y="480"/>
                        <a:pt x="1389" y="445"/>
                        <a:pt x="1044" y="445"/>
                      </a:cubicBezTo>
                      <a:cubicBezTo>
                        <a:pt x="415" y="445"/>
                        <a:pt x="145" y="561"/>
                        <a:pt x="81" y="1008"/>
                      </a:cubicBezTo>
                      <a:cubicBezTo>
                        <a:pt x="0" y="1564"/>
                        <a:pt x="2750" y="2165"/>
                        <a:pt x="4217" y="2165"/>
                      </a:cubicBezTo>
                      <a:cubicBezTo>
                        <a:pt x="4540" y="2165"/>
                        <a:pt x="4802" y="2136"/>
                        <a:pt x="4956" y="2070"/>
                      </a:cubicBezTo>
                      <a:cubicBezTo>
                        <a:pt x="6610" y="1391"/>
                        <a:pt x="6424" y="219"/>
                        <a:pt x="5153" y="32"/>
                      </a:cubicBezTo>
                      <a:cubicBezTo>
                        <a:pt x="5011" y="10"/>
                        <a:pt x="4886" y="0"/>
                        <a:pt x="4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1"/>
                <p:cNvSpPr/>
                <p:nvPr/>
              </p:nvSpPr>
              <p:spPr>
                <a:xfrm>
                  <a:off x="3766350" y="2226225"/>
                  <a:ext cx="443425" cy="235250"/>
                </a:xfrm>
                <a:custGeom>
                  <a:avLst/>
                  <a:gdLst/>
                  <a:ahLst/>
                  <a:cxnLst/>
                  <a:rect l="l" t="t" r="r" b="b"/>
                  <a:pathLst>
                    <a:path w="17737" h="9410" extrusionOk="0">
                      <a:moveTo>
                        <a:pt x="13711" y="0"/>
                      </a:moveTo>
                      <a:cubicBezTo>
                        <a:pt x="13676" y="0"/>
                        <a:pt x="13641" y="7"/>
                        <a:pt x="13606" y="22"/>
                      </a:cubicBezTo>
                      <a:cubicBezTo>
                        <a:pt x="13475" y="76"/>
                        <a:pt x="13409" y="229"/>
                        <a:pt x="13464" y="361"/>
                      </a:cubicBezTo>
                      <a:lnTo>
                        <a:pt x="17068" y="8874"/>
                      </a:lnTo>
                      <a:lnTo>
                        <a:pt x="8030" y="8774"/>
                      </a:lnTo>
                      <a:lnTo>
                        <a:pt x="482" y="668"/>
                      </a:lnTo>
                      <a:cubicBezTo>
                        <a:pt x="431" y="612"/>
                        <a:pt x="364" y="584"/>
                        <a:pt x="296" y="584"/>
                      </a:cubicBezTo>
                      <a:cubicBezTo>
                        <a:pt x="232" y="584"/>
                        <a:pt x="168" y="609"/>
                        <a:pt x="120" y="657"/>
                      </a:cubicBezTo>
                      <a:cubicBezTo>
                        <a:pt x="11" y="755"/>
                        <a:pt x="0" y="920"/>
                        <a:pt x="98" y="1018"/>
                      </a:cubicBezTo>
                      <a:lnTo>
                        <a:pt x="7723" y="9213"/>
                      </a:lnTo>
                      <a:cubicBezTo>
                        <a:pt x="7767" y="9256"/>
                        <a:pt x="7833" y="9290"/>
                        <a:pt x="7910" y="9290"/>
                      </a:cubicBezTo>
                      <a:lnTo>
                        <a:pt x="17463" y="9410"/>
                      </a:lnTo>
                      <a:cubicBezTo>
                        <a:pt x="17550" y="9410"/>
                        <a:pt x="17626" y="9366"/>
                        <a:pt x="17682" y="9290"/>
                      </a:cubicBezTo>
                      <a:cubicBezTo>
                        <a:pt x="17726" y="9213"/>
                        <a:pt x="17736" y="9125"/>
                        <a:pt x="17704" y="9037"/>
                      </a:cubicBezTo>
                      <a:lnTo>
                        <a:pt x="13946" y="153"/>
                      </a:lnTo>
                      <a:cubicBezTo>
                        <a:pt x="13905" y="56"/>
                        <a:pt x="13811" y="0"/>
                        <a:pt x="13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1"/>
                <p:cNvSpPr/>
                <p:nvPr/>
              </p:nvSpPr>
              <p:spPr>
                <a:xfrm>
                  <a:off x="3862450" y="2064325"/>
                  <a:ext cx="234475" cy="327325"/>
                </a:xfrm>
                <a:custGeom>
                  <a:avLst/>
                  <a:gdLst/>
                  <a:ahLst/>
                  <a:cxnLst/>
                  <a:rect l="l" t="t" r="r" b="b"/>
                  <a:pathLst>
                    <a:path w="9379" h="13093" extrusionOk="0">
                      <a:moveTo>
                        <a:pt x="8765" y="1"/>
                      </a:moveTo>
                      <a:lnTo>
                        <a:pt x="3628" y="1283"/>
                      </a:lnTo>
                      <a:cubicBezTo>
                        <a:pt x="3628" y="1283"/>
                        <a:pt x="1" y="6640"/>
                        <a:pt x="582" y="7823"/>
                      </a:cubicBezTo>
                      <a:cubicBezTo>
                        <a:pt x="1152" y="9017"/>
                        <a:pt x="5062" y="13093"/>
                        <a:pt x="5062" y="13093"/>
                      </a:cubicBezTo>
                      <a:lnTo>
                        <a:pt x="6344" y="11898"/>
                      </a:lnTo>
                      <a:cubicBezTo>
                        <a:pt x="6344" y="11898"/>
                        <a:pt x="3847" y="9181"/>
                        <a:pt x="3441" y="7922"/>
                      </a:cubicBezTo>
                      <a:cubicBezTo>
                        <a:pt x="3036" y="6673"/>
                        <a:pt x="8207" y="3923"/>
                        <a:pt x="8798" y="2258"/>
                      </a:cubicBezTo>
                      <a:cubicBezTo>
                        <a:pt x="9379" y="582"/>
                        <a:pt x="8765" y="1"/>
                        <a:pt x="8765"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1"/>
                <p:cNvSpPr/>
                <p:nvPr/>
              </p:nvSpPr>
              <p:spPr>
                <a:xfrm>
                  <a:off x="3943275" y="2353500"/>
                  <a:ext cx="123525" cy="132925"/>
                </a:xfrm>
                <a:custGeom>
                  <a:avLst/>
                  <a:gdLst/>
                  <a:ahLst/>
                  <a:cxnLst/>
                  <a:rect l="l" t="t" r="r" b="b"/>
                  <a:pathLst>
                    <a:path w="4941" h="5317" extrusionOk="0">
                      <a:moveTo>
                        <a:pt x="2888" y="1"/>
                      </a:moveTo>
                      <a:cubicBezTo>
                        <a:pt x="2840" y="1"/>
                        <a:pt x="2797" y="8"/>
                        <a:pt x="2761" y="24"/>
                      </a:cubicBezTo>
                      <a:cubicBezTo>
                        <a:pt x="2542" y="123"/>
                        <a:pt x="2892" y="474"/>
                        <a:pt x="2695" y="737"/>
                      </a:cubicBezTo>
                      <a:cubicBezTo>
                        <a:pt x="2487" y="1010"/>
                        <a:pt x="1753" y="1175"/>
                        <a:pt x="1753" y="1175"/>
                      </a:cubicBezTo>
                      <a:cubicBezTo>
                        <a:pt x="1753" y="1175"/>
                        <a:pt x="1785" y="2534"/>
                        <a:pt x="1040" y="3355"/>
                      </a:cubicBezTo>
                      <a:cubicBezTo>
                        <a:pt x="0" y="4484"/>
                        <a:pt x="592" y="5316"/>
                        <a:pt x="592" y="5316"/>
                      </a:cubicBezTo>
                      <a:cubicBezTo>
                        <a:pt x="592" y="5316"/>
                        <a:pt x="1281" y="5009"/>
                        <a:pt x="2191" y="4045"/>
                      </a:cubicBezTo>
                      <a:cubicBezTo>
                        <a:pt x="2903" y="3289"/>
                        <a:pt x="3769" y="2676"/>
                        <a:pt x="4349" y="2052"/>
                      </a:cubicBezTo>
                      <a:cubicBezTo>
                        <a:pt x="4940" y="1438"/>
                        <a:pt x="4612" y="923"/>
                        <a:pt x="4612" y="923"/>
                      </a:cubicBezTo>
                      <a:cubicBezTo>
                        <a:pt x="4612" y="923"/>
                        <a:pt x="3423" y="1"/>
                        <a:pt x="2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1"/>
                <p:cNvSpPr/>
                <p:nvPr/>
              </p:nvSpPr>
              <p:spPr>
                <a:xfrm>
                  <a:off x="3872325" y="2054375"/>
                  <a:ext cx="232000" cy="210475"/>
                </a:xfrm>
                <a:custGeom>
                  <a:avLst/>
                  <a:gdLst/>
                  <a:ahLst/>
                  <a:cxnLst/>
                  <a:rect l="l" t="t" r="r" b="b"/>
                  <a:pathLst>
                    <a:path w="9280" h="8419" extrusionOk="0">
                      <a:moveTo>
                        <a:pt x="7918" y="1"/>
                      </a:moveTo>
                      <a:cubicBezTo>
                        <a:pt x="6396" y="1"/>
                        <a:pt x="3233" y="1681"/>
                        <a:pt x="3233" y="1681"/>
                      </a:cubicBezTo>
                      <a:cubicBezTo>
                        <a:pt x="3233" y="1681"/>
                        <a:pt x="241" y="5570"/>
                        <a:pt x="0" y="7498"/>
                      </a:cubicBezTo>
                      <a:lnTo>
                        <a:pt x="4295" y="8418"/>
                      </a:lnTo>
                      <a:cubicBezTo>
                        <a:pt x="4295" y="8418"/>
                        <a:pt x="6760" y="4990"/>
                        <a:pt x="7778" y="4025"/>
                      </a:cubicBezTo>
                      <a:cubicBezTo>
                        <a:pt x="8786" y="3061"/>
                        <a:pt x="9280" y="1462"/>
                        <a:pt x="8644" y="301"/>
                      </a:cubicBezTo>
                      <a:cubicBezTo>
                        <a:pt x="8525" y="88"/>
                        <a:pt x="8263" y="1"/>
                        <a:pt x="79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1"/>
                <p:cNvSpPr/>
                <p:nvPr/>
              </p:nvSpPr>
              <p:spPr>
                <a:xfrm>
                  <a:off x="3777300" y="1877525"/>
                  <a:ext cx="318825" cy="230550"/>
                </a:xfrm>
                <a:custGeom>
                  <a:avLst/>
                  <a:gdLst/>
                  <a:ahLst/>
                  <a:cxnLst/>
                  <a:rect l="l" t="t" r="r" b="b"/>
                  <a:pathLst>
                    <a:path w="12753" h="9222" extrusionOk="0">
                      <a:moveTo>
                        <a:pt x="1838" y="0"/>
                      </a:moveTo>
                      <a:cubicBezTo>
                        <a:pt x="0" y="0"/>
                        <a:pt x="0" y="1678"/>
                        <a:pt x="0" y="1678"/>
                      </a:cubicBezTo>
                      <a:cubicBezTo>
                        <a:pt x="0" y="1678"/>
                        <a:pt x="33" y="2762"/>
                        <a:pt x="865" y="4186"/>
                      </a:cubicBezTo>
                      <a:cubicBezTo>
                        <a:pt x="1885" y="5929"/>
                        <a:pt x="4185" y="6915"/>
                        <a:pt x="5259" y="7714"/>
                      </a:cubicBezTo>
                      <a:cubicBezTo>
                        <a:pt x="6179" y="8393"/>
                        <a:pt x="6715" y="9215"/>
                        <a:pt x="6715" y="9215"/>
                      </a:cubicBezTo>
                      <a:cubicBezTo>
                        <a:pt x="6715" y="9215"/>
                        <a:pt x="6879" y="9222"/>
                        <a:pt x="7150" y="9222"/>
                      </a:cubicBezTo>
                      <a:cubicBezTo>
                        <a:pt x="8426" y="9222"/>
                        <a:pt x="12095" y="9073"/>
                        <a:pt x="12456" y="7375"/>
                      </a:cubicBezTo>
                      <a:cubicBezTo>
                        <a:pt x="12752" y="6027"/>
                        <a:pt x="6376" y="1196"/>
                        <a:pt x="3188" y="232"/>
                      </a:cubicBezTo>
                      <a:cubicBezTo>
                        <a:pt x="2653" y="68"/>
                        <a:pt x="2209" y="0"/>
                        <a:pt x="1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1"/>
                <p:cNvSpPr/>
                <p:nvPr/>
              </p:nvSpPr>
              <p:spPr>
                <a:xfrm>
                  <a:off x="3721700" y="1983550"/>
                  <a:ext cx="111200" cy="196675"/>
                </a:xfrm>
                <a:custGeom>
                  <a:avLst/>
                  <a:gdLst/>
                  <a:ahLst/>
                  <a:cxnLst/>
                  <a:rect l="l" t="t" r="r" b="b"/>
                  <a:pathLst>
                    <a:path w="4448" h="7867" extrusionOk="0">
                      <a:moveTo>
                        <a:pt x="4448" y="1"/>
                      </a:moveTo>
                      <a:lnTo>
                        <a:pt x="2322" y="285"/>
                      </a:lnTo>
                      <a:cubicBezTo>
                        <a:pt x="2322" y="285"/>
                        <a:pt x="2366" y="1632"/>
                        <a:pt x="1884" y="3769"/>
                      </a:cubicBezTo>
                      <a:cubicBezTo>
                        <a:pt x="1599" y="5018"/>
                        <a:pt x="0" y="7724"/>
                        <a:pt x="0" y="7724"/>
                      </a:cubicBezTo>
                      <a:lnTo>
                        <a:pt x="1687" y="7866"/>
                      </a:lnTo>
                      <a:cubicBezTo>
                        <a:pt x="1687" y="7866"/>
                        <a:pt x="3473" y="5215"/>
                        <a:pt x="3769" y="3670"/>
                      </a:cubicBezTo>
                      <a:cubicBezTo>
                        <a:pt x="4053" y="2126"/>
                        <a:pt x="4448" y="1"/>
                        <a:pt x="4448"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1"/>
                <p:cNvSpPr/>
                <p:nvPr/>
              </p:nvSpPr>
              <p:spPr>
                <a:xfrm>
                  <a:off x="3771275" y="1913400"/>
                  <a:ext cx="72200" cy="109875"/>
                </a:xfrm>
                <a:custGeom>
                  <a:avLst/>
                  <a:gdLst/>
                  <a:ahLst/>
                  <a:cxnLst/>
                  <a:rect l="l" t="t" r="r" b="b"/>
                  <a:pathLst>
                    <a:path w="2888" h="4395" extrusionOk="0">
                      <a:moveTo>
                        <a:pt x="1536" y="0"/>
                      </a:moveTo>
                      <a:cubicBezTo>
                        <a:pt x="1521" y="0"/>
                        <a:pt x="1506" y="1"/>
                        <a:pt x="1490" y="2"/>
                      </a:cubicBezTo>
                      <a:cubicBezTo>
                        <a:pt x="88" y="100"/>
                        <a:pt x="0" y="4110"/>
                        <a:pt x="0" y="4110"/>
                      </a:cubicBezTo>
                      <a:lnTo>
                        <a:pt x="2651" y="4395"/>
                      </a:lnTo>
                      <a:cubicBezTo>
                        <a:pt x="2651" y="4395"/>
                        <a:pt x="2887" y="0"/>
                        <a:pt x="15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1"/>
                <p:cNvSpPr/>
                <p:nvPr/>
              </p:nvSpPr>
              <p:spPr>
                <a:xfrm>
                  <a:off x="3697575" y="2159650"/>
                  <a:ext cx="67700" cy="72900"/>
                </a:xfrm>
                <a:custGeom>
                  <a:avLst/>
                  <a:gdLst/>
                  <a:ahLst/>
                  <a:cxnLst/>
                  <a:rect l="l" t="t" r="r" b="b"/>
                  <a:pathLst>
                    <a:path w="2708" h="2916" extrusionOk="0">
                      <a:moveTo>
                        <a:pt x="1305" y="0"/>
                      </a:moveTo>
                      <a:cubicBezTo>
                        <a:pt x="1305" y="0"/>
                        <a:pt x="89" y="1699"/>
                        <a:pt x="45" y="2038"/>
                      </a:cubicBezTo>
                      <a:cubicBezTo>
                        <a:pt x="1" y="2367"/>
                        <a:pt x="188" y="2904"/>
                        <a:pt x="867" y="2904"/>
                      </a:cubicBezTo>
                      <a:cubicBezTo>
                        <a:pt x="1097" y="2904"/>
                        <a:pt x="1327" y="2915"/>
                        <a:pt x="1540" y="2915"/>
                      </a:cubicBezTo>
                      <a:cubicBezTo>
                        <a:pt x="1956" y="2915"/>
                        <a:pt x="2307" y="2872"/>
                        <a:pt x="2466" y="2619"/>
                      </a:cubicBezTo>
                      <a:cubicBezTo>
                        <a:pt x="2707" y="2225"/>
                        <a:pt x="2652" y="822"/>
                        <a:pt x="2652" y="822"/>
                      </a:cubicBezTo>
                      <a:lnTo>
                        <a:pt x="1305" y="0"/>
                      </a:ln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1"/>
                <p:cNvSpPr/>
                <p:nvPr/>
              </p:nvSpPr>
              <p:spPr>
                <a:xfrm>
                  <a:off x="3759225" y="1855925"/>
                  <a:ext cx="61375" cy="67125"/>
                </a:xfrm>
                <a:custGeom>
                  <a:avLst/>
                  <a:gdLst/>
                  <a:ahLst/>
                  <a:cxnLst/>
                  <a:rect l="l" t="t" r="r" b="b"/>
                  <a:pathLst>
                    <a:path w="2455" h="2685" extrusionOk="0">
                      <a:moveTo>
                        <a:pt x="1347" y="0"/>
                      </a:moveTo>
                      <a:lnTo>
                        <a:pt x="0" y="1479"/>
                      </a:lnTo>
                      <a:lnTo>
                        <a:pt x="767" y="2684"/>
                      </a:lnTo>
                      <a:lnTo>
                        <a:pt x="2454" y="855"/>
                      </a:lnTo>
                      <a:lnTo>
                        <a:pt x="1347" y="0"/>
                      </a:ln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1"/>
                <p:cNvSpPr/>
                <p:nvPr/>
              </p:nvSpPr>
              <p:spPr>
                <a:xfrm>
                  <a:off x="3718400" y="1813250"/>
                  <a:ext cx="83975" cy="90175"/>
                </a:xfrm>
                <a:custGeom>
                  <a:avLst/>
                  <a:gdLst/>
                  <a:ahLst/>
                  <a:cxnLst/>
                  <a:rect l="l" t="t" r="r" b="b"/>
                  <a:pathLst>
                    <a:path w="3359" h="3607" extrusionOk="0">
                      <a:moveTo>
                        <a:pt x="1131" y="0"/>
                      </a:moveTo>
                      <a:cubicBezTo>
                        <a:pt x="962" y="0"/>
                        <a:pt x="785" y="14"/>
                        <a:pt x="604" y="42"/>
                      </a:cubicBezTo>
                      <a:cubicBezTo>
                        <a:pt x="604" y="42"/>
                        <a:pt x="560" y="601"/>
                        <a:pt x="526" y="1280"/>
                      </a:cubicBezTo>
                      <a:lnTo>
                        <a:pt x="1" y="2090"/>
                      </a:lnTo>
                      <a:lnTo>
                        <a:pt x="439" y="2321"/>
                      </a:lnTo>
                      <a:cubicBezTo>
                        <a:pt x="439" y="2989"/>
                        <a:pt x="538" y="3504"/>
                        <a:pt x="691" y="3580"/>
                      </a:cubicBezTo>
                      <a:cubicBezTo>
                        <a:pt x="725" y="3598"/>
                        <a:pt x="770" y="3607"/>
                        <a:pt x="824" y="3607"/>
                      </a:cubicBezTo>
                      <a:cubicBezTo>
                        <a:pt x="1360" y="3607"/>
                        <a:pt x="2771" y="2770"/>
                        <a:pt x="2970" y="2124"/>
                      </a:cubicBezTo>
                      <a:cubicBezTo>
                        <a:pt x="3359" y="859"/>
                        <a:pt x="2470" y="0"/>
                        <a:pt x="1131" y="0"/>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1"/>
                <p:cNvSpPr/>
                <p:nvPr/>
              </p:nvSpPr>
              <p:spPr>
                <a:xfrm>
                  <a:off x="3778400" y="1837300"/>
                  <a:ext cx="29050" cy="37525"/>
                </a:xfrm>
                <a:custGeom>
                  <a:avLst/>
                  <a:gdLst/>
                  <a:ahLst/>
                  <a:cxnLst/>
                  <a:rect l="l" t="t" r="r" b="b"/>
                  <a:pathLst>
                    <a:path w="1162" h="1501" extrusionOk="0">
                      <a:moveTo>
                        <a:pt x="580" y="1"/>
                      </a:moveTo>
                      <a:cubicBezTo>
                        <a:pt x="263" y="1"/>
                        <a:pt x="0" y="340"/>
                        <a:pt x="0" y="745"/>
                      </a:cubicBezTo>
                      <a:cubicBezTo>
                        <a:pt x="0" y="1162"/>
                        <a:pt x="263" y="1501"/>
                        <a:pt x="580" y="1501"/>
                      </a:cubicBezTo>
                      <a:cubicBezTo>
                        <a:pt x="898" y="1501"/>
                        <a:pt x="1161" y="1162"/>
                        <a:pt x="1161" y="745"/>
                      </a:cubicBezTo>
                      <a:cubicBezTo>
                        <a:pt x="1161" y="340"/>
                        <a:pt x="898" y="1"/>
                        <a:pt x="580"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1"/>
                <p:cNvSpPr/>
                <p:nvPr/>
              </p:nvSpPr>
              <p:spPr>
                <a:xfrm>
                  <a:off x="3778400" y="1805800"/>
                  <a:ext cx="14525" cy="50150"/>
                </a:xfrm>
                <a:custGeom>
                  <a:avLst/>
                  <a:gdLst/>
                  <a:ahLst/>
                  <a:cxnLst/>
                  <a:rect l="l" t="t" r="r" b="b"/>
                  <a:pathLst>
                    <a:path w="581" h="2006" extrusionOk="0">
                      <a:moveTo>
                        <a:pt x="98" y="0"/>
                      </a:moveTo>
                      <a:lnTo>
                        <a:pt x="0" y="2005"/>
                      </a:lnTo>
                      <a:lnTo>
                        <a:pt x="580" y="1261"/>
                      </a:lnTo>
                      <a:lnTo>
                        <a:pt x="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1"/>
                <p:cNvSpPr/>
                <p:nvPr/>
              </p:nvSpPr>
              <p:spPr>
                <a:xfrm>
                  <a:off x="4006250" y="2404650"/>
                  <a:ext cx="60550" cy="52675"/>
                </a:xfrm>
                <a:custGeom>
                  <a:avLst/>
                  <a:gdLst/>
                  <a:ahLst/>
                  <a:cxnLst/>
                  <a:rect l="l" t="t" r="r" b="b"/>
                  <a:pathLst>
                    <a:path w="2422" h="2107" extrusionOk="0">
                      <a:moveTo>
                        <a:pt x="2073" y="0"/>
                      </a:moveTo>
                      <a:cubicBezTo>
                        <a:pt x="2003" y="0"/>
                        <a:pt x="1932" y="23"/>
                        <a:pt x="1874" y="71"/>
                      </a:cubicBezTo>
                      <a:lnTo>
                        <a:pt x="143" y="1561"/>
                      </a:lnTo>
                      <a:cubicBezTo>
                        <a:pt x="23" y="1671"/>
                        <a:pt x="1" y="1868"/>
                        <a:pt x="110" y="1999"/>
                      </a:cubicBezTo>
                      <a:cubicBezTo>
                        <a:pt x="176" y="2071"/>
                        <a:pt x="264" y="2107"/>
                        <a:pt x="350" y="2107"/>
                      </a:cubicBezTo>
                      <a:cubicBezTo>
                        <a:pt x="423" y="2107"/>
                        <a:pt x="494" y="2082"/>
                        <a:pt x="549" y="2032"/>
                      </a:cubicBezTo>
                      <a:lnTo>
                        <a:pt x="2279" y="542"/>
                      </a:lnTo>
                      <a:cubicBezTo>
                        <a:pt x="2411" y="432"/>
                        <a:pt x="2421" y="235"/>
                        <a:pt x="2312" y="104"/>
                      </a:cubicBezTo>
                      <a:cubicBezTo>
                        <a:pt x="2251" y="37"/>
                        <a:pt x="2162" y="0"/>
                        <a:pt x="20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1"/>
                <p:cNvSpPr/>
                <p:nvPr/>
              </p:nvSpPr>
              <p:spPr>
                <a:xfrm>
                  <a:off x="3687475" y="1771900"/>
                  <a:ext cx="168975" cy="78575"/>
                </a:xfrm>
                <a:custGeom>
                  <a:avLst/>
                  <a:gdLst/>
                  <a:ahLst/>
                  <a:cxnLst/>
                  <a:rect l="l" t="t" r="r" b="b"/>
                  <a:pathLst>
                    <a:path w="6759" h="3143" extrusionOk="0">
                      <a:moveTo>
                        <a:pt x="3661" y="1"/>
                      </a:moveTo>
                      <a:cubicBezTo>
                        <a:pt x="2851" y="1"/>
                        <a:pt x="2208" y="506"/>
                        <a:pt x="1884" y="1291"/>
                      </a:cubicBezTo>
                      <a:cubicBezTo>
                        <a:pt x="1399" y="1139"/>
                        <a:pt x="874" y="995"/>
                        <a:pt x="593" y="995"/>
                      </a:cubicBezTo>
                      <a:cubicBezTo>
                        <a:pt x="550" y="995"/>
                        <a:pt x="513" y="998"/>
                        <a:pt x="482" y="1006"/>
                      </a:cubicBezTo>
                      <a:cubicBezTo>
                        <a:pt x="0" y="1127"/>
                        <a:pt x="1841" y="1696"/>
                        <a:pt x="1841" y="1696"/>
                      </a:cubicBezTo>
                      <a:lnTo>
                        <a:pt x="1873" y="1696"/>
                      </a:lnTo>
                      <a:lnTo>
                        <a:pt x="5510" y="3142"/>
                      </a:lnTo>
                      <a:cubicBezTo>
                        <a:pt x="5510" y="3142"/>
                        <a:pt x="6759" y="929"/>
                        <a:pt x="4393" y="129"/>
                      </a:cubicBezTo>
                      <a:cubicBezTo>
                        <a:pt x="4137" y="42"/>
                        <a:pt x="3893" y="1"/>
                        <a:pt x="36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1"/>
                <p:cNvSpPr/>
                <p:nvPr/>
              </p:nvSpPr>
              <p:spPr>
                <a:xfrm>
                  <a:off x="3792900" y="1837300"/>
                  <a:ext cx="32350" cy="38075"/>
                </a:xfrm>
                <a:custGeom>
                  <a:avLst/>
                  <a:gdLst/>
                  <a:ahLst/>
                  <a:cxnLst/>
                  <a:rect l="l" t="t" r="r" b="b"/>
                  <a:pathLst>
                    <a:path w="1294" h="1523" extrusionOk="0">
                      <a:moveTo>
                        <a:pt x="0" y="1"/>
                      </a:moveTo>
                      <a:lnTo>
                        <a:pt x="614" y="1523"/>
                      </a:lnTo>
                      <a:lnTo>
                        <a:pt x="1293" y="526"/>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6" name="Google Shape;1386;p31"/>
              <p:cNvGrpSpPr/>
              <p:nvPr/>
            </p:nvGrpSpPr>
            <p:grpSpPr>
              <a:xfrm>
                <a:off x="6823123" y="1942622"/>
                <a:ext cx="1601071" cy="1374557"/>
                <a:chOff x="6823123" y="1942622"/>
                <a:chExt cx="1601071" cy="1374557"/>
              </a:xfrm>
            </p:grpSpPr>
            <p:grpSp>
              <p:nvGrpSpPr>
                <p:cNvPr id="1387" name="Google Shape;1387;p31"/>
                <p:cNvGrpSpPr/>
                <p:nvPr/>
              </p:nvGrpSpPr>
              <p:grpSpPr>
                <a:xfrm flipH="1">
                  <a:off x="7124710" y="1942622"/>
                  <a:ext cx="1299484" cy="1374557"/>
                  <a:chOff x="3565575" y="1771900"/>
                  <a:chExt cx="795375" cy="841325"/>
                </a:xfrm>
              </p:grpSpPr>
              <p:sp>
                <p:nvSpPr>
                  <p:cNvPr id="1388" name="Google Shape;1388;p31"/>
                  <p:cNvSpPr/>
                  <p:nvPr/>
                </p:nvSpPr>
                <p:spPr>
                  <a:xfrm>
                    <a:off x="3930675" y="2474875"/>
                    <a:ext cx="144350" cy="95900"/>
                  </a:xfrm>
                  <a:custGeom>
                    <a:avLst/>
                    <a:gdLst/>
                    <a:ahLst/>
                    <a:cxnLst/>
                    <a:rect l="l" t="t" r="r" b="b"/>
                    <a:pathLst>
                      <a:path w="5774" h="3836" extrusionOk="0">
                        <a:moveTo>
                          <a:pt x="4396" y="1"/>
                        </a:moveTo>
                        <a:cubicBezTo>
                          <a:pt x="4177" y="1"/>
                          <a:pt x="4324" y="463"/>
                          <a:pt x="4054" y="615"/>
                        </a:cubicBezTo>
                        <a:cubicBezTo>
                          <a:pt x="3953" y="663"/>
                          <a:pt x="3810" y="680"/>
                          <a:pt x="3662" y="680"/>
                        </a:cubicBezTo>
                        <a:cubicBezTo>
                          <a:pt x="3344" y="680"/>
                          <a:pt x="3002" y="603"/>
                          <a:pt x="3002" y="603"/>
                        </a:cubicBezTo>
                        <a:cubicBezTo>
                          <a:pt x="3002" y="603"/>
                          <a:pt x="2454" y="1842"/>
                          <a:pt x="1413" y="2258"/>
                        </a:cubicBezTo>
                        <a:cubicBezTo>
                          <a:pt x="0" y="2838"/>
                          <a:pt x="175" y="3835"/>
                          <a:pt x="175" y="3835"/>
                        </a:cubicBezTo>
                        <a:cubicBezTo>
                          <a:pt x="175" y="3835"/>
                          <a:pt x="181" y="3836"/>
                          <a:pt x="191" y="3836"/>
                        </a:cubicBezTo>
                        <a:cubicBezTo>
                          <a:pt x="305" y="3836"/>
                          <a:pt x="1034" y="3817"/>
                          <a:pt x="2169" y="3375"/>
                        </a:cubicBezTo>
                        <a:cubicBezTo>
                          <a:pt x="3133" y="3013"/>
                          <a:pt x="4174" y="2828"/>
                          <a:pt x="4974" y="2521"/>
                        </a:cubicBezTo>
                        <a:cubicBezTo>
                          <a:pt x="5773" y="2214"/>
                          <a:pt x="5697" y="1611"/>
                          <a:pt x="5697" y="1611"/>
                        </a:cubicBezTo>
                        <a:cubicBezTo>
                          <a:pt x="5697" y="1611"/>
                          <a:pt x="4886" y="12"/>
                          <a:pt x="4404" y="1"/>
                        </a:cubicBezTo>
                        <a:cubicBezTo>
                          <a:pt x="4401" y="1"/>
                          <a:pt x="4399" y="1"/>
                          <a:pt x="43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1"/>
                  <p:cNvSpPr/>
                  <p:nvPr/>
                </p:nvSpPr>
                <p:spPr>
                  <a:xfrm>
                    <a:off x="3965175" y="2120750"/>
                    <a:ext cx="109850" cy="376075"/>
                  </a:xfrm>
                  <a:custGeom>
                    <a:avLst/>
                    <a:gdLst/>
                    <a:ahLst/>
                    <a:cxnLst/>
                    <a:rect l="l" t="t" r="r" b="b"/>
                    <a:pathLst>
                      <a:path w="4394" h="15043" extrusionOk="0">
                        <a:moveTo>
                          <a:pt x="4393" y="1"/>
                        </a:moveTo>
                        <a:lnTo>
                          <a:pt x="384" y="351"/>
                        </a:lnTo>
                        <a:lnTo>
                          <a:pt x="1" y="6826"/>
                        </a:lnTo>
                        <a:lnTo>
                          <a:pt x="1786" y="15043"/>
                        </a:lnTo>
                        <a:lnTo>
                          <a:pt x="3243" y="14802"/>
                        </a:lnTo>
                        <a:cubicBezTo>
                          <a:pt x="3243" y="14802"/>
                          <a:pt x="2170" y="8283"/>
                          <a:pt x="2421" y="6826"/>
                        </a:cubicBezTo>
                        <a:cubicBezTo>
                          <a:pt x="2674" y="5369"/>
                          <a:pt x="4393" y="1"/>
                          <a:pt x="4393"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1"/>
                  <p:cNvSpPr/>
                  <p:nvPr/>
                </p:nvSpPr>
                <p:spPr>
                  <a:xfrm>
                    <a:off x="3925450" y="2115875"/>
                    <a:ext cx="149575" cy="156400"/>
                  </a:xfrm>
                  <a:custGeom>
                    <a:avLst/>
                    <a:gdLst/>
                    <a:ahLst/>
                    <a:cxnLst/>
                    <a:rect l="l" t="t" r="r" b="b"/>
                    <a:pathLst>
                      <a:path w="5983" h="6256" extrusionOk="0">
                        <a:moveTo>
                          <a:pt x="4089" y="1"/>
                        </a:moveTo>
                        <a:cubicBezTo>
                          <a:pt x="3550" y="1"/>
                          <a:pt x="2915" y="42"/>
                          <a:pt x="2214" y="163"/>
                        </a:cubicBezTo>
                        <a:cubicBezTo>
                          <a:pt x="1" y="546"/>
                          <a:pt x="88" y="5378"/>
                          <a:pt x="88" y="5378"/>
                        </a:cubicBezTo>
                        <a:cubicBezTo>
                          <a:pt x="88" y="5378"/>
                          <a:pt x="143" y="5816"/>
                          <a:pt x="1108" y="6155"/>
                        </a:cubicBezTo>
                        <a:cubicBezTo>
                          <a:pt x="1311" y="6227"/>
                          <a:pt x="1586" y="6255"/>
                          <a:pt x="1893" y="6255"/>
                        </a:cubicBezTo>
                        <a:cubicBezTo>
                          <a:pt x="3040" y="6255"/>
                          <a:pt x="4635" y="5860"/>
                          <a:pt x="4635" y="5860"/>
                        </a:cubicBezTo>
                        <a:lnTo>
                          <a:pt x="5982" y="196"/>
                        </a:lnTo>
                        <a:cubicBezTo>
                          <a:pt x="5982" y="196"/>
                          <a:pt x="5259" y="1"/>
                          <a:pt x="40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1"/>
                  <p:cNvSpPr/>
                  <p:nvPr/>
                </p:nvSpPr>
                <p:spPr>
                  <a:xfrm>
                    <a:off x="3579275" y="2308375"/>
                    <a:ext cx="290875" cy="290875"/>
                  </a:xfrm>
                  <a:custGeom>
                    <a:avLst/>
                    <a:gdLst/>
                    <a:ahLst/>
                    <a:cxnLst/>
                    <a:rect l="l" t="t" r="r" b="b"/>
                    <a:pathLst>
                      <a:path w="11635" h="11635" extrusionOk="0">
                        <a:moveTo>
                          <a:pt x="5818" y="559"/>
                        </a:moveTo>
                        <a:cubicBezTo>
                          <a:pt x="8721" y="559"/>
                          <a:pt x="11076" y="2914"/>
                          <a:pt x="11076" y="5817"/>
                        </a:cubicBezTo>
                        <a:cubicBezTo>
                          <a:pt x="11076" y="8721"/>
                          <a:pt x="8721" y="11076"/>
                          <a:pt x="5818" y="11076"/>
                        </a:cubicBezTo>
                        <a:cubicBezTo>
                          <a:pt x="2926" y="11076"/>
                          <a:pt x="559" y="8721"/>
                          <a:pt x="559" y="5817"/>
                        </a:cubicBezTo>
                        <a:cubicBezTo>
                          <a:pt x="559" y="2914"/>
                          <a:pt x="2926" y="559"/>
                          <a:pt x="5818" y="559"/>
                        </a:cubicBezTo>
                        <a:close/>
                        <a:moveTo>
                          <a:pt x="5818" y="0"/>
                        </a:moveTo>
                        <a:cubicBezTo>
                          <a:pt x="2608" y="0"/>
                          <a:pt x="0" y="2608"/>
                          <a:pt x="0" y="5817"/>
                        </a:cubicBezTo>
                        <a:cubicBezTo>
                          <a:pt x="0" y="9027"/>
                          <a:pt x="2608" y="11635"/>
                          <a:pt x="5818" y="11635"/>
                        </a:cubicBezTo>
                        <a:cubicBezTo>
                          <a:pt x="9027" y="11635"/>
                          <a:pt x="11635" y="9027"/>
                          <a:pt x="11635" y="5817"/>
                        </a:cubicBezTo>
                        <a:cubicBezTo>
                          <a:pt x="11635" y="2608"/>
                          <a:pt x="9027" y="0"/>
                          <a:pt x="5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1"/>
                  <p:cNvSpPr/>
                  <p:nvPr/>
                </p:nvSpPr>
                <p:spPr>
                  <a:xfrm>
                    <a:off x="3710175" y="2439275"/>
                    <a:ext cx="29075" cy="29075"/>
                  </a:xfrm>
                  <a:custGeom>
                    <a:avLst/>
                    <a:gdLst/>
                    <a:ahLst/>
                    <a:cxnLst/>
                    <a:rect l="l" t="t" r="r" b="b"/>
                    <a:pathLst>
                      <a:path w="1163" h="1163" extrusionOk="0">
                        <a:moveTo>
                          <a:pt x="582" y="1"/>
                        </a:moveTo>
                        <a:cubicBezTo>
                          <a:pt x="264" y="1"/>
                          <a:pt x="1" y="264"/>
                          <a:pt x="1" y="581"/>
                        </a:cubicBezTo>
                        <a:cubicBezTo>
                          <a:pt x="1" y="899"/>
                          <a:pt x="264" y="1162"/>
                          <a:pt x="582" y="1162"/>
                        </a:cubicBezTo>
                        <a:cubicBezTo>
                          <a:pt x="899" y="1162"/>
                          <a:pt x="1162" y="899"/>
                          <a:pt x="1162" y="581"/>
                        </a:cubicBezTo>
                        <a:cubicBezTo>
                          <a:pt x="1162" y="264"/>
                          <a:pt x="899" y="1"/>
                          <a:pt x="582" y="1"/>
                        </a:cubicBezTo>
                        <a:close/>
                      </a:path>
                    </a:pathLst>
                  </a:custGeom>
                  <a:solidFill>
                    <a:srgbClr val="FFB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1"/>
                  <p:cNvSpPr/>
                  <p:nvPr/>
                </p:nvSpPr>
                <p:spPr>
                  <a:xfrm>
                    <a:off x="3565575" y="2294400"/>
                    <a:ext cx="318550" cy="318825"/>
                  </a:xfrm>
                  <a:custGeom>
                    <a:avLst/>
                    <a:gdLst/>
                    <a:ahLst/>
                    <a:cxnLst/>
                    <a:rect l="l" t="t" r="r" b="b"/>
                    <a:pathLst>
                      <a:path w="12742" h="12753" extrusionOk="0">
                        <a:moveTo>
                          <a:pt x="6366" y="614"/>
                        </a:moveTo>
                        <a:cubicBezTo>
                          <a:pt x="9543" y="614"/>
                          <a:pt x="12128" y="3199"/>
                          <a:pt x="12128" y="6376"/>
                        </a:cubicBezTo>
                        <a:cubicBezTo>
                          <a:pt x="12128" y="9553"/>
                          <a:pt x="9543" y="12139"/>
                          <a:pt x="6366" y="12139"/>
                        </a:cubicBezTo>
                        <a:cubicBezTo>
                          <a:pt x="3189" y="12139"/>
                          <a:pt x="604" y="9553"/>
                          <a:pt x="604" y="6376"/>
                        </a:cubicBezTo>
                        <a:cubicBezTo>
                          <a:pt x="604" y="3199"/>
                          <a:pt x="3189" y="614"/>
                          <a:pt x="6366" y="614"/>
                        </a:cubicBezTo>
                        <a:close/>
                        <a:moveTo>
                          <a:pt x="6366" y="0"/>
                        </a:moveTo>
                        <a:cubicBezTo>
                          <a:pt x="2860" y="0"/>
                          <a:pt x="1" y="2860"/>
                          <a:pt x="1" y="6376"/>
                        </a:cubicBezTo>
                        <a:cubicBezTo>
                          <a:pt x="1" y="9893"/>
                          <a:pt x="2860" y="12752"/>
                          <a:pt x="6366" y="12752"/>
                        </a:cubicBezTo>
                        <a:cubicBezTo>
                          <a:pt x="9882" y="12752"/>
                          <a:pt x="12742" y="9893"/>
                          <a:pt x="12742" y="6376"/>
                        </a:cubicBezTo>
                        <a:cubicBezTo>
                          <a:pt x="12742" y="2860"/>
                          <a:pt x="9882" y="0"/>
                          <a:pt x="6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1"/>
                  <p:cNvSpPr/>
                  <p:nvPr/>
                </p:nvSpPr>
                <p:spPr>
                  <a:xfrm>
                    <a:off x="3708825" y="2437900"/>
                    <a:ext cx="31800" cy="31800"/>
                  </a:xfrm>
                  <a:custGeom>
                    <a:avLst/>
                    <a:gdLst/>
                    <a:ahLst/>
                    <a:cxnLst/>
                    <a:rect l="l" t="t" r="r" b="b"/>
                    <a:pathLst>
                      <a:path w="1272" h="1272" extrusionOk="0">
                        <a:moveTo>
                          <a:pt x="636" y="1"/>
                        </a:moveTo>
                        <a:cubicBezTo>
                          <a:pt x="285" y="1"/>
                          <a:pt x="1" y="286"/>
                          <a:pt x="1" y="636"/>
                        </a:cubicBezTo>
                        <a:cubicBezTo>
                          <a:pt x="1" y="987"/>
                          <a:pt x="285" y="1272"/>
                          <a:pt x="636" y="1272"/>
                        </a:cubicBezTo>
                        <a:cubicBezTo>
                          <a:pt x="987" y="1272"/>
                          <a:pt x="1271" y="987"/>
                          <a:pt x="1271" y="636"/>
                        </a:cubicBezTo>
                        <a:cubicBezTo>
                          <a:pt x="1271" y="286"/>
                          <a:pt x="987" y="1"/>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1"/>
                  <p:cNvSpPr/>
                  <p:nvPr/>
                </p:nvSpPr>
                <p:spPr>
                  <a:xfrm>
                    <a:off x="4042400" y="2294400"/>
                    <a:ext cx="318550" cy="318825"/>
                  </a:xfrm>
                  <a:custGeom>
                    <a:avLst/>
                    <a:gdLst/>
                    <a:ahLst/>
                    <a:cxnLst/>
                    <a:rect l="l" t="t" r="r" b="b"/>
                    <a:pathLst>
                      <a:path w="12742" h="12753" extrusionOk="0">
                        <a:moveTo>
                          <a:pt x="6365" y="614"/>
                        </a:moveTo>
                        <a:cubicBezTo>
                          <a:pt x="9542" y="614"/>
                          <a:pt x="12128" y="3199"/>
                          <a:pt x="12128" y="6376"/>
                        </a:cubicBezTo>
                        <a:cubicBezTo>
                          <a:pt x="12128" y="9553"/>
                          <a:pt x="9542" y="12139"/>
                          <a:pt x="6365" y="12139"/>
                        </a:cubicBezTo>
                        <a:cubicBezTo>
                          <a:pt x="3200" y="12139"/>
                          <a:pt x="614" y="9553"/>
                          <a:pt x="614" y="6376"/>
                        </a:cubicBezTo>
                        <a:cubicBezTo>
                          <a:pt x="614" y="3199"/>
                          <a:pt x="3200" y="614"/>
                          <a:pt x="6365" y="614"/>
                        </a:cubicBezTo>
                        <a:close/>
                        <a:moveTo>
                          <a:pt x="6365" y="0"/>
                        </a:moveTo>
                        <a:cubicBezTo>
                          <a:pt x="2860" y="0"/>
                          <a:pt x="1" y="2860"/>
                          <a:pt x="1" y="6376"/>
                        </a:cubicBezTo>
                        <a:cubicBezTo>
                          <a:pt x="1" y="9893"/>
                          <a:pt x="2860" y="12752"/>
                          <a:pt x="6365" y="12752"/>
                        </a:cubicBezTo>
                        <a:cubicBezTo>
                          <a:pt x="9882" y="12752"/>
                          <a:pt x="12741" y="9893"/>
                          <a:pt x="12741" y="6376"/>
                        </a:cubicBezTo>
                        <a:cubicBezTo>
                          <a:pt x="12741" y="2860"/>
                          <a:pt x="9882" y="0"/>
                          <a:pt x="6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1"/>
                  <p:cNvSpPr/>
                  <p:nvPr/>
                </p:nvSpPr>
                <p:spPr>
                  <a:xfrm>
                    <a:off x="4185925" y="2437900"/>
                    <a:ext cx="31500" cy="31800"/>
                  </a:xfrm>
                  <a:custGeom>
                    <a:avLst/>
                    <a:gdLst/>
                    <a:ahLst/>
                    <a:cxnLst/>
                    <a:rect l="l" t="t" r="r" b="b"/>
                    <a:pathLst>
                      <a:path w="1260" h="1272" extrusionOk="0">
                        <a:moveTo>
                          <a:pt x="624" y="1"/>
                        </a:moveTo>
                        <a:cubicBezTo>
                          <a:pt x="274" y="1"/>
                          <a:pt x="0" y="286"/>
                          <a:pt x="0" y="636"/>
                        </a:cubicBezTo>
                        <a:cubicBezTo>
                          <a:pt x="0" y="987"/>
                          <a:pt x="274" y="1272"/>
                          <a:pt x="624" y="1272"/>
                        </a:cubicBezTo>
                        <a:cubicBezTo>
                          <a:pt x="975" y="1272"/>
                          <a:pt x="1260" y="987"/>
                          <a:pt x="1260" y="636"/>
                        </a:cubicBezTo>
                        <a:cubicBezTo>
                          <a:pt x="1260" y="286"/>
                          <a:pt x="975" y="1"/>
                          <a:pt x="624" y="1"/>
                        </a:cubicBezTo>
                        <a:close/>
                      </a:path>
                    </a:pathLst>
                  </a:custGeom>
                  <a:solidFill>
                    <a:srgbClr val="2A37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1"/>
                  <p:cNvSpPr/>
                  <p:nvPr/>
                </p:nvSpPr>
                <p:spPr>
                  <a:xfrm>
                    <a:off x="4057450" y="2309475"/>
                    <a:ext cx="288450" cy="288675"/>
                  </a:xfrm>
                  <a:custGeom>
                    <a:avLst/>
                    <a:gdLst/>
                    <a:ahLst/>
                    <a:cxnLst/>
                    <a:rect l="l" t="t" r="r" b="b"/>
                    <a:pathLst>
                      <a:path w="11538" h="11547" extrusionOk="0">
                        <a:moveTo>
                          <a:pt x="5763" y="558"/>
                        </a:moveTo>
                        <a:cubicBezTo>
                          <a:pt x="8645" y="558"/>
                          <a:pt x="10989" y="2892"/>
                          <a:pt x="10989" y="5773"/>
                        </a:cubicBezTo>
                        <a:cubicBezTo>
                          <a:pt x="10989" y="8655"/>
                          <a:pt x="8645" y="10988"/>
                          <a:pt x="5763" y="10988"/>
                        </a:cubicBezTo>
                        <a:cubicBezTo>
                          <a:pt x="2893" y="10988"/>
                          <a:pt x="549" y="8655"/>
                          <a:pt x="549" y="5773"/>
                        </a:cubicBezTo>
                        <a:cubicBezTo>
                          <a:pt x="549" y="2892"/>
                          <a:pt x="2893" y="558"/>
                          <a:pt x="5763" y="558"/>
                        </a:cubicBezTo>
                        <a:close/>
                        <a:moveTo>
                          <a:pt x="5763" y="0"/>
                        </a:moveTo>
                        <a:cubicBezTo>
                          <a:pt x="2586" y="0"/>
                          <a:pt x="1" y="2596"/>
                          <a:pt x="1" y="5773"/>
                        </a:cubicBezTo>
                        <a:cubicBezTo>
                          <a:pt x="1" y="8950"/>
                          <a:pt x="2586" y="11547"/>
                          <a:pt x="5763" y="11547"/>
                        </a:cubicBezTo>
                        <a:cubicBezTo>
                          <a:pt x="8952" y="11547"/>
                          <a:pt x="11537" y="8950"/>
                          <a:pt x="11537" y="5773"/>
                        </a:cubicBezTo>
                        <a:cubicBezTo>
                          <a:pt x="11537" y="2596"/>
                          <a:pt x="8952" y="0"/>
                          <a:pt x="5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1"/>
                  <p:cNvSpPr/>
                  <p:nvPr/>
                </p:nvSpPr>
                <p:spPr>
                  <a:xfrm>
                    <a:off x="4187275" y="2439550"/>
                    <a:ext cx="28800" cy="28500"/>
                  </a:xfrm>
                  <a:custGeom>
                    <a:avLst/>
                    <a:gdLst/>
                    <a:ahLst/>
                    <a:cxnLst/>
                    <a:rect l="l" t="t" r="r" b="b"/>
                    <a:pathLst>
                      <a:path w="1152" h="1140" extrusionOk="0">
                        <a:moveTo>
                          <a:pt x="570" y="0"/>
                        </a:moveTo>
                        <a:cubicBezTo>
                          <a:pt x="253" y="0"/>
                          <a:pt x="1" y="253"/>
                          <a:pt x="1" y="570"/>
                        </a:cubicBezTo>
                        <a:cubicBezTo>
                          <a:pt x="1" y="888"/>
                          <a:pt x="253" y="1140"/>
                          <a:pt x="570" y="1140"/>
                        </a:cubicBezTo>
                        <a:cubicBezTo>
                          <a:pt x="889" y="1140"/>
                          <a:pt x="1151" y="888"/>
                          <a:pt x="1151" y="570"/>
                        </a:cubicBezTo>
                        <a:cubicBezTo>
                          <a:pt x="1151" y="253"/>
                          <a:pt x="889" y="0"/>
                          <a:pt x="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1"/>
                  <p:cNvSpPr/>
                  <p:nvPr/>
                </p:nvSpPr>
                <p:spPr>
                  <a:xfrm>
                    <a:off x="3658150" y="2169250"/>
                    <a:ext cx="457675" cy="70125"/>
                  </a:xfrm>
                  <a:custGeom>
                    <a:avLst/>
                    <a:gdLst/>
                    <a:ahLst/>
                    <a:cxnLst/>
                    <a:rect l="l" t="t" r="r" b="b"/>
                    <a:pathLst>
                      <a:path w="18307" h="2805" extrusionOk="0">
                        <a:moveTo>
                          <a:pt x="301" y="1"/>
                        </a:moveTo>
                        <a:cubicBezTo>
                          <a:pt x="267" y="1"/>
                          <a:pt x="231" y="8"/>
                          <a:pt x="198" y="22"/>
                        </a:cubicBezTo>
                        <a:cubicBezTo>
                          <a:pt x="66" y="88"/>
                          <a:pt x="0" y="241"/>
                          <a:pt x="66" y="373"/>
                        </a:cubicBezTo>
                        <a:cubicBezTo>
                          <a:pt x="143" y="548"/>
                          <a:pt x="844" y="2082"/>
                          <a:pt x="1863" y="2257"/>
                        </a:cubicBezTo>
                        <a:cubicBezTo>
                          <a:pt x="2068" y="2294"/>
                          <a:pt x="2579" y="2306"/>
                          <a:pt x="3116" y="2306"/>
                        </a:cubicBezTo>
                        <a:cubicBezTo>
                          <a:pt x="3840" y="2306"/>
                          <a:pt x="4612" y="2285"/>
                          <a:pt x="4744" y="2279"/>
                        </a:cubicBezTo>
                        <a:lnTo>
                          <a:pt x="18033" y="2805"/>
                        </a:lnTo>
                        <a:cubicBezTo>
                          <a:pt x="18175" y="2805"/>
                          <a:pt x="18295" y="2695"/>
                          <a:pt x="18295" y="2552"/>
                        </a:cubicBezTo>
                        <a:cubicBezTo>
                          <a:pt x="18307" y="2399"/>
                          <a:pt x="18197" y="2279"/>
                          <a:pt x="18044" y="2279"/>
                        </a:cubicBezTo>
                        <a:lnTo>
                          <a:pt x="4744" y="1753"/>
                        </a:lnTo>
                        <a:cubicBezTo>
                          <a:pt x="4385" y="1765"/>
                          <a:pt x="3676" y="1781"/>
                          <a:pt x="3054" y="1781"/>
                        </a:cubicBezTo>
                        <a:cubicBezTo>
                          <a:pt x="2557" y="1781"/>
                          <a:pt x="2116" y="1771"/>
                          <a:pt x="1950" y="1742"/>
                        </a:cubicBezTo>
                        <a:cubicBezTo>
                          <a:pt x="1326" y="1632"/>
                          <a:pt x="723" y="558"/>
                          <a:pt x="538" y="164"/>
                        </a:cubicBezTo>
                        <a:cubicBezTo>
                          <a:pt x="497" y="59"/>
                          <a:pt x="401" y="1"/>
                          <a:pt x="3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1"/>
                  <p:cNvSpPr/>
                  <p:nvPr/>
                </p:nvSpPr>
                <p:spPr>
                  <a:xfrm>
                    <a:off x="3965725" y="2455775"/>
                    <a:ext cx="51225" cy="108675"/>
                  </a:xfrm>
                  <a:custGeom>
                    <a:avLst/>
                    <a:gdLst/>
                    <a:ahLst/>
                    <a:cxnLst/>
                    <a:rect l="l" t="t" r="r" b="b"/>
                    <a:pathLst>
                      <a:path w="2049" h="4347" extrusionOk="0">
                        <a:moveTo>
                          <a:pt x="304" y="1"/>
                        </a:moveTo>
                        <a:cubicBezTo>
                          <a:pt x="272" y="1"/>
                          <a:pt x="240" y="7"/>
                          <a:pt x="208" y="20"/>
                        </a:cubicBezTo>
                        <a:cubicBezTo>
                          <a:pt x="77" y="64"/>
                          <a:pt x="0" y="217"/>
                          <a:pt x="55" y="359"/>
                        </a:cubicBezTo>
                        <a:lnTo>
                          <a:pt x="1501" y="4183"/>
                        </a:lnTo>
                        <a:cubicBezTo>
                          <a:pt x="1545" y="4281"/>
                          <a:pt x="1644" y="4347"/>
                          <a:pt x="1753" y="4347"/>
                        </a:cubicBezTo>
                        <a:cubicBezTo>
                          <a:pt x="1775" y="4347"/>
                          <a:pt x="1808" y="4347"/>
                          <a:pt x="1841" y="4336"/>
                        </a:cubicBezTo>
                        <a:cubicBezTo>
                          <a:pt x="1972" y="4281"/>
                          <a:pt x="2049" y="4128"/>
                          <a:pt x="1994" y="3996"/>
                        </a:cubicBezTo>
                        <a:lnTo>
                          <a:pt x="548" y="174"/>
                        </a:lnTo>
                        <a:cubicBezTo>
                          <a:pt x="506" y="65"/>
                          <a:pt x="407" y="1"/>
                          <a:pt x="304" y="1"/>
                        </a:cubicBezTo>
                        <a:close/>
                      </a:path>
                    </a:pathLst>
                  </a:custGeom>
                  <a:solidFill>
                    <a:srgbClr val="FFB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1"/>
                  <p:cNvSpPr/>
                  <p:nvPr/>
                </p:nvSpPr>
                <p:spPr>
                  <a:xfrm>
                    <a:off x="3974200" y="2539900"/>
                    <a:ext cx="70425" cy="36100"/>
                  </a:xfrm>
                  <a:custGeom>
                    <a:avLst/>
                    <a:gdLst/>
                    <a:ahLst/>
                    <a:cxnLst/>
                    <a:rect l="l" t="t" r="r" b="b"/>
                    <a:pathLst>
                      <a:path w="2817" h="1444" extrusionOk="0">
                        <a:moveTo>
                          <a:pt x="2463" y="1"/>
                        </a:moveTo>
                        <a:cubicBezTo>
                          <a:pt x="2428" y="1"/>
                          <a:pt x="2392" y="6"/>
                          <a:pt x="2356" y="18"/>
                        </a:cubicBezTo>
                        <a:lnTo>
                          <a:pt x="242" y="851"/>
                        </a:lnTo>
                        <a:cubicBezTo>
                          <a:pt x="78" y="906"/>
                          <a:pt x="1" y="1092"/>
                          <a:pt x="56" y="1245"/>
                        </a:cubicBezTo>
                        <a:cubicBezTo>
                          <a:pt x="106" y="1370"/>
                          <a:pt x="218" y="1444"/>
                          <a:pt x="341" y="1444"/>
                        </a:cubicBezTo>
                        <a:cubicBezTo>
                          <a:pt x="381" y="1444"/>
                          <a:pt x="421" y="1436"/>
                          <a:pt x="461" y="1420"/>
                        </a:cubicBezTo>
                        <a:lnTo>
                          <a:pt x="2586" y="599"/>
                        </a:lnTo>
                        <a:cubicBezTo>
                          <a:pt x="2739" y="544"/>
                          <a:pt x="2817" y="358"/>
                          <a:pt x="2761" y="205"/>
                        </a:cubicBezTo>
                        <a:cubicBezTo>
                          <a:pt x="2710" y="75"/>
                          <a:pt x="2591" y="1"/>
                          <a:pt x="24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1"/>
                  <p:cNvSpPr/>
                  <p:nvPr/>
                </p:nvSpPr>
                <p:spPr>
                  <a:xfrm>
                    <a:off x="3911200" y="2397650"/>
                    <a:ext cx="106850" cy="106550"/>
                  </a:xfrm>
                  <a:custGeom>
                    <a:avLst/>
                    <a:gdLst/>
                    <a:ahLst/>
                    <a:cxnLst/>
                    <a:rect l="l" t="t" r="r" b="b"/>
                    <a:pathLst>
                      <a:path w="4274" h="4262" extrusionOk="0">
                        <a:moveTo>
                          <a:pt x="2138" y="1"/>
                        </a:moveTo>
                        <a:cubicBezTo>
                          <a:pt x="965" y="1"/>
                          <a:pt x="1" y="953"/>
                          <a:pt x="1" y="2137"/>
                        </a:cubicBezTo>
                        <a:cubicBezTo>
                          <a:pt x="1" y="3309"/>
                          <a:pt x="965" y="4262"/>
                          <a:pt x="2138" y="4262"/>
                        </a:cubicBezTo>
                        <a:cubicBezTo>
                          <a:pt x="3321" y="4262"/>
                          <a:pt x="4273" y="3309"/>
                          <a:pt x="4273" y="2137"/>
                        </a:cubicBezTo>
                        <a:cubicBezTo>
                          <a:pt x="4273" y="953"/>
                          <a:pt x="3321" y="1"/>
                          <a:pt x="2138" y="1"/>
                        </a:cubicBezTo>
                        <a:close/>
                      </a:path>
                    </a:pathLst>
                  </a:custGeom>
                  <a:solidFill>
                    <a:srgbClr val="FFB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1"/>
                  <p:cNvSpPr/>
                  <p:nvPr/>
                </p:nvSpPr>
                <p:spPr>
                  <a:xfrm>
                    <a:off x="3921625" y="2407775"/>
                    <a:ext cx="86300" cy="86300"/>
                  </a:xfrm>
                  <a:custGeom>
                    <a:avLst/>
                    <a:gdLst/>
                    <a:ahLst/>
                    <a:cxnLst/>
                    <a:rect l="l" t="t" r="r" b="b"/>
                    <a:pathLst>
                      <a:path w="3452" h="3452" extrusionOk="0">
                        <a:moveTo>
                          <a:pt x="1721" y="1"/>
                        </a:moveTo>
                        <a:cubicBezTo>
                          <a:pt x="767" y="1"/>
                          <a:pt x="0" y="779"/>
                          <a:pt x="0" y="1732"/>
                        </a:cubicBezTo>
                        <a:cubicBezTo>
                          <a:pt x="0" y="2685"/>
                          <a:pt x="767" y="3452"/>
                          <a:pt x="1721" y="3452"/>
                        </a:cubicBezTo>
                        <a:cubicBezTo>
                          <a:pt x="2673" y="3452"/>
                          <a:pt x="3452" y="2685"/>
                          <a:pt x="3452" y="1732"/>
                        </a:cubicBezTo>
                        <a:cubicBezTo>
                          <a:pt x="3452" y="779"/>
                          <a:pt x="2673" y="1"/>
                          <a:pt x="17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1"/>
                  <p:cNvSpPr/>
                  <p:nvPr/>
                </p:nvSpPr>
                <p:spPr>
                  <a:xfrm>
                    <a:off x="3716200" y="2213425"/>
                    <a:ext cx="67950" cy="245875"/>
                  </a:xfrm>
                  <a:custGeom>
                    <a:avLst/>
                    <a:gdLst/>
                    <a:ahLst/>
                    <a:cxnLst/>
                    <a:rect l="l" t="t" r="r" b="b"/>
                    <a:pathLst>
                      <a:path w="2718" h="9835" extrusionOk="0">
                        <a:moveTo>
                          <a:pt x="2427" y="1"/>
                        </a:moveTo>
                        <a:cubicBezTo>
                          <a:pt x="2307" y="1"/>
                          <a:pt x="2199" y="83"/>
                          <a:pt x="2170" y="205"/>
                        </a:cubicBezTo>
                        <a:lnTo>
                          <a:pt x="34" y="9517"/>
                        </a:lnTo>
                        <a:cubicBezTo>
                          <a:pt x="1" y="9659"/>
                          <a:pt x="89" y="9802"/>
                          <a:pt x="231" y="9834"/>
                        </a:cubicBezTo>
                        <a:lnTo>
                          <a:pt x="286" y="9834"/>
                        </a:lnTo>
                        <a:cubicBezTo>
                          <a:pt x="407" y="9834"/>
                          <a:pt x="516" y="9758"/>
                          <a:pt x="538" y="9637"/>
                        </a:cubicBezTo>
                        <a:lnTo>
                          <a:pt x="2685" y="315"/>
                        </a:lnTo>
                        <a:cubicBezTo>
                          <a:pt x="2718" y="172"/>
                          <a:pt x="2630" y="40"/>
                          <a:pt x="2488" y="8"/>
                        </a:cubicBezTo>
                        <a:cubicBezTo>
                          <a:pt x="2468" y="3"/>
                          <a:pt x="2447" y="1"/>
                          <a:pt x="2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1"/>
                  <p:cNvSpPr/>
                  <p:nvPr/>
                </p:nvSpPr>
                <p:spPr>
                  <a:xfrm>
                    <a:off x="3975025" y="2199425"/>
                    <a:ext cx="158600" cy="261500"/>
                  </a:xfrm>
                  <a:custGeom>
                    <a:avLst/>
                    <a:gdLst/>
                    <a:ahLst/>
                    <a:cxnLst/>
                    <a:rect l="l" t="t" r="r" b="b"/>
                    <a:pathLst>
                      <a:path w="6344" h="10460" extrusionOk="0">
                        <a:moveTo>
                          <a:pt x="6052" y="0"/>
                        </a:moveTo>
                        <a:cubicBezTo>
                          <a:pt x="5959" y="0"/>
                          <a:pt x="5871" y="47"/>
                          <a:pt x="5818" y="130"/>
                        </a:cubicBezTo>
                        <a:lnTo>
                          <a:pt x="67" y="10066"/>
                        </a:lnTo>
                        <a:cubicBezTo>
                          <a:pt x="1" y="10197"/>
                          <a:pt x="33" y="10350"/>
                          <a:pt x="165" y="10428"/>
                        </a:cubicBezTo>
                        <a:cubicBezTo>
                          <a:pt x="209" y="10449"/>
                          <a:pt x="252" y="10460"/>
                          <a:pt x="296" y="10460"/>
                        </a:cubicBezTo>
                        <a:cubicBezTo>
                          <a:pt x="384" y="10460"/>
                          <a:pt x="472" y="10416"/>
                          <a:pt x="527" y="10328"/>
                        </a:cubicBezTo>
                        <a:lnTo>
                          <a:pt x="6267" y="393"/>
                        </a:lnTo>
                        <a:cubicBezTo>
                          <a:pt x="6344" y="261"/>
                          <a:pt x="6300" y="108"/>
                          <a:pt x="6180" y="31"/>
                        </a:cubicBezTo>
                        <a:cubicBezTo>
                          <a:pt x="6138" y="10"/>
                          <a:pt x="6095" y="0"/>
                          <a:pt x="60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1"/>
                  <p:cNvSpPr/>
                  <p:nvPr/>
                </p:nvSpPr>
                <p:spPr>
                  <a:xfrm>
                    <a:off x="4063125" y="2163775"/>
                    <a:ext cx="165250" cy="54125"/>
                  </a:xfrm>
                  <a:custGeom>
                    <a:avLst/>
                    <a:gdLst/>
                    <a:ahLst/>
                    <a:cxnLst/>
                    <a:rect l="l" t="t" r="r" b="b"/>
                    <a:pathLst>
                      <a:path w="6610" h="2165" extrusionOk="0">
                        <a:moveTo>
                          <a:pt x="4776" y="0"/>
                        </a:moveTo>
                        <a:cubicBezTo>
                          <a:pt x="3971" y="0"/>
                          <a:pt x="3899" y="523"/>
                          <a:pt x="2705" y="523"/>
                        </a:cubicBezTo>
                        <a:cubicBezTo>
                          <a:pt x="2618" y="523"/>
                          <a:pt x="2525" y="520"/>
                          <a:pt x="2425" y="515"/>
                        </a:cubicBezTo>
                        <a:cubicBezTo>
                          <a:pt x="1841" y="480"/>
                          <a:pt x="1389" y="445"/>
                          <a:pt x="1044" y="445"/>
                        </a:cubicBezTo>
                        <a:cubicBezTo>
                          <a:pt x="415" y="445"/>
                          <a:pt x="145" y="561"/>
                          <a:pt x="81" y="1008"/>
                        </a:cubicBezTo>
                        <a:cubicBezTo>
                          <a:pt x="0" y="1564"/>
                          <a:pt x="2750" y="2165"/>
                          <a:pt x="4217" y="2165"/>
                        </a:cubicBezTo>
                        <a:cubicBezTo>
                          <a:pt x="4540" y="2165"/>
                          <a:pt x="4802" y="2136"/>
                          <a:pt x="4956" y="2070"/>
                        </a:cubicBezTo>
                        <a:cubicBezTo>
                          <a:pt x="6610" y="1391"/>
                          <a:pt x="6424" y="219"/>
                          <a:pt x="5153" y="32"/>
                        </a:cubicBezTo>
                        <a:cubicBezTo>
                          <a:pt x="5011" y="10"/>
                          <a:pt x="4886" y="0"/>
                          <a:pt x="4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1"/>
                  <p:cNvSpPr/>
                  <p:nvPr/>
                </p:nvSpPr>
                <p:spPr>
                  <a:xfrm>
                    <a:off x="3766350" y="2226225"/>
                    <a:ext cx="443425" cy="235250"/>
                  </a:xfrm>
                  <a:custGeom>
                    <a:avLst/>
                    <a:gdLst/>
                    <a:ahLst/>
                    <a:cxnLst/>
                    <a:rect l="l" t="t" r="r" b="b"/>
                    <a:pathLst>
                      <a:path w="17737" h="9410" extrusionOk="0">
                        <a:moveTo>
                          <a:pt x="13711" y="0"/>
                        </a:moveTo>
                        <a:cubicBezTo>
                          <a:pt x="13676" y="0"/>
                          <a:pt x="13641" y="7"/>
                          <a:pt x="13606" y="22"/>
                        </a:cubicBezTo>
                        <a:cubicBezTo>
                          <a:pt x="13475" y="76"/>
                          <a:pt x="13409" y="229"/>
                          <a:pt x="13464" y="361"/>
                        </a:cubicBezTo>
                        <a:lnTo>
                          <a:pt x="17068" y="8874"/>
                        </a:lnTo>
                        <a:lnTo>
                          <a:pt x="8030" y="8774"/>
                        </a:lnTo>
                        <a:lnTo>
                          <a:pt x="482" y="668"/>
                        </a:lnTo>
                        <a:cubicBezTo>
                          <a:pt x="431" y="612"/>
                          <a:pt x="364" y="584"/>
                          <a:pt x="296" y="584"/>
                        </a:cubicBezTo>
                        <a:cubicBezTo>
                          <a:pt x="232" y="584"/>
                          <a:pt x="168" y="609"/>
                          <a:pt x="120" y="657"/>
                        </a:cubicBezTo>
                        <a:cubicBezTo>
                          <a:pt x="11" y="755"/>
                          <a:pt x="0" y="920"/>
                          <a:pt x="98" y="1018"/>
                        </a:cubicBezTo>
                        <a:lnTo>
                          <a:pt x="7723" y="9213"/>
                        </a:lnTo>
                        <a:cubicBezTo>
                          <a:pt x="7767" y="9256"/>
                          <a:pt x="7833" y="9290"/>
                          <a:pt x="7910" y="9290"/>
                        </a:cubicBezTo>
                        <a:lnTo>
                          <a:pt x="17463" y="9410"/>
                        </a:lnTo>
                        <a:cubicBezTo>
                          <a:pt x="17550" y="9410"/>
                          <a:pt x="17626" y="9366"/>
                          <a:pt x="17682" y="9290"/>
                        </a:cubicBezTo>
                        <a:cubicBezTo>
                          <a:pt x="17726" y="9213"/>
                          <a:pt x="17736" y="9125"/>
                          <a:pt x="17704" y="9037"/>
                        </a:cubicBezTo>
                        <a:lnTo>
                          <a:pt x="13946" y="153"/>
                        </a:lnTo>
                        <a:cubicBezTo>
                          <a:pt x="13905" y="56"/>
                          <a:pt x="13811" y="0"/>
                          <a:pt x="13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1"/>
                  <p:cNvSpPr/>
                  <p:nvPr/>
                </p:nvSpPr>
                <p:spPr>
                  <a:xfrm>
                    <a:off x="3862450" y="2064325"/>
                    <a:ext cx="234475" cy="327325"/>
                  </a:xfrm>
                  <a:custGeom>
                    <a:avLst/>
                    <a:gdLst/>
                    <a:ahLst/>
                    <a:cxnLst/>
                    <a:rect l="l" t="t" r="r" b="b"/>
                    <a:pathLst>
                      <a:path w="9379" h="13093" extrusionOk="0">
                        <a:moveTo>
                          <a:pt x="8765" y="1"/>
                        </a:moveTo>
                        <a:lnTo>
                          <a:pt x="3628" y="1283"/>
                        </a:lnTo>
                        <a:cubicBezTo>
                          <a:pt x="3628" y="1283"/>
                          <a:pt x="1" y="6640"/>
                          <a:pt x="582" y="7823"/>
                        </a:cubicBezTo>
                        <a:cubicBezTo>
                          <a:pt x="1152" y="9017"/>
                          <a:pt x="5062" y="13093"/>
                          <a:pt x="5062" y="13093"/>
                        </a:cubicBezTo>
                        <a:lnTo>
                          <a:pt x="6344" y="11898"/>
                        </a:lnTo>
                        <a:cubicBezTo>
                          <a:pt x="6344" y="11898"/>
                          <a:pt x="3847" y="9181"/>
                          <a:pt x="3441" y="7922"/>
                        </a:cubicBezTo>
                        <a:cubicBezTo>
                          <a:pt x="3036" y="6673"/>
                          <a:pt x="8207" y="3923"/>
                          <a:pt x="8798" y="2258"/>
                        </a:cubicBezTo>
                        <a:cubicBezTo>
                          <a:pt x="9379" y="582"/>
                          <a:pt x="8765" y="1"/>
                          <a:pt x="8765"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1"/>
                  <p:cNvSpPr/>
                  <p:nvPr/>
                </p:nvSpPr>
                <p:spPr>
                  <a:xfrm>
                    <a:off x="3943275" y="2353500"/>
                    <a:ext cx="123525" cy="132925"/>
                  </a:xfrm>
                  <a:custGeom>
                    <a:avLst/>
                    <a:gdLst/>
                    <a:ahLst/>
                    <a:cxnLst/>
                    <a:rect l="l" t="t" r="r" b="b"/>
                    <a:pathLst>
                      <a:path w="4941" h="5317" extrusionOk="0">
                        <a:moveTo>
                          <a:pt x="2888" y="1"/>
                        </a:moveTo>
                        <a:cubicBezTo>
                          <a:pt x="2840" y="1"/>
                          <a:pt x="2797" y="8"/>
                          <a:pt x="2761" y="24"/>
                        </a:cubicBezTo>
                        <a:cubicBezTo>
                          <a:pt x="2542" y="123"/>
                          <a:pt x="2892" y="474"/>
                          <a:pt x="2695" y="737"/>
                        </a:cubicBezTo>
                        <a:cubicBezTo>
                          <a:pt x="2487" y="1010"/>
                          <a:pt x="1753" y="1175"/>
                          <a:pt x="1753" y="1175"/>
                        </a:cubicBezTo>
                        <a:cubicBezTo>
                          <a:pt x="1753" y="1175"/>
                          <a:pt x="1785" y="2534"/>
                          <a:pt x="1040" y="3355"/>
                        </a:cubicBezTo>
                        <a:cubicBezTo>
                          <a:pt x="0" y="4484"/>
                          <a:pt x="592" y="5316"/>
                          <a:pt x="592" y="5316"/>
                        </a:cubicBezTo>
                        <a:cubicBezTo>
                          <a:pt x="592" y="5316"/>
                          <a:pt x="1281" y="5009"/>
                          <a:pt x="2191" y="4045"/>
                        </a:cubicBezTo>
                        <a:cubicBezTo>
                          <a:pt x="2903" y="3289"/>
                          <a:pt x="3769" y="2676"/>
                          <a:pt x="4349" y="2052"/>
                        </a:cubicBezTo>
                        <a:cubicBezTo>
                          <a:pt x="4940" y="1438"/>
                          <a:pt x="4612" y="923"/>
                          <a:pt x="4612" y="923"/>
                        </a:cubicBezTo>
                        <a:cubicBezTo>
                          <a:pt x="4612" y="923"/>
                          <a:pt x="3423" y="1"/>
                          <a:pt x="2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1"/>
                  <p:cNvSpPr/>
                  <p:nvPr/>
                </p:nvSpPr>
                <p:spPr>
                  <a:xfrm>
                    <a:off x="3872325" y="2054375"/>
                    <a:ext cx="232000" cy="210475"/>
                  </a:xfrm>
                  <a:custGeom>
                    <a:avLst/>
                    <a:gdLst/>
                    <a:ahLst/>
                    <a:cxnLst/>
                    <a:rect l="l" t="t" r="r" b="b"/>
                    <a:pathLst>
                      <a:path w="9280" h="8419" extrusionOk="0">
                        <a:moveTo>
                          <a:pt x="7918" y="1"/>
                        </a:moveTo>
                        <a:cubicBezTo>
                          <a:pt x="6396" y="1"/>
                          <a:pt x="3233" y="1681"/>
                          <a:pt x="3233" y="1681"/>
                        </a:cubicBezTo>
                        <a:cubicBezTo>
                          <a:pt x="3233" y="1681"/>
                          <a:pt x="241" y="5570"/>
                          <a:pt x="0" y="7498"/>
                        </a:cubicBezTo>
                        <a:lnTo>
                          <a:pt x="4295" y="8418"/>
                        </a:lnTo>
                        <a:cubicBezTo>
                          <a:pt x="4295" y="8418"/>
                          <a:pt x="6760" y="4990"/>
                          <a:pt x="7778" y="4025"/>
                        </a:cubicBezTo>
                        <a:cubicBezTo>
                          <a:pt x="8786" y="3061"/>
                          <a:pt x="9280" y="1462"/>
                          <a:pt x="8644" y="301"/>
                        </a:cubicBezTo>
                        <a:cubicBezTo>
                          <a:pt x="8525" y="88"/>
                          <a:pt x="8263" y="1"/>
                          <a:pt x="79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1"/>
                  <p:cNvSpPr/>
                  <p:nvPr/>
                </p:nvSpPr>
                <p:spPr>
                  <a:xfrm>
                    <a:off x="3777300" y="1877525"/>
                    <a:ext cx="318825" cy="230550"/>
                  </a:xfrm>
                  <a:custGeom>
                    <a:avLst/>
                    <a:gdLst/>
                    <a:ahLst/>
                    <a:cxnLst/>
                    <a:rect l="l" t="t" r="r" b="b"/>
                    <a:pathLst>
                      <a:path w="12753" h="9222" extrusionOk="0">
                        <a:moveTo>
                          <a:pt x="1838" y="0"/>
                        </a:moveTo>
                        <a:cubicBezTo>
                          <a:pt x="0" y="0"/>
                          <a:pt x="0" y="1678"/>
                          <a:pt x="0" y="1678"/>
                        </a:cubicBezTo>
                        <a:cubicBezTo>
                          <a:pt x="0" y="1678"/>
                          <a:pt x="33" y="2762"/>
                          <a:pt x="865" y="4186"/>
                        </a:cubicBezTo>
                        <a:cubicBezTo>
                          <a:pt x="1885" y="5929"/>
                          <a:pt x="4185" y="6915"/>
                          <a:pt x="5259" y="7714"/>
                        </a:cubicBezTo>
                        <a:cubicBezTo>
                          <a:pt x="6179" y="8393"/>
                          <a:pt x="6715" y="9215"/>
                          <a:pt x="6715" y="9215"/>
                        </a:cubicBezTo>
                        <a:cubicBezTo>
                          <a:pt x="6715" y="9215"/>
                          <a:pt x="6879" y="9222"/>
                          <a:pt x="7150" y="9222"/>
                        </a:cubicBezTo>
                        <a:cubicBezTo>
                          <a:pt x="8426" y="9222"/>
                          <a:pt x="12095" y="9073"/>
                          <a:pt x="12456" y="7375"/>
                        </a:cubicBezTo>
                        <a:cubicBezTo>
                          <a:pt x="12752" y="6027"/>
                          <a:pt x="6376" y="1196"/>
                          <a:pt x="3188" y="232"/>
                        </a:cubicBezTo>
                        <a:cubicBezTo>
                          <a:pt x="2653" y="68"/>
                          <a:pt x="2209" y="0"/>
                          <a:pt x="1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1"/>
                  <p:cNvSpPr/>
                  <p:nvPr/>
                </p:nvSpPr>
                <p:spPr>
                  <a:xfrm>
                    <a:off x="3721700" y="1983550"/>
                    <a:ext cx="111200" cy="196675"/>
                  </a:xfrm>
                  <a:custGeom>
                    <a:avLst/>
                    <a:gdLst/>
                    <a:ahLst/>
                    <a:cxnLst/>
                    <a:rect l="l" t="t" r="r" b="b"/>
                    <a:pathLst>
                      <a:path w="4448" h="7867" extrusionOk="0">
                        <a:moveTo>
                          <a:pt x="4448" y="1"/>
                        </a:moveTo>
                        <a:lnTo>
                          <a:pt x="2322" y="285"/>
                        </a:lnTo>
                        <a:cubicBezTo>
                          <a:pt x="2322" y="285"/>
                          <a:pt x="2366" y="1632"/>
                          <a:pt x="1884" y="3769"/>
                        </a:cubicBezTo>
                        <a:cubicBezTo>
                          <a:pt x="1599" y="5018"/>
                          <a:pt x="0" y="7724"/>
                          <a:pt x="0" y="7724"/>
                        </a:cubicBezTo>
                        <a:lnTo>
                          <a:pt x="1687" y="7866"/>
                        </a:lnTo>
                        <a:cubicBezTo>
                          <a:pt x="1687" y="7866"/>
                          <a:pt x="3473" y="5215"/>
                          <a:pt x="3769" y="3670"/>
                        </a:cubicBezTo>
                        <a:cubicBezTo>
                          <a:pt x="4053" y="2126"/>
                          <a:pt x="4448" y="1"/>
                          <a:pt x="4448"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1"/>
                  <p:cNvSpPr/>
                  <p:nvPr/>
                </p:nvSpPr>
                <p:spPr>
                  <a:xfrm>
                    <a:off x="3771275" y="1913400"/>
                    <a:ext cx="72200" cy="109875"/>
                  </a:xfrm>
                  <a:custGeom>
                    <a:avLst/>
                    <a:gdLst/>
                    <a:ahLst/>
                    <a:cxnLst/>
                    <a:rect l="l" t="t" r="r" b="b"/>
                    <a:pathLst>
                      <a:path w="2888" h="4395" extrusionOk="0">
                        <a:moveTo>
                          <a:pt x="1536" y="0"/>
                        </a:moveTo>
                        <a:cubicBezTo>
                          <a:pt x="1521" y="0"/>
                          <a:pt x="1506" y="1"/>
                          <a:pt x="1490" y="2"/>
                        </a:cubicBezTo>
                        <a:cubicBezTo>
                          <a:pt x="88" y="100"/>
                          <a:pt x="0" y="4110"/>
                          <a:pt x="0" y="4110"/>
                        </a:cubicBezTo>
                        <a:lnTo>
                          <a:pt x="2651" y="4395"/>
                        </a:lnTo>
                        <a:cubicBezTo>
                          <a:pt x="2651" y="4395"/>
                          <a:pt x="2887" y="0"/>
                          <a:pt x="15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1"/>
                  <p:cNvSpPr/>
                  <p:nvPr/>
                </p:nvSpPr>
                <p:spPr>
                  <a:xfrm>
                    <a:off x="3697575" y="2159650"/>
                    <a:ext cx="67700" cy="72900"/>
                  </a:xfrm>
                  <a:custGeom>
                    <a:avLst/>
                    <a:gdLst/>
                    <a:ahLst/>
                    <a:cxnLst/>
                    <a:rect l="l" t="t" r="r" b="b"/>
                    <a:pathLst>
                      <a:path w="2708" h="2916" extrusionOk="0">
                        <a:moveTo>
                          <a:pt x="1305" y="0"/>
                        </a:moveTo>
                        <a:cubicBezTo>
                          <a:pt x="1305" y="0"/>
                          <a:pt x="89" y="1699"/>
                          <a:pt x="45" y="2038"/>
                        </a:cubicBezTo>
                        <a:cubicBezTo>
                          <a:pt x="1" y="2367"/>
                          <a:pt x="188" y="2904"/>
                          <a:pt x="867" y="2904"/>
                        </a:cubicBezTo>
                        <a:cubicBezTo>
                          <a:pt x="1097" y="2904"/>
                          <a:pt x="1327" y="2915"/>
                          <a:pt x="1540" y="2915"/>
                        </a:cubicBezTo>
                        <a:cubicBezTo>
                          <a:pt x="1956" y="2915"/>
                          <a:pt x="2307" y="2872"/>
                          <a:pt x="2466" y="2619"/>
                        </a:cubicBezTo>
                        <a:cubicBezTo>
                          <a:pt x="2707" y="2225"/>
                          <a:pt x="2652" y="822"/>
                          <a:pt x="2652" y="822"/>
                        </a:cubicBezTo>
                        <a:lnTo>
                          <a:pt x="1305" y="0"/>
                        </a:ln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1"/>
                  <p:cNvSpPr/>
                  <p:nvPr/>
                </p:nvSpPr>
                <p:spPr>
                  <a:xfrm>
                    <a:off x="3759225" y="1855925"/>
                    <a:ext cx="61375" cy="67125"/>
                  </a:xfrm>
                  <a:custGeom>
                    <a:avLst/>
                    <a:gdLst/>
                    <a:ahLst/>
                    <a:cxnLst/>
                    <a:rect l="l" t="t" r="r" b="b"/>
                    <a:pathLst>
                      <a:path w="2455" h="2685" extrusionOk="0">
                        <a:moveTo>
                          <a:pt x="1347" y="0"/>
                        </a:moveTo>
                        <a:lnTo>
                          <a:pt x="0" y="1479"/>
                        </a:lnTo>
                        <a:lnTo>
                          <a:pt x="767" y="2684"/>
                        </a:lnTo>
                        <a:lnTo>
                          <a:pt x="2454" y="855"/>
                        </a:lnTo>
                        <a:lnTo>
                          <a:pt x="1347" y="0"/>
                        </a:ln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1"/>
                  <p:cNvSpPr/>
                  <p:nvPr/>
                </p:nvSpPr>
                <p:spPr>
                  <a:xfrm>
                    <a:off x="3718400" y="1813250"/>
                    <a:ext cx="83975" cy="90175"/>
                  </a:xfrm>
                  <a:custGeom>
                    <a:avLst/>
                    <a:gdLst/>
                    <a:ahLst/>
                    <a:cxnLst/>
                    <a:rect l="l" t="t" r="r" b="b"/>
                    <a:pathLst>
                      <a:path w="3359" h="3607" extrusionOk="0">
                        <a:moveTo>
                          <a:pt x="1131" y="0"/>
                        </a:moveTo>
                        <a:cubicBezTo>
                          <a:pt x="962" y="0"/>
                          <a:pt x="785" y="14"/>
                          <a:pt x="604" y="42"/>
                        </a:cubicBezTo>
                        <a:cubicBezTo>
                          <a:pt x="604" y="42"/>
                          <a:pt x="560" y="601"/>
                          <a:pt x="526" y="1280"/>
                        </a:cubicBezTo>
                        <a:lnTo>
                          <a:pt x="1" y="2090"/>
                        </a:lnTo>
                        <a:lnTo>
                          <a:pt x="439" y="2321"/>
                        </a:lnTo>
                        <a:cubicBezTo>
                          <a:pt x="439" y="2989"/>
                          <a:pt x="538" y="3504"/>
                          <a:pt x="691" y="3580"/>
                        </a:cubicBezTo>
                        <a:cubicBezTo>
                          <a:pt x="725" y="3598"/>
                          <a:pt x="770" y="3607"/>
                          <a:pt x="824" y="3607"/>
                        </a:cubicBezTo>
                        <a:cubicBezTo>
                          <a:pt x="1360" y="3607"/>
                          <a:pt x="2771" y="2770"/>
                          <a:pt x="2970" y="2124"/>
                        </a:cubicBezTo>
                        <a:cubicBezTo>
                          <a:pt x="3359" y="859"/>
                          <a:pt x="2470" y="0"/>
                          <a:pt x="1131" y="0"/>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1"/>
                  <p:cNvSpPr/>
                  <p:nvPr/>
                </p:nvSpPr>
                <p:spPr>
                  <a:xfrm>
                    <a:off x="3778400" y="1837300"/>
                    <a:ext cx="29050" cy="37525"/>
                  </a:xfrm>
                  <a:custGeom>
                    <a:avLst/>
                    <a:gdLst/>
                    <a:ahLst/>
                    <a:cxnLst/>
                    <a:rect l="l" t="t" r="r" b="b"/>
                    <a:pathLst>
                      <a:path w="1162" h="1501" extrusionOk="0">
                        <a:moveTo>
                          <a:pt x="580" y="1"/>
                        </a:moveTo>
                        <a:cubicBezTo>
                          <a:pt x="263" y="1"/>
                          <a:pt x="0" y="340"/>
                          <a:pt x="0" y="745"/>
                        </a:cubicBezTo>
                        <a:cubicBezTo>
                          <a:pt x="0" y="1162"/>
                          <a:pt x="263" y="1501"/>
                          <a:pt x="580" y="1501"/>
                        </a:cubicBezTo>
                        <a:cubicBezTo>
                          <a:pt x="898" y="1501"/>
                          <a:pt x="1161" y="1162"/>
                          <a:pt x="1161" y="745"/>
                        </a:cubicBezTo>
                        <a:cubicBezTo>
                          <a:pt x="1161" y="340"/>
                          <a:pt x="898" y="1"/>
                          <a:pt x="580"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1"/>
                  <p:cNvSpPr/>
                  <p:nvPr/>
                </p:nvSpPr>
                <p:spPr>
                  <a:xfrm>
                    <a:off x="3778400" y="1805800"/>
                    <a:ext cx="14525" cy="50150"/>
                  </a:xfrm>
                  <a:custGeom>
                    <a:avLst/>
                    <a:gdLst/>
                    <a:ahLst/>
                    <a:cxnLst/>
                    <a:rect l="l" t="t" r="r" b="b"/>
                    <a:pathLst>
                      <a:path w="581" h="2006" extrusionOk="0">
                        <a:moveTo>
                          <a:pt x="98" y="0"/>
                        </a:moveTo>
                        <a:lnTo>
                          <a:pt x="0" y="2005"/>
                        </a:lnTo>
                        <a:lnTo>
                          <a:pt x="580" y="1261"/>
                        </a:lnTo>
                        <a:lnTo>
                          <a:pt x="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1"/>
                  <p:cNvSpPr/>
                  <p:nvPr/>
                </p:nvSpPr>
                <p:spPr>
                  <a:xfrm>
                    <a:off x="4006250" y="2404650"/>
                    <a:ext cx="60550" cy="52675"/>
                  </a:xfrm>
                  <a:custGeom>
                    <a:avLst/>
                    <a:gdLst/>
                    <a:ahLst/>
                    <a:cxnLst/>
                    <a:rect l="l" t="t" r="r" b="b"/>
                    <a:pathLst>
                      <a:path w="2422" h="2107" extrusionOk="0">
                        <a:moveTo>
                          <a:pt x="2073" y="0"/>
                        </a:moveTo>
                        <a:cubicBezTo>
                          <a:pt x="2003" y="0"/>
                          <a:pt x="1932" y="23"/>
                          <a:pt x="1874" y="71"/>
                        </a:cubicBezTo>
                        <a:lnTo>
                          <a:pt x="143" y="1561"/>
                        </a:lnTo>
                        <a:cubicBezTo>
                          <a:pt x="23" y="1671"/>
                          <a:pt x="1" y="1868"/>
                          <a:pt x="110" y="1999"/>
                        </a:cubicBezTo>
                        <a:cubicBezTo>
                          <a:pt x="176" y="2071"/>
                          <a:pt x="264" y="2107"/>
                          <a:pt x="350" y="2107"/>
                        </a:cubicBezTo>
                        <a:cubicBezTo>
                          <a:pt x="423" y="2107"/>
                          <a:pt x="494" y="2082"/>
                          <a:pt x="549" y="2032"/>
                        </a:cubicBezTo>
                        <a:lnTo>
                          <a:pt x="2279" y="542"/>
                        </a:lnTo>
                        <a:cubicBezTo>
                          <a:pt x="2411" y="432"/>
                          <a:pt x="2421" y="235"/>
                          <a:pt x="2312" y="104"/>
                        </a:cubicBezTo>
                        <a:cubicBezTo>
                          <a:pt x="2251" y="37"/>
                          <a:pt x="2162" y="0"/>
                          <a:pt x="20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1"/>
                  <p:cNvSpPr/>
                  <p:nvPr/>
                </p:nvSpPr>
                <p:spPr>
                  <a:xfrm>
                    <a:off x="3687475" y="1771900"/>
                    <a:ext cx="168975" cy="78575"/>
                  </a:xfrm>
                  <a:custGeom>
                    <a:avLst/>
                    <a:gdLst/>
                    <a:ahLst/>
                    <a:cxnLst/>
                    <a:rect l="l" t="t" r="r" b="b"/>
                    <a:pathLst>
                      <a:path w="6759" h="3143" extrusionOk="0">
                        <a:moveTo>
                          <a:pt x="3661" y="1"/>
                        </a:moveTo>
                        <a:cubicBezTo>
                          <a:pt x="2851" y="1"/>
                          <a:pt x="2208" y="506"/>
                          <a:pt x="1884" y="1291"/>
                        </a:cubicBezTo>
                        <a:cubicBezTo>
                          <a:pt x="1399" y="1139"/>
                          <a:pt x="874" y="995"/>
                          <a:pt x="593" y="995"/>
                        </a:cubicBezTo>
                        <a:cubicBezTo>
                          <a:pt x="550" y="995"/>
                          <a:pt x="513" y="998"/>
                          <a:pt x="482" y="1006"/>
                        </a:cubicBezTo>
                        <a:cubicBezTo>
                          <a:pt x="0" y="1127"/>
                          <a:pt x="1841" y="1696"/>
                          <a:pt x="1841" y="1696"/>
                        </a:cubicBezTo>
                        <a:lnTo>
                          <a:pt x="1873" y="1696"/>
                        </a:lnTo>
                        <a:lnTo>
                          <a:pt x="5510" y="3142"/>
                        </a:lnTo>
                        <a:cubicBezTo>
                          <a:pt x="5510" y="3142"/>
                          <a:pt x="6759" y="929"/>
                          <a:pt x="4393" y="129"/>
                        </a:cubicBezTo>
                        <a:cubicBezTo>
                          <a:pt x="4137" y="42"/>
                          <a:pt x="3893" y="1"/>
                          <a:pt x="36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1"/>
                  <p:cNvSpPr/>
                  <p:nvPr/>
                </p:nvSpPr>
                <p:spPr>
                  <a:xfrm>
                    <a:off x="3792900" y="1837300"/>
                    <a:ext cx="32350" cy="38075"/>
                  </a:xfrm>
                  <a:custGeom>
                    <a:avLst/>
                    <a:gdLst/>
                    <a:ahLst/>
                    <a:cxnLst/>
                    <a:rect l="l" t="t" r="r" b="b"/>
                    <a:pathLst>
                      <a:path w="1294" h="1523" extrusionOk="0">
                        <a:moveTo>
                          <a:pt x="0" y="1"/>
                        </a:moveTo>
                        <a:lnTo>
                          <a:pt x="614" y="1523"/>
                        </a:lnTo>
                        <a:lnTo>
                          <a:pt x="1293" y="526"/>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2" name="Google Shape;1422;p31"/>
                <p:cNvGrpSpPr/>
                <p:nvPr/>
              </p:nvGrpSpPr>
              <p:grpSpPr>
                <a:xfrm>
                  <a:off x="6823123" y="2709327"/>
                  <a:ext cx="402413" cy="80691"/>
                  <a:chOff x="6431850" y="2651225"/>
                  <a:chExt cx="500700" cy="100400"/>
                </a:xfrm>
              </p:grpSpPr>
              <p:cxnSp>
                <p:nvCxnSpPr>
                  <p:cNvPr id="1423" name="Google Shape;1423;p31"/>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1424" name="Google Shape;1424;p31"/>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1425" name="Google Shape;1425;p31"/>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nvGrpSpPr>
                <p:cNvPr id="1426" name="Google Shape;1426;p31"/>
                <p:cNvGrpSpPr/>
                <p:nvPr/>
              </p:nvGrpSpPr>
              <p:grpSpPr>
                <a:xfrm>
                  <a:off x="7367574" y="2120697"/>
                  <a:ext cx="402413" cy="80691"/>
                  <a:chOff x="6431850" y="2651225"/>
                  <a:chExt cx="500700" cy="100400"/>
                </a:xfrm>
              </p:grpSpPr>
              <p:cxnSp>
                <p:nvCxnSpPr>
                  <p:cNvPr id="1427" name="Google Shape;1427;p31"/>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1428" name="Google Shape;1428;p31"/>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1429" name="Google Shape;1429;p31"/>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430" name="Google Shape;1430;p31"/>
              <p:cNvGrpSpPr/>
              <p:nvPr/>
            </p:nvGrpSpPr>
            <p:grpSpPr>
              <a:xfrm>
                <a:off x="3647759" y="1778390"/>
                <a:ext cx="1831316" cy="1586720"/>
                <a:chOff x="3647759" y="1778390"/>
                <a:chExt cx="1831316" cy="1586720"/>
              </a:xfrm>
            </p:grpSpPr>
            <p:grpSp>
              <p:nvGrpSpPr>
                <p:cNvPr id="1431" name="Google Shape;1431;p31"/>
                <p:cNvGrpSpPr/>
                <p:nvPr/>
              </p:nvGrpSpPr>
              <p:grpSpPr>
                <a:xfrm rot="-624577" flipH="1">
                  <a:off x="3761244" y="1884476"/>
                  <a:ext cx="1299476" cy="1374549"/>
                  <a:chOff x="3565575" y="1771900"/>
                  <a:chExt cx="795375" cy="841325"/>
                </a:xfrm>
              </p:grpSpPr>
              <p:sp>
                <p:nvSpPr>
                  <p:cNvPr id="1432" name="Google Shape;1432;p31"/>
                  <p:cNvSpPr/>
                  <p:nvPr/>
                </p:nvSpPr>
                <p:spPr>
                  <a:xfrm>
                    <a:off x="3930675" y="2474875"/>
                    <a:ext cx="144350" cy="95900"/>
                  </a:xfrm>
                  <a:custGeom>
                    <a:avLst/>
                    <a:gdLst/>
                    <a:ahLst/>
                    <a:cxnLst/>
                    <a:rect l="l" t="t" r="r" b="b"/>
                    <a:pathLst>
                      <a:path w="5774" h="3836" extrusionOk="0">
                        <a:moveTo>
                          <a:pt x="4396" y="1"/>
                        </a:moveTo>
                        <a:cubicBezTo>
                          <a:pt x="4177" y="1"/>
                          <a:pt x="4324" y="463"/>
                          <a:pt x="4054" y="615"/>
                        </a:cubicBezTo>
                        <a:cubicBezTo>
                          <a:pt x="3953" y="663"/>
                          <a:pt x="3810" y="680"/>
                          <a:pt x="3662" y="680"/>
                        </a:cubicBezTo>
                        <a:cubicBezTo>
                          <a:pt x="3344" y="680"/>
                          <a:pt x="3002" y="603"/>
                          <a:pt x="3002" y="603"/>
                        </a:cubicBezTo>
                        <a:cubicBezTo>
                          <a:pt x="3002" y="603"/>
                          <a:pt x="2454" y="1842"/>
                          <a:pt x="1413" y="2258"/>
                        </a:cubicBezTo>
                        <a:cubicBezTo>
                          <a:pt x="0" y="2838"/>
                          <a:pt x="175" y="3835"/>
                          <a:pt x="175" y="3835"/>
                        </a:cubicBezTo>
                        <a:cubicBezTo>
                          <a:pt x="175" y="3835"/>
                          <a:pt x="181" y="3836"/>
                          <a:pt x="191" y="3836"/>
                        </a:cubicBezTo>
                        <a:cubicBezTo>
                          <a:pt x="305" y="3836"/>
                          <a:pt x="1034" y="3817"/>
                          <a:pt x="2169" y="3375"/>
                        </a:cubicBezTo>
                        <a:cubicBezTo>
                          <a:pt x="3133" y="3013"/>
                          <a:pt x="4174" y="2828"/>
                          <a:pt x="4974" y="2521"/>
                        </a:cubicBezTo>
                        <a:cubicBezTo>
                          <a:pt x="5773" y="2214"/>
                          <a:pt x="5697" y="1611"/>
                          <a:pt x="5697" y="1611"/>
                        </a:cubicBezTo>
                        <a:cubicBezTo>
                          <a:pt x="5697" y="1611"/>
                          <a:pt x="4886" y="12"/>
                          <a:pt x="4404" y="1"/>
                        </a:cubicBezTo>
                        <a:cubicBezTo>
                          <a:pt x="4401" y="1"/>
                          <a:pt x="4399" y="1"/>
                          <a:pt x="43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1"/>
                  <p:cNvSpPr/>
                  <p:nvPr/>
                </p:nvSpPr>
                <p:spPr>
                  <a:xfrm>
                    <a:off x="3965175" y="2120750"/>
                    <a:ext cx="109850" cy="376075"/>
                  </a:xfrm>
                  <a:custGeom>
                    <a:avLst/>
                    <a:gdLst/>
                    <a:ahLst/>
                    <a:cxnLst/>
                    <a:rect l="l" t="t" r="r" b="b"/>
                    <a:pathLst>
                      <a:path w="4394" h="15043" extrusionOk="0">
                        <a:moveTo>
                          <a:pt x="4393" y="1"/>
                        </a:moveTo>
                        <a:lnTo>
                          <a:pt x="384" y="351"/>
                        </a:lnTo>
                        <a:lnTo>
                          <a:pt x="1" y="6826"/>
                        </a:lnTo>
                        <a:lnTo>
                          <a:pt x="1786" y="15043"/>
                        </a:lnTo>
                        <a:lnTo>
                          <a:pt x="3243" y="14802"/>
                        </a:lnTo>
                        <a:cubicBezTo>
                          <a:pt x="3243" y="14802"/>
                          <a:pt x="2170" y="8283"/>
                          <a:pt x="2421" y="6826"/>
                        </a:cubicBezTo>
                        <a:cubicBezTo>
                          <a:pt x="2674" y="5369"/>
                          <a:pt x="4393" y="1"/>
                          <a:pt x="4393"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1"/>
                  <p:cNvSpPr/>
                  <p:nvPr/>
                </p:nvSpPr>
                <p:spPr>
                  <a:xfrm>
                    <a:off x="3925450" y="2115875"/>
                    <a:ext cx="149575" cy="156400"/>
                  </a:xfrm>
                  <a:custGeom>
                    <a:avLst/>
                    <a:gdLst/>
                    <a:ahLst/>
                    <a:cxnLst/>
                    <a:rect l="l" t="t" r="r" b="b"/>
                    <a:pathLst>
                      <a:path w="5983" h="6256" extrusionOk="0">
                        <a:moveTo>
                          <a:pt x="4089" y="1"/>
                        </a:moveTo>
                        <a:cubicBezTo>
                          <a:pt x="3550" y="1"/>
                          <a:pt x="2915" y="42"/>
                          <a:pt x="2214" y="163"/>
                        </a:cubicBezTo>
                        <a:cubicBezTo>
                          <a:pt x="1" y="546"/>
                          <a:pt x="88" y="5378"/>
                          <a:pt x="88" y="5378"/>
                        </a:cubicBezTo>
                        <a:cubicBezTo>
                          <a:pt x="88" y="5378"/>
                          <a:pt x="143" y="5816"/>
                          <a:pt x="1108" y="6155"/>
                        </a:cubicBezTo>
                        <a:cubicBezTo>
                          <a:pt x="1311" y="6227"/>
                          <a:pt x="1586" y="6255"/>
                          <a:pt x="1893" y="6255"/>
                        </a:cubicBezTo>
                        <a:cubicBezTo>
                          <a:pt x="3040" y="6255"/>
                          <a:pt x="4635" y="5860"/>
                          <a:pt x="4635" y="5860"/>
                        </a:cubicBezTo>
                        <a:lnTo>
                          <a:pt x="5982" y="196"/>
                        </a:lnTo>
                        <a:cubicBezTo>
                          <a:pt x="5982" y="196"/>
                          <a:pt x="5259" y="1"/>
                          <a:pt x="40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1"/>
                  <p:cNvSpPr/>
                  <p:nvPr/>
                </p:nvSpPr>
                <p:spPr>
                  <a:xfrm>
                    <a:off x="3579275" y="2308375"/>
                    <a:ext cx="290875" cy="290875"/>
                  </a:xfrm>
                  <a:custGeom>
                    <a:avLst/>
                    <a:gdLst/>
                    <a:ahLst/>
                    <a:cxnLst/>
                    <a:rect l="l" t="t" r="r" b="b"/>
                    <a:pathLst>
                      <a:path w="11635" h="11635" extrusionOk="0">
                        <a:moveTo>
                          <a:pt x="5818" y="559"/>
                        </a:moveTo>
                        <a:cubicBezTo>
                          <a:pt x="8721" y="559"/>
                          <a:pt x="11076" y="2914"/>
                          <a:pt x="11076" y="5817"/>
                        </a:cubicBezTo>
                        <a:cubicBezTo>
                          <a:pt x="11076" y="8721"/>
                          <a:pt x="8721" y="11076"/>
                          <a:pt x="5818" y="11076"/>
                        </a:cubicBezTo>
                        <a:cubicBezTo>
                          <a:pt x="2926" y="11076"/>
                          <a:pt x="559" y="8721"/>
                          <a:pt x="559" y="5817"/>
                        </a:cubicBezTo>
                        <a:cubicBezTo>
                          <a:pt x="559" y="2914"/>
                          <a:pt x="2926" y="559"/>
                          <a:pt x="5818" y="559"/>
                        </a:cubicBezTo>
                        <a:close/>
                        <a:moveTo>
                          <a:pt x="5818" y="0"/>
                        </a:moveTo>
                        <a:cubicBezTo>
                          <a:pt x="2608" y="0"/>
                          <a:pt x="0" y="2608"/>
                          <a:pt x="0" y="5817"/>
                        </a:cubicBezTo>
                        <a:cubicBezTo>
                          <a:pt x="0" y="9027"/>
                          <a:pt x="2608" y="11635"/>
                          <a:pt x="5818" y="11635"/>
                        </a:cubicBezTo>
                        <a:cubicBezTo>
                          <a:pt x="9027" y="11635"/>
                          <a:pt x="11635" y="9027"/>
                          <a:pt x="11635" y="5817"/>
                        </a:cubicBezTo>
                        <a:cubicBezTo>
                          <a:pt x="11635" y="2608"/>
                          <a:pt x="9027" y="0"/>
                          <a:pt x="5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1"/>
                  <p:cNvSpPr/>
                  <p:nvPr/>
                </p:nvSpPr>
                <p:spPr>
                  <a:xfrm>
                    <a:off x="3710175" y="2439275"/>
                    <a:ext cx="29075" cy="29075"/>
                  </a:xfrm>
                  <a:custGeom>
                    <a:avLst/>
                    <a:gdLst/>
                    <a:ahLst/>
                    <a:cxnLst/>
                    <a:rect l="l" t="t" r="r" b="b"/>
                    <a:pathLst>
                      <a:path w="1163" h="1163" extrusionOk="0">
                        <a:moveTo>
                          <a:pt x="582" y="1"/>
                        </a:moveTo>
                        <a:cubicBezTo>
                          <a:pt x="264" y="1"/>
                          <a:pt x="1" y="264"/>
                          <a:pt x="1" y="581"/>
                        </a:cubicBezTo>
                        <a:cubicBezTo>
                          <a:pt x="1" y="899"/>
                          <a:pt x="264" y="1162"/>
                          <a:pt x="582" y="1162"/>
                        </a:cubicBezTo>
                        <a:cubicBezTo>
                          <a:pt x="899" y="1162"/>
                          <a:pt x="1162" y="899"/>
                          <a:pt x="1162" y="581"/>
                        </a:cubicBezTo>
                        <a:cubicBezTo>
                          <a:pt x="1162" y="264"/>
                          <a:pt x="899" y="1"/>
                          <a:pt x="582" y="1"/>
                        </a:cubicBezTo>
                        <a:close/>
                      </a:path>
                    </a:pathLst>
                  </a:custGeom>
                  <a:solidFill>
                    <a:srgbClr val="FFB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1"/>
                  <p:cNvSpPr/>
                  <p:nvPr/>
                </p:nvSpPr>
                <p:spPr>
                  <a:xfrm>
                    <a:off x="3565575" y="2294400"/>
                    <a:ext cx="318550" cy="318825"/>
                  </a:xfrm>
                  <a:custGeom>
                    <a:avLst/>
                    <a:gdLst/>
                    <a:ahLst/>
                    <a:cxnLst/>
                    <a:rect l="l" t="t" r="r" b="b"/>
                    <a:pathLst>
                      <a:path w="12742" h="12753" extrusionOk="0">
                        <a:moveTo>
                          <a:pt x="6366" y="614"/>
                        </a:moveTo>
                        <a:cubicBezTo>
                          <a:pt x="9543" y="614"/>
                          <a:pt x="12128" y="3199"/>
                          <a:pt x="12128" y="6376"/>
                        </a:cubicBezTo>
                        <a:cubicBezTo>
                          <a:pt x="12128" y="9553"/>
                          <a:pt x="9543" y="12139"/>
                          <a:pt x="6366" y="12139"/>
                        </a:cubicBezTo>
                        <a:cubicBezTo>
                          <a:pt x="3189" y="12139"/>
                          <a:pt x="604" y="9553"/>
                          <a:pt x="604" y="6376"/>
                        </a:cubicBezTo>
                        <a:cubicBezTo>
                          <a:pt x="604" y="3199"/>
                          <a:pt x="3189" y="614"/>
                          <a:pt x="6366" y="614"/>
                        </a:cubicBezTo>
                        <a:close/>
                        <a:moveTo>
                          <a:pt x="6366" y="0"/>
                        </a:moveTo>
                        <a:cubicBezTo>
                          <a:pt x="2860" y="0"/>
                          <a:pt x="1" y="2860"/>
                          <a:pt x="1" y="6376"/>
                        </a:cubicBezTo>
                        <a:cubicBezTo>
                          <a:pt x="1" y="9893"/>
                          <a:pt x="2860" y="12752"/>
                          <a:pt x="6366" y="12752"/>
                        </a:cubicBezTo>
                        <a:cubicBezTo>
                          <a:pt x="9882" y="12752"/>
                          <a:pt x="12742" y="9893"/>
                          <a:pt x="12742" y="6376"/>
                        </a:cubicBezTo>
                        <a:cubicBezTo>
                          <a:pt x="12742" y="2860"/>
                          <a:pt x="9882" y="0"/>
                          <a:pt x="6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1"/>
                  <p:cNvSpPr/>
                  <p:nvPr/>
                </p:nvSpPr>
                <p:spPr>
                  <a:xfrm>
                    <a:off x="3708825" y="2437900"/>
                    <a:ext cx="31800" cy="31800"/>
                  </a:xfrm>
                  <a:custGeom>
                    <a:avLst/>
                    <a:gdLst/>
                    <a:ahLst/>
                    <a:cxnLst/>
                    <a:rect l="l" t="t" r="r" b="b"/>
                    <a:pathLst>
                      <a:path w="1272" h="1272" extrusionOk="0">
                        <a:moveTo>
                          <a:pt x="636" y="1"/>
                        </a:moveTo>
                        <a:cubicBezTo>
                          <a:pt x="285" y="1"/>
                          <a:pt x="1" y="286"/>
                          <a:pt x="1" y="636"/>
                        </a:cubicBezTo>
                        <a:cubicBezTo>
                          <a:pt x="1" y="987"/>
                          <a:pt x="285" y="1272"/>
                          <a:pt x="636" y="1272"/>
                        </a:cubicBezTo>
                        <a:cubicBezTo>
                          <a:pt x="987" y="1272"/>
                          <a:pt x="1271" y="987"/>
                          <a:pt x="1271" y="636"/>
                        </a:cubicBezTo>
                        <a:cubicBezTo>
                          <a:pt x="1271" y="286"/>
                          <a:pt x="987" y="1"/>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1"/>
                  <p:cNvSpPr/>
                  <p:nvPr/>
                </p:nvSpPr>
                <p:spPr>
                  <a:xfrm>
                    <a:off x="4042400" y="2294400"/>
                    <a:ext cx="318550" cy="318825"/>
                  </a:xfrm>
                  <a:custGeom>
                    <a:avLst/>
                    <a:gdLst/>
                    <a:ahLst/>
                    <a:cxnLst/>
                    <a:rect l="l" t="t" r="r" b="b"/>
                    <a:pathLst>
                      <a:path w="12742" h="12753" extrusionOk="0">
                        <a:moveTo>
                          <a:pt x="6365" y="614"/>
                        </a:moveTo>
                        <a:cubicBezTo>
                          <a:pt x="9542" y="614"/>
                          <a:pt x="12128" y="3199"/>
                          <a:pt x="12128" y="6376"/>
                        </a:cubicBezTo>
                        <a:cubicBezTo>
                          <a:pt x="12128" y="9553"/>
                          <a:pt x="9542" y="12139"/>
                          <a:pt x="6365" y="12139"/>
                        </a:cubicBezTo>
                        <a:cubicBezTo>
                          <a:pt x="3200" y="12139"/>
                          <a:pt x="614" y="9553"/>
                          <a:pt x="614" y="6376"/>
                        </a:cubicBezTo>
                        <a:cubicBezTo>
                          <a:pt x="614" y="3199"/>
                          <a:pt x="3200" y="614"/>
                          <a:pt x="6365" y="614"/>
                        </a:cubicBezTo>
                        <a:close/>
                        <a:moveTo>
                          <a:pt x="6365" y="0"/>
                        </a:moveTo>
                        <a:cubicBezTo>
                          <a:pt x="2860" y="0"/>
                          <a:pt x="1" y="2860"/>
                          <a:pt x="1" y="6376"/>
                        </a:cubicBezTo>
                        <a:cubicBezTo>
                          <a:pt x="1" y="9893"/>
                          <a:pt x="2860" y="12752"/>
                          <a:pt x="6365" y="12752"/>
                        </a:cubicBezTo>
                        <a:cubicBezTo>
                          <a:pt x="9882" y="12752"/>
                          <a:pt x="12741" y="9893"/>
                          <a:pt x="12741" y="6376"/>
                        </a:cubicBezTo>
                        <a:cubicBezTo>
                          <a:pt x="12741" y="2860"/>
                          <a:pt x="9882" y="0"/>
                          <a:pt x="6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1"/>
                  <p:cNvSpPr/>
                  <p:nvPr/>
                </p:nvSpPr>
                <p:spPr>
                  <a:xfrm>
                    <a:off x="4185925" y="2437900"/>
                    <a:ext cx="31500" cy="31800"/>
                  </a:xfrm>
                  <a:custGeom>
                    <a:avLst/>
                    <a:gdLst/>
                    <a:ahLst/>
                    <a:cxnLst/>
                    <a:rect l="l" t="t" r="r" b="b"/>
                    <a:pathLst>
                      <a:path w="1260" h="1272" extrusionOk="0">
                        <a:moveTo>
                          <a:pt x="624" y="1"/>
                        </a:moveTo>
                        <a:cubicBezTo>
                          <a:pt x="274" y="1"/>
                          <a:pt x="0" y="286"/>
                          <a:pt x="0" y="636"/>
                        </a:cubicBezTo>
                        <a:cubicBezTo>
                          <a:pt x="0" y="987"/>
                          <a:pt x="274" y="1272"/>
                          <a:pt x="624" y="1272"/>
                        </a:cubicBezTo>
                        <a:cubicBezTo>
                          <a:pt x="975" y="1272"/>
                          <a:pt x="1260" y="987"/>
                          <a:pt x="1260" y="636"/>
                        </a:cubicBezTo>
                        <a:cubicBezTo>
                          <a:pt x="1260" y="286"/>
                          <a:pt x="975" y="1"/>
                          <a:pt x="624" y="1"/>
                        </a:cubicBezTo>
                        <a:close/>
                      </a:path>
                    </a:pathLst>
                  </a:custGeom>
                  <a:solidFill>
                    <a:srgbClr val="2A37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1"/>
                  <p:cNvSpPr/>
                  <p:nvPr/>
                </p:nvSpPr>
                <p:spPr>
                  <a:xfrm>
                    <a:off x="4057450" y="2309475"/>
                    <a:ext cx="288450" cy="288675"/>
                  </a:xfrm>
                  <a:custGeom>
                    <a:avLst/>
                    <a:gdLst/>
                    <a:ahLst/>
                    <a:cxnLst/>
                    <a:rect l="l" t="t" r="r" b="b"/>
                    <a:pathLst>
                      <a:path w="11538" h="11547" extrusionOk="0">
                        <a:moveTo>
                          <a:pt x="5763" y="558"/>
                        </a:moveTo>
                        <a:cubicBezTo>
                          <a:pt x="8645" y="558"/>
                          <a:pt x="10989" y="2892"/>
                          <a:pt x="10989" y="5773"/>
                        </a:cubicBezTo>
                        <a:cubicBezTo>
                          <a:pt x="10989" y="8655"/>
                          <a:pt x="8645" y="10988"/>
                          <a:pt x="5763" y="10988"/>
                        </a:cubicBezTo>
                        <a:cubicBezTo>
                          <a:pt x="2893" y="10988"/>
                          <a:pt x="549" y="8655"/>
                          <a:pt x="549" y="5773"/>
                        </a:cubicBezTo>
                        <a:cubicBezTo>
                          <a:pt x="549" y="2892"/>
                          <a:pt x="2893" y="558"/>
                          <a:pt x="5763" y="558"/>
                        </a:cubicBezTo>
                        <a:close/>
                        <a:moveTo>
                          <a:pt x="5763" y="0"/>
                        </a:moveTo>
                        <a:cubicBezTo>
                          <a:pt x="2586" y="0"/>
                          <a:pt x="1" y="2596"/>
                          <a:pt x="1" y="5773"/>
                        </a:cubicBezTo>
                        <a:cubicBezTo>
                          <a:pt x="1" y="8950"/>
                          <a:pt x="2586" y="11547"/>
                          <a:pt x="5763" y="11547"/>
                        </a:cubicBezTo>
                        <a:cubicBezTo>
                          <a:pt x="8952" y="11547"/>
                          <a:pt x="11537" y="8950"/>
                          <a:pt x="11537" y="5773"/>
                        </a:cubicBezTo>
                        <a:cubicBezTo>
                          <a:pt x="11537" y="2596"/>
                          <a:pt x="8952" y="0"/>
                          <a:pt x="5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1"/>
                  <p:cNvSpPr/>
                  <p:nvPr/>
                </p:nvSpPr>
                <p:spPr>
                  <a:xfrm>
                    <a:off x="4187275" y="2439550"/>
                    <a:ext cx="28800" cy="28500"/>
                  </a:xfrm>
                  <a:custGeom>
                    <a:avLst/>
                    <a:gdLst/>
                    <a:ahLst/>
                    <a:cxnLst/>
                    <a:rect l="l" t="t" r="r" b="b"/>
                    <a:pathLst>
                      <a:path w="1152" h="1140" extrusionOk="0">
                        <a:moveTo>
                          <a:pt x="570" y="0"/>
                        </a:moveTo>
                        <a:cubicBezTo>
                          <a:pt x="253" y="0"/>
                          <a:pt x="1" y="253"/>
                          <a:pt x="1" y="570"/>
                        </a:cubicBezTo>
                        <a:cubicBezTo>
                          <a:pt x="1" y="888"/>
                          <a:pt x="253" y="1140"/>
                          <a:pt x="570" y="1140"/>
                        </a:cubicBezTo>
                        <a:cubicBezTo>
                          <a:pt x="889" y="1140"/>
                          <a:pt x="1151" y="888"/>
                          <a:pt x="1151" y="570"/>
                        </a:cubicBezTo>
                        <a:cubicBezTo>
                          <a:pt x="1151" y="253"/>
                          <a:pt x="889" y="0"/>
                          <a:pt x="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1"/>
                  <p:cNvSpPr/>
                  <p:nvPr/>
                </p:nvSpPr>
                <p:spPr>
                  <a:xfrm>
                    <a:off x="3658150" y="2169250"/>
                    <a:ext cx="457675" cy="70125"/>
                  </a:xfrm>
                  <a:custGeom>
                    <a:avLst/>
                    <a:gdLst/>
                    <a:ahLst/>
                    <a:cxnLst/>
                    <a:rect l="l" t="t" r="r" b="b"/>
                    <a:pathLst>
                      <a:path w="18307" h="2805" extrusionOk="0">
                        <a:moveTo>
                          <a:pt x="301" y="1"/>
                        </a:moveTo>
                        <a:cubicBezTo>
                          <a:pt x="267" y="1"/>
                          <a:pt x="231" y="8"/>
                          <a:pt x="198" y="22"/>
                        </a:cubicBezTo>
                        <a:cubicBezTo>
                          <a:pt x="66" y="88"/>
                          <a:pt x="0" y="241"/>
                          <a:pt x="66" y="373"/>
                        </a:cubicBezTo>
                        <a:cubicBezTo>
                          <a:pt x="143" y="548"/>
                          <a:pt x="844" y="2082"/>
                          <a:pt x="1863" y="2257"/>
                        </a:cubicBezTo>
                        <a:cubicBezTo>
                          <a:pt x="2068" y="2294"/>
                          <a:pt x="2579" y="2306"/>
                          <a:pt x="3116" y="2306"/>
                        </a:cubicBezTo>
                        <a:cubicBezTo>
                          <a:pt x="3840" y="2306"/>
                          <a:pt x="4612" y="2285"/>
                          <a:pt x="4744" y="2279"/>
                        </a:cubicBezTo>
                        <a:lnTo>
                          <a:pt x="18033" y="2805"/>
                        </a:lnTo>
                        <a:cubicBezTo>
                          <a:pt x="18175" y="2805"/>
                          <a:pt x="18295" y="2695"/>
                          <a:pt x="18295" y="2552"/>
                        </a:cubicBezTo>
                        <a:cubicBezTo>
                          <a:pt x="18307" y="2399"/>
                          <a:pt x="18197" y="2279"/>
                          <a:pt x="18044" y="2279"/>
                        </a:cubicBezTo>
                        <a:lnTo>
                          <a:pt x="4744" y="1753"/>
                        </a:lnTo>
                        <a:cubicBezTo>
                          <a:pt x="4385" y="1765"/>
                          <a:pt x="3676" y="1781"/>
                          <a:pt x="3054" y="1781"/>
                        </a:cubicBezTo>
                        <a:cubicBezTo>
                          <a:pt x="2557" y="1781"/>
                          <a:pt x="2116" y="1771"/>
                          <a:pt x="1950" y="1742"/>
                        </a:cubicBezTo>
                        <a:cubicBezTo>
                          <a:pt x="1326" y="1632"/>
                          <a:pt x="723" y="558"/>
                          <a:pt x="538" y="164"/>
                        </a:cubicBezTo>
                        <a:cubicBezTo>
                          <a:pt x="497" y="59"/>
                          <a:pt x="401" y="1"/>
                          <a:pt x="3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1"/>
                  <p:cNvSpPr/>
                  <p:nvPr/>
                </p:nvSpPr>
                <p:spPr>
                  <a:xfrm>
                    <a:off x="3965725" y="2455775"/>
                    <a:ext cx="51225" cy="108675"/>
                  </a:xfrm>
                  <a:custGeom>
                    <a:avLst/>
                    <a:gdLst/>
                    <a:ahLst/>
                    <a:cxnLst/>
                    <a:rect l="l" t="t" r="r" b="b"/>
                    <a:pathLst>
                      <a:path w="2049" h="4347" extrusionOk="0">
                        <a:moveTo>
                          <a:pt x="304" y="1"/>
                        </a:moveTo>
                        <a:cubicBezTo>
                          <a:pt x="272" y="1"/>
                          <a:pt x="240" y="7"/>
                          <a:pt x="208" y="20"/>
                        </a:cubicBezTo>
                        <a:cubicBezTo>
                          <a:pt x="77" y="64"/>
                          <a:pt x="0" y="217"/>
                          <a:pt x="55" y="359"/>
                        </a:cubicBezTo>
                        <a:lnTo>
                          <a:pt x="1501" y="4183"/>
                        </a:lnTo>
                        <a:cubicBezTo>
                          <a:pt x="1545" y="4281"/>
                          <a:pt x="1644" y="4347"/>
                          <a:pt x="1753" y="4347"/>
                        </a:cubicBezTo>
                        <a:cubicBezTo>
                          <a:pt x="1775" y="4347"/>
                          <a:pt x="1808" y="4347"/>
                          <a:pt x="1841" y="4336"/>
                        </a:cubicBezTo>
                        <a:cubicBezTo>
                          <a:pt x="1972" y="4281"/>
                          <a:pt x="2049" y="4128"/>
                          <a:pt x="1994" y="3996"/>
                        </a:cubicBezTo>
                        <a:lnTo>
                          <a:pt x="548" y="174"/>
                        </a:lnTo>
                        <a:cubicBezTo>
                          <a:pt x="506" y="65"/>
                          <a:pt x="407" y="1"/>
                          <a:pt x="304" y="1"/>
                        </a:cubicBezTo>
                        <a:close/>
                      </a:path>
                    </a:pathLst>
                  </a:custGeom>
                  <a:solidFill>
                    <a:srgbClr val="FFB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1"/>
                  <p:cNvSpPr/>
                  <p:nvPr/>
                </p:nvSpPr>
                <p:spPr>
                  <a:xfrm>
                    <a:off x="3974200" y="2539900"/>
                    <a:ext cx="70425" cy="36100"/>
                  </a:xfrm>
                  <a:custGeom>
                    <a:avLst/>
                    <a:gdLst/>
                    <a:ahLst/>
                    <a:cxnLst/>
                    <a:rect l="l" t="t" r="r" b="b"/>
                    <a:pathLst>
                      <a:path w="2817" h="1444" extrusionOk="0">
                        <a:moveTo>
                          <a:pt x="2463" y="1"/>
                        </a:moveTo>
                        <a:cubicBezTo>
                          <a:pt x="2428" y="1"/>
                          <a:pt x="2392" y="6"/>
                          <a:pt x="2356" y="18"/>
                        </a:cubicBezTo>
                        <a:lnTo>
                          <a:pt x="242" y="851"/>
                        </a:lnTo>
                        <a:cubicBezTo>
                          <a:pt x="78" y="906"/>
                          <a:pt x="1" y="1092"/>
                          <a:pt x="56" y="1245"/>
                        </a:cubicBezTo>
                        <a:cubicBezTo>
                          <a:pt x="106" y="1370"/>
                          <a:pt x="218" y="1444"/>
                          <a:pt x="341" y="1444"/>
                        </a:cubicBezTo>
                        <a:cubicBezTo>
                          <a:pt x="381" y="1444"/>
                          <a:pt x="421" y="1436"/>
                          <a:pt x="461" y="1420"/>
                        </a:cubicBezTo>
                        <a:lnTo>
                          <a:pt x="2586" y="599"/>
                        </a:lnTo>
                        <a:cubicBezTo>
                          <a:pt x="2739" y="544"/>
                          <a:pt x="2817" y="358"/>
                          <a:pt x="2761" y="205"/>
                        </a:cubicBezTo>
                        <a:cubicBezTo>
                          <a:pt x="2710" y="75"/>
                          <a:pt x="2591" y="1"/>
                          <a:pt x="24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1"/>
                  <p:cNvSpPr/>
                  <p:nvPr/>
                </p:nvSpPr>
                <p:spPr>
                  <a:xfrm>
                    <a:off x="3911200" y="2397650"/>
                    <a:ext cx="106850" cy="106550"/>
                  </a:xfrm>
                  <a:custGeom>
                    <a:avLst/>
                    <a:gdLst/>
                    <a:ahLst/>
                    <a:cxnLst/>
                    <a:rect l="l" t="t" r="r" b="b"/>
                    <a:pathLst>
                      <a:path w="4274" h="4262" extrusionOk="0">
                        <a:moveTo>
                          <a:pt x="2138" y="1"/>
                        </a:moveTo>
                        <a:cubicBezTo>
                          <a:pt x="965" y="1"/>
                          <a:pt x="1" y="953"/>
                          <a:pt x="1" y="2137"/>
                        </a:cubicBezTo>
                        <a:cubicBezTo>
                          <a:pt x="1" y="3309"/>
                          <a:pt x="965" y="4262"/>
                          <a:pt x="2138" y="4262"/>
                        </a:cubicBezTo>
                        <a:cubicBezTo>
                          <a:pt x="3321" y="4262"/>
                          <a:pt x="4273" y="3309"/>
                          <a:pt x="4273" y="2137"/>
                        </a:cubicBezTo>
                        <a:cubicBezTo>
                          <a:pt x="4273" y="953"/>
                          <a:pt x="3321" y="1"/>
                          <a:pt x="2138" y="1"/>
                        </a:cubicBezTo>
                        <a:close/>
                      </a:path>
                    </a:pathLst>
                  </a:custGeom>
                  <a:solidFill>
                    <a:srgbClr val="FFB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1"/>
                  <p:cNvSpPr/>
                  <p:nvPr/>
                </p:nvSpPr>
                <p:spPr>
                  <a:xfrm>
                    <a:off x="3921625" y="2407775"/>
                    <a:ext cx="86300" cy="86300"/>
                  </a:xfrm>
                  <a:custGeom>
                    <a:avLst/>
                    <a:gdLst/>
                    <a:ahLst/>
                    <a:cxnLst/>
                    <a:rect l="l" t="t" r="r" b="b"/>
                    <a:pathLst>
                      <a:path w="3452" h="3452" extrusionOk="0">
                        <a:moveTo>
                          <a:pt x="1721" y="1"/>
                        </a:moveTo>
                        <a:cubicBezTo>
                          <a:pt x="767" y="1"/>
                          <a:pt x="0" y="779"/>
                          <a:pt x="0" y="1732"/>
                        </a:cubicBezTo>
                        <a:cubicBezTo>
                          <a:pt x="0" y="2685"/>
                          <a:pt x="767" y="3452"/>
                          <a:pt x="1721" y="3452"/>
                        </a:cubicBezTo>
                        <a:cubicBezTo>
                          <a:pt x="2673" y="3452"/>
                          <a:pt x="3452" y="2685"/>
                          <a:pt x="3452" y="1732"/>
                        </a:cubicBezTo>
                        <a:cubicBezTo>
                          <a:pt x="3452" y="779"/>
                          <a:pt x="2673" y="1"/>
                          <a:pt x="17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1"/>
                  <p:cNvSpPr/>
                  <p:nvPr/>
                </p:nvSpPr>
                <p:spPr>
                  <a:xfrm>
                    <a:off x="3716200" y="2213425"/>
                    <a:ext cx="67950" cy="245875"/>
                  </a:xfrm>
                  <a:custGeom>
                    <a:avLst/>
                    <a:gdLst/>
                    <a:ahLst/>
                    <a:cxnLst/>
                    <a:rect l="l" t="t" r="r" b="b"/>
                    <a:pathLst>
                      <a:path w="2718" h="9835" extrusionOk="0">
                        <a:moveTo>
                          <a:pt x="2427" y="1"/>
                        </a:moveTo>
                        <a:cubicBezTo>
                          <a:pt x="2307" y="1"/>
                          <a:pt x="2199" y="83"/>
                          <a:pt x="2170" y="205"/>
                        </a:cubicBezTo>
                        <a:lnTo>
                          <a:pt x="34" y="9517"/>
                        </a:lnTo>
                        <a:cubicBezTo>
                          <a:pt x="1" y="9659"/>
                          <a:pt x="89" y="9802"/>
                          <a:pt x="231" y="9834"/>
                        </a:cubicBezTo>
                        <a:lnTo>
                          <a:pt x="286" y="9834"/>
                        </a:lnTo>
                        <a:cubicBezTo>
                          <a:pt x="407" y="9834"/>
                          <a:pt x="516" y="9758"/>
                          <a:pt x="538" y="9637"/>
                        </a:cubicBezTo>
                        <a:lnTo>
                          <a:pt x="2685" y="315"/>
                        </a:lnTo>
                        <a:cubicBezTo>
                          <a:pt x="2718" y="172"/>
                          <a:pt x="2630" y="40"/>
                          <a:pt x="2488" y="8"/>
                        </a:cubicBezTo>
                        <a:cubicBezTo>
                          <a:pt x="2468" y="3"/>
                          <a:pt x="2447" y="1"/>
                          <a:pt x="2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1"/>
                  <p:cNvSpPr/>
                  <p:nvPr/>
                </p:nvSpPr>
                <p:spPr>
                  <a:xfrm>
                    <a:off x="3975025" y="2199425"/>
                    <a:ext cx="158600" cy="261500"/>
                  </a:xfrm>
                  <a:custGeom>
                    <a:avLst/>
                    <a:gdLst/>
                    <a:ahLst/>
                    <a:cxnLst/>
                    <a:rect l="l" t="t" r="r" b="b"/>
                    <a:pathLst>
                      <a:path w="6344" h="10460" extrusionOk="0">
                        <a:moveTo>
                          <a:pt x="6052" y="0"/>
                        </a:moveTo>
                        <a:cubicBezTo>
                          <a:pt x="5959" y="0"/>
                          <a:pt x="5871" y="47"/>
                          <a:pt x="5818" y="130"/>
                        </a:cubicBezTo>
                        <a:lnTo>
                          <a:pt x="67" y="10066"/>
                        </a:lnTo>
                        <a:cubicBezTo>
                          <a:pt x="1" y="10197"/>
                          <a:pt x="33" y="10350"/>
                          <a:pt x="165" y="10428"/>
                        </a:cubicBezTo>
                        <a:cubicBezTo>
                          <a:pt x="209" y="10449"/>
                          <a:pt x="252" y="10460"/>
                          <a:pt x="296" y="10460"/>
                        </a:cubicBezTo>
                        <a:cubicBezTo>
                          <a:pt x="384" y="10460"/>
                          <a:pt x="472" y="10416"/>
                          <a:pt x="527" y="10328"/>
                        </a:cubicBezTo>
                        <a:lnTo>
                          <a:pt x="6267" y="393"/>
                        </a:lnTo>
                        <a:cubicBezTo>
                          <a:pt x="6344" y="261"/>
                          <a:pt x="6300" y="108"/>
                          <a:pt x="6180" y="31"/>
                        </a:cubicBezTo>
                        <a:cubicBezTo>
                          <a:pt x="6138" y="10"/>
                          <a:pt x="6095" y="0"/>
                          <a:pt x="60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1"/>
                  <p:cNvSpPr/>
                  <p:nvPr/>
                </p:nvSpPr>
                <p:spPr>
                  <a:xfrm>
                    <a:off x="4063125" y="2163775"/>
                    <a:ext cx="165250" cy="54125"/>
                  </a:xfrm>
                  <a:custGeom>
                    <a:avLst/>
                    <a:gdLst/>
                    <a:ahLst/>
                    <a:cxnLst/>
                    <a:rect l="l" t="t" r="r" b="b"/>
                    <a:pathLst>
                      <a:path w="6610" h="2165" extrusionOk="0">
                        <a:moveTo>
                          <a:pt x="4776" y="0"/>
                        </a:moveTo>
                        <a:cubicBezTo>
                          <a:pt x="3971" y="0"/>
                          <a:pt x="3899" y="523"/>
                          <a:pt x="2705" y="523"/>
                        </a:cubicBezTo>
                        <a:cubicBezTo>
                          <a:pt x="2618" y="523"/>
                          <a:pt x="2525" y="520"/>
                          <a:pt x="2425" y="515"/>
                        </a:cubicBezTo>
                        <a:cubicBezTo>
                          <a:pt x="1841" y="480"/>
                          <a:pt x="1389" y="445"/>
                          <a:pt x="1044" y="445"/>
                        </a:cubicBezTo>
                        <a:cubicBezTo>
                          <a:pt x="415" y="445"/>
                          <a:pt x="145" y="561"/>
                          <a:pt x="81" y="1008"/>
                        </a:cubicBezTo>
                        <a:cubicBezTo>
                          <a:pt x="0" y="1564"/>
                          <a:pt x="2750" y="2165"/>
                          <a:pt x="4217" y="2165"/>
                        </a:cubicBezTo>
                        <a:cubicBezTo>
                          <a:pt x="4540" y="2165"/>
                          <a:pt x="4802" y="2136"/>
                          <a:pt x="4956" y="2070"/>
                        </a:cubicBezTo>
                        <a:cubicBezTo>
                          <a:pt x="6610" y="1391"/>
                          <a:pt x="6424" y="219"/>
                          <a:pt x="5153" y="32"/>
                        </a:cubicBezTo>
                        <a:cubicBezTo>
                          <a:pt x="5011" y="10"/>
                          <a:pt x="4886" y="0"/>
                          <a:pt x="4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1"/>
                  <p:cNvSpPr/>
                  <p:nvPr/>
                </p:nvSpPr>
                <p:spPr>
                  <a:xfrm>
                    <a:off x="3766350" y="2226225"/>
                    <a:ext cx="443425" cy="235250"/>
                  </a:xfrm>
                  <a:custGeom>
                    <a:avLst/>
                    <a:gdLst/>
                    <a:ahLst/>
                    <a:cxnLst/>
                    <a:rect l="l" t="t" r="r" b="b"/>
                    <a:pathLst>
                      <a:path w="17737" h="9410" extrusionOk="0">
                        <a:moveTo>
                          <a:pt x="13711" y="0"/>
                        </a:moveTo>
                        <a:cubicBezTo>
                          <a:pt x="13676" y="0"/>
                          <a:pt x="13641" y="7"/>
                          <a:pt x="13606" y="22"/>
                        </a:cubicBezTo>
                        <a:cubicBezTo>
                          <a:pt x="13475" y="76"/>
                          <a:pt x="13409" y="229"/>
                          <a:pt x="13464" y="361"/>
                        </a:cubicBezTo>
                        <a:lnTo>
                          <a:pt x="17068" y="8874"/>
                        </a:lnTo>
                        <a:lnTo>
                          <a:pt x="8030" y="8774"/>
                        </a:lnTo>
                        <a:lnTo>
                          <a:pt x="482" y="668"/>
                        </a:lnTo>
                        <a:cubicBezTo>
                          <a:pt x="431" y="612"/>
                          <a:pt x="364" y="584"/>
                          <a:pt x="296" y="584"/>
                        </a:cubicBezTo>
                        <a:cubicBezTo>
                          <a:pt x="232" y="584"/>
                          <a:pt x="168" y="609"/>
                          <a:pt x="120" y="657"/>
                        </a:cubicBezTo>
                        <a:cubicBezTo>
                          <a:pt x="11" y="755"/>
                          <a:pt x="0" y="920"/>
                          <a:pt x="98" y="1018"/>
                        </a:cubicBezTo>
                        <a:lnTo>
                          <a:pt x="7723" y="9213"/>
                        </a:lnTo>
                        <a:cubicBezTo>
                          <a:pt x="7767" y="9256"/>
                          <a:pt x="7833" y="9290"/>
                          <a:pt x="7910" y="9290"/>
                        </a:cubicBezTo>
                        <a:lnTo>
                          <a:pt x="17463" y="9410"/>
                        </a:lnTo>
                        <a:cubicBezTo>
                          <a:pt x="17550" y="9410"/>
                          <a:pt x="17626" y="9366"/>
                          <a:pt x="17682" y="9290"/>
                        </a:cubicBezTo>
                        <a:cubicBezTo>
                          <a:pt x="17726" y="9213"/>
                          <a:pt x="17736" y="9125"/>
                          <a:pt x="17704" y="9037"/>
                        </a:cubicBezTo>
                        <a:lnTo>
                          <a:pt x="13946" y="153"/>
                        </a:lnTo>
                        <a:cubicBezTo>
                          <a:pt x="13905" y="56"/>
                          <a:pt x="13811" y="0"/>
                          <a:pt x="13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1"/>
                  <p:cNvSpPr/>
                  <p:nvPr/>
                </p:nvSpPr>
                <p:spPr>
                  <a:xfrm>
                    <a:off x="3862450" y="2064325"/>
                    <a:ext cx="234475" cy="327325"/>
                  </a:xfrm>
                  <a:custGeom>
                    <a:avLst/>
                    <a:gdLst/>
                    <a:ahLst/>
                    <a:cxnLst/>
                    <a:rect l="l" t="t" r="r" b="b"/>
                    <a:pathLst>
                      <a:path w="9379" h="13093" extrusionOk="0">
                        <a:moveTo>
                          <a:pt x="8765" y="1"/>
                        </a:moveTo>
                        <a:lnTo>
                          <a:pt x="3628" y="1283"/>
                        </a:lnTo>
                        <a:cubicBezTo>
                          <a:pt x="3628" y="1283"/>
                          <a:pt x="1" y="6640"/>
                          <a:pt x="582" y="7823"/>
                        </a:cubicBezTo>
                        <a:cubicBezTo>
                          <a:pt x="1152" y="9017"/>
                          <a:pt x="5062" y="13093"/>
                          <a:pt x="5062" y="13093"/>
                        </a:cubicBezTo>
                        <a:lnTo>
                          <a:pt x="6344" y="11898"/>
                        </a:lnTo>
                        <a:cubicBezTo>
                          <a:pt x="6344" y="11898"/>
                          <a:pt x="3847" y="9181"/>
                          <a:pt x="3441" y="7922"/>
                        </a:cubicBezTo>
                        <a:cubicBezTo>
                          <a:pt x="3036" y="6673"/>
                          <a:pt x="8207" y="3923"/>
                          <a:pt x="8798" y="2258"/>
                        </a:cubicBezTo>
                        <a:cubicBezTo>
                          <a:pt x="9379" y="582"/>
                          <a:pt x="8765" y="1"/>
                          <a:pt x="8765"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1"/>
                  <p:cNvSpPr/>
                  <p:nvPr/>
                </p:nvSpPr>
                <p:spPr>
                  <a:xfrm>
                    <a:off x="3943275" y="2353500"/>
                    <a:ext cx="123525" cy="132925"/>
                  </a:xfrm>
                  <a:custGeom>
                    <a:avLst/>
                    <a:gdLst/>
                    <a:ahLst/>
                    <a:cxnLst/>
                    <a:rect l="l" t="t" r="r" b="b"/>
                    <a:pathLst>
                      <a:path w="4941" h="5317" extrusionOk="0">
                        <a:moveTo>
                          <a:pt x="2888" y="1"/>
                        </a:moveTo>
                        <a:cubicBezTo>
                          <a:pt x="2840" y="1"/>
                          <a:pt x="2797" y="8"/>
                          <a:pt x="2761" y="24"/>
                        </a:cubicBezTo>
                        <a:cubicBezTo>
                          <a:pt x="2542" y="123"/>
                          <a:pt x="2892" y="474"/>
                          <a:pt x="2695" y="737"/>
                        </a:cubicBezTo>
                        <a:cubicBezTo>
                          <a:pt x="2487" y="1010"/>
                          <a:pt x="1753" y="1175"/>
                          <a:pt x="1753" y="1175"/>
                        </a:cubicBezTo>
                        <a:cubicBezTo>
                          <a:pt x="1753" y="1175"/>
                          <a:pt x="1785" y="2534"/>
                          <a:pt x="1040" y="3355"/>
                        </a:cubicBezTo>
                        <a:cubicBezTo>
                          <a:pt x="0" y="4484"/>
                          <a:pt x="592" y="5316"/>
                          <a:pt x="592" y="5316"/>
                        </a:cubicBezTo>
                        <a:cubicBezTo>
                          <a:pt x="592" y="5316"/>
                          <a:pt x="1281" y="5009"/>
                          <a:pt x="2191" y="4045"/>
                        </a:cubicBezTo>
                        <a:cubicBezTo>
                          <a:pt x="2903" y="3289"/>
                          <a:pt x="3769" y="2676"/>
                          <a:pt x="4349" y="2052"/>
                        </a:cubicBezTo>
                        <a:cubicBezTo>
                          <a:pt x="4940" y="1438"/>
                          <a:pt x="4612" y="923"/>
                          <a:pt x="4612" y="923"/>
                        </a:cubicBezTo>
                        <a:cubicBezTo>
                          <a:pt x="4612" y="923"/>
                          <a:pt x="3423" y="1"/>
                          <a:pt x="2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1"/>
                  <p:cNvSpPr/>
                  <p:nvPr/>
                </p:nvSpPr>
                <p:spPr>
                  <a:xfrm>
                    <a:off x="3872325" y="2054375"/>
                    <a:ext cx="232000" cy="210475"/>
                  </a:xfrm>
                  <a:custGeom>
                    <a:avLst/>
                    <a:gdLst/>
                    <a:ahLst/>
                    <a:cxnLst/>
                    <a:rect l="l" t="t" r="r" b="b"/>
                    <a:pathLst>
                      <a:path w="9280" h="8419" extrusionOk="0">
                        <a:moveTo>
                          <a:pt x="7918" y="1"/>
                        </a:moveTo>
                        <a:cubicBezTo>
                          <a:pt x="6396" y="1"/>
                          <a:pt x="3233" y="1681"/>
                          <a:pt x="3233" y="1681"/>
                        </a:cubicBezTo>
                        <a:cubicBezTo>
                          <a:pt x="3233" y="1681"/>
                          <a:pt x="241" y="5570"/>
                          <a:pt x="0" y="7498"/>
                        </a:cubicBezTo>
                        <a:lnTo>
                          <a:pt x="4295" y="8418"/>
                        </a:lnTo>
                        <a:cubicBezTo>
                          <a:pt x="4295" y="8418"/>
                          <a:pt x="6760" y="4990"/>
                          <a:pt x="7778" y="4025"/>
                        </a:cubicBezTo>
                        <a:cubicBezTo>
                          <a:pt x="8786" y="3061"/>
                          <a:pt x="9280" y="1462"/>
                          <a:pt x="8644" y="301"/>
                        </a:cubicBezTo>
                        <a:cubicBezTo>
                          <a:pt x="8525" y="88"/>
                          <a:pt x="8263" y="1"/>
                          <a:pt x="79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1"/>
                  <p:cNvSpPr/>
                  <p:nvPr/>
                </p:nvSpPr>
                <p:spPr>
                  <a:xfrm>
                    <a:off x="3777300" y="1877525"/>
                    <a:ext cx="318825" cy="230550"/>
                  </a:xfrm>
                  <a:custGeom>
                    <a:avLst/>
                    <a:gdLst/>
                    <a:ahLst/>
                    <a:cxnLst/>
                    <a:rect l="l" t="t" r="r" b="b"/>
                    <a:pathLst>
                      <a:path w="12753" h="9222" extrusionOk="0">
                        <a:moveTo>
                          <a:pt x="1838" y="0"/>
                        </a:moveTo>
                        <a:cubicBezTo>
                          <a:pt x="0" y="0"/>
                          <a:pt x="0" y="1678"/>
                          <a:pt x="0" y="1678"/>
                        </a:cubicBezTo>
                        <a:cubicBezTo>
                          <a:pt x="0" y="1678"/>
                          <a:pt x="33" y="2762"/>
                          <a:pt x="865" y="4186"/>
                        </a:cubicBezTo>
                        <a:cubicBezTo>
                          <a:pt x="1885" y="5929"/>
                          <a:pt x="4185" y="6915"/>
                          <a:pt x="5259" y="7714"/>
                        </a:cubicBezTo>
                        <a:cubicBezTo>
                          <a:pt x="6179" y="8393"/>
                          <a:pt x="6715" y="9215"/>
                          <a:pt x="6715" y="9215"/>
                        </a:cubicBezTo>
                        <a:cubicBezTo>
                          <a:pt x="6715" y="9215"/>
                          <a:pt x="6879" y="9222"/>
                          <a:pt x="7150" y="9222"/>
                        </a:cubicBezTo>
                        <a:cubicBezTo>
                          <a:pt x="8426" y="9222"/>
                          <a:pt x="12095" y="9073"/>
                          <a:pt x="12456" y="7375"/>
                        </a:cubicBezTo>
                        <a:cubicBezTo>
                          <a:pt x="12752" y="6027"/>
                          <a:pt x="6376" y="1196"/>
                          <a:pt x="3188" y="232"/>
                        </a:cubicBezTo>
                        <a:cubicBezTo>
                          <a:pt x="2653" y="68"/>
                          <a:pt x="2209" y="0"/>
                          <a:pt x="1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1"/>
                  <p:cNvSpPr/>
                  <p:nvPr/>
                </p:nvSpPr>
                <p:spPr>
                  <a:xfrm>
                    <a:off x="3721700" y="1983550"/>
                    <a:ext cx="111200" cy="196675"/>
                  </a:xfrm>
                  <a:custGeom>
                    <a:avLst/>
                    <a:gdLst/>
                    <a:ahLst/>
                    <a:cxnLst/>
                    <a:rect l="l" t="t" r="r" b="b"/>
                    <a:pathLst>
                      <a:path w="4448" h="7867" extrusionOk="0">
                        <a:moveTo>
                          <a:pt x="4448" y="1"/>
                        </a:moveTo>
                        <a:lnTo>
                          <a:pt x="2322" y="285"/>
                        </a:lnTo>
                        <a:cubicBezTo>
                          <a:pt x="2322" y="285"/>
                          <a:pt x="2366" y="1632"/>
                          <a:pt x="1884" y="3769"/>
                        </a:cubicBezTo>
                        <a:cubicBezTo>
                          <a:pt x="1599" y="5018"/>
                          <a:pt x="0" y="7724"/>
                          <a:pt x="0" y="7724"/>
                        </a:cubicBezTo>
                        <a:lnTo>
                          <a:pt x="1687" y="7866"/>
                        </a:lnTo>
                        <a:cubicBezTo>
                          <a:pt x="1687" y="7866"/>
                          <a:pt x="3473" y="5215"/>
                          <a:pt x="3769" y="3670"/>
                        </a:cubicBezTo>
                        <a:cubicBezTo>
                          <a:pt x="4053" y="2126"/>
                          <a:pt x="4448" y="1"/>
                          <a:pt x="4448"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1"/>
                  <p:cNvSpPr/>
                  <p:nvPr/>
                </p:nvSpPr>
                <p:spPr>
                  <a:xfrm>
                    <a:off x="3771275" y="1913400"/>
                    <a:ext cx="72200" cy="109875"/>
                  </a:xfrm>
                  <a:custGeom>
                    <a:avLst/>
                    <a:gdLst/>
                    <a:ahLst/>
                    <a:cxnLst/>
                    <a:rect l="l" t="t" r="r" b="b"/>
                    <a:pathLst>
                      <a:path w="2888" h="4395" extrusionOk="0">
                        <a:moveTo>
                          <a:pt x="1536" y="0"/>
                        </a:moveTo>
                        <a:cubicBezTo>
                          <a:pt x="1521" y="0"/>
                          <a:pt x="1506" y="1"/>
                          <a:pt x="1490" y="2"/>
                        </a:cubicBezTo>
                        <a:cubicBezTo>
                          <a:pt x="88" y="100"/>
                          <a:pt x="0" y="4110"/>
                          <a:pt x="0" y="4110"/>
                        </a:cubicBezTo>
                        <a:lnTo>
                          <a:pt x="2651" y="4395"/>
                        </a:lnTo>
                        <a:cubicBezTo>
                          <a:pt x="2651" y="4395"/>
                          <a:pt x="2887" y="0"/>
                          <a:pt x="15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1"/>
                  <p:cNvSpPr/>
                  <p:nvPr/>
                </p:nvSpPr>
                <p:spPr>
                  <a:xfrm>
                    <a:off x="3697575" y="2159650"/>
                    <a:ext cx="67700" cy="72900"/>
                  </a:xfrm>
                  <a:custGeom>
                    <a:avLst/>
                    <a:gdLst/>
                    <a:ahLst/>
                    <a:cxnLst/>
                    <a:rect l="l" t="t" r="r" b="b"/>
                    <a:pathLst>
                      <a:path w="2708" h="2916" extrusionOk="0">
                        <a:moveTo>
                          <a:pt x="1305" y="0"/>
                        </a:moveTo>
                        <a:cubicBezTo>
                          <a:pt x="1305" y="0"/>
                          <a:pt x="89" y="1699"/>
                          <a:pt x="45" y="2038"/>
                        </a:cubicBezTo>
                        <a:cubicBezTo>
                          <a:pt x="1" y="2367"/>
                          <a:pt x="188" y="2904"/>
                          <a:pt x="867" y="2904"/>
                        </a:cubicBezTo>
                        <a:cubicBezTo>
                          <a:pt x="1097" y="2904"/>
                          <a:pt x="1327" y="2915"/>
                          <a:pt x="1540" y="2915"/>
                        </a:cubicBezTo>
                        <a:cubicBezTo>
                          <a:pt x="1956" y="2915"/>
                          <a:pt x="2307" y="2872"/>
                          <a:pt x="2466" y="2619"/>
                        </a:cubicBezTo>
                        <a:cubicBezTo>
                          <a:pt x="2707" y="2225"/>
                          <a:pt x="2652" y="822"/>
                          <a:pt x="2652" y="822"/>
                        </a:cubicBezTo>
                        <a:lnTo>
                          <a:pt x="1305" y="0"/>
                        </a:ln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1"/>
                  <p:cNvSpPr/>
                  <p:nvPr/>
                </p:nvSpPr>
                <p:spPr>
                  <a:xfrm>
                    <a:off x="3759225" y="1855925"/>
                    <a:ext cx="61375" cy="67125"/>
                  </a:xfrm>
                  <a:custGeom>
                    <a:avLst/>
                    <a:gdLst/>
                    <a:ahLst/>
                    <a:cxnLst/>
                    <a:rect l="l" t="t" r="r" b="b"/>
                    <a:pathLst>
                      <a:path w="2455" h="2685" extrusionOk="0">
                        <a:moveTo>
                          <a:pt x="1347" y="0"/>
                        </a:moveTo>
                        <a:lnTo>
                          <a:pt x="0" y="1479"/>
                        </a:lnTo>
                        <a:lnTo>
                          <a:pt x="767" y="2684"/>
                        </a:lnTo>
                        <a:lnTo>
                          <a:pt x="2454" y="855"/>
                        </a:lnTo>
                        <a:lnTo>
                          <a:pt x="1347" y="0"/>
                        </a:ln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1"/>
                  <p:cNvSpPr/>
                  <p:nvPr/>
                </p:nvSpPr>
                <p:spPr>
                  <a:xfrm>
                    <a:off x="3718400" y="1813250"/>
                    <a:ext cx="83975" cy="90175"/>
                  </a:xfrm>
                  <a:custGeom>
                    <a:avLst/>
                    <a:gdLst/>
                    <a:ahLst/>
                    <a:cxnLst/>
                    <a:rect l="l" t="t" r="r" b="b"/>
                    <a:pathLst>
                      <a:path w="3359" h="3607" extrusionOk="0">
                        <a:moveTo>
                          <a:pt x="1131" y="0"/>
                        </a:moveTo>
                        <a:cubicBezTo>
                          <a:pt x="962" y="0"/>
                          <a:pt x="785" y="14"/>
                          <a:pt x="604" y="42"/>
                        </a:cubicBezTo>
                        <a:cubicBezTo>
                          <a:pt x="604" y="42"/>
                          <a:pt x="560" y="601"/>
                          <a:pt x="526" y="1280"/>
                        </a:cubicBezTo>
                        <a:lnTo>
                          <a:pt x="1" y="2090"/>
                        </a:lnTo>
                        <a:lnTo>
                          <a:pt x="439" y="2321"/>
                        </a:lnTo>
                        <a:cubicBezTo>
                          <a:pt x="439" y="2989"/>
                          <a:pt x="538" y="3504"/>
                          <a:pt x="691" y="3580"/>
                        </a:cubicBezTo>
                        <a:cubicBezTo>
                          <a:pt x="725" y="3598"/>
                          <a:pt x="770" y="3607"/>
                          <a:pt x="824" y="3607"/>
                        </a:cubicBezTo>
                        <a:cubicBezTo>
                          <a:pt x="1360" y="3607"/>
                          <a:pt x="2771" y="2770"/>
                          <a:pt x="2970" y="2124"/>
                        </a:cubicBezTo>
                        <a:cubicBezTo>
                          <a:pt x="3359" y="859"/>
                          <a:pt x="2470" y="0"/>
                          <a:pt x="1131" y="0"/>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1"/>
                  <p:cNvSpPr/>
                  <p:nvPr/>
                </p:nvSpPr>
                <p:spPr>
                  <a:xfrm>
                    <a:off x="3778400" y="1837300"/>
                    <a:ext cx="29050" cy="37525"/>
                  </a:xfrm>
                  <a:custGeom>
                    <a:avLst/>
                    <a:gdLst/>
                    <a:ahLst/>
                    <a:cxnLst/>
                    <a:rect l="l" t="t" r="r" b="b"/>
                    <a:pathLst>
                      <a:path w="1162" h="1501" extrusionOk="0">
                        <a:moveTo>
                          <a:pt x="580" y="1"/>
                        </a:moveTo>
                        <a:cubicBezTo>
                          <a:pt x="263" y="1"/>
                          <a:pt x="0" y="340"/>
                          <a:pt x="0" y="745"/>
                        </a:cubicBezTo>
                        <a:cubicBezTo>
                          <a:pt x="0" y="1162"/>
                          <a:pt x="263" y="1501"/>
                          <a:pt x="580" y="1501"/>
                        </a:cubicBezTo>
                        <a:cubicBezTo>
                          <a:pt x="898" y="1501"/>
                          <a:pt x="1161" y="1162"/>
                          <a:pt x="1161" y="745"/>
                        </a:cubicBezTo>
                        <a:cubicBezTo>
                          <a:pt x="1161" y="340"/>
                          <a:pt x="898" y="1"/>
                          <a:pt x="580"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1"/>
                  <p:cNvSpPr/>
                  <p:nvPr/>
                </p:nvSpPr>
                <p:spPr>
                  <a:xfrm>
                    <a:off x="3778400" y="1805800"/>
                    <a:ext cx="14525" cy="50150"/>
                  </a:xfrm>
                  <a:custGeom>
                    <a:avLst/>
                    <a:gdLst/>
                    <a:ahLst/>
                    <a:cxnLst/>
                    <a:rect l="l" t="t" r="r" b="b"/>
                    <a:pathLst>
                      <a:path w="581" h="2006" extrusionOk="0">
                        <a:moveTo>
                          <a:pt x="98" y="0"/>
                        </a:moveTo>
                        <a:lnTo>
                          <a:pt x="0" y="2005"/>
                        </a:lnTo>
                        <a:lnTo>
                          <a:pt x="580" y="1261"/>
                        </a:lnTo>
                        <a:lnTo>
                          <a:pt x="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1"/>
                  <p:cNvSpPr/>
                  <p:nvPr/>
                </p:nvSpPr>
                <p:spPr>
                  <a:xfrm>
                    <a:off x="4006250" y="2404650"/>
                    <a:ext cx="60550" cy="52675"/>
                  </a:xfrm>
                  <a:custGeom>
                    <a:avLst/>
                    <a:gdLst/>
                    <a:ahLst/>
                    <a:cxnLst/>
                    <a:rect l="l" t="t" r="r" b="b"/>
                    <a:pathLst>
                      <a:path w="2422" h="2107" extrusionOk="0">
                        <a:moveTo>
                          <a:pt x="2073" y="0"/>
                        </a:moveTo>
                        <a:cubicBezTo>
                          <a:pt x="2003" y="0"/>
                          <a:pt x="1932" y="23"/>
                          <a:pt x="1874" y="71"/>
                        </a:cubicBezTo>
                        <a:lnTo>
                          <a:pt x="143" y="1561"/>
                        </a:lnTo>
                        <a:cubicBezTo>
                          <a:pt x="23" y="1671"/>
                          <a:pt x="1" y="1868"/>
                          <a:pt x="110" y="1999"/>
                        </a:cubicBezTo>
                        <a:cubicBezTo>
                          <a:pt x="176" y="2071"/>
                          <a:pt x="264" y="2107"/>
                          <a:pt x="350" y="2107"/>
                        </a:cubicBezTo>
                        <a:cubicBezTo>
                          <a:pt x="423" y="2107"/>
                          <a:pt x="494" y="2082"/>
                          <a:pt x="549" y="2032"/>
                        </a:cubicBezTo>
                        <a:lnTo>
                          <a:pt x="2279" y="542"/>
                        </a:lnTo>
                        <a:cubicBezTo>
                          <a:pt x="2411" y="432"/>
                          <a:pt x="2421" y="235"/>
                          <a:pt x="2312" y="104"/>
                        </a:cubicBezTo>
                        <a:cubicBezTo>
                          <a:pt x="2251" y="37"/>
                          <a:pt x="2162" y="0"/>
                          <a:pt x="20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1"/>
                  <p:cNvSpPr/>
                  <p:nvPr/>
                </p:nvSpPr>
                <p:spPr>
                  <a:xfrm>
                    <a:off x="3687475" y="1771900"/>
                    <a:ext cx="168975" cy="78575"/>
                  </a:xfrm>
                  <a:custGeom>
                    <a:avLst/>
                    <a:gdLst/>
                    <a:ahLst/>
                    <a:cxnLst/>
                    <a:rect l="l" t="t" r="r" b="b"/>
                    <a:pathLst>
                      <a:path w="6759" h="3143" extrusionOk="0">
                        <a:moveTo>
                          <a:pt x="3661" y="1"/>
                        </a:moveTo>
                        <a:cubicBezTo>
                          <a:pt x="2851" y="1"/>
                          <a:pt x="2208" y="506"/>
                          <a:pt x="1884" y="1291"/>
                        </a:cubicBezTo>
                        <a:cubicBezTo>
                          <a:pt x="1399" y="1139"/>
                          <a:pt x="874" y="995"/>
                          <a:pt x="593" y="995"/>
                        </a:cubicBezTo>
                        <a:cubicBezTo>
                          <a:pt x="550" y="995"/>
                          <a:pt x="513" y="998"/>
                          <a:pt x="482" y="1006"/>
                        </a:cubicBezTo>
                        <a:cubicBezTo>
                          <a:pt x="0" y="1127"/>
                          <a:pt x="1841" y="1696"/>
                          <a:pt x="1841" y="1696"/>
                        </a:cubicBezTo>
                        <a:lnTo>
                          <a:pt x="1873" y="1696"/>
                        </a:lnTo>
                        <a:lnTo>
                          <a:pt x="5510" y="3142"/>
                        </a:lnTo>
                        <a:cubicBezTo>
                          <a:pt x="5510" y="3142"/>
                          <a:pt x="6759" y="929"/>
                          <a:pt x="4393" y="129"/>
                        </a:cubicBezTo>
                        <a:cubicBezTo>
                          <a:pt x="4137" y="42"/>
                          <a:pt x="3893" y="1"/>
                          <a:pt x="36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1"/>
                  <p:cNvSpPr/>
                  <p:nvPr/>
                </p:nvSpPr>
                <p:spPr>
                  <a:xfrm>
                    <a:off x="3792900" y="1837300"/>
                    <a:ext cx="32350" cy="38075"/>
                  </a:xfrm>
                  <a:custGeom>
                    <a:avLst/>
                    <a:gdLst/>
                    <a:ahLst/>
                    <a:cxnLst/>
                    <a:rect l="l" t="t" r="r" b="b"/>
                    <a:pathLst>
                      <a:path w="1294" h="1523" extrusionOk="0">
                        <a:moveTo>
                          <a:pt x="0" y="1"/>
                        </a:moveTo>
                        <a:lnTo>
                          <a:pt x="614" y="1523"/>
                        </a:lnTo>
                        <a:lnTo>
                          <a:pt x="1293" y="526"/>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 name="Google Shape;1466;p31"/>
                <p:cNvGrpSpPr/>
                <p:nvPr/>
              </p:nvGrpSpPr>
              <p:grpSpPr>
                <a:xfrm>
                  <a:off x="5013135" y="2719020"/>
                  <a:ext cx="465939" cy="601013"/>
                  <a:chOff x="404925" y="2810800"/>
                  <a:chExt cx="574950" cy="741625"/>
                </a:xfrm>
              </p:grpSpPr>
              <p:sp>
                <p:nvSpPr>
                  <p:cNvPr id="1467" name="Google Shape;1467;p31"/>
                  <p:cNvSpPr/>
                  <p:nvPr/>
                </p:nvSpPr>
                <p:spPr>
                  <a:xfrm>
                    <a:off x="479325" y="2810800"/>
                    <a:ext cx="426150" cy="718275"/>
                  </a:xfrm>
                  <a:custGeom>
                    <a:avLst/>
                    <a:gdLst/>
                    <a:ahLst/>
                    <a:cxnLst/>
                    <a:rect l="l" t="t" r="r" b="b"/>
                    <a:pathLst>
                      <a:path w="17046" h="28731" extrusionOk="0">
                        <a:moveTo>
                          <a:pt x="8525" y="0"/>
                        </a:moveTo>
                        <a:cubicBezTo>
                          <a:pt x="8268" y="0"/>
                          <a:pt x="8013" y="99"/>
                          <a:pt x="7822" y="298"/>
                        </a:cubicBezTo>
                        <a:cubicBezTo>
                          <a:pt x="7684" y="437"/>
                          <a:pt x="7580" y="610"/>
                          <a:pt x="7545" y="801"/>
                        </a:cubicBezTo>
                        <a:lnTo>
                          <a:pt x="1" y="28730"/>
                        </a:lnTo>
                        <a:lnTo>
                          <a:pt x="17045" y="28730"/>
                        </a:lnTo>
                        <a:lnTo>
                          <a:pt x="9500" y="801"/>
                        </a:lnTo>
                        <a:cubicBezTo>
                          <a:pt x="9466" y="610"/>
                          <a:pt x="9380" y="437"/>
                          <a:pt x="9241" y="298"/>
                        </a:cubicBezTo>
                        <a:cubicBezTo>
                          <a:pt x="9042" y="99"/>
                          <a:pt x="8782" y="0"/>
                          <a:pt x="8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1"/>
                  <p:cNvSpPr/>
                  <p:nvPr/>
                </p:nvSpPr>
                <p:spPr>
                  <a:xfrm>
                    <a:off x="593100" y="2945025"/>
                    <a:ext cx="198600" cy="163100"/>
                  </a:xfrm>
                  <a:custGeom>
                    <a:avLst/>
                    <a:gdLst/>
                    <a:ahLst/>
                    <a:cxnLst/>
                    <a:rect l="l" t="t" r="r" b="b"/>
                    <a:pathLst>
                      <a:path w="7944" h="6524" extrusionOk="0">
                        <a:moveTo>
                          <a:pt x="1765" y="0"/>
                        </a:moveTo>
                        <a:lnTo>
                          <a:pt x="0" y="6523"/>
                        </a:lnTo>
                        <a:lnTo>
                          <a:pt x="7944" y="6523"/>
                        </a:lnTo>
                        <a:lnTo>
                          <a:pt x="61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1"/>
                  <p:cNvSpPr/>
                  <p:nvPr/>
                </p:nvSpPr>
                <p:spPr>
                  <a:xfrm>
                    <a:off x="515675" y="3231825"/>
                    <a:ext cx="353450" cy="163125"/>
                  </a:xfrm>
                  <a:custGeom>
                    <a:avLst/>
                    <a:gdLst/>
                    <a:ahLst/>
                    <a:cxnLst/>
                    <a:rect l="l" t="t" r="r" b="b"/>
                    <a:pathLst>
                      <a:path w="14138" h="6525" extrusionOk="0">
                        <a:moveTo>
                          <a:pt x="1765" y="0"/>
                        </a:moveTo>
                        <a:lnTo>
                          <a:pt x="0" y="6525"/>
                        </a:lnTo>
                        <a:lnTo>
                          <a:pt x="14137" y="6525"/>
                        </a:lnTo>
                        <a:lnTo>
                          <a:pt x="123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1"/>
                  <p:cNvSpPr/>
                  <p:nvPr/>
                </p:nvSpPr>
                <p:spPr>
                  <a:xfrm>
                    <a:off x="789500" y="3100300"/>
                    <a:ext cx="115975" cy="428775"/>
                  </a:xfrm>
                  <a:custGeom>
                    <a:avLst/>
                    <a:gdLst/>
                    <a:ahLst/>
                    <a:cxnLst/>
                    <a:rect l="l" t="t" r="r" b="b"/>
                    <a:pathLst>
                      <a:path w="4639" h="17151" extrusionOk="0">
                        <a:moveTo>
                          <a:pt x="0" y="1"/>
                        </a:moveTo>
                        <a:lnTo>
                          <a:pt x="1437" y="5261"/>
                        </a:lnTo>
                        <a:lnTo>
                          <a:pt x="88" y="312"/>
                        </a:lnTo>
                        <a:lnTo>
                          <a:pt x="0" y="1"/>
                        </a:lnTo>
                        <a:close/>
                        <a:moveTo>
                          <a:pt x="2388" y="8844"/>
                        </a:moveTo>
                        <a:lnTo>
                          <a:pt x="3184" y="11786"/>
                        </a:lnTo>
                        <a:lnTo>
                          <a:pt x="4638" y="17150"/>
                        </a:lnTo>
                        <a:lnTo>
                          <a:pt x="2388" y="8844"/>
                        </a:lnTo>
                        <a:close/>
                      </a:path>
                    </a:pathLst>
                  </a:custGeom>
                  <a:solidFill>
                    <a:srgbClr val="FAF0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1"/>
                  <p:cNvSpPr/>
                  <p:nvPr/>
                </p:nvSpPr>
                <p:spPr>
                  <a:xfrm>
                    <a:off x="479325" y="3108100"/>
                    <a:ext cx="426150" cy="420975"/>
                  </a:xfrm>
                  <a:custGeom>
                    <a:avLst/>
                    <a:gdLst/>
                    <a:ahLst/>
                    <a:cxnLst/>
                    <a:rect l="l" t="t" r="r" b="b"/>
                    <a:pathLst>
                      <a:path w="17046" h="16839" extrusionOk="0">
                        <a:moveTo>
                          <a:pt x="12391" y="0"/>
                        </a:moveTo>
                        <a:cubicBezTo>
                          <a:pt x="12200" y="1558"/>
                          <a:pt x="11888" y="3272"/>
                          <a:pt x="11352" y="4949"/>
                        </a:cubicBezTo>
                        <a:lnTo>
                          <a:pt x="13844" y="4949"/>
                        </a:lnTo>
                        <a:lnTo>
                          <a:pt x="12495" y="0"/>
                        </a:lnTo>
                        <a:close/>
                        <a:moveTo>
                          <a:pt x="7061" y="11474"/>
                        </a:moveTo>
                        <a:cubicBezTo>
                          <a:pt x="5486" y="12667"/>
                          <a:pt x="3462" y="13463"/>
                          <a:pt x="882" y="13585"/>
                        </a:cubicBezTo>
                        <a:lnTo>
                          <a:pt x="1" y="16838"/>
                        </a:lnTo>
                        <a:lnTo>
                          <a:pt x="17045" y="16838"/>
                        </a:lnTo>
                        <a:lnTo>
                          <a:pt x="15591" y="1147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1"/>
                  <p:cNvSpPr/>
                  <p:nvPr/>
                </p:nvSpPr>
                <p:spPr>
                  <a:xfrm>
                    <a:off x="789075" y="3100300"/>
                    <a:ext cx="2625" cy="7825"/>
                  </a:xfrm>
                  <a:custGeom>
                    <a:avLst/>
                    <a:gdLst/>
                    <a:ahLst/>
                    <a:cxnLst/>
                    <a:rect l="l" t="t" r="r" b="b"/>
                    <a:pathLst>
                      <a:path w="105" h="313" extrusionOk="0">
                        <a:moveTo>
                          <a:pt x="17" y="1"/>
                        </a:moveTo>
                        <a:cubicBezTo>
                          <a:pt x="17" y="105"/>
                          <a:pt x="1" y="208"/>
                          <a:pt x="1" y="312"/>
                        </a:cubicBezTo>
                        <a:lnTo>
                          <a:pt x="105" y="312"/>
                        </a:lnTo>
                        <a:lnTo>
                          <a:pt x="17" y="1"/>
                        </a:lnTo>
                        <a:close/>
                      </a:path>
                    </a:pathLst>
                  </a:custGeom>
                  <a:solidFill>
                    <a:srgbClr val="1B1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1"/>
                  <p:cNvSpPr/>
                  <p:nvPr/>
                </p:nvSpPr>
                <p:spPr>
                  <a:xfrm>
                    <a:off x="655825" y="3231825"/>
                    <a:ext cx="213300" cy="163125"/>
                  </a:xfrm>
                  <a:custGeom>
                    <a:avLst/>
                    <a:gdLst/>
                    <a:ahLst/>
                    <a:cxnLst/>
                    <a:rect l="l" t="t" r="r" b="b"/>
                    <a:pathLst>
                      <a:path w="8532" h="6525" extrusionOk="0">
                        <a:moveTo>
                          <a:pt x="4292" y="0"/>
                        </a:moveTo>
                        <a:cubicBezTo>
                          <a:pt x="3478" y="2492"/>
                          <a:pt x="2147" y="4880"/>
                          <a:pt x="1" y="6525"/>
                        </a:cubicBezTo>
                        <a:lnTo>
                          <a:pt x="8531" y="6525"/>
                        </a:lnTo>
                        <a:lnTo>
                          <a:pt x="7735" y="3583"/>
                        </a:lnTo>
                        <a:lnTo>
                          <a:pt x="6784" y="0"/>
                        </a:lnTo>
                        <a:close/>
                      </a:path>
                    </a:pathLst>
                  </a:custGeom>
                  <a:solidFill>
                    <a:srgbClr val="1B1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1"/>
                  <p:cNvSpPr/>
                  <p:nvPr/>
                </p:nvSpPr>
                <p:spPr>
                  <a:xfrm>
                    <a:off x="404925" y="3510025"/>
                    <a:ext cx="574950" cy="42400"/>
                  </a:xfrm>
                  <a:custGeom>
                    <a:avLst/>
                    <a:gdLst/>
                    <a:ahLst/>
                    <a:cxnLst/>
                    <a:rect l="l" t="t" r="r" b="b"/>
                    <a:pathLst>
                      <a:path w="22998" h="1696" extrusionOk="0">
                        <a:moveTo>
                          <a:pt x="416" y="0"/>
                        </a:moveTo>
                        <a:cubicBezTo>
                          <a:pt x="190" y="0"/>
                          <a:pt x="0" y="190"/>
                          <a:pt x="0" y="415"/>
                        </a:cubicBezTo>
                        <a:lnTo>
                          <a:pt x="0" y="1281"/>
                        </a:lnTo>
                        <a:cubicBezTo>
                          <a:pt x="0" y="1505"/>
                          <a:pt x="190" y="1696"/>
                          <a:pt x="416" y="1696"/>
                        </a:cubicBezTo>
                        <a:lnTo>
                          <a:pt x="22582" y="1696"/>
                        </a:lnTo>
                        <a:cubicBezTo>
                          <a:pt x="22808" y="1696"/>
                          <a:pt x="22997" y="1505"/>
                          <a:pt x="22997" y="1281"/>
                        </a:cubicBezTo>
                        <a:lnTo>
                          <a:pt x="22997" y="415"/>
                        </a:lnTo>
                        <a:cubicBezTo>
                          <a:pt x="22997" y="190"/>
                          <a:pt x="22808" y="0"/>
                          <a:pt x="22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
        <p:nvSpPr>
          <p:cNvPr id="2" name="Google Shape;1342;p31">
            <a:extLst>
              <a:ext uri="{FF2B5EF4-FFF2-40B4-BE49-F238E27FC236}">
                <a16:creationId xmlns:a16="http://schemas.microsoft.com/office/drawing/2014/main" xmlns="" id="{8C6085CB-8AAF-B74F-A249-EDDCE273C886}"/>
              </a:ext>
            </a:extLst>
          </p:cNvPr>
          <p:cNvSpPr txBox="1"/>
          <p:nvPr/>
        </p:nvSpPr>
        <p:spPr>
          <a:xfrm>
            <a:off x="5242868" y="1705248"/>
            <a:ext cx="1001055" cy="466868"/>
          </a:xfrm>
          <a:prstGeom prst="rect">
            <a:avLst/>
          </a:prstGeom>
          <a:solidFill>
            <a:srgbClr val="FDBD5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chemeClr val="lt1"/>
                </a:solidFill>
                <a:latin typeface="Fira Sans Extra Condensed SemiBold"/>
                <a:ea typeface="Fira Sans Extra Condensed SemiBold"/>
                <a:cs typeface="Fira Sans Extra Condensed SemiBold"/>
                <a:sym typeface="Fira Sans Extra Condensed SemiBold"/>
              </a:rPr>
              <a:t>B</a:t>
            </a:r>
            <a:endParaRPr sz="32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5" name="Google Shape;1340;p31">
            <a:extLst>
              <a:ext uri="{FF2B5EF4-FFF2-40B4-BE49-F238E27FC236}">
                <a16:creationId xmlns:a16="http://schemas.microsoft.com/office/drawing/2014/main" xmlns="" id="{D769F885-E582-8B49-AC10-98EEA6797448}"/>
              </a:ext>
            </a:extLst>
          </p:cNvPr>
          <p:cNvSpPr txBox="1"/>
          <p:nvPr/>
        </p:nvSpPr>
        <p:spPr>
          <a:xfrm>
            <a:off x="2481557" y="2486961"/>
            <a:ext cx="1907836" cy="11783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hlink"/>
              </a:buClr>
              <a:buSzPts val="1100"/>
              <a:buNone/>
              <a:defRPr sz="2400">
                <a:solidFill>
                  <a:schemeClr val="dk1"/>
                </a:solidFill>
                <a:latin typeface="Roboto"/>
                <a:ea typeface="Roboto"/>
              </a:defRPr>
            </a:lvl1pPr>
          </a:lstStyle>
          <a:p>
            <a:r>
              <a:rPr lang="vi-VN" dirty="0"/>
              <a:t>Hòn bi lăn từ đỉnh dốc xuống dưới.</a:t>
            </a:r>
            <a:endParaRPr dirty="0">
              <a:sym typeface="Roboto"/>
            </a:endParaRPr>
          </a:p>
        </p:txBody>
      </p:sp>
      <p:sp>
        <p:nvSpPr>
          <p:cNvPr id="6" name="Google Shape;1340;p31">
            <a:extLst>
              <a:ext uri="{FF2B5EF4-FFF2-40B4-BE49-F238E27FC236}">
                <a16:creationId xmlns:a16="http://schemas.microsoft.com/office/drawing/2014/main" xmlns="" id="{D0DEA4E9-6A23-14C9-67A9-730A86F79873}"/>
              </a:ext>
            </a:extLst>
          </p:cNvPr>
          <p:cNvSpPr txBox="1"/>
          <p:nvPr/>
        </p:nvSpPr>
        <p:spPr>
          <a:xfrm>
            <a:off x="4759778" y="2486960"/>
            <a:ext cx="1907836" cy="11783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hlink"/>
              </a:buClr>
              <a:buSzPts val="1100"/>
              <a:buNone/>
              <a:defRPr sz="2400">
                <a:solidFill>
                  <a:schemeClr val="dk1"/>
                </a:solidFill>
                <a:latin typeface="Roboto"/>
                <a:ea typeface="Roboto"/>
              </a:defRPr>
            </a:lvl1pPr>
          </a:lstStyle>
          <a:p>
            <a:r>
              <a:rPr lang="vi-VN" dirty="0"/>
              <a:t>Nước trên đập cao chảy xuống.</a:t>
            </a:r>
            <a:endParaRPr dirty="0">
              <a:sym typeface="Roboto"/>
            </a:endParaRPr>
          </a:p>
        </p:txBody>
      </p:sp>
      <p:sp>
        <p:nvSpPr>
          <p:cNvPr id="7" name="Google Shape;1340;p31">
            <a:extLst>
              <a:ext uri="{FF2B5EF4-FFF2-40B4-BE49-F238E27FC236}">
                <a16:creationId xmlns:a16="http://schemas.microsoft.com/office/drawing/2014/main" xmlns="" id="{B847011A-00ED-3320-72DE-69A5BA06126C}"/>
              </a:ext>
            </a:extLst>
          </p:cNvPr>
          <p:cNvSpPr txBox="1"/>
          <p:nvPr/>
        </p:nvSpPr>
        <p:spPr>
          <a:xfrm>
            <a:off x="7037999" y="2486959"/>
            <a:ext cx="1907836" cy="11783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hlink"/>
              </a:buClr>
              <a:buSzPts val="1100"/>
              <a:buNone/>
              <a:defRPr sz="2400">
                <a:solidFill>
                  <a:schemeClr val="dk1"/>
                </a:solidFill>
                <a:latin typeface="Roboto"/>
                <a:ea typeface="Roboto"/>
              </a:defRPr>
            </a:lvl1pPr>
          </a:lstStyle>
          <a:p>
            <a:r>
              <a:rPr lang="vi-VN" dirty="0"/>
              <a:t>Cả ba trường hợp trên.</a:t>
            </a:r>
            <a:endParaRPr dirty="0">
              <a:sym typeface="Roboto"/>
            </a:endParaRPr>
          </a:p>
        </p:txBody>
      </p:sp>
      <p:sp>
        <p:nvSpPr>
          <p:cNvPr id="8" name="Rectangle: Rounded Corners 7">
            <a:extLst>
              <a:ext uri="{FF2B5EF4-FFF2-40B4-BE49-F238E27FC236}">
                <a16:creationId xmlns:a16="http://schemas.microsoft.com/office/drawing/2014/main" xmlns="" id="{F7E7401C-D9A7-A0C9-9EA1-81F35DE3F0FE}"/>
              </a:ext>
            </a:extLst>
          </p:cNvPr>
          <p:cNvSpPr/>
          <p:nvPr/>
        </p:nvSpPr>
        <p:spPr>
          <a:xfrm>
            <a:off x="6857964" y="1519883"/>
            <a:ext cx="2087774" cy="2146765"/>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7427" y="166255"/>
            <a:ext cx="1787237" cy="584775"/>
          </a:xfrm>
          <a:prstGeom prst="rect">
            <a:avLst/>
          </a:prstGeom>
          <a:solidFill>
            <a:schemeClr val="accent4"/>
          </a:solidFill>
        </p:spPr>
        <p:txBody>
          <a:bodyPr wrap="square" rtlCol="0">
            <a:spAutoFit/>
          </a:bodyPr>
          <a:lstStyle/>
          <a:p>
            <a:r>
              <a:rPr lang="en-US" sz="3200" smtClean="0">
                <a:solidFill>
                  <a:srgbClr val="FF0000"/>
                </a:solidFill>
                <a:latin typeface="Times New Roman" pitchFamily="18" charset="0"/>
                <a:cs typeface="Times New Roman" pitchFamily="18" charset="0"/>
              </a:rPr>
              <a:t>Vận dụng</a:t>
            </a:r>
            <a:endParaRPr lang="en-US" sz="320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4" y="939944"/>
            <a:ext cx="5017943" cy="4068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715000" y="831273"/>
            <a:ext cx="3210791" cy="4185761"/>
          </a:xfrm>
          <a:prstGeom prst="rect">
            <a:avLst/>
          </a:prstGeom>
          <a:noFill/>
        </p:spPr>
        <p:txBody>
          <a:bodyPr wrap="square" rtlCol="0">
            <a:spAutoFit/>
          </a:bodyPr>
          <a:lstStyle/>
          <a:p>
            <a:r>
              <a:rPr lang="en-US" sz="1800" b="1">
                <a:latin typeface="Times New Roman" pitchFamily="18" charset="0"/>
                <a:cs typeface="Times New Roman" pitchFamily="18" charset="0"/>
              </a:rPr>
              <a:t>Vận dụng trang 16 </a:t>
            </a:r>
            <a:r>
              <a:rPr lang="en-US" sz="1800" b="1" smtClean="0">
                <a:latin typeface="Times New Roman" pitchFamily="18" charset="0"/>
                <a:cs typeface="Times New Roman" pitchFamily="18" charset="0"/>
              </a:rPr>
              <a:t>KHTN 9: </a:t>
            </a:r>
            <a:r>
              <a:rPr lang="en-US" sz="1800">
                <a:latin typeface="Times New Roman" pitchFamily="18" charset="0"/>
                <a:cs typeface="Times New Roman" pitchFamily="18" charset="0"/>
              </a:rPr>
              <a:t> </a:t>
            </a:r>
            <a:endParaRPr lang="en-US" sz="1800" smtClean="0">
              <a:latin typeface="Times New Roman" pitchFamily="18" charset="0"/>
              <a:cs typeface="Times New Roman" pitchFamily="18" charset="0"/>
            </a:endParaRPr>
          </a:p>
          <a:p>
            <a:pPr algn="just"/>
            <a:r>
              <a:rPr lang="en-US" sz="1800" smtClean="0">
                <a:latin typeface="Times New Roman" pitchFamily="18" charset="0"/>
                <a:cs typeface="Times New Roman" pitchFamily="18" charset="0"/>
              </a:rPr>
              <a:t>Trên </a:t>
            </a:r>
            <a:r>
              <a:rPr lang="en-US" sz="1800">
                <a:latin typeface="Times New Roman" pitchFamily="18" charset="0"/>
                <a:cs typeface="Times New Roman" pitchFamily="18" charset="0"/>
              </a:rPr>
              <a:t>công trường xây dựng, để đóng các cọc bê tông lún sâu xuống lòng đất, người ta dùng búa máy như hình 2.5. Đầu búa có trọng lượng lớn được kéo lên một độ cao nhất định so với mặt đất rồi thả rơi xuống đập vào cọc bê tông. Mô tả sự chuyển hóa năng lượng của đầu búa từ lúc được thả rơi cho tới ngay trước khi đập vào cọc. Bỏ qua sự hao phí năng lượng do lực cản của môi trường.</a:t>
            </a:r>
          </a:p>
          <a:p>
            <a:endParaRPr lang="en-US"/>
          </a:p>
        </p:txBody>
      </p:sp>
    </p:spTree>
    <p:extLst>
      <p:ext uri="{BB962C8B-B14F-4D97-AF65-F5344CB8AC3E}">
        <p14:creationId xmlns:p14="http://schemas.microsoft.com/office/powerpoint/2010/main" val="58706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7" name="TextBox 6"/>
          <p:cNvSpPr txBox="1"/>
          <p:nvPr/>
        </p:nvSpPr>
        <p:spPr>
          <a:xfrm>
            <a:off x="382088" y="1028700"/>
            <a:ext cx="8464732" cy="2100575"/>
          </a:xfrm>
          <a:prstGeom prst="rect">
            <a:avLst/>
          </a:prstGeom>
          <a:noFill/>
        </p:spPr>
        <p:txBody>
          <a:bodyPr wrap="square" lIns="68580" tIns="34290" rIns="68580" bIns="34290" rtlCol="0">
            <a:spAutoFit/>
          </a:bodyPr>
          <a:lstStyle/>
          <a:p>
            <a:pPr algn="ctr"/>
            <a:r>
              <a:rPr lang="en-US" sz="6600">
                <a:solidFill>
                  <a:srgbClr val="FF0000"/>
                </a:solidFill>
                <a:latin typeface="Times New Roman" pitchFamily="18" charset="0"/>
                <a:cs typeface="Times New Roman" pitchFamily="18" charset="0"/>
              </a:rPr>
              <a:t>Cảm ơn quý thấy cô và các em học sinh</a:t>
            </a:r>
            <a:endParaRPr lang="en-US" sz="54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6885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sp>
        <p:nvSpPr>
          <p:cNvPr id="88" name="Google Shape;88;p17"/>
          <p:cNvSpPr/>
          <p:nvPr/>
        </p:nvSpPr>
        <p:spPr>
          <a:xfrm>
            <a:off x="2748937" y="3875644"/>
            <a:ext cx="3905100" cy="3905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7"/>
          <p:cNvSpPr txBox="1">
            <a:spLocks noGrp="1"/>
          </p:cNvSpPr>
          <p:nvPr>
            <p:ph type="ctrTitle"/>
          </p:nvPr>
        </p:nvSpPr>
        <p:spPr>
          <a:xfrm>
            <a:off x="1764110" y="1262323"/>
            <a:ext cx="5060400" cy="1972200"/>
          </a:xfrm>
          <a:prstGeom prst="rect">
            <a:avLst/>
          </a:prstGeom>
          <a:noFill/>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4800" b="1">
                <a:solidFill>
                  <a:schemeClr val="accent4">
                    <a:lumMod val="50000"/>
                  </a:schemeClr>
                </a:solidFill>
                <a:latin typeface="Times New Roman" pitchFamily="18" charset="0"/>
                <a:cs typeface="Times New Roman" pitchFamily="18" charset="0"/>
              </a:rPr>
              <a:t>BÀI </a:t>
            </a:r>
            <a:r>
              <a:rPr lang="en" sz="4800" b="1" smtClean="0">
                <a:solidFill>
                  <a:schemeClr val="accent4">
                    <a:lumMod val="50000"/>
                  </a:schemeClr>
                </a:solidFill>
                <a:latin typeface="Times New Roman" pitchFamily="18" charset="0"/>
                <a:cs typeface="Times New Roman" pitchFamily="18" charset="0"/>
              </a:rPr>
              <a:t>2:</a:t>
            </a:r>
            <a:r>
              <a:rPr lang="en" sz="8000" dirty="0"/>
              <a:t/>
            </a:r>
            <a:br>
              <a:rPr lang="en" sz="8000" dirty="0"/>
            </a:br>
            <a:r>
              <a:rPr lang="en" sz="8000" dirty="0">
                <a:solidFill>
                  <a:schemeClr val="tx2">
                    <a:lumMod val="75000"/>
                  </a:schemeClr>
                </a:solidFill>
                <a:latin typeface="Times New Roman" pitchFamily="18" charset="0"/>
                <a:cs typeface="Times New Roman" pitchFamily="18" charset="0"/>
              </a:rPr>
              <a:t>CƠ NĂNG</a:t>
            </a:r>
            <a:endParaRPr sz="8000" dirty="0">
              <a:solidFill>
                <a:schemeClr val="tx2">
                  <a:lumMod val="75000"/>
                </a:schemeClr>
              </a:solidFill>
              <a:latin typeface="Times New Roman" pitchFamily="18" charset="0"/>
              <a:cs typeface="Times New Roman" pitchFamily="18" charset="0"/>
            </a:endParaRPr>
          </a:p>
        </p:txBody>
      </p:sp>
      <p:grpSp>
        <p:nvGrpSpPr>
          <p:cNvPr id="2" name="Google Shape;1256;p30">
            <a:extLst>
              <a:ext uri="{FF2B5EF4-FFF2-40B4-BE49-F238E27FC236}">
                <a16:creationId xmlns:a16="http://schemas.microsoft.com/office/drawing/2014/main" xmlns="" id="{199E3FCD-4F99-E0C7-60C4-BF95658C2085}"/>
              </a:ext>
            </a:extLst>
          </p:cNvPr>
          <p:cNvGrpSpPr/>
          <p:nvPr/>
        </p:nvGrpSpPr>
        <p:grpSpPr>
          <a:xfrm>
            <a:off x="101137" y="3154444"/>
            <a:ext cx="1924950" cy="1918277"/>
            <a:chOff x="2930556" y="1231691"/>
            <a:chExt cx="3282881" cy="3271500"/>
          </a:xfrm>
        </p:grpSpPr>
        <p:sp>
          <p:nvSpPr>
            <p:cNvPr id="3" name="Google Shape;1257;p30">
              <a:extLst>
                <a:ext uri="{FF2B5EF4-FFF2-40B4-BE49-F238E27FC236}">
                  <a16:creationId xmlns:a16="http://schemas.microsoft.com/office/drawing/2014/main" xmlns="" id="{81F87CF0-079E-F79D-1427-41AA51B9D641}"/>
                </a:ext>
              </a:extLst>
            </p:cNvPr>
            <p:cNvSpPr/>
            <p:nvPr/>
          </p:nvSpPr>
          <p:spPr>
            <a:xfrm rot="10800000">
              <a:off x="2941938" y="1231691"/>
              <a:ext cx="3271500" cy="3271500"/>
            </a:xfrm>
            <a:prstGeom prst="arc">
              <a:avLst>
                <a:gd name="adj1" fmla="val 16200000"/>
                <a:gd name="adj2" fmla="val 0"/>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258;p30">
              <a:extLst>
                <a:ext uri="{FF2B5EF4-FFF2-40B4-BE49-F238E27FC236}">
                  <a16:creationId xmlns:a16="http://schemas.microsoft.com/office/drawing/2014/main" xmlns="" id="{2424FBCF-E4DA-5CB3-379D-FE3D500461E8}"/>
                </a:ext>
              </a:extLst>
            </p:cNvPr>
            <p:cNvGrpSpPr/>
            <p:nvPr/>
          </p:nvGrpSpPr>
          <p:grpSpPr>
            <a:xfrm>
              <a:off x="2930563" y="1644575"/>
              <a:ext cx="2900400" cy="2856300"/>
              <a:chOff x="6029275" y="1280718"/>
              <a:chExt cx="2900400" cy="2856300"/>
            </a:xfrm>
          </p:grpSpPr>
          <p:cxnSp>
            <p:nvCxnSpPr>
              <p:cNvPr id="43" name="Google Shape;1259;p30">
                <a:extLst>
                  <a:ext uri="{FF2B5EF4-FFF2-40B4-BE49-F238E27FC236}">
                    <a16:creationId xmlns:a16="http://schemas.microsoft.com/office/drawing/2014/main" xmlns="" id="{3E750922-5294-A42A-E50E-AC27F00D2155}"/>
                  </a:ext>
                </a:extLst>
              </p:cNvPr>
              <p:cNvCxnSpPr/>
              <p:nvPr/>
            </p:nvCxnSpPr>
            <p:spPr>
              <a:xfrm>
                <a:off x="6029275" y="1280718"/>
                <a:ext cx="0" cy="2856300"/>
              </a:xfrm>
              <a:prstGeom prst="straightConnector1">
                <a:avLst/>
              </a:prstGeom>
              <a:noFill/>
              <a:ln w="19050" cap="flat" cmpd="sng">
                <a:solidFill>
                  <a:schemeClr val="accent6"/>
                </a:solidFill>
                <a:prstDash val="solid"/>
                <a:round/>
                <a:headEnd type="none" w="med" len="med"/>
                <a:tailEnd type="none" w="med" len="med"/>
              </a:ln>
            </p:spPr>
          </p:cxnSp>
          <p:cxnSp>
            <p:nvCxnSpPr>
              <p:cNvPr id="44" name="Google Shape;1260;p30">
                <a:extLst>
                  <a:ext uri="{FF2B5EF4-FFF2-40B4-BE49-F238E27FC236}">
                    <a16:creationId xmlns:a16="http://schemas.microsoft.com/office/drawing/2014/main" xmlns="" id="{CAA5B455-9530-ADA2-07B1-93B5657C4AFF}"/>
                  </a:ext>
                </a:extLst>
              </p:cNvPr>
              <p:cNvCxnSpPr/>
              <p:nvPr/>
            </p:nvCxnSpPr>
            <p:spPr>
              <a:xfrm>
                <a:off x="6029275" y="4136975"/>
                <a:ext cx="2900400" cy="0"/>
              </a:xfrm>
              <a:prstGeom prst="straightConnector1">
                <a:avLst/>
              </a:prstGeom>
              <a:noFill/>
              <a:ln w="19050" cap="flat" cmpd="sng">
                <a:solidFill>
                  <a:schemeClr val="accent3"/>
                </a:solidFill>
                <a:prstDash val="solid"/>
                <a:round/>
                <a:headEnd type="none" w="med" len="med"/>
                <a:tailEnd type="none" w="med" len="med"/>
              </a:ln>
            </p:spPr>
          </p:cxnSp>
        </p:grpSp>
        <p:cxnSp>
          <p:nvCxnSpPr>
            <p:cNvPr id="5" name="Google Shape;1261;p30">
              <a:extLst>
                <a:ext uri="{FF2B5EF4-FFF2-40B4-BE49-F238E27FC236}">
                  <a16:creationId xmlns:a16="http://schemas.microsoft.com/office/drawing/2014/main" xmlns="" id="{190534B0-A046-A9CC-B1D4-82359FD8FDA5}"/>
                </a:ext>
              </a:extLst>
            </p:cNvPr>
            <p:cNvCxnSpPr/>
            <p:nvPr/>
          </p:nvCxnSpPr>
          <p:spPr>
            <a:xfrm rot="10800000" flipH="1">
              <a:off x="2942088" y="2892775"/>
              <a:ext cx="1791600" cy="1610400"/>
            </a:xfrm>
            <a:prstGeom prst="straightConnector1">
              <a:avLst/>
            </a:prstGeom>
            <a:noFill/>
            <a:ln w="19050" cap="flat" cmpd="sng">
              <a:solidFill>
                <a:schemeClr val="accent5"/>
              </a:solidFill>
              <a:prstDash val="solid"/>
              <a:round/>
              <a:headEnd type="none" w="med" len="med"/>
              <a:tailEnd type="none" w="med" len="med"/>
            </a:ln>
          </p:spPr>
        </p:cxnSp>
        <p:cxnSp>
          <p:nvCxnSpPr>
            <p:cNvPr id="6" name="Google Shape;1262;p30">
              <a:extLst>
                <a:ext uri="{FF2B5EF4-FFF2-40B4-BE49-F238E27FC236}">
                  <a16:creationId xmlns:a16="http://schemas.microsoft.com/office/drawing/2014/main" xmlns="" id="{A6AC032E-08D9-6244-EC70-0E51087F4BBA}"/>
                </a:ext>
              </a:extLst>
            </p:cNvPr>
            <p:cNvCxnSpPr/>
            <p:nvPr/>
          </p:nvCxnSpPr>
          <p:spPr>
            <a:xfrm rot="10800000" flipH="1">
              <a:off x="2962213" y="2892775"/>
              <a:ext cx="2868600" cy="1610400"/>
            </a:xfrm>
            <a:prstGeom prst="straightConnector1">
              <a:avLst/>
            </a:prstGeom>
            <a:noFill/>
            <a:ln w="19050" cap="flat" cmpd="sng">
              <a:solidFill>
                <a:schemeClr val="lt2"/>
              </a:solidFill>
              <a:prstDash val="solid"/>
              <a:round/>
              <a:headEnd type="none" w="med" len="med"/>
              <a:tailEnd type="none" w="med" len="med"/>
            </a:ln>
          </p:spPr>
        </p:cxnSp>
        <p:grpSp>
          <p:nvGrpSpPr>
            <p:cNvPr id="7" name="Google Shape;1263;p30">
              <a:extLst>
                <a:ext uri="{FF2B5EF4-FFF2-40B4-BE49-F238E27FC236}">
                  <a16:creationId xmlns:a16="http://schemas.microsoft.com/office/drawing/2014/main" xmlns="" id="{EA3F6853-A53E-7B24-A99A-C20B7310BD87}"/>
                </a:ext>
              </a:extLst>
            </p:cNvPr>
            <p:cNvGrpSpPr/>
            <p:nvPr/>
          </p:nvGrpSpPr>
          <p:grpSpPr>
            <a:xfrm>
              <a:off x="2930556" y="2454815"/>
              <a:ext cx="450939" cy="450300"/>
              <a:chOff x="720000" y="1649450"/>
              <a:chExt cx="584724" cy="583895"/>
            </a:xfrm>
          </p:grpSpPr>
          <p:sp>
            <p:nvSpPr>
              <p:cNvPr id="40" name="Google Shape;1264;p30">
                <a:extLst>
                  <a:ext uri="{FF2B5EF4-FFF2-40B4-BE49-F238E27FC236}">
                    <a16:creationId xmlns:a16="http://schemas.microsoft.com/office/drawing/2014/main" xmlns="" id="{60A3B1F3-2608-F372-F498-CF865DB4B212}"/>
                  </a:ext>
                </a:extLst>
              </p:cNvPr>
              <p:cNvSpPr/>
              <p:nvPr/>
            </p:nvSpPr>
            <p:spPr>
              <a:xfrm>
                <a:off x="720000" y="1750413"/>
                <a:ext cx="584724" cy="394188"/>
              </a:xfrm>
              <a:custGeom>
                <a:avLst/>
                <a:gdLst/>
                <a:ahLst/>
                <a:cxnLst/>
                <a:rect l="l" t="t" r="r" b="b"/>
                <a:pathLst>
                  <a:path w="7801" h="5259" extrusionOk="0">
                    <a:moveTo>
                      <a:pt x="954" y="0"/>
                    </a:moveTo>
                    <a:cubicBezTo>
                      <a:pt x="362" y="680"/>
                      <a:pt x="0" y="1578"/>
                      <a:pt x="0" y="2553"/>
                    </a:cubicBezTo>
                    <a:cubicBezTo>
                      <a:pt x="0" y="3605"/>
                      <a:pt x="416" y="4558"/>
                      <a:pt x="1096" y="5259"/>
                    </a:cubicBezTo>
                    <a:cubicBezTo>
                      <a:pt x="1786" y="4404"/>
                      <a:pt x="2805" y="3922"/>
                      <a:pt x="3900" y="3922"/>
                    </a:cubicBezTo>
                    <a:cubicBezTo>
                      <a:pt x="4985" y="3922"/>
                      <a:pt x="6015" y="4404"/>
                      <a:pt x="6705" y="5259"/>
                    </a:cubicBezTo>
                    <a:cubicBezTo>
                      <a:pt x="7373" y="4558"/>
                      <a:pt x="7800" y="3605"/>
                      <a:pt x="7800" y="2553"/>
                    </a:cubicBezTo>
                    <a:cubicBezTo>
                      <a:pt x="7800" y="1578"/>
                      <a:pt x="7439" y="680"/>
                      <a:pt x="6847" y="0"/>
                    </a:cubicBezTo>
                    <a:cubicBezTo>
                      <a:pt x="6168" y="954"/>
                      <a:pt x="5073" y="1524"/>
                      <a:pt x="3900" y="1524"/>
                    </a:cubicBezTo>
                    <a:cubicBezTo>
                      <a:pt x="2728" y="1524"/>
                      <a:pt x="1633" y="954"/>
                      <a:pt x="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65;p30">
                <a:extLst>
                  <a:ext uri="{FF2B5EF4-FFF2-40B4-BE49-F238E27FC236}">
                    <a16:creationId xmlns:a16="http://schemas.microsoft.com/office/drawing/2014/main" xmlns="" id="{E41E3A1B-C6B1-09FB-DC97-714CD4E4582D}"/>
                  </a:ext>
                </a:extLst>
              </p:cNvPr>
              <p:cNvSpPr/>
              <p:nvPr/>
            </p:nvSpPr>
            <p:spPr>
              <a:xfrm>
                <a:off x="818490" y="1649450"/>
                <a:ext cx="386843" cy="175769"/>
              </a:xfrm>
              <a:custGeom>
                <a:avLst/>
                <a:gdLst/>
                <a:ahLst/>
                <a:cxnLst/>
                <a:rect l="l" t="t" r="r" b="b"/>
                <a:pathLst>
                  <a:path w="5161" h="2345" extrusionOk="0">
                    <a:moveTo>
                      <a:pt x="2586" y="0"/>
                    </a:moveTo>
                    <a:cubicBezTo>
                      <a:pt x="1600" y="0"/>
                      <a:pt x="691" y="373"/>
                      <a:pt x="1" y="975"/>
                    </a:cubicBezTo>
                    <a:lnTo>
                      <a:pt x="34" y="1008"/>
                    </a:lnTo>
                    <a:cubicBezTo>
                      <a:pt x="614" y="1851"/>
                      <a:pt x="1568" y="2345"/>
                      <a:pt x="2586" y="2345"/>
                    </a:cubicBezTo>
                    <a:cubicBezTo>
                      <a:pt x="3616" y="2345"/>
                      <a:pt x="4580" y="1841"/>
                      <a:pt x="5161" y="986"/>
                    </a:cubicBezTo>
                    <a:lnTo>
                      <a:pt x="5161" y="975"/>
                    </a:lnTo>
                    <a:cubicBezTo>
                      <a:pt x="4470" y="373"/>
                      <a:pt x="3572" y="0"/>
                      <a:pt x="25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66;p30">
                <a:extLst>
                  <a:ext uri="{FF2B5EF4-FFF2-40B4-BE49-F238E27FC236}">
                    <a16:creationId xmlns:a16="http://schemas.microsoft.com/office/drawing/2014/main" xmlns="" id="{80810D8A-AC89-BD76-ADB0-298099ABE3DA}"/>
                  </a:ext>
                </a:extLst>
              </p:cNvPr>
              <p:cNvSpPr/>
              <p:nvPr/>
            </p:nvSpPr>
            <p:spPr>
              <a:xfrm>
                <a:off x="830857" y="2083810"/>
                <a:ext cx="363007" cy="149535"/>
              </a:xfrm>
              <a:custGeom>
                <a:avLst/>
                <a:gdLst/>
                <a:ahLst/>
                <a:cxnLst/>
                <a:rect l="l" t="t" r="r" b="b"/>
                <a:pathLst>
                  <a:path w="4843" h="1995" extrusionOk="0">
                    <a:moveTo>
                      <a:pt x="2421" y="0"/>
                    </a:moveTo>
                    <a:cubicBezTo>
                      <a:pt x="1479" y="0"/>
                      <a:pt x="603" y="416"/>
                      <a:pt x="11" y="1151"/>
                    </a:cubicBezTo>
                    <a:lnTo>
                      <a:pt x="0" y="1151"/>
                    </a:lnTo>
                    <a:cubicBezTo>
                      <a:pt x="668" y="1677"/>
                      <a:pt x="1501" y="1994"/>
                      <a:pt x="2421" y="1994"/>
                    </a:cubicBezTo>
                    <a:cubicBezTo>
                      <a:pt x="3331" y="1994"/>
                      <a:pt x="4174" y="1677"/>
                      <a:pt x="4843" y="1151"/>
                    </a:cubicBezTo>
                    <a:lnTo>
                      <a:pt x="4831" y="1151"/>
                    </a:lnTo>
                    <a:cubicBezTo>
                      <a:pt x="4240" y="416"/>
                      <a:pt x="3363" y="0"/>
                      <a:pt x="24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267;p30">
              <a:extLst>
                <a:ext uri="{FF2B5EF4-FFF2-40B4-BE49-F238E27FC236}">
                  <a16:creationId xmlns:a16="http://schemas.microsoft.com/office/drawing/2014/main" xmlns="" id="{EF4B11F3-DE79-0829-DB5F-A69E019E928C}"/>
                </a:ext>
              </a:extLst>
            </p:cNvPr>
            <p:cNvGrpSpPr/>
            <p:nvPr/>
          </p:nvGrpSpPr>
          <p:grpSpPr>
            <a:xfrm>
              <a:off x="4282756" y="2454815"/>
              <a:ext cx="450939" cy="450300"/>
              <a:chOff x="720000" y="1649450"/>
              <a:chExt cx="584724" cy="583895"/>
            </a:xfrm>
          </p:grpSpPr>
          <p:sp>
            <p:nvSpPr>
              <p:cNvPr id="37" name="Google Shape;1268;p30">
                <a:extLst>
                  <a:ext uri="{FF2B5EF4-FFF2-40B4-BE49-F238E27FC236}">
                    <a16:creationId xmlns:a16="http://schemas.microsoft.com/office/drawing/2014/main" xmlns="" id="{CE0A2E95-D619-106B-7A7A-8B2827A359BE}"/>
                  </a:ext>
                </a:extLst>
              </p:cNvPr>
              <p:cNvSpPr/>
              <p:nvPr/>
            </p:nvSpPr>
            <p:spPr>
              <a:xfrm>
                <a:off x="720000" y="1750413"/>
                <a:ext cx="584724" cy="394188"/>
              </a:xfrm>
              <a:custGeom>
                <a:avLst/>
                <a:gdLst/>
                <a:ahLst/>
                <a:cxnLst/>
                <a:rect l="l" t="t" r="r" b="b"/>
                <a:pathLst>
                  <a:path w="7801" h="5259" extrusionOk="0">
                    <a:moveTo>
                      <a:pt x="954" y="0"/>
                    </a:moveTo>
                    <a:cubicBezTo>
                      <a:pt x="362" y="680"/>
                      <a:pt x="0" y="1578"/>
                      <a:pt x="0" y="2553"/>
                    </a:cubicBezTo>
                    <a:cubicBezTo>
                      <a:pt x="0" y="3605"/>
                      <a:pt x="416" y="4558"/>
                      <a:pt x="1096" y="5259"/>
                    </a:cubicBezTo>
                    <a:cubicBezTo>
                      <a:pt x="1786" y="4404"/>
                      <a:pt x="2805" y="3922"/>
                      <a:pt x="3900" y="3922"/>
                    </a:cubicBezTo>
                    <a:cubicBezTo>
                      <a:pt x="4985" y="3922"/>
                      <a:pt x="6015" y="4404"/>
                      <a:pt x="6705" y="5259"/>
                    </a:cubicBezTo>
                    <a:cubicBezTo>
                      <a:pt x="7373" y="4558"/>
                      <a:pt x="7800" y="3605"/>
                      <a:pt x="7800" y="2553"/>
                    </a:cubicBezTo>
                    <a:cubicBezTo>
                      <a:pt x="7800" y="1578"/>
                      <a:pt x="7439" y="680"/>
                      <a:pt x="6847" y="0"/>
                    </a:cubicBezTo>
                    <a:cubicBezTo>
                      <a:pt x="6168" y="954"/>
                      <a:pt x="5073" y="1524"/>
                      <a:pt x="3900" y="1524"/>
                    </a:cubicBezTo>
                    <a:cubicBezTo>
                      <a:pt x="2728" y="1524"/>
                      <a:pt x="1633" y="954"/>
                      <a:pt x="9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69;p30">
                <a:extLst>
                  <a:ext uri="{FF2B5EF4-FFF2-40B4-BE49-F238E27FC236}">
                    <a16:creationId xmlns:a16="http://schemas.microsoft.com/office/drawing/2014/main" xmlns="" id="{E3B10A7B-BC1B-9CF3-CBF6-51C7CD2D41DF}"/>
                  </a:ext>
                </a:extLst>
              </p:cNvPr>
              <p:cNvSpPr/>
              <p:nvPr/>
            </p:nvSpPr>
            <p:spPr>
              <a:xfrm>
                <a:off x="818490" y="1649450"/>
                <a:ext cx="386843" cy="175769"/>
              </a:xfrm>
              <a:custGeom>
                <a:avLst/>
                <a:gdLst/>
                <a:ahLst/>
                <a:cxnLst/>
                <a:rect l="l" t="t" r="r" b="b"/>
                <a:pathLst>
                  <a:path w="5161" h="2345" extrusionOk="0">
                    <a:moveTo>
                      <a:pt x="2586" y="0"/>
                    </a:moveTo>
                    <a:cubicBezTo>
                      <a:pt x="1600" y="0"/>
                      <a:pt x="691" y="373"/>
                      <a:pt x="1" y="975"/>
                    </a:cubicBezTo>
                    <a:lnTo>
                      <a:pt x="34" y="1008"/>
                    </a:lnTo>
                    <a:cubicBezTo>
                      <a:pt x="614" y="1851"/>
                      <a:pt x="1568" y="2345"/>
                      <a:pt x="2586" y="2345"/>
                    </a:cubicBezTo>
                    <a:cubicBezTo>
                      <a:pt x="3616" y="2345"/>
                      <a:pt x="4580" y="1841"/>
                      <a:pt x="5161" y="986"/>
                    </a:cubicBezTo>
                    <a:lnTo>
                      <a:pt x="5161" y="975"/>
                    </a:lnTo>
                    <a:cubicBezTo>
                      <a:pt x="4470" y="373"/>
                      <a:pt x="3572" y="0"/>
                      <a:pt x="2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70;p30">
                <a:extLst>
                  <a:ext uri="{FF2B5EF4-FFF2-40B4-BE49-F238E27FC236}">
                    <a16:creationId xmlns:a16="http://schemas.microsoft.com/office/drawing/2014/main" xmlns="" id="{2811CCA3-43A8-7EF5-9330-E909734FE345}"/>
                  </a:ext>
                </a:extLst>
              </p:cNvPr>
              <p:cNvSpPr/>
              <p:nvPr/>
            </p:nvSpPr>
            <p:spPr>
              <a:xfrm>
                <a:off x="830857" y="2083810"/>
                <a:ext cx="363007" cy="149535"/>
              </a:xfrm>
              <a:custGeom>
                <a:avLst/>
                <a:gdLst/>
                <a:ahLst/>
                <a:cxnLst/>
                <a:rect l="l" t="t" r="r" b="b"/>
                <a:pathLst>
                  <a:path w="4843" h="1995" extrusionOk="0">
                    <a:moveTo>
                      <a:pt x="2421" y="0"/>
                    </a:moveTo>
                    <a:cubicBezTo>
                      <a:pt x="1479" y="0"/>
                      <a:pt x="603" y="416"/>
                      <a:pt x="11" y="1151"/>
                    </a:cubicBezTo>
                    <a:lnTo>
                      <a:pt x="0" y="1151"/>
                    </a:lnTo>
                    <a:cubicBezTo>
                      <a:pt x="668" y="1677"/>
                      <a:pt x="1501" y="1994"/>
                      <a:pt x="2421" y="1994"/>
                    </a:cubicBezTo>
                    <a:cubicBezTo>
                      <a:pt x="3331" y="1994"/>
                      <a:pt x="4174" y="1677"/>
                      <a:pt x="4843" y="1151"/>
                    </a:cubicBezTo>
                    <a:lnTo>
                      <a:pt x="4831" y="1151"/>
                    </a:lnTo>
                    <a:cubicBezTo>
                      <a:pt x="4240" y="416"/>
                      <a:pt x="3363" y="0"/>
                      <a:pt x="24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271;p30">
              <a:extLst>
                <a:ext uri="{FF2B5EF4-FFF2-40B4-BE49-F238E27FC236}">
                  <a16:creationId xmlns:a16="http://schemas.microsoft.com/office/drawing/2014/main" xmlns="" id="{00C8D48F-B6BC-24E0-0FAF-CEBDAD58AAB9}"/>
                </a:ext>
              </a:extLst>
            </p:cNvPr>
            <p:cNvGrpSpPr/>
            <p:nvPr/>
          </p:nvGrpSpPr>
          <p:grpSpPr>
            <a:xfrm>
              <a:off x="5379881" y="2454815"/>
              <a:ext cx="450939" cy="450300"/>
              <a:chOff x="720000" y="1649450"/>
              <a:chExt cx="584724" cy="583895"/>
            </a:xfrm>
          </p:grpSpPr>
          <p:sp>
            <p:nvSpPr>
              <p:cNvPr id="34" name="Google Shape;1272;p30">
                <a:extLst>
                  <a:ext uri="{FF2B5EF4-FFF2-40B4-BE49-F238E27FC236}">
                    <a16:creationId xmlns:a16="http://schemas.microsoft.com/office/drawing/2014/main" xmlns="" id="{90639F51-3873-1FD7-7B8B-F58B66DDE7A0}"/>
                  </a:ext>
                </a:extLst>
              </p:cNvPr>
              <p:cNvSpPr/>
              <p:nvPr/>
            </p:nvSpPr>
            <p:spPr>
              <a:xfrm>
                <a:off x="720000" y="1750413"/>
                <a:ext cx="584724" cy="394188"/>
              </a:xfrm>
              <a:custGeom>
                <a:avLst/>
                <a:gdLst/>
                <a:ahLst/>
                <a:cxnLst/>
                <a:rect l="l" t="t" r="r" b="b"/>
                <a:pathLst>
                  <a:path w="7801" h="5259" extrusionOk="0">
                    <a:moveTo>
                      <a:pt x="954" y="0"/>
                    </a:moveTo>
                    <a:cubicBezTo>
                      <a:pt x="362" y="680"/>
                      <a:pt x="0" y="1578"/>
                      <a:pt x="0" y="2553"/>
                    </a:cubicBezTo>
                    <a:cubicBezTo>
                      <a:pt x="0" y="3605"/>
                      <a:pt x="416" y="4558"/>
                      <a:pt x="1096" y="5259"/>
                    </a:cubicBezTo>
                    <a:cubicBezTo>
                      <a:pt x="1786" y="4404"/>
                      <a:pt x="2805" y="3922"/>
                      <a:pt x="3900" y="3922"/>
                    </a:cubicBezTo>
                    <a:cubicBezTo>
                      <a:pt x="4985" y="3922"/>
                      <a:pt x="6015" y="4404"/>
                      <a:pt x="6705" y="5259"/>
                    </a:cubicBezTo>
                    <a:cubicBezTo>
                      <a:pt x="7373" y="4558"/>
                      <a:pt x="7800" y="3605"/>
                      <a:pt x="7800" y="2553"/>
                    </a:cubicBezTo>
                    <a:cubicBezTo>
                      <a:pt x="7800" y="1578"/>
                      <a:pt x="7439" y="680"/>
                      <a:pt x="6847" y="0"/>
                    </a:cubicBezTo>
                    <a:cubicBezTo>
                      <a:pt x="6168" y="954"/>
                      <a:pt x="5073" y="1524"/>
                      <a:pt x="3900" y="1524"/>
                    </a:cubicBezTo>
                    <a:cubicBezTo>
                      <a:pt x="2728" y="1524"/>
                      <a:pt x="1633" y="954"/>
                      <a:pt x="9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73;p30">
                <a:extLst>
                  <a:ext uri="{FF2B5EF4-FFF2-40B4-BE49-F238E27FC236}">
                    <a16:creationId xmlns:a16="http://schemas.microsoft.com/office/drawing/2014/main" xmlns="" id="{5068EE90-F214-4E97-E29A-367CFA191A1D}"/>
                  </a:ext>
                </a:extLst>
              </p:cNvPr>
              <p:cNvSpPr/>
              <p:nvPr/>
            </p:nvSpPr>
            <p:spPr>
              <a:xfrm>
                <a:off x="818490" y="1649450"/>
                <a:ext cx="386843" cy="175769"/>
              </a:xfrm>
              <a:custGeom>
                <a:avLst/>
                <a:gdLst/>
                <a:ahLst/>
                <a:cxnLst/>
                <a:rect l="l" t="t" r="r" b="b"/>
                <a:pathLst>
                  <a:path w="5161" h="2345" extrusionOk="0">
                    <a:moveTo>
                      <a:pt x="2586" y="0"/>
                    </a:moveTo>
                    <a:cubicBezTo>
                      <a:pt x="1600" y="0"/>
                      <a:pt x="691" y="373"/>
                      <a:pt x="1" y="975"/>
                    </a:cubicBezTo>
                    <a:lnTo>
                      <a:pt x="34" y="1008"/>
                    </a:lnTo>
                    <a:cubicBezTo>
                      <a:pt x="614" y="1851"/>
                      <a:pt x="1568" y="2345"/>
                      <a:pt x="2586" y="2345"/>
                    </a:cubicBezTo>
                    <a:cubicBezTo>
                      <a:pt x="3616" y="2345"/>
                      <a:pt x="4580" y="1841"/>
                      <a:pt x="5161" y="986"/>
                    </a:cubicBezTo>
                    <a:lnTo>
                      <a:pt x="5161" y="975"/>
                    </a:lnTo>
                    <a:cubicBezTo>
                      <a:pt x="4470" y="373"/>
                      <a:pt x="3572" y="0"/>
                      <a:pt x="2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74;p30">
                <a:extLst>
                  <a:ext uri="{FF2B5EF4-FFF2-40B4-BE49-F238E27FC236}">
                    <a16:creationId xmlns:a16="http://schemas.microsoft.com/office/drawing/2014/main" xmlns="" id="{51408735-501D-96BD-5932-71582868C4CE}"/>
                  </a:ext>
                </a:extLst>
              </p:cNvPr>
              <p:cNvSpPr/>
              <p:nvPr/>
            </p:nvSpPr>
            <p:spPr>
              <a:xfrm>
                <a:off x="830857" y="2083810"/>
                <a:ext cx="363007" cy="149535"/>
              </a:xfrm>
              <a:custGeom>
                <a:avLst/>
                <a:gdLst/>
                <a:ahLst/>
                <a:cxnLst/>
                <a:rect l="l" t="t" r="r" b="b"/>
                <a:pathLst>
                  <a:path w="4843" h="1995" extrusionOk="0">
                    <a:moveTo>
                      <a:pt x="2421" y="0"/>
                    </a:moveTo>
                    <a:cubicBezTo>
                      <a:pt x="1479" y="0"/>
                      <a:pt x="603" y="416"/>
                      <a:pt x="11" y="1151"/>
                    </a:cubicBezTo>
                    <a:lnTo>
                      <a:pt x="0" y="1151"/>
                    </a:lnTo>
                    <a:cubicBezTo>
                      <a:pt x="668" y="1677"/>
                      <a:pt x="1501" y="1994"/>
                      <a:pt x="2421" y="1994"/>
                    </a:cubicBezTo>
                    <a:cubicBezTo>
                      <a:pt x="3331" y="1994"/>
                      <a:pt x="4174" y="1677"/>
                      <a:pt x="4843" y="1151"/>
                    </a:cubicBezTo>
                    <a:lnTo>
                      <a:pt x="4831" y="1151"/>
                    </a:lnTo>
                    <a:cubicBezTo>
                      <a:pt x="4240" y="416"/>
                      <a:pt x="3363" y="0"/>
                      <a:pt x="24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1275;p30">
              <a:extLst>
                <a:ext uri="{FF2B5EF4-FFF2-40B4-BE49-F238E27FC236}">
                  <a16:creationId xmlns:a16="http://schemas.microsoft.com/office/drawing/2014/main" xmlns="" id="{C276852B-0D9C-9CBA-1B02-E149C39CDD72}"/>
                </a:ext>
              </a:extLst>
            </p:cNvPr>
            <p:cNvGrpSpPr/>
            <p:nvPr/>
          </p:nvGrpSpPr>
          <p:grpSpPr>
            <a:xfrm>
              <a:off x="5379881" y="4050515"/>
              <a:ext cx="450939" cy="450300"/>
              <a:chOff x="720000" y="1649450"/>
              <a:chExt cx="584724" cy="583895"/>
            </a:xfrm>
          </p:grpSpPr>
          <p:sp>
            <p:nvSpPr>
              <p:cNvPr id="31" name="Google Shape;1276;p30">
                <a:extLst>
                  <a:ext uri="{FF2B5EF4-FFF2-40B4-BE49-F238E27FC236}">
                    <a16:creationId xmlns:a16="http://schemas.microsoft.com/office/drawing/2014/main" xmlns="" id="{8EAC68E5-4E94-690A-D7EB-07903746FDC4}"/>
                  </a:ext>
                </a:extLst>
              </p:cNvPr>
              <p:cNvSpPr/>
              <p:nvPr/>
            </p:nvSpPr>
            <p:spPr>
              <a:xfrm>
                <a:off x="720000" y="1750413"/>
                <a:ext cx="584724" cy="394188"/>
              </a:xfrm>
              <a:custGeom>
                <a:avLst/>
                <a:gdLst/>
                <a:ahLst/>
                <a:cxnLst/>
                <a:rect l="l" t="t" r="r" b="b"/>
                <a:pathLst>
                  <a:path w="7801" h="5259" extrusionOk="0">
                    <a:moveTo>
                      <a:pt x="954" y="0"/>
                    </a:moveTo>
                    <a:cubicBezTo>
                      <a:pt x="362" y="680"/>
                      <a:pt x="0" y="1578"/>
                      <a:pt x="0" y="2553"/>
                    </a:cubicBezTo>
                    <a:cubicBezTo>
                      <a:pt x="0" y="3605"/>
                      <a:pt x="416" y="4558"/>
                      <a:pt x="1096" y="5259"/>
                    </a:cubicBezTo>
                    <a:cubicBezTo>
                      <a:pt x="1786" y="4404"/>
                      <a:pt x="2805" y="3922"/>
                      <a:pt x="3900" y="3922"/>
                    </a:cubicBezTo>
                    <a:cubicBezTo>
                      <a:pt x="4985" y="3922"/>
                      <a:pt x="6015" y="4404"/>
                      <a:pt x="6705" y="5259"/>
                    </a:cubicBezTo>
                    <a:cubicBezTo>
                      <a:pt x="7373" y="4558"/>
                      <a:pt x="7800" y="3605"/>
                      <a:pt x="7800" y="2553"/>
                    </a:cubicBezTo>
                    <a:cubicBezTo>
                      <a:pt x="7800" y="1578"/>
                      <a:pt x="7439" y="680"/>
                      <a:pt x="6847" y="0"/>
                    </a:cubicBezTo>
                    <a:cubicBezTo>
                      <a:pt x="6168" y="954"/>
                      <a:pt x="5073" y="1524"/>
                      <a:pt x="3900" y="1524"/>
                    </a:cubicBezTo>
                    <a:cubicBezTo>
                      <a:pt x="2728" y="1524"/>
                      <a:pt x="1633" y="954"/>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77;p30">
                <a:extLst>
                  <a:ext uri="{FF2B5EF4-FFF2-40B4-BE49-F238E27FC236}">
                    <a16:creationId xmlns:a16="http://schemas.microsoft.com/office/drawing/2014/main" xmlns="" id="{AB2DC38C-698F-0409-9E41-849CFEF41CE3}"/>
                  </a:ext>
                </a:extLst>
              </p:cNvPr>
              <p:cNvSpPr/>
              <p:nvPr/>
            </p:nvSpPr>
            <p:spPr>
              <a:xfrm>
                <a:off x="818490" y="1649450"/>
                <a:ext cx="386843" cy="175769"/>
              </a:xfrm>
              <a:custGeom>
                <a:avLst/>
                <a:gdLst/>
                <a:ahLst/>
                <a:cxnLst/>
                <a:rect l="l" t="t" r="r" b="b"/>
                <a:pathLst>
                  <a:path w="5161" h="2345" extrusionOk="0">
                    <a:moveTo>
                      <a:pt x="2586" y="0"/>
                    </a:moveTo>
                    <a:cubicBezTo>
                      <a:pt x="1600" y="0"/>
                      <a:pt x="691" y="373"/>
                      <a:pt x="1" y="975"/>
                    </a:cubicBezTo>
                    <a:lnTo>
                      <a:pt x="34" y="1008"/>
                    </a:lnTo>
                    <a:cubicBezTo>
                      <a:pt x="614" y="1851"/>
                      <a:pt x="1568" y="2345"/>
                      <a:pt x="2586" y="2345"/>
                    </a:cubicBezTo>
                    <a:cubicBezTo>
                      <a:pt x="3616" y="2345"/>
                      <a:pt x="4580" y="1841"/>
                      <a:pt x="5161" y="986"/>
                    </a:cubicBezTo>
                    <a:lnTo>
                      <a:pt x="5161" y="975"/>
                    </a:lnTo>
                    <a:cubicBezTo>
                      <a:pt x="4470" y="373"/>
                      <a:pt x="3572" y="0"/>
                      <a:pt x="25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78;p30">
                <a:extLst>
                  <a:ext uri="{FF2B5EF4-FFF2-40B4-BE49-F238E27FC236}">
                    <a16:creationId xmlns:a16="http://schemas.microsoft.com/office/drawing/2014/main" xmlns="" id="{A0317993-9271-6573-8561-D139A0D38D38}"/>
                  </a:ext>
                </a:extLst>
              </p:cNvPr>
              <p:cNvSpPr/>
              <p:nvPr/>
            </p:nvSpPr>
            <p:spPr>
              <a:xfrm>
                <a:off x="830857" y="2083810"/>
                <a:ext cx="363007" cy="149535"/>
              </a:xfrm>
              <a:custGeom>
                <a:avLst/>
                <a:gdLst/>
                <a:ahLst/>
                <a:cxnLst/>
                <a:rect l="l" t="t" r="r" b="b"/>
                <a:pathLst>
                  <a:path w="4843" h="1995" extrusionOk="0">
                    <a:moveTo>
                      <a:pt x="2421" y="0"/>
                    </a:moveTo>
                    <a:cubicBezTo>
                      <a:pt x="1479" y="0"/>
                      <a:pt x="603" y="416"/>
                      <a:pt x="11" y="1151"/>
                    </a:cubicBezTo>
                    <a:lnTo>
                      <a:pt x="0" y="1151"/>
                    </a:lnTo>
                    <a:cubicBezTo>
                      <a:pt x="668" y="1677"/>
                      <a:pt x="1501" y="1994"/>
                      <a:pt x="2421" y="1994"/>
                    </a:cubicBezTo>
                    <a:cubicBezTo>
                      <a:pt x="3331" y="1994"/>
                      <a:pt x="4174" y="1677"/>
                      <a:pt x="4843" y="1151"/>
                    </a:cubicBezTo>
                    <a:lnTo>
                      <a:pt x="4831" y="1151"/>
                    </a:lnTo>
                    <a:cubicBezTo>
                      <a:pt x="4240" y="416"/>
                      <a:pt x="3363" y="0"/>
                      <a:pt x="24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 name="Google Shape;1279;p30">
              <a:extLst>
                <a:ext uri="{FF2B5EF4-FFF2-40B4-BE49-F238E27FC236}">
                  <a16:creationId xmlns:a16="http://schemas.microsoft.com/office/drawing/2014/main" xmlns="" id="{6E58E9FD-C012-C323-C779-A9D596F6EF7C}"/>
                </a:ext>
              </a:extLst>
            </p:cNvPr>
            <p:cNvCxnSpPr/>
            <p:nvPr/>
          </p:nvCxnSpPr>
          <p:spPr>
            <a:xfrm>
              <a:off x="4492388" y="4133113"/>
              <a:ext cx="765600" cy="0"/>
            </a:xfrm>
            <a:prstGeom prst="straightConnector1">
              <a:avLst/>
            </a:prstGeom>
            <a:noFill/>
            <a:ln w="19050" cap="flat" cmpd="sng">
              <a:solidFill>
                <a:schemeClr val="accent3"/>
              </a:solidFill>
              <a:prstDash val="solid"/>
              <a:round/>
              <a:headEnd type="none" w="med" len="med"/>
              <a:tailEnd type="triangle" w="med" len="med"/>
            </a:ln>
          </p:spPr>
        </p:cxnSp>
        <p:cxnSp>
          <p:nvCxnSpPr>
            <p:cNvPr id="12" name="Google Shape;1280;p30">
              <a:extLst>
                <a:ext uri="{FF2B5EF4-FFF2-40B4-BE49-F238E27FC236}">
                  <a16:creationId xmlns:a16="http://schemas.microsoft.com/office/drawing/2014/main" xmlns="" id="{5301B48B-6EB3-2AF2-E870-1D4DB77548D8}"/>
                </a:ext>
              </a:extLst>
            </p:cNvPr>
            <p:cNvCxnSpPr/>
            <p:nvPr/>
          </p:nvCxnSpPr>
          <p:spPr>
            <a:xfrm rot="10800000" flipH="1">
              <a:off x="4713638" y="2983175"/>
              <a:ext cx="634200" cy="412800"/>
            </a:xfrm>
            <a:prstGeom prst="straightConnector1">
              <a:avLst/>
            </a:prstGeom>
            <a:noFill/>
            <a:ln w="19050" cap="flat" cmpd="sng">
              <a:solidFill>
                <a:schemeClr val="lt2"/>
              </a:solidFill>
              <a:prstDash val="solid"/>
              <a:round/>
              <a:headEnd type="none" w="med" len="med"/>
              <a:tailEnd type="triangle" w="med" len="med"/>
            </a:ln>
          </p:spPr>
        </p:cxnSp>
        <p:cxnSp>
          <p:nvCxnSpPr>
            <p:cNvPr id="13" name="Google Shape;1281;p30">
              <a:extLst>
                <a:ext uri="{FF2B5EF4-FFF2-40B4-BE49-F238E27FC236}">
                  <a16:creationId xmlns:a16="http://schemas.microsoft.com/office/drawing/2014/main" xmlns="" id="{B0D278F3-1059-70A2-3315-D9BCFCB19F06}"/>
                </a:ext>
              </a:extLst>
            </p:cNvPr>
            <p:cNvCxnSpPr/>
            <p:nvPr/>
          </p:nvCxnSpPr>
          <p:spPr>
            <a:xfrm rot="10800000" flipH="1">
              <a:off x="3749363" y="3006075"/>
              <a:ext cx="533400" cy="493200"/>
            </a:xfrm>
            <a:prstGeom prst="straightConnector1">
              <a:avLst/>
            </a:prstGeom>
            <a:noFill/>
            <a:ln w="19050" cap="flat" cmpd="sng">
              <a:solidFill>
                <a:schemeClr val="accent5"/>
              </a:solidFill>
              <a:prstDash val="solid"/>
              <a:round/>
              <a:headEnd type="none" w="med" len="med"/>
              <a:tailEnd type="triangle" w="med" len="med"/>
            </a:ln>
          </p:spPr>
        </p:cxnSp>
        <p:cxnSp>
          <p:nvCxnSpPr>
            <p:cNvPr id="14" name="Google Shape;1282;p30">
              <a:extLst>
                <a:ext uri="{FF2B5EF4-FFF2-40B4-BE49-F238E27FC236}">
                  <a16:creationId xmlns:a16="http://schemas.microsoft.com/office/drawing/2014/main" xmlns="" id="{E1545100-C616-C5A0-A00D-A30B55662976}"/>
                </a:ext>
              </a:extLst>
            </p:cNvPr>
            <p:cNvCxnSpPr/>
            <p:nvPr/>
          </p:nvCxnSpPr>
          <p:spPr>
            <a:xfrm>
              <a:off x="3252738" y="1636875"/>
              <a:ext cx="0" cy="662100"/>
            </a:xfrm>
            <a:prstGeom prst="straightConnector1">
              <a:avLst/>
            </a:prstGeom>
            <a:noFill/>
            <a:ln w="19050" cap="flat" cmpd="sng">
              <a:solidFill>
                <a:schemeClr val="accent2"/>
              </a:solidFill>
              <a:prstDash val="solid"/>
              <a:round/>
              <a:headEnd type="none" w="med" len="med"/>
              <a:tailEnd type="triangle" w="med" len="med"/>
            </a:ln>
          </p:spPr>
        </p:cxnSp>
        <p:grpSp>
          <p:nvGrpSpPr>
            <p:cNvPr id="15" name="Google Shape;1283;p30">
              <a:extLst>
                <a:ext uri="{FF2B5EF4-FFF2-40B4-BE49-F238E27FC236}">
                  <a16:creationId xmlns:a16="http://schemas.microsoft.com/office/drawing/2014/main" xmlns="" id="{A07E0491-FB5B-0715-5C97-9E04EB18387B}"/>
                </a:ext>
              </a:extLst>
            </p:cNvPr>
            <p:cNvGrpSpPr/>
            <p:nvPr/>
          </p:nvGrpSpPr>
          <p:grpSpPr>
            <a:xfrm>
              <a:off x="4855585" y="4253815"/>
              <a:ext cx="402413" cy="80691"/>
              <a:chOff x="6431850" y="2651225"/>
              <a:chExt cx="500700" cy="100400"/>
            </a:xfrm>
          </p:grpSpPr>
          <p:cxnSp>
            <p:nvCxnSpPr>
              <p:cNvPr id="28" name="Google Shape;1284;p30">
                <a:extLst>
                  <a:ext uri="{FF2B5EF4-FFF2-40B4-BE49-F238E27FC236}">
                    <a16:creationId xmlns:a16="http://schemas.microsoft.com/office/drawing/2014/main" xmlns="" id="{E64FA5DE-C914-0F68-5D7F-CD1050AF5ED6}"/>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29" name="Google Shape;1285;p30">
                <a:extLst>
                  <a:ext uri="{FF2B5EF4-FFF2-40B4-BE49-F238E27FC236}">
                    <a16:creationId xmlns:a16="http://schemas.microsoft.com/office/drawing/2014/main" xmlns="" id="{7E9A3970-B298-6109-111B-2381F0AE5713}"/>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30" name="Google Shape;1286;p30">
                <a:extLst>
                  <a:ext uri="{FF2B5EF4-FFF2-40B4-BE49-F238E27FC236}">
                    <a16:creationId xmlns:a16="http://schemas.microsoft.com/office/drawing/2014/main" xmlns="" id="{6FB46A54-0F41-2F65-7A7A-1348F3E00BBD}"/>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nvGrpSpPr>
            <p:cNvPr id="16" name="Google Shape;1287;p30">
              <a:extLst>
                <a:ext uri="{FF2B5EF4-FFF2-40B4-BE49-F238E27FC236}">
                  <a16:creationId xmlns:a16="http://schemas.microsoft.com/office/drawing/2014/main" xmlns="" id="{CB73D75A-3068-E01A-75DD-06CEB56480A3}"/>
                </a:ext>
              </a:extLst>
            </p:cNvPr>
            <p:cNvGrpSpPr/>
            <p:nvPr/>
          </p:nvGrpSpPr>
          <p:grpSpPr>
            <a:xfrm rot="-1799867">
              <a:off x="4855585" y="2927485"/>
              <a:ext cx="402389" cy="80687"/>
              <a:chOff x="6431850" y="2651225"/>
              <a:chExt cx="500700" cy="100400"/>
            </a:xfrm>
          </p:grpSpPr>
          <p:cxnSp>
            <p:nvCxnSpPr>
              <p:cNvPr id="25" name="Google Shape;1288;p30">
                <a:extLst>
                  <a:ext uri="{FF2B5EF4-FFF2-40B4-BE49-F238E27FC236}">
                    <a16:creationId xmlns:a16="http://schemas.microsoft.com/office/drawing/2014/main" xmlns="" id="{DAF5FBFD-169B-2BBF-2756-B89F4D6B669E}"/>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26" name="Google Shape;1289;p30">
                <a:extLst>
                  <a:ext uri="{FF2B5EF4-FFF2-40B4-BE49-F238E27FC236}">
                    <a16:creationId xmlns:a16="http://schemas.microsoft.com/office/drawing/2014/main" xmlns="" id="{A0774E49-D8D4-500F-1186-51319D2FC569}"/>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27" name="Google Shape;1290;p30">
                <a:extLst>
                  <a:ext uri="{FF2B5EF4-FFF2-40B4-BE49-F238E27FC236}">
                    <a16:creationId xmlns:a16="http://schemas.microsoft.com/office/drawing/2014/main" xmlns="" id="{4D409347-C86D-A32E-8731-15E8EF372D6F}"/>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nvGrpSpPr>
            <p:cNvPr id="17" name="Google Shape;1291;p30">
              <a:extLst>
                <a:ext uri="{FF2B5EF4-FFF2-40B4-BE49-F238E27FC236}">
                  <a16:creationId xmlns:a16="http://schemas.microsoft.com/office/drawing/2014/main" xmlns="" id="{361BF4F7-D2CD-C220-B9DF-9C55FE65143D}"/>
                </a:ext>
              </a:extLst>
            </p:cNvPr>
            <p:cNvGrpSpPr/>
            <p:nvPr/>
          </p:nvGrpSpPr>
          <p:grpSpPr>
            <a:xfrm rot="-2299212">
              <a:off x="3772619" y="3010225"/>
              <a:ext cx="402381" cy="80685"/>
              <a:chOff x="6431850" y="2651225"/>
              <a:chExt cx="500700" cy="100400"/>
            </a:xfrm>
          </p:grpSpPr>
          <p:cxnSp>
            <p:nvCxnSpPr>
              <p:cNvPr id="22" name="Google Shape;1292;p30">
                <a:extLst>
                  <a:ext uri="{FF2B5EF4-FFF2-40B4-BE49-F238E27FC236}">
                    <a16:creationId xmlns:a16="http://schemas.microsoft.com/office/drawing/2014/main" xmlns="" id="{DEC1C395-86A2-0576-066A-952CD78BD785}"/>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23" name="Google Shape;1293;p30">
                <a:extLst>
                  <a:ext uri="{FF2B5EF4-FFF2-40B4-BE49-F238E27FC236}">
                    <a16:creationId xmlns:a16="http://schemas.microsoft.com/office/drawing/2014/main" xmlns="" id="{7A64369B-D9D8-1BBF-4790-06D4114182E2}"/>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24" name="Google Shape;1294;p30">
                <a:extLst>
                  <a:ext uri="{FF2B5EF4-FFF2-40B4-BE49-F238E27FC236}">
                    <a16:creationId xmlns:a16="http://schemas.microsoft.com/office/drawing/2014/main" xmlns="" id="{E7E4F98D-126B-452C-B08F-92DA1EA625F2}"/>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nvGrpSpPr>
            <p:cNvPr id="18" name="Google Shape;1295;p30">
              <a:extLst>
                <a:ext uri="{FF2B5EF4-FFF2-40B4-BE49-F238E27FC236}">
                  <a16:creationId xmlns:a16="http://schemas.microsoft.com/office/drawing/2014/main" xmlns="" id="{B59C6ED5-58DA-5529-FD45-0D112A181D11}"/>
                </a:ext>
              </a:extLst>
            </p:cNvPr>
            <p:cNvGrpSpPr/>
            <p:nvPr/>
          </p:nvGrpSpPr>
          <p:grpSpPr>
            <a:xfrm rot="5400000">
              <a:off x="2898470" y="2057461"/>
              <a:ext cx="402363" cy="80681"/>
              <a:chOff x="6431850" y="2651225"/>
              <a:chExt cx="500700" cy="100400"/>
            </a:xfrm>
          </p:grpSpPr>
          <p:cxnSp>
            <p:nvCxnSpPr>
              <p:cNvPr id="19" name="Google Shape;1296;p30">
                <a:extLst>
                  <a:ext uri="{FF2B5EF4-FFF2-40B4-BE49-F238E27FC236}">
                    <a16:creationId xmlns:a16="http://schemas.microsoft.com/office/drawing/2014/main" xmlns="" id="{E9C0AEF7-D246-BD95-D8F1-5D77FCB74708}"/>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20" name="Google Shape;1297;p30">
                <a:extLst>
                  <a:ext uri="{FF2B5EF4-FFF2-40B4-BE49-F238E27FC236}">
                    <a16:creationId xmlns:a16="http://schemas.microsoft.com/office/drawing/2014/main" xmlns="" id="{BAB8FC88-9A0C-C5BD-55FD-2FF2D0EC4986}"/>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21" name="Google Shape;1298;p30">
                <a:extLst>
                  <a:ext uri="{FF2B5EF4-FFF2-40B4-BE49-F238E27FC236}">
                    <a16:creationId xmlns:a16="http://schemas.microsoft.com/office/drawing/2014/main" xmlns="" id="{D64BDBC6-9E77-5B22-307D-BB337049DE6A}"/>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204" name="Group 203">
            <a:extLst>
              <a:ext uri="{FF2B5EF4-FFF2-40B4-BE49-F238E27FC236}">
                <a16:creationId xmlns:a16="http://schemas.microsoft.com/office/drawing/2014/main" xmlns="" id="{01A23526-76EF-4EF3-0AE8-218AFF26D4BD}"/>
              </a:ext>
            </a:extLst>
          </p:cNvPr>
          <p:cNvGrpSpPr/>
          <p:nvPr/>
        </p:nvGrpSpPr>
        <p:grpSpPr>
          <a:xfrm>
            <a:off x="4625725" y="4354947"/>
            <a:ext cx="4770804" cy="727424"/>
            <a:chOff x="4625725" y="4354947"/>
            <a:chExt cx="4770804" cy="727424"/>
          </a:xfrm>
        </p:grpSpPr>
        <p:grpSp>
          <p:nvGrpSpPr>
            <p:cNvPr id="155" name="Google Shape;257;p21">
              <a:extLst>
                <a:ext uri="{FF2B5EF4-FFF2-40B4-BE49-F238E27FC236}">
                  <a16:creationId xmlns:a16="http://schemas.microsoft.com/office/drawing/2014/main" xmlns="" id="{24C80238-4F47-2FE3-42C3-3F6920608EFE}"/>
                </a:ext>
              </a:extLst>
            </p:cNvPr>
            <p:cNvGrpSpPr/>
            <p:nvPr/>
          </p:nvGrpSpPr>
          <p:grpSpPr>
            <a:xfrm>
              <a:off x="4625725" y="4507789"/>
              <a:ext cx="1261962" cy="445049"/>
              <a:chOff x="932873" y="3439539"/>
              <a:chExt cx="1838394" cy="648336"/>
            </a:xfrm>
          </p:grpSpPr>
          <p:grpSp>
            <p:nvGrpSpPr>
              <p:cNvPr id="156" name="Google Shape;258;p21">
                <a:extLst>
                  <a:ext uri="{FF2B5EF4-FFF2-40B4-BE49-F238E27FC236}">
                    <a16:creationId xmlns:a16="http://schemas.microsoft.com/office/drawing/2014/main" xmlns="" id="{320018A5-63FA-CE77-2CBF-3A7BADAB90F9}"/>
                  </a:ext>
                </a:extLst>
              </p:cNvPr>
              <p:cNvGrpSpPr/>
              <p:nvPr/>
            </p:nvGrpSpPr>
            <p:grpSpPr>
              <a:xfrm flipH="1">
                <a:off x="2045375" y="3439539"/>
                <a:ext cx="725892" cy="642663"/>
                <a:chOff x="3628295" y="2294028"/>
                <a:chExt cx="352187" cy="311806"/>
              </a:xfrm>
            </p:grpSpPr>
            <p:sp>
              <p:nvSpPr>
                <p:cNvPr id="163" name="Google Shape;259;p21">
                  <a:extLst>
                    <a:ext uri="{FF2B5EF4-FFF2-40B4-BE49-F238E27FC236}">
                      <a16:creationId xmlns:a16="http://schemas.microsoft.com/office/drawing/2014/main" xmlns="" id="{873B51A7-9D98-0673-0248-983807240F92}"/>
                    </a:ext>
                  </a:extLst>
                </p:cNvPr>
                <p:cNvSpPr/>
                <p:nvPr/>
              </p:nvSpPr>
              <p:spPr>
                <a:xfrm>
                  <a:off x="3628295" y="2294028"/>
                  <a:ext cx="352187" cy="311806"/>
                </a:xfrm>
                <a:custGeom>
                  <a:avLst/>
                  <a:gdLst/>
                  <a:ahLst/>
                  <a:cxnLst/>
                  <a:rect l="l" t="t" r="r" b="b"/>
                  <a:pathLst>
                    <a:path w="3227" h="2857" extrusionOk="0">
                      <a:moveTo>
                        <a:pt x="1616" y="0"/>
                      </a:moveTo>
                      <a:cubicBezTo>
                        <a:pt x="1458" y="0"/>
                        <a:pt x="1297" y="26"/>
                        <a:pt x="1139" y="81"/>
                      </a:cubicBezTo>
                      <a:cubicBezTo>
                        <a:pt x="393" y="338"/>
                        <a:pt x="1" y="1165"/>
                        <a:pt x="258" y="1910"/>
                      </a:cubicBezTo>
                      <a:cubicBezTo>
                        <a:pt x="472" y="2489"/>
                        <a:pt x="1027" y="2857"/>
                        <a:pt x="1618" y="2857"/>
                      </a:cubicBezTo>
                      <a:cubicBezTo>
                        <a:pt x="1774" y="2857"/>
                        <a:pt x="1933" y="2831"/>
                        <a:pt x="2088" y="2777"/>
                      </a:cubicBezTo>
                      <a:cubicBezTo>
                        <a:pt x="2833" y="2506"/>
                        <a:pt x="3226" y="1693"/>
                        <a:pt x="2955" y="948"/>
                      </a:cubicBezTo>
                      <a:cubicBezTo>
                        <a:pt x="2752" y="360"/>
                        <a:pt x="2204" y="0"/>
                        <a:pt x="16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60;p21">
                  <a:extLst>
                    <a:ext uri="{FF2B5EF4-FFF2-40B4-BE49-F238E27FC236}">
                      <a16:creationId xmlns:a16="http://schemas.microsoft.com/office/drawing/2014/main" xmlns="" id="{8B7289DD-EED2-EBF4-1F77-8A1574E890E7}"/>
                    </a:ext>
                  </a:extLst>
                </p:cNvPr>
                <p:cNvSpPr/>
                <p:nvPr/>
              </p:nvSpPr>
              <p:spPr>
                <a:xfrm>
                  <a:off x="3691923" y="2409058"/>
                  <a:ext cx="133148" cy="117323"/>
                </a:xfrm>
                <a:custGeom>
                  <a:avLst/>
                  <a:gdLst/>
                  <a:ahLst/>
                  <a:cxnLst/>
                  <a:rect l="l" t="t" r="r" b="b"/>
                  <a:pathLst>
                    <a:path w="1220" h="1075" extrusionOk="0">
                      <a:moveTo>
                        <a:pt x="604" y="1"/>
                      </a:moveTo>
                      <a:cubicBezTo>
                        <a:pt x="547" y="1"/>
                        <a:pt x="490" y="10"/>
                        <a:pt x="434" y="30"/>
                      </a:cubicBezTo>
                      <a:cubicBezTo>
                        <a:pt x="150" y="124"/>
                        <a:pt x="0" y="436"/>
                        <a:pt x="109" y="720"/>
                      </a:cubicBezTo>
                      <a:cubicBezTo>
                        <a:pt x="184" y="936"/>
                        <a:pt x="396" y="1075"/>
                        <a:pt x="616" y="1075"/>
                      </a:cubicBezTo>
                      <a:cubicBezTo>
                        <a:pt x="673" y="1075"/>
                        <a:pt x="731" y="1065"/>
                        <a:pt x="786" y="1046"/>
                      </a:cubicBezTo>
                      <a:cubicBezTo>
                        <a:pt x="1071" y="937"/>
                        <a:pt x="1220" y="639"/>
                        <a:pt x="1111" y="355"/>
                      </a:cubicBezTo>
                      <a:cubicBezTo>
                        <a:pt x="1037" y="140"/>
                        <a:pt x="824" y="1"/>
                        <a:pt x="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61;p21">
                  <a:extLst>
                    <a:ext uri="{FF2B5EF4-FFF2-40B4-BE49-F238E27FC236}">
                      <a16:creationId xmlns:a16="http://schemas.microsoft.com/office/drawing/2014/main" xmlns="" id="{E0511E70-21B4-CF29-6B83-BBCAF86F5FC1}"/>
                    </a:ext>
                  </a:extLst>
                </p:cNvPr>
                <p:cNvSpPr/>
                <p:nvPr/>
              </p:nvSpPr>
              <p:spPr>
                <a:xfrm>
                  <a:off x="3739180" y="2437325"/>
                  <a:ext cx="37216" cy="65155"/>
                </a:xfrm>
                <a:custGeom>
                  <a:avLst/>
                  <a:gdLst/>
                  <a:ahLst/>
                  <a:cxnLst/>
                  <a:rect l="l" t="t" r="r" b="b"/>
                  <a:pathLst>
                    <a:path w="341" h="597" extrusionOk="0">
                      <a:moveTo>
                        <a:pt x="96" y="1"/>
                      </a:moveTo>
                      <a:lnTo>
                        <a:pt x="1" y="28"/>
                      </a:lnTo>
                      <a:lnTo>
                        <a:pt x="205" y="597"/>
                      </a:lnTo>
                      <a:lnTo>
                        <a:pt x="313" y="570"/>
                      </a:lnTo>
                      <a:lnTo>
                        <a:pt x="163" y="150"/>
                      </a:lnTo>
                      <a:lnTo>
                        <a:pt x="163" y="150"/>
                      </a:lnTo>
                      <a:cubicBezTo>
                        <a:pt x="218" y="177"/>
                        <a:pt x="272" y="190"/>
                        <a:pt x="340" y="190"/>
                      </a:cubicBezTo>
                      <a:lnTo>
                        <a:pt x="299" y="82"/>
                      </a:lnTo>
                      <a:cubicBezTo>
                        <a:pt x="205" y="82"/>
                        <a:pt x="136" y="55"/>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262;p21">
                <a:extLst>
                  <a:ext uri="{FF2B5EF4-FFF2-40B4-BE49-F238E27FC236}">
                    <a16:creationId xmlns:a16="http://schemas.microsoft.com/office/drawing/2014/main" xmlns="" id="{6A49A580-B7EB-799B-8783-9874D22736C2}"/>
                  </a:ext>
                </a:extLst>
              </p:cNvPr>
              <p:cNvSpPr/>
              <p:nvPr/>
            </p:nvSpPr>
            <p:spPr>
              <a:xfrm>
                <a:off x="1359902" y="3447889"/>
                <a:ext cx="718729" cy="638656"/>
              </a:xfrm>
              <a:custGeom>
                <a:avLst/>
                <a:gdLst/>
                <a:ahLst/>
                <a:cxnLst/>
                <a:rect l="l" t="t" r="r" b="b"/>
                <a:pathLst>
                  <a:path w="3240" h="2879" extrusionOk="0">
                    <a:moveTo>
                      <a:pt x="1626" y="0"/>
                    </a:moveTo>
                    <a:cubicBezTo>
                      <a:pt x="1473" y="0"/>
                      <a:pt x="1318" y="25"/>
                      <a:pt x="1166" y="78"/>
                    </a:cubicBezTo>
                    <a:cubicBezTo>
                      <a:pt x="407" y="322"/>
                      <a:pt x="0" y="1148"/>
                      <a:pt x="258" y="1894"/>
                    </a:cubicBezTo>
                    <a:cubicBezTo>
                      <a:pt x="452" y="2498"/>
                      <a:pt x="1007" y="2879"/>
                      <a:pt x="1609" y="2879"/>
                    </a:cubicBezTo>
                    <a:cubicBezTo>
                      <a:pt x="1763" y="2879"/>
                      <a:pt x="1920" y="2854"/>
                      <a:pt x="2074" y="2801"/>
                    </a:cubicBezTo>
                    <a:cubicBezTo>
                      <a:pt x="2833" y="2557"/>
                      <a:pt x="3240" y="1731"/>
                      <a:pt x="2982" y="985"/>
                    </a:cubicBezTo>
                    <a:cubicBezTo>
                      <a:pt x="2788" y="381"/>
                      <a:pt x="2224" y="0"/>
                      <a:pt x="16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63;p21">
                <a:extLst>
                  <a:ext uri="{FF2B5EF4-FFF2-40B4-BE49-F238E27FC236}">
                    <a16:creationId xmlns:a16="http://schemas.microsoft.com/office/drawing/2014/main" xmlns="" id="{38714CC3-48BF-0E1C-D4BE-414DCEFD75B0}"/>
                  </a:ext>
                </a:extLst>
              </p:cNvPr>
              <p:cNvSpPr/>
              <p:nvPr/>
            </p:nvSpPr>
            <p:spPr>
              <a:xfrm>
                <a:off x="1657602" y="3592744"/>
                <a:ext cx="273738" cy="243572"/>
              </a:xfrm>
              <a:custGeom>
                <a:avLst/>
                <a:gdLst/>
                <a:ahLst/>
                <a:cxnLst/>
                <a:rect l="l" t="t" r="r" b="b"/>
                <a:pathLst>
                  <a:path w="1234" h="1098" extrusionOk="0">
                    <a:moveTo>
                      <a:pt x="622" y="0"/>
                    </a:moveTo>
                    <a:cubicBezTo>
                      <a:pt x="561" y="0"/>
                      <a:pt x="497" y="11"/>
                      <a:pt x="434" y="34"/>
                    </a:cubicBezTo>
                    <a:cubicBezTo>
                      <a:pt x="149" y="130"/>
                      <a:pt x="0" y="441"/>
                      <a:pt x="95" y="726"/>
                    </a:cubicBezTo>
                    <a:cubicBezTo>
                      <a:pt x="170" y="950"/>
                      <a:pt x="379" y="1098"/>
                      <a:pt x="604" y="1098"/>
                    </a:cubicBezTo>
                    <a:cubicBezTo>
                      <a:pt x="664" y="1098"/>
                      <a:pt x="726" y="1087"/>
                      <a:pt x="787" y="1064"/>
                    </a:cubicBezTo>
                    <a:cubicBezTo>
                      <a:pt x="1071" y="970"/>
                      <a:pt x="1233" y="658"/>
                      <a:pt x="1139" y="373"/>
                    </a:cubicBezTo>
                    <a:cubicBezTo>
                      <a:pt x="1054" y="149"/>
                      <a:pt x="850" y="0"/>
                      <a:pt x="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64;p21">
                <a:extLst>
                  <a:ext uri="{FF2B5EF4-FFF2-40B4-BE49-F238E27FC236}">
                    <a16:creationId xmlns:a16="http://schemas.microsoft.com/office/drawing/2014/main" xmlns="" id="{96C22652-70D7-39BD-5A85-7A94391E11AD}"/>
                  </a:ext>
                </a:extLst>
              </p:cNvPr>
              <p:cNvSpPr/>
              <p:nvPr/>
            </p:nvSpPr>
            <p:spPr>
              <a:xfrm>
                <a:off x="1732582" y="3644431"/>
                <a:ext cx="123559" cy="148406"/>
              </a:xfrm>
              <a:custGeom>
                <a:avLst/>
                <a:gdLst/>
                <a:ahLst/>
                <a:cxnLst/>
                <a:rect l="l" t="t" r="r" b="b"/>
                <a:pathLst>
                  <a:path w="557" h="669" extrusionOk="0">
                    <a:moveTo>
                      <a:pt x="244" y="1"/>
                    </a:moveTo>
                    <a:cubicBezTo>
                      <a:pt x="216" y="1"/>
                      <a:pt x="185" y="7"/>
                      <a:pt x="150" y="18"/>
                    </a:cubicBezTo>
                    <a:cubicBezTo>
                      <a:pt x="96" y="32"/>
                      <a:pt x="55" y="59"/>
                      <a:pt x="42" y="99"/>
                    </a:cubicBezTo>
                    <a:cubicBezTo>
                      <a:pt x="15" y="140"/>
                      <a:pt x="1" y="195"/>
                      <a:pt x="28" y="235"/>
                    </a:cubicBezTo>
                    <a:cubicBezTo>
                      <a:pt x="42" y="303"/>
                      <a:pt x="109" y="370"/>
                      <a:pt x="232" y="412"/>
                    </a:cubicBezTo>
                    <a:cubicBezTo>
                      <a:pt x="299" y="452"/>
                      <a:pt x="340" y="466"/>
                      <a:pt x="353" y="493"/>
                    </a:cubicBezTo>
                    <a:lnTo>
                      <a:pt x="136" y="560"/>
                    </a:lnTo>
                    <a:lnTo>
                      <a:pt x="163" y="668"/>
                    </a:lnTo>
                    <a:lnTo>
                      <a:pt x="557" y="533"/>
                    </a:lnTo>
                    <a:cubicBezTo>
                      <a:pt x="543" y="506"/>
                      <a:pt x="530" y="479"/>
                      <a:pt x="489" y="439"/>
                    </a:cubicBezTo>
                    <a:cubicBezTo>
                      <a:pt x="462" y="412"/>
                      <a:pt x="407" y="384"/>
                      <a:pt x="313" y="343"/>
                    </a:cubicBezTo>
                    <a:cubicBezTo>
                      <a:pt x="218" y="289"/>
                      <a:pt x="150" y="249"/>
                      <a:pt x="136" y="208"/>
                    </a:cubicBezTo>
                    <a:cubicBezTo>
                      <a:pt x="123" y="153"/>
                      <a:pt x="136" y="126"/>
                      <a:pt x="190" y="113"/>
                    </a:cubicBezTo>
                    <a:cubicBezTo>
                      <a:pt x="205" y="106"/>
                      <a:pt x="218" y="103"/>
                      <a:pt x="229" y="103"/>
                    </a:cubicBezTo>
                    <a:cubicBezTo>
                      <a:pt x="259" y="103"/>
                      <a:pt x="279" y="128"/>
                      <a:pt x="299" y="168"/>
                    </a:cubicBezTo>
                    <a:lnTo>
                      <a:pt x="407" y="126"/>
                    </a:lnTo>
                    <a:cubicBezTo>
                      <a:pt x="368" y="39"/>
                      <a:pt x="316"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65;p21">
                <a:extLst>
                  <a:ext uri="{FF2B5EF4-FFF2-40B4-BE49-F238E27FC236}">
                    <a16:creationId xmlns:a16="http://schemas.microsoft.com/office/drawing/2014/main" xmlns="" id="{0FE5D741-DBDD-AA29-9B57-C556F241CD67}"/>
                  </a:ext>
                </a:extLst>
              </p:cNvPr>
              <p:cNvSpPr/>
              <p:nvPr/>
            </p:nvSpPr>
            <p:spPr>
              <a:xfrm>
                <a:off x="932873" y="3445227"/>
                <a:ext cx="721835" cy="642649"/>
              </a:xfrm>
              <a:custGeom>
                <a:avLst/>
                <a:gdLst/>
                <a:ahLst/>
                <a:cxnLst/>
                <a:rect l="l" t="t" r="r" b="b"/>
                <a:pathLst>
                  <a:path w="3254" h="2897" extrusionOk="0">
                    <a:moveTo>
                      <a:pt x="1624" y="0"/>
                    </a:moveTo>
                    <a:cubicBezTo>
                      <a:pt x="1472" y="0"/>
                      <a:pt x="1318" y="24"/>
                      <a:pt x="1166" y="76"/>
                    </a:cubicBezTo>
                    <a:cubicBezTo>
                      <a:pt x="407" y="320"/>
                      <a:pt x="1" y="1133"/>
                      <a:pt x="245" y="1892"/>
                    </a:cubicBezTo>
                    <a:cubicBezTo>
                      <a:pt x="453" y="2505"/>
                      <a:pt x="1023" y="2897"/>
                      <a:pt x="1635" y="2897"/>
                    </a:cubicBezTo>
                    <a:cubicBezTo>
                      <a:pt x="1780" y="2897"/>
                      <a:pt x="1929" y="2874"/>
                      <a:pt x="2075" y="2827"/>
                    </a:cubicBezTo>
                    <a:cubicBezTo>
                      <a:pt x="2834" y="2569"/>
                      <a:pt x="3253" y="1756"/>
                      <a:pt x="2996" y="997"/>
                    </a:cubicBezTo>
                    <a:cubicBezTo>
                      <a:pt x="2801" y="390"/>
                      <a:pt x="2233" y="0"/>
                      <a:pt x="16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66;p21">
                <a:extLst>
                  <a:ext uri="{FF2B5EF4-FFF2-40B4-BE49-F238E27FC236}">
                    <a16:creationId xmlns:a16="http://schemas.microsoft.com/office/drawing/2014/main" xmlns="" id="{1BAB5C74-5BC0-F841-016E-27EA1F1EE9BD}"/>
                  </a:ext>
                </a:extLst>
              </p:cNvPr>
              <p:cNvSpPr/>
              <p:nvPr/>
            </p:nvSpPr>
            <p:spPr>
              <a:xfrm>
                <a:off x="1254753" y="3611156"/>
                <a:ext cx="288823" cy="257991"/>
              </a:xfrm>
              <a:custGeom>
                <a:avLst/>
                <a:gdLst/>
                <a:ahLst/>
                <a:cxnLst/>
                <a:rect l="l" t="t" r="r" b="b"/>
                <a:pathLst>
                  <a:path w="1302" h="1163" extrusionOk="0">
                    <a:moveTo>
                      <a:pt x="649" y="0"/>
                    </a:moveTo>
                    <a:cubicBezTo>
                      <a:pt x="587" y="0"/>
                      <a:pt x="524" y="11"/>
                      <a:pt x="461" y="32"/>
                    </a:cubicBezTo>
                    <a:cubicBezTo>
                      <a:pt x="163" y="128"/>
                      <a:pt x="0" y="453"/>
                      <a:pt x="95" y="764"/>
                    </a:cubicBezTo>
                    <a:cubicBezTo>
                      <a:pt x="181" y="1002"/>
                      <a:pt x="406" y="1163"/>
                      <a:pt x="645" y="1163"/>
                    </a:cubicBezTo>
                    <a:cubicBezTo>
                      <a:pt x="705" y="1163"/>
                      <a:pt x="766" y="1153"/>
                      <a:pt x="827" y="1131"/>
                    </a:cubicBezTo>
                    <a:cubicBezTo>
                      <a:pt x="1139" y="1035"/>
                      <a:pt x="1301" y="710"/>
                      <a:pt x="1206" y="399"/>
                    </a:cubicBezTo>
                    <a:cubicBezTo>
                      <a:pt x="1120" y="161"/>
                      <a:pt x="895" y="0"/>
                      <a:pt x="6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67;p21">
                <a:extLst>
                  <a:ext uri="{FF2B5EF4-FFF2-40B4-BE49-F238E27FC236}">
                    <a16:creationId xmlns:a16="http://schemas.microsoft.com/office/drawing/2014/main" xmlns="" id="{20400D92-2D01-4ADB-E362-37F252AC88AB}"/>
                  </a:ext>
                </a:extLst>
              </p:cNvPr>
              <p:cNvSpPr/>
              <p:nvPr/>
            </p:nvSpPr>
            <p:spPr>
              <a:xfrm>
                <a:off x="1341712" y="3668832"/>
                <a:ext cx="120454" cy="146853"/>
              </a:xfrm>
              <a:custGeom>
                <a:avLst/>
                <a:gdLst/>
                <a:ahLst/>
                <a:cxnLst/>
                <a:rect l="l" t="t" r="r" b="b"/>
                <a:pathLst>
                  <a:path w="543" h="662" extrusionOk="0">
                    <a:moveTo>
                      <a:pt x="284" y="311"/>
                    </a:moveTo>
                    <a:cubicBezTo>
                      <a:pt x="325" y="311"/>
                      <a:pt x="356" y="340"/>
                      <a:pt x="367" y="396"/>
                    </a:cubicBezTo>
                    <a:cubicBezTo>
                      <a:pt x="380" y="437"/>
                      <a:pt x="380" y="464"/>
                      <a:pt x="380" y="491"/>
                    </a:cubicBezTo>
                    <a:cubicBezTo>
                      <a:pt x="367" y="518"/>
                      <a:pt x="353" y="545"/>
                      <a:pt x="326" y="545"/>
                    </a:cubicBezTo>
                    <a:cubicBezTo>
                      <a:pt x="313" y="552"/>
                      <a:pt x="300" y="556"/>
                      <a:pt x="288" y="556"/>
                    </a:cubicBezTo>
                    <a:cubicBezTo>
                      <a:pt x="253" y="556"/>
                      <a:pt x="225" y="525"/>
                      <a:pt x="205" y="464"/>
                    </a:cubicBezTo>
                    <a:cubicBezTo>
                      <a:pt x="178" y="383"/>
                      <a:pt x="205" y="342"/>
                      <a:pt x="259" y="315"/>
                    </a:cubicBezTo>
                    <a:cubicBezTo>
                      <a:pt x="268" y="312"/>
                      <a:pt x="276" y="311"/>
                      <a:pt x="284" y="311"/>
                    </a:cubicBezTo>
                    <a:close/>
                    <a:moveTo>
                      <a:pt x="223" y="0"/>
                    </a:moveTo>
                    <a:cubicBezTo>
                      <a:pt x="195" y="0"/>
                      <a:pt x="166" y="6"/>
                      <a:pt x="136" y="16"/>
                    </a:cubicBezTo>
                    <a:cubicBezTo>
                      <a:pt x="42" y="43"/>
                      <a:pt x="1" y="125"/>
                      <a:pt x="15" y="233"/>
                    </a:cubicBezTo>
                    <a:lnTo>
                      <a:pt x="136" y="206"/>
                    </a:lnTo>
                    <a:cubicBezTo>
                      <a:pt x="123" y="152"/>
                      <a:pt x="136" y="125"/>
                      <a:pt x="178" y="112"/>
                    </a:cubicBezTo>
                    <a:cubicBezTo>
                      <a:pt x="184" y="110"/>
                      <a:pt x="191" y="109"/>
                      <a:pt x="198" y="109"/>
                    </a:cubicBezTo>
                    <a:cubicBezTo>
                      <a:pt x="245" y="109"/>
                      <a:pt x="291" y="154"/>
                      <a:pt x="326" y="260"/>
                    </a:cubicBezTo>
                    <a:cubicBezTo>
                      <a:pt x="297" y="240"/>
                      <a:pt x="267" y="228"/>
                      <a:pt x="237" y="228"/>
                    </a:cubicBezTo>
                    <a:cubicBezTo>
                      <a:pt x="226" y="228"/>
                      <a:pt x="215" y="230"/>
                      <a:pt x="205" y="233"/>
                    </a:cubicBezTo>
                    <a:cubicBezTo>
                      <a:pt x="151" y="260"/>
                      <a:pt x="109" y="287"/>
                      <a:pt x="96" y="342"/>
                    </a:cubicBezTo>
                    <a:cubicBezTo>
                      <a:pt x="69" y="396"/>
                      <a:pt x="69" y="450"/>
                      <a:pt x="96" y="504"/>
                    </a:cubicBezTo>
                    <a:cubicBezTo>
                      <a:pt x="109" y="558"/>
                      <a:pt x="136" y="600"/>
                      <a:pt x="191" y="627"/>
                    </a:cubicBezTo>
                    <a:cubicBezTo>
                      <a:pt x="217" y="652"/>
                      <a:pt x="254" y="662"/>
                      <a:pt x="295" y="662"/>
                    </a:cubicBezTo>
                    <a:cubicBezTo>
                      <a:pt x="318" y="662"/>
                      <a:pt x="343" y="659"/>
                      <a:pt x="367" y="654"/>
                    </a:cubicBezTo>
                    <a:cubicBezTo>
                      <a:pt x="503" y="600"/>
                      <a:pt x="543" y="477"/>
                      <a:pt x="476" y="260"/>
                    </a:cubicBezTo>
                    <a:cubicBezTo>
                      <a:pt x="421" y="87"/>
                      <a:pt x="332"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268;p21">
              <a:extLst>
                <a:ext uri="{FF2B5EF4-FFF2-40B4-BE49-F238E27FC236}">
                  <a16:creationId xmlns:a16="http://schemas.microsoft.com/office/drawing/2014/main" xmlns="" id="{BC759DE5-A7AB-959B-76BA-7D8824410BEC}"/>
                </a:ext>
              </a:extLst>
            </p:cNvPr>
            <p:cNvGrpSpPr/>
            <p:nvPr/>
          </p:nvGrpSpPr>
          <p:grpSpPr>
            <a:xfrm>
              <a:off x="5950987" y="4354947"/>
              <a:ext cx="1430829" cy="721692"/>
              <a:chOff x="3529809" y="3216883"/>
              <a:chExt cx="2084395" cy="1051342"/>
            </a:xfrm>
          </p:grpSpPr>
          <p:grpSp>
            <p:nvGrpSpPr>
              <p:cNvPr id="167" name="Google Shape;269;p21">
                <a:extLst>
                  <a:ext uri="{FF2B5EF4-FFF2-40B4-BE49-F238E27FC236}">
                    <a16:creationId xmlns:a16="http://schemas.microsoft.com/office/drawing/2014/main" xmlns="" id="{C350F681-C763-B728-C4DD-CE292B13D62F}"/>
                  </a:ext>
                </a:extLst>
              </p:cNvPr>
              <p:cNvGrpSpPr/>
              <p:nvPr/>
            </p:nvGrpSpPr>
            <p:grpSpPr>
              <a:xfrm rot="1322549" flipH="1">
                <a:off x="4794267" y="3439535"/>
                <a:ext cx="725875" cy="642648"/>
                <a:chOff x="3628295" y="2294028"/>
                <a:chExt cx="352187" cy="311806"/>
              </a:xfrm>
            </p:grpSpPr>
            <p:sp>
              <p:nvSpPr>
                <p:cNvPr id="177" name="Google Shape;270;p21">
                  <a:extLst>
                    <a:ext uri="{FF2B5EF4-FFF2-40B4-BE49-F238E27FC236}">
                      <a16:creationId xmlns:a16="http://schemas.microsoft.com/office/drawing/2014/main" xmlns="" id="{7F91D333-EBF0-ED67-B474-B181ABB71C02}"/>
                    </a:ext>
                  </a:extLst>
                </p:cNvPr>
                <p:cNvSpPr/>
                <p:nvPr/>
              </p:nvSpPr>
              <p:spPr>
                <a:xfrm>
                  <a:off x="3628295" y="2294028"/>
                  <a:ext cx="352187" cy="311806"/>
                </a:xfrm>
                <a:custGeom>
                  <a:avLst/>
                  <a:gdLst/>
                  <a:ahLst/>
                  <a:cxnLst/>
                  <a:rect l="l" t="t" r="r" b="b"/>
                  <a:pathLst>
                    <a:path w="3227" h="2857" extrusionOk="0">
                      <a:moveTo>
                        <a:pt x="1616" y="0"/>
                      </a:moveTo>
                      <a:cubicBezTo>
                        <a:pt x="1458" y="0"/>
                        <a:pt x="1297" y="26"/>
                        <a:pt x="1139" y="81"/>
                      </a:cubicBezTo>
                      <a:cubicBezTo>
                        <a:pt x="393" y="338"/>
                        <a:pt x="1" y="1165"/>
                        <a:pt x="258" y="1910"/>
                      </a:cubicBezTo>
                      <a:cubicBezTo>
                        <a:pt x="472" y="2489"/>
                        <a:pt x="1027" y="2857"/>
                        <a:pt x="1618" y="2857"/>
                      </a:cubicBezTo>
                      <a:cubicBezTo>
                        <a:pt x="1774" y="2857"/>
                        <a:pt x="1933" y="2831"/>
                        <a:pt x="2088" y="2777"/>
                      </a:cubicBezTo>
                      <a:cubicBezTo>
                        <a:pt x="2833" y="2506"/>
                        <a:pt x="3226" y="1693"/>
                        <a:pt x="2955" y="948"/>
                      </a:cubicBezTo>
                      <a:cubicBezTo>
                        <a:pt x="2752" y="360"/>
                        <a:pt x="2204" y="0"/>
                        <a:pt x="16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71;p21">
                  <a:extLst>
                    <a:ext uri="{FF2B5EF4-FFF2-40B4-BE49-F238E27FC236}">
                      <a16:creationId xmlns:a16="http://schemas.microsoft.com/office/drawing/2014/main" xmlns="" id="{3A344C56-1BC5-BCCF-299C-C92A4FD0B39B}"/>
                    </a:ext>
                  </a:extLst>
                </p:cNvPr>
                <p:cNvSpPr/>
                <p:nvPr/>
              </p:nvSpPr>
              <p:spPr>
                <a:xfrm>
                  <a:off x="3691923" y="2409058"/>
                  <a:ext cx="133148" cy="117323"/>
                </a:xfrm>
                <a:custGeom>
                  <a:avLst/>
                  <a:gdLst/>
                  <a:ahLst/>
                  <a:cxnLst/>
                  <a:rect l="l" t="t" r="r" b="b"/>
                  <a:pathLst>
                    <a:path w="1220" h="1075" extrusionOk="0">
                      <a:moveTo>
                        <a:pt x="604" y="1"/>
                      </a:moveTo>
                      <a:cubicBezTo>
                        <a:pt x="547" y="1"/>
                        <a:pt x="490" y="10"/>
                        <a:pt x="434" y="30"/>
                      </a:cubicBezTo>
                      <a:cubicBezTo>
                        <a:pt x="150" y="124"/>
                        <a:pt x="0" y="436"/>
                        <a:pt x="109" y="720"/>
                      </a:cubicBezTo>
                      <a:cubicBezTo>
                        <a:pt x="184" y="936"/>
                        <a:pt x="396" y="1075"/>
                        <a:pt x="616" y="1075"/>
                      </a:cubicBezTo>
                      <a:cubicBezTo>
                        <a:pt x="673" y="1075"/>
                        <a:pt x="731" y="1065"/>
                        <a:pt x="786" y="1046"/>
                      </a:cubicBezTo>
                      <a:cubicBezTo>
                        <a:pt x="1071" y="937"/>
                        <a:pt x="1220" y="639"/>
                        <a:pt x="1111" y="355"/>
                      </a:cubicBezTo>
                      <a:cubicBezTo>
                        <a:pt x="1037" y="140"/>
                        <a:pt x="824" y="1"/>
                        <a:pt x="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72;p21">
                  <a:extLst>
                    <a:ext uri="{FF2B5EF4-FFF2-40B4-BE49-F238E27FC236}">
                      <a16:creationId xmlns:a16="http://schemas.microsoft.com/office/drawing/2014/main" xmlns="" id="{F364B0B6-548B-07A6-59A7-CF5A5B6187D6}"/>
                    </a:ext>
                  </a:extLst>
                </p:cNvPr>
                <p:cNvSpPr/>
                <p:nvPr/>
              </p:nvSpPr>
              <p:spPr>
                <a:xfrm>
                  <a:off x="3739180" y="2437325"/>
                  <a:ext cx="37216" cy="65155"/>
                </a:xfrm>
                <a:custGeom>
                  <a:avLst/>
                  <a:gdLst/>
                  <a:ahLst/>
                  <a:cxnLst/>
                  <a:rect l="l" t="t" r="r" b="b"/>
                  <a:pathLst>
                    <a:path w="341" h="597" extrusionOk="0">
                      <a:moveTo>
                        <a:pt x="96" y="1"/>
                      </a:moveTo>
                      <a:lnTo>
                        <a:pt x="1" y="28"/>
                      </a:lnTo>
                      <a:lnTo>
                        <a:pt x="205" y="597"/>
                      </a:lnTo>
                      <a:lnTo>
                        <a:pt x="313" y="570"/>
                      </a:lnTo>
                      <a:lnTo>
                        <a:pt x="163" y="150"/>
                      </a:lnTo>
                      <a:lnTo>
                        <a:pt x="163" y="150"/>
                      </a:lnTo>
                      <a:cubicBezTo>
                        <a:pt x="218" y="177"/>
                        <a:pt x="272" y="190"/>
                        <a:pt x="340" y="190"/>
                      </a:cubicBezTo>
                      <a:lnTo>
                        <a:pt x="299" y="82"/>
                      </a:lnTo>
                      <a:cubicBezTo>
                        <a:pt x="205" y="82"/>
                        <a:pt x="136" y="55"/>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273;p21">
                <a:extLst>
                  <a:ext uri="{FF2B5EF4-FFF2-40B4-BE49-F238E27FC236}">
                    <a16:creationId xmlns:a16="http://schemas.microsoft.com/office/drawing/2014/main" xmlns="" id="{9314BE3B-C78F-0824-7F35-8194202E5980}"/>
                  </a:ext>
                </a:extLst>
              </p:cNvPr>
              <p:cNvGrpSpPr/>
              <p:nvPr/>
            </p:nvGrpSpPr>
            <p:grpSpPr>
              <a:xfrm rot="1343388">
                <a:off x="3556562" y="3444259"/>
                <a:ext cx="1218277" cy="123298"/>
                <a:chOff x="2958868" y="2518750"/>
                <a:chExt cx="1218295" cy="123300"/>
              </a:xfrm>
            </p:grpSpPr>
            <p:sp>
              <p:nvSpPr>
                <p:cNvPr id="174" name="Google Shape;274;p21">
                  <a:extLst>
                    <a:ext uri="{FF2B5EF4-FFF2-40B4-BE49-F238E27FC236}">
                      <a16:creationId xmlns:a16="http://schemas.microsoft.com/office/drawing/2014/main" xmlns="" id="{1B0C2D40-EFEC-383B-2A52-AC2BDA0B19DB}"/>
                    </a:ext>
                  </a:extLst>
                </p:cNvPr>
                <p:cNvSpPr/>
                <p:nvPr/>
              </p:nvSpPr>
              <p:spPr>
                <a:xfrm>
                  <a:off x="2958868" y="2548575"/>
                  <a:ext cx="1209300" cy="6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75;p21">
                  <a:extLst>
                    <a:ext uri="{FF2B5EF4-FFF2-40B4-BE49-F238E27FC236}">
                      <a16:creationId xmlns:a16="http://schemas.microsoft.com/office/drawing/2014/main" xmlns="" id="{3CCE0734-C470-7D05-B9AC-93369F175303}"/>
                    </a:ext>
                  </a:extLst>
                </p:cNvPr>
                <p:cNvSpPr/>
                <p:nvPr/>
              </p:nvSpPr>
              <p:spPr>
                <a:xfrm>
                  <a:off x="2965365" y="2518750"/>
                  <a:ext cx="1209325" cy="123300"/>
                </a:xfrm>
                <a:custGeom>
                  <a:avLst/>
                  <a:gdLst/>
                  <a:ahLst/>
                  <a:cxnLst/>
                  <a:rect l="l" t="t" r="r" b="b"/>
                  <a:pathLst>
                    <a:path w="60595" h="4932" extrusionOk="0">
                      <a:moveTo>
                        <a:pt x="60393" y="1107"/>
                      </a:moveTo>
                      <a:lnTo>
                        <a:pt x="0" y="0"/>
                      </a:lnTo>
                      <a:lnTo>
                        <a:pt x="0" y="4932"/>
                      </a:lnTo>
                      <a:lnTo>
                        <a:pt x="60595" y="4127"/>
                      </a:lnTo>
                      <a:close/>
                    </a:path>
                  </a:pathLst>
                </a:custGeom>
                <a:solidFill>
                  <a:schemeClr val="accent1"/>
                </a:solidFill>
                <a:ln>
                  <a:noFill/>
                </a:ln>
              </p:spPr>
              <p:txBody>
                <a:bodyPr/>
                <a:lstStyle/>
                <a:p>
                  <a:endParaRPr lang="x-none"/>
                </a:p>
              </p:txBody>
            </p:sp>
            <p:sp>
              <p:nvSpPr>
                <p:cNvPr id="176" name="Google Shape;276;p21">
                  <a:extLst>
                    <a:ext uri="{FF2B5EF4-FFF2-40B4-BE49-F238E27FC236}">
                      <a16:creationId xmlns:a16="http://schemas.microsoft.com/office/drawing/2014/main" xmlns="" id="{F9A6A35E-D95E-F8E8-5D02-A9ED14594D8E}"/>
                    </a:ext>
                  </a:extLst>
                </p:cNvPr>
                <p:cNvSpPr/>
                <p:nvPr/>
              </p:nvSpPr>
              <p:spPr>
                <a:xfrm>
                  <a:off x="4066438" y="2543925"/>
                  <a:ext cx="110725" cy="80525"/>
                </a:xfrm>
                <a:custGeom>
                  <a:avLst/>
                  <a:gdLst/>
                  <a:ahLst/>
                  <a:cxnLst/>
                  <a:rect l="l" t="t" r="r" b="b"/>
                  <a:pathLst>
                    <a:path w="4429" h="3221" extrusionOk="0">
                      <a:moveTo>
                        <a:pt x="0" y="0"/>
                      </a:moveTo>
                      <a:lnTo>
                        <a:pt x="0" y="3221"/>
                      </a:lnTo>
                      <a:lnTo>
                        <a:pt x="4429" y="3221"/>
                      </a:lnTo>
                      <a:lnTo>
                        <a:pt x="4429" y="100"/>
                      </a:lnTo>
                      <a:close/>
                    </a:path>
                  </a:pathLst>
                </a:custGeom>
                <a:solidFill>
                  <a:schemeClr val="accent6"/>
                </a:solidFill>
                <a:ln>
                  <a:noFill/>
                </a:ln>
              </p:spPr>
              <p:txBody>
                <a:bodyPr/>
                <a:lstStyle/>
                <a:p>
                  <a:endParaRPr lang="x-none"/>
                </a:p>
              </p:txBody>
            </p:sp>
          </p:grpSp>
          <p:cxnSp>
            <p:nvCxnSpPr>
              <p:cNvPr id="169" name="Google Shape;277;p21">
                <a:extLst>
                  <a:ext uri="{FF2B5EF4-FFF2-40B4-BE49-F238E27FC236}">
                    <a16:creationId xmlns:a16="http://schemas.microsoft.com/office/drawing/2014/main" xmlns="" id="{51F295A4-49C7-D291-7DD8-6C50D1B08EB9}"/>
                  </a:ext>
                </a:extLst>
              </p:cNvPr>
              <p:cNvCxnSpPr/>
              <p:nvPr/>
            </p:nvCxnSpPr>
            <p:spPr>
              <a:xfrm>
                <a:off x="3529809" y="4268225"/>
                <a:ext cx="1834500" cy="0"/>
              </a:xfrm>
              <a:prstGeom prst="straightConnector1">
                <a:avLst/>
              </a:prstGeom>
              <a:noFill/>
              <a:ln w="19050" cap="flat" cmpd="sng">
                <a:solidFill>
                  <a:schemeClr val="accent5"/>
                </a:solidFill>
                <a:prstDash val="solid"/>
                <a:round/>
                <a:headEnd type="none" w="med" len="med"/>
                <a:tailEnd type="triangle" w="med" len="med"/>
              </a:ln>
            </p:spPr>
          </p:cxnSp>
          <p:grpSp>
            <p:nvGrpSpPr>
              <p:cNvPr id="170" name="Google Shape;278;p21">
                <a:extLst>
                  <a:ext uri="{FF2B5EF4-FFF2-40B4-BE49-F238E27FC236}">
                    <a16:creationId xmlns:a16="http://schemas.microsoft.com/office/drawing/2014/main" xmlns="" id="{E5D9E63E-75A8-5DED-E7DC-33556D3B2D7A}"/>
                  </a:ext>
                </a:extLst>
              </p:cNvPr>
              <p:cNvGrpSpPr/>
              <p:nvPr/>
            </p:nvGrpSpPr>
            <p:grpSpPr>
              <a:xfrm rot="1507241">
                <a:off x="4347222" y="3459226"/>
                <a:ext cx="402422" cy="80693"/>
                <a:chOff x="6431850" y="2651225"/>
                <a:chExt cx="500700" cy="100400"/>
              </a:xfrm>
            </p:grpSpPr>
            <p:cxnSp>
              <p:nvCxnSpPr>
                <p:cNvPr id="171" name="Google Shape;279;p21">
                  <a:extLst>
                    <a:ext uri="{FF2B5EF4-FFF2-40B4-BE49-F238E27FC236}">
                      <a16:creationId xmlns:a16="http://schemas.microsoft.com/office/drawing/2014/main" xmlns="" id="{F0DB08F7-2230-8A2D-EAD2-EE02E6D4421B}"/>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172" name="Google Shape;280;p21">
                  <a:extLst>
                    <a:ext uri="{FF2B5EF4-FFF2-40B4-BE49-F238E27FC236}">
                      <a16:creationId xmlns:a16="http://schemas.microsoft.com/office/drawing/2014/main" xmlns="" id="{6DB994E9-B714-130C-4350-2A9F36D7EF1A}"/>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173" name="Google Shape;281;p21">
                  <a:extLst>
                    <a:ext uri="{FF2B5EF4-FFF2-40B4-BE49-F238E27FC236}">
                      <a16:creationId xmlns:a16="http://schemas.microsoft.com/office/drawing/2014/main" xmlns="" id="{A8AE4783-696D-0AC1-F4B8-000CD1CBC84E}"/>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80" name="Google Shape;282;p21">
              <a:extLst>
                <a:ext uri="{FF2B5EF4-FFF2-40B4-BE49-F238E27FC236}">
                  <a16:creationId xmlns:a16="http://schemas.microsoft.com/office/drawing/2014/main" xmlns="" id="{11FE32F5-ACA2-65C7-4F95-1ECD08C15E02}"/>
                </a:ext>
              </a:extLst>
            </p:cNvPr>
            <p:cNvGrpSpPr/>
            <p:nvPr/>
          </p:nvGrpSpPr>
          <p:grpSpPr>
            <a:xfrm>
              <a:off x="7282276" y="4513521"/>
              <a:ext cx="2114253" cy="568850"/>
              <a:chOff x="5746423" y="3447889"/>
              <a:chExt cx="3079988" cy="828686"/>
            </a:xfrm>
          </p:grpSpPr>
          <p:grpSp>
            <p:nvGrpSpPr>
              <p:cNvPr id="181" name="Google Shape;283;p21">
                <a:extLst>
                  <a:ext uri="{FF2B5EF4-FFF2-40B4-BE49-F238E27FC236}">
                    <a16:creationId xmlns:a16="http://schemas.microsoft.com/office/drawing/2014/main" xmlns="" id="{BB3D7E2A-5DEB-4CD3-C717-D6E3A7F472EA}"/>
                  </a:ext>
                </a:extLst>
              </p:cNvPr>
              <p:cNvGrpSpPr/>
              <p:nvPr/>
            </p:nvGrpSpPr>
            <p:grpSpPr>
              <a:xfrm>
                <a:off x="7018272" y="3447890"/>
                <a:ext cx="1356844" cy="642650"/>
                <a:chOff x="6952972" y="2261890"/>
                <a:chExt cx="1356844" cy="642650"/>
              </a:xfrm>
            </p:grpSpPr>
            <p:sp>
              <p:nvSpPr>
                <p:cNvPr id="196" name="Google Shape;284;p21">
                  <a:extLst>
                    <a:ext uri="{FF2B5EF4-FFF2-40B4-BE49-F238E27FC236}">
                      <a16:creationId xmlns:a16="http://schemas.microsoft.com/office/drawing/2014/main" xmlns="" id="{331F168B-C2C3-385C-B524-042A22A6576A}"/>
                    </a:ext>
                  </a:extLst>
                </p:cNvPr>
                <p:cNvSpPr/>
                <p:nvPr/>
              </p:nvSpPr>
              <p:spPr>
                <a:xfrm>
                  <a:off x="7580602" y="2261890"/>
                  <a:ext cx="729214" cy="642650"/>
                </a:xfrm>
                <a:custGeom>
                  <a:avLst/>
                  <a:gdLst/>
                  <a:ahLst/>
                  <a:cxnLst/>
                  <a:rect l="l" t="t" r="r" b="b"/>
                  <a:pathLst>
                    <a:path w="3471" h="3059" extrusionOk="0">
                      <a:moveTo>
                        <a:pt x="1735" y="0"/>
                      </a:moveTo>
                      <a:cubicBezTo>
                        <a:pt x="1135" y="0"/>
                        <a:pt x="572" y="360"/>
                        <a:pt x="326" y="943"/>
                      </a:cubicBezTo>
                      <a:cubicBezTo>
                        <a:pt x="1" y="1729"/>
                        <a:pt x="380" y="2624"/>
                        <a:pt x="1166" y="2949"/>
                      </a:cubicBezTo>
                      <a:cubicBezTo>
                        <a:pt x="1353" y="3024"/>
                        <a:pt x="1546" y="3059"/>
                        <a:pt x="1735" y="3059"/>
                      </a:cubicBezTo>
                      <a:cubicBezTo>
                        <a:pt x="2340" y="3059"/>
                        <a:pt x="2910" y="2698"/>
                        <a:pt x="3158" y="2109"/>
                      </a:cubicBezTo>
                      <a:cubicBezTo>
                        <a:pt x="3470" y="1323"/>
                        <a:pt x="3104" y="428"/>
                        <a:pt x="2318" y="117"/>
                      </a:cubicBezTo>
                      <a:cubicBezTo>
                        <a:pt x="2126" y="38"/>
                        <a:pt x="1929" y="0"/>
                        <a:pt x="17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85;p21">
                  <a:extLst>
                    <a:ext uri="{FF2B5EF4-FFF2-40B4-BE49-F238E27FC236}">
                      <a16:creationId xmlns:a16="http://schemas.microsoft.com/office/drawing/2014/main" xmlns="" id="{B02816E0-77F0-5A88-280E-94894360C3CD}"/>
                    </a:ext>
                  </a:extLst>
                </p:cNvPr>
                <p:cNvSpPr/>
                <p:nvPr/>
              </p:nvSpPr>
              <p:spPr>
                <a:xfrm>
                  <a:off x="7871159" y="2519032"/>
                  <a:ext cx="276265" cy="246220"/>
                </a:xfrm>
                <a:custGeom>
                  <a:avLst/>
                  <a:gdLst/>
                  <a:ahLst/>
                  <a:cxnLst/>
                  <a:rect l="l" t="t" r="r" b="b"/>
                  <a:pathLst>
                    <a:path w="1315" h="1172" extrusionOk="0">
                      <a:moveTo>
                        <a:pt x="656" y="0"/>
                      </a:moveTo>
                      <a:cubicBezTo>
                        <a:pt x="428" y="0"/>
                        <a:pt x="214" y="133"/>
                        <a:pt x="122" y="357"/>
                      </a:cubicBezTo>
                      <a:cubicBezTo>
                        <a:pt x="0" y="655"/>
                        <a:pt x="136" y="1007"/>
                        <a:pt x="434" y="1129"/>
                      </a:cubicBezTo>
                      <a:cubicBezTo>
                        <a:pt x="505" y="1158"/>
                        <a:pt x="578" y="1172"/>
                        <a:pt x="650" y="1172"/>
                      </a:cubicBezTo>
                      <a:cubicBezTo>
                        <a:pt x="881" y="1172"/>
                        <a:pt x="1099" y="1031"/>
                        <a:pt x="1193" y="804"/>
                      </a:cubicBezTo>
                      <a:cubicBezTo>
                        <a:pt x="1314" y="505"/>
                        <a:pt x="1179" y="167"/>
                        <a:pt x="881" y="45"/>
                      </a:cubicBezTo>
                      <a:cubicBezTo>
                        <a:pt x="807" y="15"/>
                        <a:pt x="730" y="0"/>
                        <a:pt x="6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86;p21">
                  <a:extLst>
                    <a:ext uri="{FF2B5EF4-FFF2-40B4-BE49-F238E27FC236}">
                      <a16:creationId xmlns:a16="http://schemas.microsoft.com/office/drawing/2014/main" xmlns="" id="{AEF0BA4C-AFE4-3AE2-4E64-C875A5DFE403}"/>
                    </a:ext>
                  </a:extLst>
                </p:cNvPr>
                <p:cNvSpPr/>
                <p:nvPr/>
              </p:nvSpPr>
              <p:spPr>
                <a:xfrm>
                  <a:off x="7953515" y="2574914"/>
                  <a:ext cx="114078" cy="137816"/>
                </a:xfrm>
                <a:custGeom>
                  <a:avLst/>
                  <a:gdLst/>
                  <a:ahLst/>
                  <a:cxnLst/>
                  <a:rect l="l" t="t" r="r" b="b"/>
                  <a:pathLst>
                    <a:path w="543" h="656" extrusionOk="0">
                      <a:moveTo>
                        <a:pt x="316" y="0"/>
                      </a:moveTo>
                      <a:cubicBezTo>
                        <a:pt x="295" y="0"/>
                        <a:pt x="276" y="4"/>
                        <a:pt x="259" y="10"/>
                      </a:cubicBezTo>
                      <a:cubicBezTo>
                        <a:pt x="204" y="23"/>
                        <a:pt x="177" y="64"/>
                        <a:pt x="163" y="104"/>
                      </a:cubicBezTo>
                      <a:cubicBezTo>
                        <a:pt x="136" y="158"/>
                        <a:pt x="150" y="212"/>
                        <a:pt x="190" y="267"/>
                      </a:cubicBezTo>
                      <a:cubicBezTo>
                        <a:pt x="178" y="265"/>
                        <a:pt x="165" y="263"/>
                        <a:pt x="154" y="263"/>
                      </a:cubicBezTo>
                      <a:cubicBezTo>
                        <a:pt x="93" y="263"/>
                        <a:pt x="51" y="294"/>
                        <a:pt x="28" y="362"/>
                      </a:cubicBezTo>
                      <a:cubicBezTo>
                        <a:pt x="1" y="416"/>
                        <a:pt x="1" y="470"/>
                        <a:pt x="28" y="525"/>
                      </a:cubicBezTo>
                      <a:cubicBezTo>
                        <a:pt x="55" y="579"/>
                        <a:pt x="96" y="619"/>
                        <a:pt x="150" y="633"/>
                      </a:cubicBezTo>
                      <a:cubicBezTo>
                        <a:pt x="182" y="649"/>
                        <a:pt x="213" y="655"/>
                        <a:pt x="242" y="655"/>
                      </a:cubicBezTo>
                      <a:cubicBezTo>
                        <a:pt x="263" y="655"/>
                        <a:pt x="282" y="652"/>
                        <a:pt x="299" y="646"/>
                      </a:cubicBezTo>
                      <a:cubicBezTo>
                        <a:pt x="353" y="633"/>
                        <a:pt x="394" y="592"/>
                        <a:pt x="421" y="552"/>
                      </a:cubicBezTo>
                      <a:lnTo>
                        <a:pt x="313" y="483"/>
                      </a:lnTo>
                      <a:cubicBezTo>
                        <a:pt x="283" y="523"/>
                        <a:pt x="253" y="548"/>
                        <a:pt x="223" y="548"/>
                      </a:cubicBezTo>
                      <a:cubicBezTo>
                        <a:pt x="212" y="548"/>
                        <a:pt x="201" y="545"/>
                        <a:pt x="190" y="538"/>
                      </a:cubicBezTo>
                      <a:cubicBezTo>
                        <a:pt x="163" y="525"/>
                        <a:pt x="150" y="511"/>
                        <a:pt x="136" y="483"/>
                      </a:cubicBezTo>
                      <a:cubicBezTo>
                        <a:pt x="136" y="456"/>
                        <a:pt x="136" y="429"/>
                        <a:pt x="150" y="402"/>
                      </a:cubicBezTo>
                      <a:cubicBezTo>
                        <a:pt x="150" y="375"/>
                        <a:pt x="163" y="362"/>
                        <a:pt x="190" y="348"/>
                      </a:cubicBezTo>
                      <a:cubicBezTo>
                        <a:pt x="204" y="341"/>
                        <a:pt x="214" y="338"/>
                        <a:pt x="225" y="338"/>
                      </a:cubicBezTo>
                      <a:cubicBezTo>
                        <a:pt x="235" y="338"/>
                        <a:pt x="245" y="341"/>
                        <a:pt x="259" y="348"/>
                      </a:cubicBezTo>
                      <a:cubicBezTo>
                        <a:pt x="272" y="348"/>
                        <a:pt x="299" y="362"/>
                        <a:pt x="313" y="375"/>
                      </a:cubicBezTo>
                      <a:lnTo>
                        <a:pt x="340" y="267"/>
                      </a:lnTo>
                      <a:cubicBezTo>
                        <a:pt x="272" y="239"/>
                        <a:pt x="259" y="212"/>
                        <a:pt x="272" y="158"/>
                      </a:cubicBezTo>
                      <a:cubicBezTo>
                        <a:pt x="290" y="122"/>
                        <a:pt x="308" y="104"/>
                        <a:pt x="330" y="104"/>
                      </a:cubicBezTo>
                      <a:cubicBezTo>
                        <a:pt x="341" y="104"/>
                        <a:pt x="353" y="109"/>
                        <a:pt x="367" y="118"/>
                      </a:cubicBezTo>
                      <a:cubicBezTo>
                        <a:pt x="407" y="131"/>
                        <a:pt x="434" y="172"/>
                        <a:pt x="407" y="226"/>
                      </a:cubicBezTo>
                      <a:lnTo>
                        <a:pt x="530" y="254"/>
                      </a:lnTo>
                      <a:cubicBezTo>
                        <a:pt x="543" y="131"/>
                        <a:pt x="503" y="64"/>
                        <a:pt x="407" y="23"/>
                      </a:cubicBezTo>
                      <a:cubicBezTo>
                        <a:pt x="376" y="7"/>
                        <a:pt x="344"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87;p21">
                  <a:extLst>
                    <a:ext uri="{FF2B5EF4-FFF2-40B4-BE49-F238E27FC236}">
                      <a16:creationId xmlns:a16="http://schemas.microsoft.com/office/drawing/2014/main" xmlns="" id="{0DCBC830-169F-42A4-CBFB-9E93925E9AB6}"/>
                    </a:ext>
                  </a:extLst>
                </p:cNvPr>
                <p:cNvSpPr/>
                <p:nvPr/>
              </p:nvSpPr>
              <p:spPr>
                <a:xfrm>
                  <a:off x="6952972" y="2289201"/>
                  <a:ext cx="677952" cy="615339"/>
                </a:xfrm>
                <a:custGeom>
                  <a:avLst/>
                  <a:gdLst/>
                  <a:ahLst/>
                  <a:cxnLst/>
                  <a:rect l="l" t="t" r="r" b="b"/>
                  <a:pathLst>
                    <a:path w="3227" h="2929" extrusionOk="0">
                      <a:moveTo>
                        <a:pt x="1610" y="1"/>
                      </a:moveTo>
                      <a:cubicBezTo>
                        <a:pt x="949" y="1"/>
                        <a:pt x="352" y="454"/>
                        <a:pt x="190" y="1126"/>
                      </a:cubicBezTo>
                      <a:cubicBezTo>
                        <a:pt x="0" y="1912"/>
                        <a:pt x="488" y="2698"/>
                        <a:pt x="1274" y="2888"/>
                      </a:cubicBezTo>
                      <a:cubicBezTo>
                        <a:pt x="1389" y="2915"/>
                        <a:pt x="1504" y="2928"/>
                        <a:pt x="1617" y="2928"/>
                      </a:cubicBezTo>
                      <a:cubicBezTo>
                        <a:pt x="2277" y="2928"/>
                        <a:pt x="2874" y="2475"/>
                        <a:pt x="3036" y="1803"/>
                      </a:cubicBezTo>
                      <a:cubicBezTo>
                        <a:pt x="3226" y="1017"/>
                        <a:pt x="2738" y="231"/>
                        <a:pt x="1952" y="41"/>
                      </a:cubicBezTo>
                      <a:cubicBezTo>
                        <a:pt x="1837" y="14"/>
                        <a:pt x="1723" y="1"/>
                        <a:pt x="16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88;p21">
                  <a:extLst>
                    <a:ext uri="{FF2B5EF4-FFF2-40B4-BE49-F238E27FC236}">
                      <a16:creationId xmlns:a16="http://schemas.microsoft.com/office/drawing/2014/main" xmlns="" id="{642F0BAC-396B-1A70-B8EB-37087B788F54}"/>
                    </a:ext>
                  </a:extLst>
                </p:cNvPr>
                <p:cNvSpPr/>
                <p:nvPr/>
              </p:nvSpPr>
              <p:spPr>
                <a:xfrm>
                  <a:off x="7266219" y="2459789"/>
                  <a:ext cx="256517" cy="234035"/>
                </a:xfrm>
                <a:custGeom>
                  <a:avLst/>
                  <a:gdLst/>
                  <a:ahLst/>
                  <a:cxnLst/>
                  <a:rect l="l" t="t" r="r" b="b"/>
                  <a:pathLst>
                    <a:path w="1221" h="1114" extrusionOk="0">
                      <a:moveTo>
                        <a:pt x="616" y="1"/>
                      </a:moveTo>
                      <a:cubicBezTo>
                        <a:pt x="362" y="1"/>
                        <a:pt x="126" y="167"/>
                        <a:pt x="68" y="422"/>
                      </a:cubicBezTo>
                      <a:cubicBezTo>
                        <a:pt x="0" y="720"/>
                        <a:pt x="176" y="1031"/>
                        <a:pt x="474" y="1100"/>
                      </a:cubicBezTo>
                      <a:cubicBezTo>
                        <a:pt x="519" y="1109"/>
                        <a:pt x="563" y="1114"/>
                        <a:pt x="606" y="1114"/>
                      </a:cubicBezTo>
                      <a:cubicBezTo>
                        <a:pt x="867" y="1114"/>
                        <a:pt x="1094" y="947"/>
                        <a:pt x="1152" y="679"/>
                      </a:cubicBezTo>
                      <a:cubicBezTo>
                        <a:pt x="1220" y="381"/>
                        <a:pt x="1043" y="83"/>
                        <a:pt x="745" y="16"/>
                      </a:cubicBezTo>
                      <a:cubicBezTo>
                        <a:pt x="702" y="6"/>
                        <a:pt x="659" y="1"/>
                        <a:pt x="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89;p21">
                  <a:extLst>
                    <a:ext uri="{FF2B5EF4-FFF2-40B4-BE49-F238E27FC236}">
                      <a16:creationId xmlns:a16="http://schemas.microsoft.com/office/drawing/2014/main" xmlns="" id="{32BAACB3-8A18-CC31-184B-F13EB17099B6}"/>
                    </a:ext>
                  </a:extLst>
                </p:cNvPr>
                <p:cNvSpPr/>
                <p:nvPr/>
              </p:nvSpPr>
              <p:spPr>
                <a:xfrm>
                  <a:off x="7345844" y="2509158"/>
                  <a:ext cx="102733" cy="133194"/>
                </a:xfrm>
                <a:custGeom>
                  <a:avLst/>
                  <a:gdLst/>
                  <a:ahLst/>
                  <a:cxnLst/>
                  <a:rect l="l" t="t" r="r" b="b"/>
                  <a:pathLst>
                    <a:path w="489" h="634" extrusionOk="0">
                      <a:moveTo>
                        <a:pt x="268" y="89"/>
                      </a:moveTo>
                      <a:cubicBezTo>
                        <a:pt x="278" y="89"/>
                        <a:pt x="288" y="90"/>
                        <a:pt x="299" y="92"/>
                      </a:cubicBezTo>
                      <a:cubicBezTo>
                        <a:pt x="353" y="106"/>
                        <a:pt x="366" y="146"/>
                        <a:pt x="353" y="214"/>
                      </a:cubicBezTo>
                      <a:cubicBezTo>
                        <a:pt x="341" y="271"/>
                        <a:pt x="311" y="299"/>
                        <a:pt x="270" y="299"/>
                      </a:cubicBezTo>
                      <a:cubicBezTo>
                        <a:pt x="262" y="299"/>
                        <a:pt x="254" y="298"/>
                        <a:pt x="245" y="296"/>
                      </a:cubicBezTo>
                      <a:cubicBezTo>
                        <a:pt x="218" y="281"/>
                        <a:pt x="204" y="268"/>
                        <a:pt x="191" y="254"/>
                      </a:cubicBezTo>
                      <a:cubicBezTo>
                        <a:pt x="176" y="227"/>
                        <a:pt x="176" y="200"/>
                        <a:pt x="176" y="173"/>
                      </a:cubicBezTo>
                      <a:cubicBezTo>
                        <a:pt x="188" y="117"/>
                        <a:pt x="218" y="89"/>
                        <a:pt x="268" y="89"/>
                      </a:cubicBezTo>
                      <a:close/>
                      <a:moveTo>
                        <a:pt x="189" y="385"/>
                      </a:moveTo>
                      <a:cubicBezTo>
                        <a:pt x="198" y="385"/>
                        <a:pt x="208" y="387"/>
                        <a:pt x="218" y="390"/>
                      </a:cubicBezTo>
                      <a:cubicBezTo>
                        <a:pt x="272" y="404"/>
                        <a:pt x="285" y="431"/>
                        <a:pt x="272" y="485"/>
                      </a:cubicBezTo>
                      <a:cubicBezTo>
                        <a:pt x="258" y="525"/>
                        <a:pt x="231" y="539"/>
                        <a:pt x="191" y="539"/>
                      </a:cubicBezTo>
                      <a:cubicBezTo>
                        <a:pt x="136" y="525"/>
                        <a:pt x="122" y="498"/>
                        <a:pt x="122" y="444"/>
                      </a:cubicBezTo>
                      <a:cubicBezTo>
                        <a:pt x="133" y="403"/>
                        <a:pt x="159" y="385"/>
                        <a:pt x="189" y="385"/>
                      </a:cubicBezTo>
                      <a:close/>
                      <a:moveTo>
                        <a:pt x="238" y="1"/>
                      </a:moveTo>
                      <a:cubicBezTo>
                        <a:pt x="214" y="1"/>
                        <a:pt x="191" y="4"/>
                        <a:pt x="163" y="10"/>
                      </a:cubicBezTo>
                      <a:cubicBezTo>
                        <a:pt x="109" y="37"/>
                        <a:pt x="82" y="79"/>
                        <a:pt x="68" y="146"/>
                      </a:cubicBezTo>
                      <a:cubicBezTo>
                        <a:pt x="55" y="214"/>
                        <a:pt x="68" y="281"/>
                        <a:pt x="136" y="323"/>
                      </a:cubicBezTo>
                      <a:cubicBezTo>
                        <a:pt x="68" y="336"/>
                        <a:pt x="28" y="363"/>
                        <a:pt x="14" y="431"/>
                      </a:cubicBezTo>
                      <a:cubicBezTo>
                        <a:pt x="1" y="471"/>
                        <a:pt x="14" y="512"/>
                        <a:pt x="41" y="552"/>
                      </a:cubicBezTo>
                      <a:cubicBezTo>
                        <a:pt x="68" y="594"/>
                        <a:pt x="109" y="621"/>
                        <a:pt x="163" y="634"/>
                      </a:cubicBezTo>
                      <a:cubicBezTo>
                        <a:pt x="204" y="634"/>
                        <a:pt x="258" y="634"/>
                        <a:pt x="299" y="621"/>
                      </a:cubicBezTo>
                      <a:cubicBezTo>
                        <a:pt x="339" y="607"/>
                        <a:pt x="366" y="567"/>
                        <a:pt x="380" y="512"/>
                      </a:cubicBezTo>
                      <a:cubicBezTo>
                        <a:pt x="393" y="458"/>
                        <a:pt x="380" y="404"/>
                        <a:pt x="326" y="363"/>
                      </a:cubicBezTo>
                      <a:cubicBezTo>
                        <a:pt x="407" y="350"/>
                        <a:pt x="447" y="309"/>
                        <a:pt x="475" y="241"/>
                      </a:cubicBezTo>
                      <a:cubicBezTo>
                        <a:pt x="489" y="187"/>
                        <a:pt x="475" y="133"/>
                        <a:pt x="447" y="92"/>
                      </a:cubicBezTo>
                      <a:cubicBezTo>
                        <a:pt x="420" y="52"/>
                        <a:pt x="380" y="24"/>
                        <a:pt x="312" y="10"/>
                      </a:cubicBezTo>
                      <a:cubicBezTo>
                        <a:pt x="285" y="4"/>
                        <a:pt x="261" y="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290;p21">
                <a:extLst>
                  <a:ext uri="{FF2B5EF4-FFF2-40B4-BE49-F238E27FC236}">
                    <a16:creationId xmlns:a16="http://schemas.microsoft.com/office/drawing/2014/main" xmlns="" id="{7CD32F57-3E2B-F925-A2F1-D1A0C21CCB98}"/>
                  </a:ext>
                </a:extLst>
              </p:cNvPr>
              <p:cNvGrpSpPr/>
              <p:nvPr/>
            </p:nvGrpSpPr>
            <p:grpSpPr>
              <a:xfrm rot="10800000">
                <a:off x="6148825" y="3447889"/>
                <a:ext cx="725892" cy="642663"/>
                <a:chOff x="3628295" y="2294028"/>
                <a:chExt cx="352187" cy="311806"/>
              </a:xfrm>
            </p:grpSpPr>
            <p:sp>
              <p:nvSpPr>
                <p:cNvPr id="193" name="Google Shape;291;p21">
                  <a:extLst>
                    <a:ext uri="{FF2B5EF4-FFF2-40B4-BE49-F238E27FC236}">
                      <a16:creationId xmlns:a16="http://schemas.microsoft.com/office/drawing/2014/main" xmlns="" id="{E03BB009-AF42-8931-1CD6-C1663E30E309}"/>
                    </a:ext>
                  </a:extLst>
                </p:cNvPr>
                <p:cNvSpPr/>
                <p:nvPr/>
              </p:nvSpPr>
              <p:spPr>
                <a:xfrm>
                  <a:off x="3628295" y="2294028"/>
                  <a:ext cx="352187" cy="311806"/>
                </a:xfrm>
                <a:custGeom>
                  <a:avLst/>
                  <a:gdLst/>
                  <a:ahLst/>
                  <a:cxnLst/>
                  <a:rect l="l" t="t" r="r" b="b"/>
                  <a:pathLst>
                    <a:path w="3227" h="2857" extrusionOk="0">
                      <a:moveTo>
                        <a:pt x="1616" y="0"/>
                      </a:moveTo>
                      <a:cubicBezTo>
                        <a:pt x="1458" y="0"/>
                        <a:pt x="1297" y="26"/>
                        <a:pt x="1139" y="81"/>
                      </a:cubicBezTo>
                      <a:cubicBezTo>
                        <a:pt x="393" y="338"/>
                        <a:pt x="1" y="1165"/>
                        <a:pt x="258" y="1910"/>
                      </a:cubicBezTo>
                      <a:cubicBezTo>
                        <a:pt x="472" y="2489"/>
                        <a:pt x="1027" y="2857"/>
                        <a:pt x="1618" y="2857"/>
                      </a:cubicBezTo>
                      <a:cubicBezTo>
                        <a:pt x="1774" y="2857"/>
                        <a:pt x="1933" y="2831"/>
                        <a:pt x="2088" y="2777"/>
                      </a:cubicBezTo>
                      <a:cubicBezTo>
                        <a:pt x="2833" y="2506"/>
                        <a:pt x="3226" y="1693"/>
                        <a:pt x="2955" y="948"/>
                      </a:cubicBezTo>
                      <a:cubicBezTo>
                        <a:pt x="2752" y="360"/>
                        <a:pt x="2204" y="0"/>
                        <a:pt x="16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92;p21">
                  <a:extLst>
                    <a:ext uri="{FF2B5EF4-FFF2-40B4-BE49-F238E27FC236}">
                      <a16:creationId xmlns:a16="http://schemas.microsoft.com/office/drawing/2014/main" xmlns="" id="{749D4D68-9062-A636-8757-D22FB51A9455}"/>
                    </a:ext>
                  </a:extLst>
                </p:cNvPr>
                <p:cNvSpPr/>
                <p:nvPr/>
              </p:nvSpPr>
              <p:spPr>
                <a:xfrm>
                  <a:off x="3691923" y="2409058"/>
                  <a:ext cx="133148" cy="117323"/>
                </a:xfrm>
                <a:custGeom>
                  <a:avLst/>
                  <a:gdLst/>
                  <a:ahLst/>
                  <a:cxnLst/>
                  <a:rect l="l" t="t" r="r" b="b"/>
                  <a:pathLst>
                    <a:path w="1220" h="1075" extrusionOk="0">
                      <a:moveTo>
                        <a:pt x="604" y="1"/>
                      </a:moveTo>
                      <a:cubicBezTo>
                        <a:pt x="547" y="1"/>
                        <a:pt x="490" y="10"/>
                        <a:pt x="434" y="30"/>
                      </a:cubicBezTo>
                      <a:cubicBezTo>
                        <a:pt x="150" y="124"/>
                        <a:pt x="0" y="436"/>
                        <a:pt x="109" y="720"/>
                      </a:cubicBezTo>
                      <a:cubicBezTo>
                        <a:pt x="184" y="936"/>
                        <a:pt x="396" y="1075"/>
                        <a:pt x="616" y="1075"/>
                      </a:cubicBezTo>
                      <a:cubicBezTo>
                        <a:pt x="673" y="1075"/>
                        <a:pt x="731" y="1065"/>
                        <a:pt x="786" y="1046"/>
                      </a:cubicBezTo>
                      <a:cubicBezTo>
                        <a:pt x="1071" y="937"/>
                        <a:pt x="1220" y="639"/>
                        <a:pt x="1111" y="355"/>
                      </a:cubicBezTo>
                      <a:cubicBezTo>
                        <a:pt x="1037" y="140"/>
                        <a:pt x="824" y="1"/>
                        <a:pt x="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93;p21">
                  <a:extLst>
                    <a:ext uri="{FF2B5EF4-FFF2-40B4-BE49-F238E27FC236}">
                      <a16:creationId xmlns:a16="http://schemas.microsoft.com/office/drawing/2014/main" xmlns="" id="{DEE2467D-3857-5022-00F6-76D3B2B16394}"/>
                    </a:ext>
                  </a:extLst>
                </p:cNvPr>
                <p:cNvSpPr/>
                <p:nvPr/>
              </p:nvSpPr>
              <p:spPr>
                <a:xfrm>
                  <a:off x="3739180" y="2437325"/>
                  <a:ext cx="37216" cy="65155"/>
                </a:xfrm>
                <a:custGeom>
                  <a:avLst/>
                  <a:gdLst/>
                  <a:ahLst/>
                  <a:cxnLst/>
                  <a:rect l="l" t="t" r="r" b="b"/>
                  <a:pathLst>
                    <a:path w="341" h="597" extrusionOk="0">
                      <a:moveTo>
                        <a:pt x="96" y="1"/>
                      </a:moveTo>
                      <a:lnTo>
                        <a:pt x="1" y="28"/>
                      </a:lnTo>
                      <a:lnTo>
                        <a:pt x="205" y="597"/>
                      </a:lnTo>
                      <a:lnTo>
                        <a:pt x="313" y="570"/>
                      </a:lnTo>
                      <a:lnTo>
                        <a:pt x="163" y="150"/>
                      </a:lnTo>
                      <a:lnTo>
                        <a:pt x="163" y="150"/>
                      </a:lnTo>
                      <a:cubicBezTo>
                        <a:pt x="218" y="177"/>
                        <a:pt x="272" y="190"/>
                        <a:pt x="340" y="190"/>
                      </a:cubicBezTo>
                      <a:lnTo>
                        <a:pt x="299" y="82"/>
                      </a:lnTo>
                      <a:cubicBezTo>
                        <a:pt x="205" y="82"/>
                        <a:pt x="136" y="55"/>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3" name="Google Shape;294;p21">
                <a:extLst>
                  <a:ext uri="{FF2B5EF4-FFF2-40B4-BE49-F238E27FC236}">
                    <a16:creationId xmlns:a16="http://schemas.microsoft.com/office/drawing/2014/main" xmlns="" id="{51C2EF47-71BD-9AA0-2195-5B5B4AD303C6}"/>
                  </a:ext>
                </a:extLst>
              </p:cNvPr>
              <p:cNvCxnSpPr/>
              <p:nvPr/>
            </p:nvCxnSpPr>
            <p:spPr>
              <a:xfrm>
                <a:off x="6061125" y="4276575"/>
                <a:ext cx="813600" cy="0"/>
              </a:xfrm>
              <a:prstGeom prst="straightConnector1">
                <a:avLst/>
              </a:prstGeom>
              <a:noFill/>
              <a:ln w="19050" cap="flat" cmpd="sng">
                <a:solidFill>
                  <a:schemeClr val="accent5"/>
                </a:solidFill>
                <a:prstDash val="solid"/>
                <a:round/>
                <a:headEnd type="none" w="med" len="med"/>
                <a:tailEnd type="triangle" w="med" len="med"/>
              </a:ln>
            </p:spPr>
          </p:cxnSp>
          <p:cxnSp>
            <p:nvCxnSpPr>
              <p:cNvPr id="184" name="Google Shape;295;p21">
                <a:extLst>
                  <a:ext uri="{FF2B5EF4-FFF2-40B4-BE49-F238E27FC236}">
                    <a16:creationId xmlns:a16="http://schemas.microsoft.com/office/drawing/2014/main" xmlns="" id="{79D13722-D5B6-3544-B64B-7C220C34F53A}"/>
                  </a:ext>
                </a:extLst>
              </p:cNvPr>
              <p:cNvCxnSpPr/>
              <p:nvPr/>
            </p:nvCxnSpPr>
            <p:spPr>
              <a:xfrm rot="10800000">
                <a:off x="7124975" y="4276575"/>
                <a:ext cx="1209300" cy="0"/>
              </a:xfrm>
              <a:prstGeom prst="straightConnector1">
                <a:avLst/>
              </a:prstGeom>
              <a:noFill/>
              <a:ln w="19050" cap="flat" cmpd="sng">
                <a:solidFill>
                  <a:schemeClr val="accent5"/>
                </a:solidFill>
                <a:prstDash val="solid"/>
                <a:round/>
                <a:headEnd type="none" w="med" len="med"/>
                <a:tailEnd type="triangle" w="med" len="med"/>
              </a:ln>
            </p:spPr>
          </p:cxnSp>
          <p:grpSp>
            <p:nvGrpSpPr>
              <p:cNvPr id="185" name="Google Shape;296;p21">
                <a:extLst>
                  <a:ext uri="{FF2B5EF4-FFF2-40B4-BE49-F238E27FC236}">
                    <a16:creationId xmlns:a16="http://schemas.microsoft.com/office/drawing/2014/main" xmlns="" id="{CFA19030-DADB-A4BE-E129-65B062CF7A3A}"/>
                  </a:ext>
                </a:extLst>
              </p:cNvPr>
              <p:cNvGrpSpPr/>
              <p:nvPr/>
            </p:nvGrpSpPr>
            <p:grpSpPr>
              <a:xfrm>
                <a:off x="5746423" y="3735227"/>
                <a:ext cx="402413" cy="80691"/>
                <a:chOff x="6431850" y="2651225"/>
                <a:chExt cx="500700" cy="100400"/>
              </a:xfrm>
            </p:grpSpPr>
            <p:cxnSp>
              <p:nvCxnSpPr>
                <p:cNvPr id="190" name="Google Shape;297;p21">
                  <a:extLst>
                    <a:ext uri="{FF2B5EF4-FFF2-40B4-BE49-F238E27FC236}">
                      <a16:creationId xmlns:a16="http://schemas.microsoft.com/office/drawing/2014/main" xmlns="" id="{BBB84937-3EE9-9D92-8C59-35E0B27225CB}"/>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191" name="Google Shape;298;p21">
                  <a:extLst>
                    <a:ext uri="{FF2B5EF4-FFF2-40B4-BE49-F238E27FC236}">
                      <a16:creationId xmlns:a16="http://schemas.microsoft.com/office/drawing/2014/main" xmlns="" id="{30CC0D64-063E-BB7B-1614-56FAB25546A7}"/>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192" name="Google Shape;299;p21">
                  <a:extLst>
                    <a:ext uri="{FF2B5EF4-FFF2-40B4-BE49-F238E27FC236}">
                      <a16:creationId xmlns:a16="http://schemas.microsoft.com/office/drawing/2014/main" xmlns="" id="{A148E430-5819-289C-D2FF-D0F7BE3C7702}"/>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nvGrpSpPr>
              <p:cNvPr id="186" name="Google Shape;300;p21">
                <a:extLst>
                  <a:ext uri="{FF2B5EF4-FFF2-40B4-BE49-F238E27FC236}">
                    <a16:creationId xmlns:a16="http://schemas.microsoft.com/office/drawing/2014/main" xmlns="" id="{E83B898A-8B30-3EFC-818E-014E7CF21241}"/>
                  </a:ext>
                </a:extLst>
              </p:cNvPr>
              <p:cNvGrpSpPr/>
              <p:nvPr/>
            </p:nvGrpSpPr>
            <p:grpSpPr>
              <a:xfrm flipH="1">
                <a:off x="8423998" y="3735227"/>
                <a:ext cx="402413" cy="80691"/>
                <a:chOff x="6431850" y="2651225"/>
                <a:chExt cx="500700" cy="100400"/>
              </a:xfrm>
            </p:grpSpPr>
            <p:cxnSp>
              <p:nvCxnSpPr>
                <p:cNvPr id="187" name="Google Shape;301;p21">
                  <a:extLst>
                    <a:ext uri="{FF2B5EF4-FFF2-40B4-BE49-F238E27FC236}">
                      <a16:creationId xmlns:a16="http://schemas.microsoft.com/office/drawing/2014/main" xmlns="" id="{0EED83DC-0084-E769-0B6B-767643BCEA19}"/>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188" name="Google Shape;302;p21">
                  <a:extLst>
                    <a:ext uri="{FF2B5EF4-FFF2-40B4-BE49-F238E27FC236}">
                      <a16:creationId xmlns:a16="http://schemas.microsoft.com/office/drawing/2014/main" xmlns="" id="{1181C2C9-E747-83D7-70E6-18A68EEDBDEA}"/>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189" name="Google Shape;303;p21">
                  <a:extLst>
                    <a:ext uri="{FF2B5EF4-FFF2-40B4-BE49-F238E27FC236}">
                      <a16:creationId xmlns:a16="http://schemas.microsoft.com/office/drawing/2014/main" xmlns="" id="{0AC84F29-A6DA-2356-0A09-AEC2FE5479F1}"/>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4"/>
                                        </p:tgtEl>
                                        <p:attrNameLst>
                                          <p:attrName>style.visibility</p:attrName>
                                        </p:attrNameLst>
                                      </p:cBhvr>
                                      <p:to>
                                        <p:strVal val="visible"/>
                                      </p:to>
                                    </p:set>
                                    <p:anim calcmode="lin" valueType="num">
                                      <p:cBhvr additive="base">
                                        <p:cTn id="7" dur="1000" fill="hold"/>
                                        <p:tgtEl>
                                          <p:spTgt spid="204"/>
                                        </p:tgtEl>
                                        <p:attrNameLst>
                                          <p:attrName>ppt_x</p:attrName>
                                        </p:attrNameLst>
                                      </p:cBhvr>
                                      <p:tavLst>
                                        <p:tav tm="0">
                                          <p:val>
                                            <p:strVal val="#ppt_x"/>
                                          </p:val>
                                        </p:tav>
                                        <p:tav tm="100000">
                                          <p:val>
                                            <p:strVal val="#ppt_x"/>
                                          </p:val>
                                        </p:tav>
                                      </p:tavLst>
                                    </p:anim>
                                    <p:anim calcmode="lin" valueType="num">
                                      <p:cBhvr additive="base">
                                        <p:cTn id="8" dur="1000" fill="hold"/>
                                        <p:tgtEl>
                                          <p:spTgt spid="204"/>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ính cơ năng của bạn nhỏ ở vị trí B hình 2.3 trong hai trường hợ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49" y="101025"/>
            <a:ext cx="7034069" cy="4945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925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ính cơ năng của bạn nhỏ ở vị trí B hình 2.3 trong hai trường hợ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568" y="869953"/>
            <a:ext cx="4259696" cy="32760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49981" y="72735"/>
            <a:ext cx="3688773" cy="584775"/>
          </a:xfrm>
          <a:prstGeom prst="rect">
            <a:avLst/>
          </a:prstGeom>
          <a:solidFill>
            <a:srgbClr val="B6E8D0"/>
          </a:solidFill>
        </p:spPr>
        <p:txBody>
          <a:bodyPr wrap="square" rtlCol="0">
            <a:spAutoFit/>
          </a:bodyPr>
          <a:lstStyle/>
          <a:p>
            <a:pPr algn="ctr"/>
            <a:r>
              <a:rPr lang="en-US" sz="3200" b="1" smtClean="0">
                <a:solidFill>
                  <a:schemeClr val="accent1">
                    <a:lumMod val="75000"/>
                  </a:schemeClr>
                </a:solidFill>
                <a:latin typeface="Times New Roman" pitchFamily="18" charset="0"/>
                <a:cs typeface="Times New Roman" pitchFamily="18" charset="0"/>
              </a:rPr>
              <a:t>Trả lời câu hỏi</a:t>
            </a:r>
            <a:endParaRPr lang="en-US" sz="3200" b="1">
              <a:solidFill>
                <a:schemeClr val="accent1">
                  <a:lumMod val="75000"/>
                </a:schemeClr>
              </a:solidFill>
              <a:latin typeface="Times New Roman" pitchFamily="18" charset="0"/>
              <a:cs typeface="Times New Roman" pitchFamily="18" charset="0"/>
            </a:endParaRPr>
          </a:p>
        </p:txBody>
      </p:sp>
      <p:sp>
        <p:nvSpPr>
          <p:cNvPr id="3" name="TextBox 2"/>
          <p:cNvSpPr txBox="1"/>
          <p:nvPr/>
        </p:nvSpPr>
        <p:spPr>
          <a:xfrm>
            <a:off x="4675909" y="672524"/>
            <a:ext cx="4364182" cy="923330"/>
          </a:xfrm>
          <a:prstGeom prst="rect">
            <a:avLst/>
          </a:prstGeom>
          <a:noFill/>
        </p:spPr>
        <p:txBody>
          <a:bodyPr wrap="square" rtlCol="0">
            <a:spAutoFit/>
          </a:bodyPr>
          <a:lstStyle/>
          <a:p>
            <a:pPr algn="just"/>
            <a:r>
              <a:rPr lang="en-US" sz="1800" b="1" smtClean="0">
                <a:solidFill>
                  <a:schemeClr val="accent4">
                    <a:lumMod val="50000"/>
                  </a:schemeClr>
                </a:solidFill>
                <a:latin typeface="Times New Roman" pitchFamily="18" charset="0"/>
                <a:cs typeface="Times New Roman" pitchFamily="18" charset="0"/>
              </a:rPr>
              <a:t>Câu 1:</a:t>
            </a:r>
            <a:r>
              <a:rPr lang="en-US" sz="1800" smtClean="0">
                <a:latin typeface="Times New Roman" pitchFamily="18" charset="0"/>
                <a:cs typeface="Times New Roman" pitchFamily="18" charset="0"/>
              </a:rPr>
              <a:t> </a:t>
            </a:r>
            <a:r>
              <a:rPr lang="en-US" sz="1800" smtClean="0">
                <a:solidFill>
                  <a:schemeClr val="tx2">
                    <a:lumMod val="75000"/>
                  </a:schemeClr>
                </a:solidFill>
                <a:latin typeface="Times New Roman" pitchFamily="18" charset="0"/>
                <a:cs typeface="Times New Roman" pitchFamily="18" charset="0"/>
              </a:rPr>
              <a:t>Khi bạn nhỏ chuyển động từ vị trí A đến vị trí B, thế năng và động năng thay đổi như thế nào?</a:t>
            </a:r>
            <a:endParaRPr lang="en-US" sz="180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4686298" y="1510730"/>
            <a:ext cx="4353793" cy="1477328"/>
          </a:xfrm>
          <a:prstGeom prst="rect">
            <a:avLst/>
          </a:prstGeom>
          <a:noFill/>
        </p:spPr>
        <p:txBody>
          <a:bodyPr wrap="square" rtlCol="0">
            <a:spAutoFit/>
          </a:bodyPr>
          <a:lstStyle/>
          <a:p>
            <a:pPr algn="just"/>
            <a:r>
              <a:rPr lang="en-US" sz="1800" smtClean="0">
                <a:latin typeface="Times New Roman" pitchFamily="18" charset="0"/>
                <a:cs typeface="Times New Roman" pitchFamily="18" charset="0"/>
              </a:rPr>
              <a:t> Khi bạn nhỏ chuyển động từ vị trí A đến vị trí B, thì độ cao của bạn nhỏ giảm dần nên thế năng giảm dần, đồng thời tốc độ của chuyển động tăng dần nên động năng tăng dần</a:t>
            </a:r>
            <a:endParaRPr lang="en-US" sz="1800">
              <a:latin typeface="Times New Roman" pitchFamily="18" charset="0"/>
              <a:cs typeface="Times New Roman" pitchFamily="18" charset="0"/>
            </a:endParaRPr>
          </a:p>
        </p:txBody>
      </p:sp>
      <p:sp>
        <p:nvSpPr>
          <p:cNvPr id="6" name="TextBox 5"/>
          <p:cNvSpPr txBox="1"/>
          <p:nvPr/>
        </p:nvSpPr>
        <p:spPr>
          <a:xfrm>
            <a:off x="4682831" y="2882342"/>
            <a:ext cx="4357260" cy="923330"/>
          </a:xfrm>
          <a:prstGeom prst="rect">
            <a:avLst/>
          </a:prstGeom>
          <a:noFill/>
        </p:spPr>
        <p:txBody>
          <a:bodyPr wrap="square" rtlCol="0">
            <a:spAutoFit/>
          </a:bodyPr>
          <a:lstStyle/>
          <a:p>
            <a:pPr algn="just"/>
            <a:r>
              <a:rPr lang="en-US" sz="1800" b="1" smtClean="0">
                <a:solidFill>
                  <a:schemeClr val="tx2">
                    <a:lumMod val="75000"/>
                  </a:schemeClr>
                </a:solidFill>
                <a:latin typeface="Times New Roman" pitchFamily="18" charset="0"/>
                <a:cs typeface="Times New Roman" pitchFamily="18" charset="0"/>
              </a:rPr>
              <a:t>Câu 2:</a:t>
            </a:r>
            <a:r>
              <a:rPr lang="en-US" sz="1800" smtClean="0">
                <a:latin typeface="Times New Roman" pitchFamily="18" charset="0"/>
                <a:cs typeface="Times New Roman" pitchFamily="18" charset="0"/>
              </a:rPr>
              <a:t> </a:t>
            </a:r>
            <a:r>
              <a:rPr lang="en-US" sz="1800" smtClean="0">
                <a:solidFill>
                  <a:schemeClr val="accent5">
                    <a:lumMod val="50000"/>
                  </a:schemeClr>
                </a:solidFill>
                <a:latin typeface="Times New Roman" pitchFamily="18" charset="0"/>
                <a:cs typeface="Times New Roman" pitchFamily="18" charset="0"/>
              </a:rPr>
              <a:t>Khi bạn nhỏ chuyển động từ vị trí B đến vị trí C, động năng và thế năng thay đổi như thế nào?</a:t>
            </a:r>
            <a:endParaRPr lang="en-US" sz="1800">
              <a:solidFill>
                <a:schemeClr val="accent5">
                  <a:lumMod val="50000"/>
                </a:schemeClr>
              </a:solidFill>
              <a:latin typeface="Times New Roman" pitchFamily="18" charset="0"/>
              <a:cs typeface="Times New Roman" pitchFamily="18" charset="0"/>
            </a:endParaRPr>
          </a:p>
        </p:txBody>
      </p:sp>
      <p:sp>
        <p:nvSpPr>
          <p:cNvPr id="8" name="TextBox 7"/>
          <p:cNvSpPr txBox="1"/>
          <p:nvPr/>
        </p:nvSpPr>
        <p:spPr>
          <a:xfrm>
            <a:off x="4686298" y="3772503"/>
            <a:ext cx="4353793" cy="1200329"/>
          </a:xfrm>
          <a:prstGeom prst="rect">
            <a:avLst/>
          </a:prstGeom>
          <a:noFill/>
        </p:spPr>
        <p:txBody>
          <a:bodyPr wrap="square" rtlCol="0">
            <a:spAutoFit/>
          </a:bodyPr>
          <a:lstStyle/>
          <a:p>
            <a:pPr algn="just"/>
            <a:r>
              <a:rPr lang="en-US" sz="1800" smtClean="0">
                <a:latin typeface="Times New Roman" pitchFamily="18" charset="0"/>
                <a:cs typeface="Times New Roman" pitchFamily="18" charset="0"/>
              </a:rPr>
              <a:t>Khi bạn nhỏ chuyển động từ vị trí B đến vị trí C, thì độ cao của bạn ấy tăng dần nên thế năng tăng dần, đồng thời tốc độ của chuyển động giảm dần nên động năng giảm dần</a:t>
            </a:r>
            <a:endParaRPr lang="en-US" sz="1800">
              <a:latin typeface="Times New Roman" pitchFamily="18" charset="0"/>
              <a:cs typeface="Times New Roman" pitchFamily="18" charset="0"/>
            </a:endParaRPr>
          </a:p>
        </p:txBody>
      </p:sp>
      <p:sp>
        <p:nvSpPr>
          <p:cNvPr id="11" name="Right Arrow 10"/>
          <p:cNvSpPr/>
          <p:nvPr/>
        </p:nvSpPr>
        <p:spPr>
          <a:xfrm>
            <a:off x="4343400" y="1595854"/>
            <a:ext cx="342898" cy="2121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4371108" y="3836845"/>
            <a:ext cx="342898" cy="2121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559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1"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0165" y="155863"/>
            <a:ext cx="4526972" cy="461665"/>
          </a:xfrm>
          <a:prstGeom prst="rect">
            <a:avLst/>
          </a:prstGeom>
          <a:solidFill>
            <a:schemeClr val="accent5">
              <a:lumMod val="40000"/>
              <a:lumOff val="60000"/>
            </a:schemeClr>
          </a:solidFill>
        </p:spPr>
        <p:txBody>
          <a:bodyPr wrap="square" rtlCol="0">
            <a:spAutoFit/>
          </a:bodyPr>
          <a:lstStyle/>
          <a:p>
            <a:r>
              <a:rPr lang="en-US" sz="2400" b="1">
                <a:latin typeface="Times New Roman" pitchFamily="18" charset="0"/>
                <a:cs typeface="Times New Roman" pitchFamily="18" charset="0"/>
              </a:rPr>
              <a:t>Bài </a:t>
            </a:r>
            <a:r>
              <a:rPr lang="en-US" sz="2400" b="1" smtClean="0">
                <a:latin typeface="Times New Roman" pitchFamily="18" charset="0"/>
                <a:cs typeface="Times New Roman" pitchFamily="18" charset="0"/>
              </a:rPr>
              <a:t>luyện tập 1: </a:t>
            </a:r>
            <a:r>
              <a:rPr lang="en-US" sz="2400" i="1">
                <a:latin typeface="Times New Roman" pitchFamily="18" charset="0"/>
                <a:cs typeface="Times New Roman" pitchFamily="18" charset="0"/>
              </a:rPr>
              <a:t>(bài 3 gsk/ 16)</a:t>
            </a:r>
            <a:endParaRPr lang="en-US" i="1">
              <a:latin typeface="Times New Roman" pitchFamily="18" charset="0"/>
              <a:cs typeface="Times New Roman" pitchFamily="18" charset="0"/>
            </a:endParaRPr>
          </a:p>
        </p:txBody>
      </p:sp>
      <p:sp>
        <p:nvSpPr>
          <p:cNvPr id="6" name="TextBox 5"/>
          <p:cNvSpPr txBox="1"/>
          <p:nvPr/>
        </p:nvSpPr>
        <p:spPr>
          <a:xfrm>
            <a:off x="318654" y="619993"/>
            <a:ext cx="8565573" cy="1323439"/>
          </a:xfrm>
          <a:prstGeom prst="rect">
            <a:avLst/>
          </a:prstGeom>
          <a:noFill/>
        </p:spPr>
        <p:txBody>
          <a:bodyPr wrap="square" rtlCol="0">
            <a:spAutoFit/>
          </a:bodyPr>
          <a:lstStyle/>
          <a:p>
            <a:r>
              <a:rPr lang="en-US" sz="2000">
                <a:solidFill>
                  <a:schemeClr val="tx2">
                    <a:lumMod val="50000"/>
                  </a:schemeClr>
                </a:solidFill>
                <a:latin typeface="Times New Roman" pitchFamily="18" charset="0"/>
                <a:cs typeface="Times New Roman" pitchFamily="18" charset="0"/>
              </a:rPr>
              <a:t>- Biết rằng động năng của bạn </a:t>
            </a:r>
            <a:r>
              <a:rPr lang="en-US" sz="2000" smtClean="0">
                <a:solidFill>
                  <a:schemeClr val="tx2">
                    <a:lumMod val="50000"/>
                  </a:schemeClr>
                </a:solidFill>
                <a:latin typeface="Times New Roman" pitchFamily="18" charset="0"/>
                <a:cs typeface="Times New Roman" pitchFamily="18" charset="0"/>
              </a:rPr>
              <a:t>nhỏ </a:t>
            </a:r>
            <a:r>
              <a:rPr lang="en-US" sz="2000">
                <a:solidFill>
                  <a:schemeClr val="tx2">
                    <a:lumMod val="50000"/>
                  </a:schemeClr>
                </a:solidFill>
                <a:latin typeface="Times New Roman" pitchFamily="18" charset="0"/>
                <a:cs typeface="Times New Roman" pitchFamily="18" charset="0"/>
              </a:rPr>
              <a:t>tại vị trí B bằng 90 j. Tính cơ năng của bạn </a:t>
            </a:r>
            <a:r>
              <a:rPr lang="en-US" sz="2000" smtClean="0">
                <a:solidFill>
                  <a:schemeClr val="tx2">
                    <a:lumMod val="50000"/>
                  </a:schemeClr>
                </a:solidFill>
                <a:latin typeface="Times New Roman" pitchFamily="18" charset="0"/>
                <a:cs typeface="Times New Roman" pitchFamily="18" charset="0"/>
              </a:rPr>
              <a:t>nhỏ </a:t>
            </a:r>
            <a:r>
              <a:rPr lang="en-US" sz="2000">
                <a:solidFill>
                  <a:schemeClr val="tx2">
                    <a:lumMod val="50000"/>
                  </a:schemeClr>
                </a:solidFill>
                <a:latin typeface="Times New Roman" pitchFamily="18" charset="0"/>
                <a:cs typeface="Times New Roman" pitchFamily="18" charset="0"/>
              </a:rPr>
              <a:t>ở vị trí này trong hai trường hợp sau:</a:t>
            </a:r>
          </a:p>
          <a:p>
            <a:r>
              <a:rPr lang="en-US" sz="2000">
                <a:solidFill>
                  <a:schemeClr val="tx2">
                    <a:lumMod val="50000"/>
                  </a:schemeClr>
                </a:solidFill>
                <a:latin typeface="Times New Roman" pitchFamily="18" charset="0"/>
                <a:cs typeface="Times New Roman" pitchFamily="18" charset="0"/>
              </a:rPr>
              <a:t>a) Chọn mặt đất làm mốc thế năng. Khi đó, thế năng của bạn </a:t>
            </a:r>
            <a:r>
              <a:rPr lang="en-US" sz="2000" smtClean="0">
                <a:solidFill>
                  <a:schemeClr val="tx2">
                    <a:lumMod val="50000"/>
                  </a:schemeClr>
                </a:solidFill>
                <a:latin typeface="Times New Roman" pitchFamily="18" charset="0"/>
                <a:cs typeface="Times New Roman" pitchFamily="18" charset="0"/>
              </a:rPr>
              <a:t>nhỏ </a:t>
            </a:r>
            <a:r>
              <a:rPr lang="en-US" sz="2000">
                <a:solidFill>
                  <a:schemeClr val="tx2">
                    <a:lumMod val="50000"/>
                  </a:schemeClr>
                </a:solidFill>
                <a:latin typeface="Times New Roman" pitchFamily="18" charset="0"/>
                <a:cs typeface="Times New Roman" pitchFamily="18" charset="0"/>
              </a:rPr>
              <a:t>tại B bằng 150 j</a:t>
            </a:r>
          </a:p>
          <a:p>
            <a:r>
              <a:rPr lang="en-US" sz="2000">
                <a:solidFill>
                  <a:schemeClr val="tx2">
                    <a:lumMod val="50000"/>
                  </a:schemeClr>
                </a:solidFill>
                <a:latin typeface="Times New Roman" pitchFamily="18" charset="0"/>
                <a:cs typeface="Times New Roman" pitchFamily="18" charset="0"/>
              </a:rPr>
              <a:t>b) Chọ điểm B là mốc thế </a:t>
            </a:r>
            <a:r>
              <a:rPr lang="en-US" sz="2000" smtClean="0">
                <a:solidFill>
                  <a:schemeClr val="tx2">
                    <a:lumMod val="50000"/>
                  </a:schemeClr>
                </a:solidFill>
                <a:latin typeface="Times New Roman" pitchFamily="18" charset="0"/>
                <a:cs typeface="Times New Roman" pitchFamily="18" charset="0"/>
              </a:rPr>
              <a:t>năng</a:t>
            </a:r>
            <a:endParaRPr lang="en-US" sz="2000">
              <a:solidFill>
                <a:schemeClr val="tx2">
                  <a:lumMod val="50000"/>
                </a:schemeClr>
              </a:solidFill>
              <a:latin typeface="Times New Roman" pitchFamily="18" charset="0"/>
              <a:cs typeface="Times New Roman" pitchFamily="18" charset="0"/>
            </a:endParaRPr>
          </a:p>
        </p:txBody>
      </p:sp>
      <p:sp>
        <p:nvSpPr>
          <p:cNvPr id="9" name="TextBox 8"/>
          <p:cNvSpPr txBox="1"/>
          <p:nvPr/>
        </p:nvSpPr>
        <p:spPr>
          <a:xfrm>
            <a:off x="3595255" y="1922317"/>
            <a:ext cx="1153390" cy="400110"/>
          </a:xfrm>
          <a:prstGeom prst="rect">
            <a:avLst/>
          </a:prstGeom>
          <a:noFill/>
        </p:spPr>
        <p:txBody>
          <a:bodyPr wrap="square" rtlCol="0">
            <a:spAutoFit/>
          </a:bodyPr>
          <a:lstStyle/>
          <a:p>
            <a:r>
              <a:rPr lang="en-US" sz="2000" b="1" u="sng" smtClean="0">
                <a:solidFill>
                  <a:schemeClr val="accent5">
                    <a:lumMod val="75000"/>
                  </a:schemeClr>
                </a:solidFill>
                <a:latin typeface="Times New Roman" pitchFamily="18" charset="0"/>
                <a:cs typeface="Times New Roman" pitchFamily="18" charset="0"/>
              </a:rPr>
              <a:t>Giải</a:t>
            </a:r>
            <a:endParaRPr lang="en-US" b="1" u="sng">
              <a:solidFill>
                <a:schemeClr val="accent5">
                  <a:lumMod val="75000"/>
                </a:schemeClr>
              </a:solidFill>
              <a:latin typeface="Times New Roman" pitchFamily="18" charset="0"/>
              <a:cs typeface="Times New Roman" pitchFamily="18" charset="0"/>
            </a:endParaRPr>
          </a:p>
        </p:txBody>
      </p:sp>
      <p:sp>
        <p:nvSpPr>
          <p:cNvPr id="10" name="TextBox 9"/>
          <p:cNvSpPr txBox="1"/>
          <p:nvPr/>
        </p:nvSpPr>
        <p:spPr>
          <a:xfrm>
            <a:off x="405245" y="2417620"/>
            <a:ext cx="8478982" cy="400110"/>
          </a:xfrm>
          <a:prstGeom prst="rect">
            <a:avLst/>
          </a:prstGeom>
          <a:noFill/>
        </p:spPr>
        <p:txBody>
          <a:bodyPr wrap="square" rtlCol="0">
            <a:spAutoFit/>
          </a:bodyPr>
          <a:lstStyle/>
          <a:p>
            <a:r>
              <a:rPr lang="en-US" sz="2000" smtClean="0">
                <a:latin typeface="Times New Roman" pitchFamily="18" charset="0"/>
                <a:cs typeface="Times New Roman" pitchFamily="18" charset="0"/>
              </a:rPr>
              <a:t>a) Chọn mặt đất làm mốc thế năng.</a:t>
            </a:r>
            <a:endParaRPr lang="en-US">
              <a:latin typeface="Times New Roman" pitchFamily="18" charset="0"/>
              <a:cs typeface="Times New Roman" pitchFamily="18" charset="0"/>
            </a:endParaRPr>
          </a:p>
        </p:txBody>
      </p:sp>
      <p:sp>
        <p:nvSpPr>
          <p:cNvPr id="12" name="TextBox 11"/>
          <p:cNvSpPr txBox="1"/>
          <p:nvPr/>
        </p:nvSpPr>
        <p:spPr>
          <a:xfrm>
            <a:off x="557645" y="2715494"/>
            <a:ext cx="8478982" cy="400110"/>
          </a:xfrm>
          <a:prstGeom prst="rect">
            <a:avLst/>
          </a:prstGeom>
          <a:noFill/>
        </p:spPr>
        <p:txBody>
          <a:bodyPr wrap="square" rtlCol="0">
            <a:spAutoFit/>
          </a:bodyPr>
          <a:lstStyle/>
          <a:p>
            <a:r>
              <a:rPr lang="en-US" sz="2000">
                <a:latin typeface="Times New Roman" pitchFamily="18" charset="0"/>
                <a:cs typeface="Times New Roman" pitchFamily="18" charset="0"/>
              </a:rPr>
              <a:t> </a:t>
            </a:r>
            <a:r>
              <a:rPr lang="en-US" sz="2000" smtClean="0">
                <a:latin typeface="Times New Roman" pitchFamily="18" charset="0"/>
                <a:cs typeface="Times New Roman" pitchFamily="18" charset="0"/>
              </a:rPr>
              <a:t> </a:t>
            </a:r>
            <a:r>
              <a:rPr lang="en-US" sz="2000" smtClean="0">
                <a:solidFill>
                  <a:schemeClr val="tx2">
                    <a:lumMod val="75000"/>
                  </a:schemeClr>
                </a:solidFill>
                <a:latin typeface="Times New Roman" pitchFamily="18" charset="0"/>
                <a:cs typeface="Times New Roman" pitchFamily="18" charset="0"/>
              </a:rPr>
              <a:t>Cơ </a:t>
            </a:r>
            <a:r>
              <a:rPr lang="en-US" sz="2000">
                <a:solidFill>
                  <a:schemeClr val="tx2">
                    <a:lumMod val="75000"/>
                  </a:schemeClr>
                </a:solidFill>
                <a:latin typeface="Times New Roman" pitchFamily="18" charset="0"/>
                <a:cs typeface="Times New Roman" pitchFamily="18" charset="0"/>
              </a:rPr>
              <a:t>năng của bạn </a:t>
            </a:r>
            <a:r>
              <a:rPr lang="en-US" sz="2000" smtClean="0">
                <a:solidFill>
                  <a:schemeClr val="tx2">
                    <a:lumMod val="75000"/>
                  </a:schemeClr>
                </a:solidFill>
                <a:latin typeface="Times New Roman" pitchFamily="18" charset="0"/>
                <a:cs typeface="Times New Roman" pitchFamily="18" charset="0"/>
              </a:rPr>
              <a:t>nhỏ </a:t>
            </a:r>
            <a:r>
              <a:rPr lang="en-US" sz="2000">
                <a:solidFill>
                  <a:schemeClr val="tx2">
                    <a:lumMod val="75000"/>
                  </a:schemeClr>
                </a:solidFill>
                <a:latin typeface="Times New Roman" pitchFamily="18" charset="0"/>
                <a:cs typeface="Times New Roman" pitchFamily="18" charset="0"/>
              </a:rPr>
              <a:t>ở vị trí B là: </a:t>
            </a:r>
            <a:r>
              <a:rPr lang="en-US" sz="2000" smtClean="0">
                <a:solidFill>
                  <a:schemeClr val="tx2">
                    <a:lumMod val="75000"/>
                  </a:schemeClr>
                </a:solidFill>
                <a:latin typeface="Times New Roman" pitchFamily="18" charset="0"/>
                <a:cs typeface="Times New Roman" pitchFamily="18" charset="0"/>
              </a:rPr>
              <a:t>W    </a:t>
            </a:r>
            <a:r>
              <a:rPr lang="en-US" sz="2000">
                <a:solidFill>
                  <a:schemeClr val="tx2">
                    <a:lumMod val="75000"/>
                  </a:schemeClr>
                </a:solidFill>
                <a:latin typeface="Times New Roman" pitchFamily="18" charset="0"/>
                <a:cs typeface="Times New Roman" pitchFamily="18" charset="0"/>
              </a:rPr>
              <a:t>= </a:t>
            </a:r>
            <a:r>
              <a:rPr lang="en-US" sz="2000" smtClean="0">
                <a:solidFill>
                  <a:schemeClr val="tx2">
                    <a:lumMod val="75000"/>
                  </a:schemeClr>
                </a:solidFill>
                <a:latin typeface="Times New Roman" pitchFamily="18" charset="0"/>
                <a:cs typeface="Times New Roman" pitchFamily="18" charset="0"/>
              </a:rPr>
              <a:t>   W</a:t>
            </a:r>
            <a:r>
              <a:rPr lang="en-US" sz="2000" baseline="-25000" smtClean="0">
                <a:solidFill>
                  <a:schemeClr val="tx2">
                    <a:lumMod val="75000"/>
                  </a:schemeClr>
                </a:solidFill>
                <a:latin typeface="Times New Roman" pitchFamily="18" charset="0"/>
                <a:cs typeface="Times New Roman" pitchFamily="18" charset="0"/>
              </a:rPr>
              <a:t>đ</a:t>
            </a:r>
            <a:r>
              <a:rPr lang="en-US" sz="2000">
                <a:solidFill>
                  <a:schemeClr val="tx2">
                    <a:lumMod val="75000"/>
                  </a:schemeClr>
                </a:solidFill>
                <a:latin typeface="Times New Roman" pitchFamily="18" charset="0"/>
                <a:cs typeface="Times New Roman" pitchFamily="18" charset="0"/>
              </a:rPr>
              <a:t> </a:t>
            </a:r>
            <a:r>
              <a:rPr lang="en-US" sz="2000" smtClean="0">
                <a:solidFill>
                  <a:schemeClr val="tx2">
                    <a:lumMod val="75000"/>
                  </a:schemeClr>
                </a:solidFill>
                <a:latin typeface="Times New Roman" pitchFamily="18" charset="0"/>
                <a:cs typeface="Times New Roman" pitchFamily="18" charset="0"/>
              </a:rPr>
              <a:t>  +   </a:t>
            </a:r>
            <a:r>
              <a:rPr lang="en-US" sz="2000">
                <a:solidFill>
                  <a:schemeClr val="tx2">
                    <a:lumMod val="75000"/>
                  </a:schemeClr>
                </a:solidFill>
                <a:latin typeface="Times New Roman" pitchFamily="18" charset="0"/>
                <a:cs typeface="Times New Roman" pitchFamily="18" charset="0"/>
              </a:rPr>
              <a:t>W</a:t>
            </a:r>
            <a:r>
              <a:rPr lang="en-US" sz="2000" baseline="-25000">
                <a:solidFill>
                  <a:schemeClr val="tx2">
                    <a:lumMod val="75000"/>
                  </a:schemeClr>
                </a:solidFill>
                <a:latin typeface="Times New Roman" pitchFamily="18" charset="0"/>
                <a:cs typeface="Times New Roman" pitchFamily="18" charset="0"/>
              </a:rPr>
              <a:t>t </a:t>
            </a:r>
            <a:endParaRPr lang="en-US">
              <a:solidFill>
                <a:schemeClr val="tx2">
                  <a:lumMod val="75000"/>
                </a:schemeClr>
              </a:solidFill>
              <a:latin typeface="Times New Roman" pitchFamily="18" charset="0"/>
              <a:cs typeface="Times New Roman" pitchFamily="18" charset="0"/>
            </a:endParaRPr>
          </a:p>
        </p:txBody>
      </p:sp>
      <p:sp>
        <p:nvSpPr>
          <p:cNvPr id="14" name="TextBox 13"/>
          <p:cNvSpPr txBox="1"/>
          <p:nvPr/>
        </p:nvSpPr>
        <p:spPr>
          <a:xfrm>
            <a:off x="4561607" y="3237085"/>
            <a:ext cx="2982191" cy="400110"/>
          </a:xfrm>
          <a:prstGeom prst="rect">
            <a:avLst/>
          </a:prstGeom>
          <a:noFill/>
        </p:spPr>
        <p:txBody>
          <a:bodyPr wrap="square" rtlCol="0">
            <a:spAutoFit/>
          </a:bodyPr>
          <a:lstStyle/>
          <a:p>
            <a:r>
              <a:rPr lang="en-US" sz="2000" smtClean="0"/>
              <a:t> </a:t>
            </a:r>
            <a:r>
              <a:rPr lang="en-US" sz="2000" smtClean="0">
                <a:solidFill>
                  <a:schemeClr val="tx2">
                    <a:lumMod val="75000"/>
                  </a:schemeClr>
                </a:solidFill>
                <a:latin typeface="Times New Roman" pitchFamily="18" charset="0"/>
                <a:cs typeface="Times New Roman" pitchFamily="18" charset="0"/>
              </a:rPr>
              <a:t>=     90    +   150 </a:t>
            </a:r>
            <a:r>
              <a:rPr lang="en-US" sz="2000">
                <a:solidFill>
                  <a:schemeClr val="tx2">
                    <a:lumMod val="75000"/>
                  </a:schemeClr>
                </a:solidFill>
                <a:latin typeface="Times New Roman" pitchFamily="18" charset="0"/>
                <a:cs typeface="Times New Roman" pitchFamily="18" charset="0"/>
              </a:rPr>
              <a:t>= 240 J</a:t>
            </a:r>
            <a:r>
              <a:rPr lang="en-US" sz="2000" baseline="-25000">
                <a:solidFill>
                  <a:schemeClr val="tx2">
                    <a:lumMod val="75000"/>
                  </a:schemeClr>
                </a:solidFill>
                <a:latin typeface="Times New Roman" pitchFamily="18" charset="0"/>
                <a:cs typeface="Times New Roman" pitchFamily="18" charset="0"/>
              </a:rPr>
              <a:t> </a:t>
            </a:r>
            <a:endParaRPr lang="en-US">
              <a:solidFill>
                <a:schemeClr val="tx2">
                  <a:lumMod val="75000"/>
                </a:schemeClr>
              </a:solidFill>
              <a:latin typeface="Times New Roman" pitchFamily="18" charset="0"/>
              <a:cs typeface="Times New Roman" pitchFamily="18" charset="0"/>
            </a:endParaRPr>
          </a:p>
        </p:txBody>
      </p:sp>
      <p:sp>
        <p:nvSpPr>
          <p:cNvPr id="16" name="TextBox 15"/>
          <p:cNvSpPr txBox="1"/>
          <p:nvPr/>
        </p:nvSpPr>
        <p:spPr>
          <a:xfrm>
            <a:off x="422562" y="3744203"/>
            <a:ext cx="8478982" cy="400110"/>
          </a:xfrm>
          <a:prstGeom prst="rect">
            <a:avLst/>
          </a:prstGeom>
          <a:noFill/>
        </p:spPr>
        <p:txBody>
          <a:bodyPr wrap="square" rtlCol="0">
            <a:spAutoFit/>
          </a:bodyPr>
          <a:lstStyle/>
          <a:p>
            <a:r>
              <a:rPr lang="en-US" sz="2000">
                <a:latin typeface="Times New Roman" pitchFamily="18" charset="0"/>
                <a:cs typeface="Times New Roman" pitchFamily="18" charset="0"/>
              </a:rPr>
              <a:t>b</a:t>
            </a:r>
            <a:r>
              <a:rPr lang="en-US" sz="2000" smtClean="0">
                <a:latin typeface="Times New Roman" pitchFamily="18" charset="0"/>
                <a:cs typeface="Times New Roman" pitchFamily="18" charset="0"/>
              </a:rPr>
              <a:t>) </a:t>
            </a:r>
            <a:r>
              <a:rPr lang="en-US" sz="2000">
                <a:latin typeface="Times New Roman" pitchFamily="18" charset="0"/>
                <a:cs typeface="Times New Roman" pitchFamily="18" charset="0"/>
              </a:rPr>
              <a:t>Chọn điểm B làm mốc thế năng ⇒Thế năng tại B bằng 0.</a:t>
            </a:r>
            <a:endParaRPr lang="en-US">
              <a:latin typeface="Times New Roman" pitchFamily="18" charset="0"/>
              <a:cs typeface="Times New Roman" pitchFamily="18" charset="0"/>
            </a:endParaRPr>
          </a:p>
        </p:txBody>
      </p:sp>
      <p:sp>
        <p:nvSpPr>
          <p:cNvPr id="18" name="TextBox 17"/>
          <p:cNvSpPr txBox="1"/>
          <p:nvPr/>
        </p:nvSpPr>
        <p:spPr>
          <a:xfrm>
            <a:off x="523007" y="4135596"/>
            <a:ext cx="8478982" cy="400110"/>
          </a:xfrm>
          <a:prstGeom prst="rect">
            <a:avLst/>
          </a:prstGeom>
          <a:noFill/>
        </p:spPr>
        <p:txBody>
          <a:bodyPr wrap="square" rtlCol="0">
            <a:spAutoFit/>
          </a:bodyPr>
          <a:lstStyle/>
          <a:p>
            <a:r>
              <a:rPr lang="en-US" sz="2000">
                <a:latin typeface="Times New Roman" pitchFamily="18" charset="0"/>
                <a:cs typeface="Times New Roman" pitchFamily="18" charset="0"/>
              </a:rPr>
              <a:t> </a:t>
            </a:r>
            <a:r>
              <a:rPr lang="en-US" sz="2000" smtClean="0">
                <a:latin typeface="Times New Roman" pitchFamily="18" charset="0"/>
                <a:cs typeface="Times New Roman" pitchFamily="18" charset="0"/>
              </a:rPr>
              <a:t>  </a:t>
            </a:r>
            <a:r>
              <a:rPr lang="en-US" sz="2000">
                <a:solidFill>
                  <a:schemeClr val="bg2">
                    <a:lumMod val="50000"/>
                  </a:schemeClr>
                </a:solidFill>
                <a:latin typeface="Times New Roman" pitchFamily="18" charset="0"/>
                <a:cs typeface="Times New Roman" pitchFamily="18" charset="0"/>
              </a:rPr>
              <a:t>Cơ năng của bạn </a:t>
            </a:r>
            <a:r>
              <a:rPr lang="en-US" sz="2000" smtClean="0">
                <a:solidFill>
                  <a:schemeClr val="bg2">
                    <a:lumMod val="50000"/>
                  </a:schemeClr>
                </a:solidFill>
                <a:latin typeface="Times New Roman" pitchFamily="18" charset="0"/>
                <a:cs typeface="Times New Roman" pitchFamily="18" charset="0"/>
              </a:rPr>
              <a:t>nhỏ </a:t>
            </a:r>
            <a:r>
              <a:rPr lang="en-US" sz="2000">
                <a:solidFill>
                  <a:schemeClr val="bg2">
                    <a:lumMod val="50000"/>
                  </a:schemeClr>
                </a:solidFill>
                <a:latin typeface="Times New Roman" pitchFamily="18" charset="0"/>
                <a:cs typeface="Times New Roman" pitchFamily="18" charset="0"/>
              </a:rPr>
              <a:t>ở vị trí B là: W = </a:t>
            </a:r>
            <a:r>
              <a:rPr lang="en-US" sz="2000" smtClean="0">
                <a:solidFill>
                  <a:schemeClr val="bg2">
                    <a:lumMod val="50000"/>
                  </a:schemeClr>
                </a:solidFill>
                <a:latin typeface="Times New Roman" pitchFamily="18" charset="0"/>
                <a:cs typeface="Times New Roman" pitchFamily="18" charset="0"/>
              </a:rPr>
              <a:t> W</a:t>
            </a:r>
            <a:r>
              <a:rPr lang="en-US" sz="2000" baseline="-25000" smtClean="0">
                <a:solidFill>
                  <a:schemeClr val="bg2">
                    <a:lumMod val="50000"/>
                  </a:schemeClr>
                </a:solidFill>
                <a:latin typeface="Times New Roman" pitchFamily="18" charset="0"/>
                <a:cs typeface="Times New Roman" pitchFamily="18" charset="0"/>
              </a:rPr>
              <a:t>đ</a:t>
            </a:r>
            <a:r>
              <a:rPr lang="en-US" sz="2000">
                <a:solidFill>
                  <a:schemeClr val="bg2">
                    <a:lumMod val="50000"/>
                  </a:schemeClr>
                </a:solidFill>
                <a:latin typeface="Times New Roman" pitchFamily="18" charset="0"/>
                <a:cs typeface="Times New Roman" pitchFamily="18" charset="0"/>
              </a:rPr>
              <a:t> = 90 J</a:t>
            </a:r>
            <a:r>
              <a:rPr lang="en-US" sz="2000" smtClean="0">
                <a:solidFill>
                  <a:schemeClr val="bg2">
                    <a:lumMod val="50000"/>
                  </a:schemeClr>
                </a:solidFill>
                <a:latin typeface="Times New Roman" pitchFamily="18" charset="0"/>
                <a:cs typeface="Times New Roman" pitchFamily="18" charset="0"/>
              </a:rPr>
              <a:t>.</a:t>
            </a:r>
            <a:endParaRPr lang="en-US" sz="2000">
              <a:solidFill>
                <a:schemeClr val="bg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6619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anim calcmode="lin" valueType="num">
                                      <p:cBhvr>
                                        <p:cTn id="27" dur="500" fill="hold"/>
                                        <p:tgtEl>
                                          <p:spTgt spid="14"/>
                                        </p:tgtEl>
                                        <p:attrNameLst>
                                          <p:attrName>ppt_x</p:attrName>
                                        </p:attrNameLst>
                                      </p:cBhvr>
                                      <p:tavLst>
                                        <p:tav tm="0">
                                          <p:val>
                                            <p:strVal val="#ppt_x"/>
                                          </p:val>
                                        </p:tav>
                                        <p:tav tm="100000">
                                          <p:val>
                                            <p:strVal val="#ppt_x"/>
                                          </p:val>
                                        </p:tav>
                                      </p:tavLst>
                                    </p:anim>
                                    <p:anim calcmode="lin" valueType="num">
                                      <p:cBhvr>
                                        <p:cTn id="2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anim calcmode="lin" valueType="num">
                                      <p:cBhvr>
                                        <p:cTn id="39" dur="500" fill="hold"/>
                                        <p:tgtEl>
                                          <p:spTgt spid="18"/>
                                        </p:tgtEl>
                                        <p:attrNameLst>
                                          <p:attrName>ppt_x</p:attrName>
                                        </p:attrNameLst>
                                      </p:cBhvr>
                                      <p:tavLst>
                                        <p:tav tm="0">
                                          <p:val>
                                            <p:strVal val="#ppt_x"/>
                                          </p:val>
                                        </p:tav>
                                        <p:tav tm="100000">
                                          <p:val>
                                            <p:strVal val="#ppt_x"/>
                                          </p:val>
                                        </p:tav>
                                      </p:tavLst>
                                    </p:anim>
                                    <p:anim calcmode="lin" valueType="num">
                                      <p:cBhvr>
                                        <p:cTn id="40"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2" grpId="0"/>
      <p:bldP spid="14" grpId="0"/>
      <p:bldP spid="16"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0165" y="155863"/>
            <a:ext cx="4526972" cy="400110"/>
          </a:xfrm>
          <a:prstGeom prst="rect">
            <a:avLst/>
          </a:prstGeom>
          <a:solidFill>
            <a:schemeClr val="accent5">
              <a:lumMod val="40000"/>
              <a:lumOff val="60000"/>
            </a:schemeClr>
          </a:solidFill>
        </p:spPr>
        <p:txBody>
          <a:bodyPr wrap="square" rtlCol="0">
            <a:spAutoFit/>
          </a:bodyPr>
          <a:lstStyle/>
          <a:p>
            <a:r>
              <a:rPr lang="en-US" sz="2000" b="1">
                <a:latin typeface="Times New Roman" pitchFamily="18" charset="0"/>
                <a:cs typeface="Times New Roman" pitchFamily="18" charset="0"/>
              </a:rPr>
              <a:t>Bài </a:t>
            </a:r>
            <a:r>
              <a:rPr lang="en-US" sz="2000" b="1" smtClean="0">
                <a:latin typeface="Times New Roman" pitchFamily="18" charset="0"/>
                <a:cs typeface="Times New Roman" pitchFamily="18" charset="0"/>
              </a:rPr>
              <a:t>luyện tập 2: </a:t>
            </a:r>
            <a:r>
              <a:rPr lang="en-US" sz="2000" i="1">
                <a:latin typeface="Times New Roman" pitchFamily="18" charset="0"/>
                <a:cs typeface="Times New Roman" pitchFamily="18" charset="0"/>
              </a:rPr>
              <a:t>(bài </a:t>
            </a:r>
            <a:r>
              <a:rPr lang="en-US" sz="2000" i="1" smtClean="0">
                <a:latin typeface="Times New Roman" pitchFamily="18" charset="0"/>
                <a:cs typeface="Times New Roman" pitchFamily="18" charset="0"/>
              </a:rPr>
              <a:t>4 </a:t>
            </a:r>
            <a:r>
              <a:rPr lang="en-US" sz="2000" i="1">
                <a:latin typeface="Times New Roman" pitchFamily="18" charset="0"/>
                <a:cs typeface="Times New Roman" pitchFamily="18" charset="0"/>
              </a:rPr>
              <a:t>gsk/ 16)</a:t>
            </a:r>
            <a:endParaRPr lang="en-US" sz="1200" i="1">
              <a:latin typeface="Times New Roman" pitchFamily="18" charset="0"/>
              <a:cs typeface="Times New Roman" pitchFamily="18" charset="0"/>
            </a:endParaRPr>
          </a:p>
        </p:txBody>
      </p:sp>
      <p:sp>
        <p:nvSpPr>
          <p:cNvPr id="6" name="TextBox 5"/>
          <p:cNvSpPr txBox="1"/>
          <p:nvPr/>
        </p:nvSpPr>
        <p:spPr>
          <a:xfrm>
            <a:off x="318654" y="619993"/>
            <a:ext cx="8565573" cy="1077218"/>
          </a:xfrm>
          <a:prstGeom prst="rect">
            <a:avLst/>
          </a:prstGeom>
          <a:noFill/>
        </p:spPr>
        <p:txBody>
          <a:bodyPr wrap="square" rtlCol="0">
            <a:spAutoFit/>
          </a:bodyPr>
          <a:lstStyle/>
          <a:p>
            <a:r>
              <a:rPr lang="en-US" sz="1600">
                <a:solidFill>
                  <a:schemeClr val="tx2">
                    <a:lumMod val="50000"/>
                  </a:schemeClr>
                </a:solidFill>
                <a:latin typeface="Times New Roman" pitchFamily="18" charset="0"/>
                <a:cs typeface="Times New Roman" pitchFamily="18" charset="0"/>
              </a:rPr>
              <a:t>- </a:t>
            </a:r>
            <a:r>
              <a:rPr lang="en-US" sz="1600" smtClean="0">
                <a:solidFill>
                  <a:schemeClr val="tx2">
                    <a:lumMod val="50000"/>
                  </a:schemeClr>
                </a:solidFill>
                <a:latin typeface="Times New Roman" pitchFamily="18" charset="0"/>
                <a:cs typeface="Times New Roman" pitchFamily="18" charset="0"/>
              </a:rPr>
              <a:t>Phân tích sự chuyển hóa động năng và thế năng của bạn nhỏ khi chơi cầu trượt ở hình 2.4 trong </a:t>
            </a:r>
            <a:r>
              <a:rPr lang="en-US" sz="1600">
                <a:solidFill>
                  <a:schemeClr val="tx2">
                    <a:lumMod val="50000"/>
                  </a:schemeClr>
                </a:solidFill>
                <a:latin typeface="Times New Roman" pitchFamily="18" charset="0"/>
                <a:cs typeface="Times New Roman" pitchFamily="18" charset="0"/>
              </a:rPr>
              <a:t>hai trường hợp sau:</a:t>
            </a:r>
          </a:p>
          <a:p>
            <a:r>
              <a:rPr lang="en-US" sz="1600">
                <a:solidFill>
                  <a:schemeClr val="tx2">
                    <a:lumMod val="50000"/>
                  </a:schemeClr>
                </a:solidFill>
                <a:latin typeface="Times New Roman" pitchFamily="18" charset="0"/>
                <a:cs typeface="Times New Roman" pitchFamily="18" charset="0"/>
              </a:rPr>
              <a:t>a) </a:t>
            </a:r>
            <a:r>
              <a:rPr lang="en-US" sz="1600" smtClean="0">
                <a:solidFill>
                  <a:schemeClr val="tx2">
                    <a:lumMod val="50000"/>
                  </a:schemeClr>
                </a:solidFill>
                <a:latin typeface="Times New Roman" pitchFamily="18" charset="0"/>
                <a:cs typeface="Times New Roman" pitchFamily="18" charset="0"/>
              </a:rPr>
              <a:t>Bỏ qua ma sát của cầu trượt và lực cản không khí</a:t>
            </a:r>
            <a:endParaRPr lang="en-US" sz="1600">
              <a:solidFill>
                <a:schemeClr val="tx2">
                  <a:lumMod val="50000"/>
                </a:schemeClr>
              </a:solidFill>
              <a:latin typeface="Times New Roman" pitchFamily="18" charset="0"/>
              <a:cs typeface="Times New Roman" pitchFamily="18" charset="0"/>
            </a:endParaRPr>
          </a:p>
          <a:p>
            <a:r>
              <a:rPr lang="en-US" sz="1600">
                <a:solidFill>
                  <a:schemeClr val="tx2">
                    <a:lumMod val="50000"/>
                  </a:schemeClr>
                </a:solidFill>
                <a:latin typeface="Times New Roman" pitchFamily="18" charset="0"/>
                <a:cs typeface="Times New Roman" pitchFamily="18" charset="0"/>
              </a:rPr>
              <a:t>b) </a:t>
            </a:r>
            <a:r>
              <a:rPr lang="en-US" sz="1600" smtClean="0">
                <a:solidFill>
                  <a:schemeClr val="tx2">
                    <a:lumMod val="50000"/>
                  </a:schemeClr>
                </a:solidFill>
                <a:latin typeface="Times New Roman" pitchFamily="18" charset="0"/>
                <a:cs typeface="Times New Roman" pitchFamily="18" charset="0"/>
              </a:rPr>
              <a:t>Lực ma sát giữa bạn nhỏ và cầu trượt có giá trị đáng kể</a:t>
            </a:r>
            <a:endParaRPr lang="en-US" sz="1600">
              <a:solidFill>
                <a:schemeClr val="tx2">
                  <a:lumMod val="50000"/>
                </a:schemeClr>
              </a:solidFill>
              <a:latin typeface="Times New Roman" pitchFamily="18" charset="0"/>
              <a:cs typeface="Times New Roman" pitchFamily="18" charset="0"/>
            </a:endParaRPr>
          </a:p>
        </p:txBody>
      </p:sp>
      <p:sp>
        <p:nvSpPr>
          <p:cNvPr id="9" name="TextBox 8"/>
          <p:cNvSpPr txBox="1"/>
          <p:nvPr/>
        </p:nvSpPr>
        <p:spPr>
          <a:xfrm>
            <a:off x="3595255" y="1579414"/>
            <a:ext cx="1153390" cy="338554"/>
          </a:xfrm>
          <a:prstGeom prst="rect">
            <a:avLst/>
          </a:prstGeom>
          <a:noFill/>
        </p:spPr>
        <p:txBody>
          <a:bodyPr wrap="square" rtlCol="0">
            <a:spAutoFit/>
          </a:bodyPr>
          <a:lstStyle/>
          <a:p>
            <a:r>
              <a:rPr lang="en-US" sz="1600" b="1" u="sng" smtClean="0">
                <a:solidFill>
                  <a:schemeClr val="tx1"/>
                </a:solidFill>
                <a:latin typeface="Times New Roman" pitchFamily="18" charset="0"/>
                <a:cs typeface="Times New Roman" pitchFamily="18" charset="0"/>
              </a:rPr>
              <a:t>Giải</a:t>
            </a:r>
            <a:endParaRPr lang="en-US" sz="1100" b="1" u="sng">
              <a:solidFill>
                <a:schemeClr val="tx1"/>
              </a:solidFill>
              <a:latin typeface="Times New Roman" pitchFamily="18" charset="0"/>
              <a:cs typeface="Times New Roman" pitchFamily="18" charset="0"/>
            </a:endParaRPr>
          </a:p>
        </p:txBody>
      </p:sp>
      <p:sp>
        <p:nvSpPr>
          <p:cNvPr id="10" name="TextBox 9"/>
          <p:cNvSpPr txBox="1"/>
          <p:nvPr/>
        </p:nvSpPr>
        <p:spPr>
          <a:xfrm>
            <a:off x="405245" y="1846115"/>
            <a:ext cx="8478982" cy="830997"/>
          </a:xfrm>
          <a:prstGeom prst="rect">
            <a:avLst/>
          </a:prstGeom>
          <a:noFill/>
        </p:spPr>
        <p:txBody>
          <a:bodyPr wrap="square" rtlCol="0">
            <a:spAutoFit/>
          </a:bodyPr>
          <a:lstStyle/>
          <a:p>
            <a:pPr algn="just"/>
            <a:r>
              <a:rPr lang="en-US" sz="1600" smtClean="0">
                <a:solidFill>
                  <a:schemeClr val="bg2">
                    <a:lumMod val="50000"/>
                  </a:schemeClr>
                </a:solidFill>
                <a:latin typeface="Times New Roman" pitchFamily="18" charset="0"/>
                <a:cs typeface="Times New Roman" pitchFamily="18" charset="0"/>
              </a:rPr>
              <a:t>a)</a:t>
            </a:r>
            <a:r>
              <a:rPr lang="vi-VN" sz="1600" smtClean="0">
                <a:solidFill>
                  <a:schemeClr val="bg2">
                    <a:lumMod val="50000"/>
                  </a:schemeClr>
                </a:solidFill>
                <a:latin typeface="+mj-lt"/>
              </a:rPr>
              <a:t> </a:t>
            </a:r>
            <a:r>
              <a:rPr lang="vi-VN" sz="1600">
                <a:solidFill>
                  <a:schemeClr val="bg2">
                    <a:lumMod val="50000"/>
                  </a:schemeClr>
                </a:solidFill>
                <a:latin typeface="+mj-lt"/>
              </a:rPr>
              <a:t>Khi bạn nhỏ ở trên cao (so với mặt đất) thì bạn nhỏ có thế năng lớn nhất. Trong quá trình trượt có sự chuyển hóa từ thế năng sang động năng do độ cao của bạn nhỏ giảm dần, tốc độ trượt tăng dần. Khi gần chạm sát mặt đất toàn bộ thế năng ban đầu chuyển hóa thành động năng.</a:t>
            </a:r>
            <a:endParaRPr lang="en-US" sz="1100">
              <a:solidFill>
                <a:schemeClr val="bg2">
                  <a:lumMod val="50000"/>
                </a:schemeClr>
              </a:solidFill>
              <a:latin typeface="+mj-lt"/>
              <a:cs typeface="Times New Roman" pitchFamily="18" charset="0"/>
            </a:endParaRPr>
          </a:p>
        </p:txBody>
      </p:sp>
      <p:sp>
        <p:nvSpPr>
          <p:cNvPr id="16" name="TextBox 15"/>
          <p:cNvSpPr txBox="1"/>
          <p:nvPr/>
        </p:nvSpPr>
        <p:spPr>
          <a:xfrm>
            <a:off x="361949" y="2715503"/>
            <a:ext cx="8478982" cy="1569660"/>
          </a:xfrm>
          <a:prstGeom prst="rect">
            <a:avLst/>
          </a:prstGeom>
          <a:noFill/>
        </p:spPr>
        <p:txBody>
          <a:bodyPr wrap="square" rtlCol="0">
            <a:spAutoFit/>
          </a:bodyPr>
          <a:lstStyle/>
          <a:p>
            <a:r>
              <a:rPr lang="en-US" sz="1600" smtClean="0">
                <a:solidFill>
                  <a:schemeClr val="tx2">
                    <a:lumMod val="75000"/>
                  </a:schemeClr>
                </a:solidFill>
                <a:latin typeface="Times New Roman" pitchFamily="18" charset="0"/>
                <a:cs typeface="Times New Roman" pitchFamily="18" charset="0"/>
              </a:rPr>
              <a:t>b) </a:t>
            </a:r>
            <a:r>
              <a:rPr lang="vi-VN" sz="1600" smtClean="0">
                <a:solidFill>
                  <a:schemeClr val="tx2">
                    <a:lumMod val="75000"/>
                  </a:schemeClr>
                </a:solidFill>
                <a:latin typeface="+mj-lt"/>
              </a:rPr>
              <a:t>Khi </a:t>
            </a:r>
            <a:r>
              <a:rPr lang="vi-VN" sz="1600">
                <a:solidFill>
                  <a:schemeClr val="tx2">
                    <a:lumMod val="75000"/>
                  </a:schemeClr>
                </a:solidFill>
                <a:latin typeface="+mj-lt"/>
              </a:rPr>
              <a:t>bạn nhỏ ở trên cao (so với mặt đất) thì bạn nhỏ có thế năng lớn nhất. Trong quá trình trượt có sự chuyển hóa từ thế năng sang động năng do độ cao của bạn nhỏ giảm dần, tốc độ trượt tăng dần. Vì lực ma sát giữa bạn nhỏ và cầu trượt có giá trị đáng kể nên trong khi trượt năng lượng của bạn nhỏ bị chuyển hóa một phần thành năng lượng nhiệt làm nóng chỗ cơ thể người tiếp xúc với mặt cầu trượt và tỏa ra môi trường. Do vậy, toàn bộ năng lượng ban đầu (thế năng) bị chuyển hóa thành động năng và nhiệt năng ngay trước khi bạn nhỏ chạm đất.</a:t>
            </a:r>
            <a:endParaRPr lang="en-US" sz="1100">
              <a:solidFill>
                <a:schemeClr val="tx2">
                  <a:lumMod val="75000"/>
                </a:schemeClr>
              </a:solidFill>
              <a:latin typeface="+mj-lt"/>
              <a:cs typeface="Times New Roman" pitchFamily="18" charset="0"/>
            </a:endParaRPr>
          </a:p>
        </p:txBody>
      </p:sp>
      <p:sp>
        <p:nvSpPr>
          <p:cNvPr id="18" name="TextBox 17"/>
          <p:cNvSpPr txBox="1"/>
          <p:nvPr/>
        </p:nvSpPr>
        <p:spPr>
          <a:xfrm>
            <a:off x="523007" y="4291461"/>
            <a:ext cx="8478982" cy="707886"/>
          </a:xfrm>
          <a:prstGeom prst="rect">
            <a:avLst/>
          </a:prstGeom>
          <a:noFill/>
        </p:spPr>
        <p:txBody>
          <a:bodyPr wrap="square" rtlCol="0">
            <a:spAutoFit/>
          </a:bodyPr>
          <a:lstStyle/>
          <a:p>
            <a:r>
              <a:rPr lang="en-US" sz="2000">
                <a:latin typeface="Times New Roman" pitchFamily="18" charset="0"/>
                <a:cs typeface="Times New Roman" pitchFamily="18" charset="0"/>
              </a:rPr>
              <a:t> </a:t>
            </a:r>
            <a:r>
              <a:rPr lang="vi-VN" sz="2000" smtClean="0">
                <a:latin typeface="+mj-lt"/>
              </a:rPr>
              <a:t>Động </a:t>
            </a:r>
            <a:r>
              <a:rPr lang="vi-VN" sz="2000">
                <a:latin typeface="+mj-lt"/>
              </a:rPr>
              <a:t>năng của bạn nhỏ trước khi chạm đất trong trường hợp b nhỏ hơn trường hợp a</a:t>
            </a:r>
            <a:endParaRPr lang="en-US" sz="2000">
              <a:solidFill>
                <a:schemeClr val="bg2">
                  <a:lumMod val="50000"/>
                </a:schemeClr>
              </a:solidFill>
              <a:latin typeface="+mj-lt"/>
              <a:cs typeface="Times New Roman" pitchFamily="18" charset="0"/>
            </a:endParaRPr>
          </a:p>
        </p:txBody>
      </p:sp>
      <p:sp>
        <p:nvSpPr>
          <p:cNvPr id="13" name="Right Arrow 12"/>
          <p:cNvSpPr/>
          <p:nvPr/>
        </p:nvSpPr>
        <p:spPr>
          <a:xfrm>
            <a:off x="233796" y="4431067"/>
            <a:ext cx="342898" cy="2121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12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barn(inVertical)">
                                      <p:cBhvr>
                                        <p:cTn id="13" dur="500"/>
                                        <p:tgtEl>
                                          <p:spTgt spid="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par>
                          <p:cTn id="29" fill="hold">
                            <p:stCondLst>
                              <p:cond delay="500"/>
                            </p:stCondLst>
                            <p:childTnLst>
                              <p:par>
                                <p:cTn id="30" presetID="6"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ircle(in)">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6" grpId="0"/>
      <p:bldP spid="18"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2" name="Google Shape;2729;p44">
            <a:extLst>
              <a:ext uri="{FF2B5EF4-FFF2-40B4-BE49-F238E27FC236}">
                <a16:creationId xmlns:a16="http://schemas.microsoft.com/office/drawing/2014/main" xmlns="" id="{42DA4C83-E703-427B-69D9-8F76B513A774}"/>
              </a:ext>
            </a:extLst>
          </p:cNvPr>
          <p:cNvSpPr txBox="1"/>
          <p:nvPr/>
        </p:nvSpPr>
        <p:spPr>
          <a:xfrm>
            <a:off x="3696583" y="2202471"/>
            <a:ext cx="7191514" cy="90548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rgbClr val="C00000"/>
                </a:solidFill>
                <a:effectLst/>
                <a:uLnTx/>
                <a:uFillTx/>
                <a:latin typeface="Times New Roman" panose="02020603050405020304" pitchFamily="18" charset="0"/>
                <a:ea typeface="Fira Sans Extra Condensed SemiBold"/>
                <a:cs typeface="Times New Roman" panose="02020603050405020304" pitchFamily="18" charset="0"/>
                <a:sym typeface="Fira Sans Extra Condensed SemiBold"/>
              </a:rPr>
              <a:t>LUYỆN TẬP</a:t>
            </a:r>
          </a:p>
        </p:txBody>
      </p:sp>
      <p:pic>
        <p:nvPicPr>
          <p:cNvPr id="11" name="Picture 10">
            <a:extLst>
              <a:ext uri="{FF2B5EF4-FFF2-40B4-BE49-F238E27FC236}">
                <a16:creationId xmlns:a16="http://schemas.microsoft.com/office/drawing/2014/main" xmlns="" id="{043F3FEE-7D90-FE7C-2982-5B0808CC7A22}"/>
              </a:ext>
            </a:extLst>
          </p:cNvPr>
          <p:cNvPicPr>
            <a:picLocks noChangeAspect="1"/>
          </p:cNvPicPr>
          <p:nvPr/>
        </p:nvPicPr>
        <p:blipFill rotWithShape="1">
          <a:blip r:embed="rId3"/>
          <a:srcRect b="10370"/>
          <a:stretch/>
        </p:blipFill>
        <p:spPr>
          <a:xfrm>
            <a:off x="339090" y="457200"/>
            <a:ext cx="5143500" cy="4610100"/>
          </a:xfrm>
          <a:prstGeom prst="rect">
            <a:avLst/>
          </a:prstGeom>
        </p:spPr>
      </p:pic>
    </p:spTree>
    <p:extLst>
      <p:ext uri="{BB962C8B-B14F-4D97-AF65-F5344CB8AC3E}">
        <p14:creationId xmlns:p14="http://schemas.microsoft.com/office/powerpoint/2010/main" val="21877156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F988D50A-0C78-8889-F643-8AA51003AD19}"/>
              </a:ext>
            </a:extLst>
          </p:cNvPr>
          <p:cNvSpPr/>
          <p:nvPr/>
        </p:nvSpPr>
        <p:spPr>
          <a:xfrm>
            <a:off x="792480" y="1524000"/>
            <a:ext cx="1389147" cy="1442756"/>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Google Shape;247;p21"/>
          <p:cNvSpPr txBox="1">
            <a:spLocks noGrp="1"/>
          </p:cNvSpPr>
          <p:nvPr>
            <p:ph type="title"/>
          </p:nvPr>
        </p:nvSpPr>
        <p:spPr>
          <a:xfrm>
            <a:off x="414512" y="431885"/>
            <a:ext cx="8621911" cy="100925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n" dirty="0"/>
              <a:t>Câu 1: </a:t>
            </a:r>
            <a:r>
              <a:rPr lang="vi-VN" dirty="0"/>
              <a:t>Một viên bi lăn từ đỉnh mặt phẳng nghiêng như hình vẽ. Ở tại vị trí nào viên bi có thế năng lớn nhất.</a:t>
            </a:r>
            <a:endParaRPr dirty="0"/>
          </a:p>
        </p:txBody>
      </p:sp>
      <p:sp>
        <p:nvSpPr>
          <p:cNvPr id="249" name="Google Shape;249;p21"/>
          <p:cNvSpPr txBox="1"/>
          <p:nvPr/>
        </p:nvSpPr>
        <p:spPr>
          <a:xfrm>
            <a:off x="2836669" y="2082335"/>
            <a:ext cx="1145756" cy="8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n" sz="2000" dirty="0">
                <a:solidFill>
                  <a:schemeClr val="dk1"/>
                </a:solidFill>
                <a:latin typeface="Roboto"/>
                <a:ea typeface="Roboto"/>
                <a:cs typeface="Roboto"/>
                <a:sym typeface="Roboto"/>
              </a:rPr>
              <a:t>Tại B</a:t>
            </a:r>
            <a:endParaRPr sz="2000" dirty="0">
              <a:solidFill>
                <a:srgbClr val="191919"/>
              </a:solidFill>
              <a:latin typeface="Roboto"/>
              <a:ea typeface="Roboto"/>
              <a:cs typeface="Roboto"/>
              <a:sym typeface="Roboto"/>
            </a:endParaRPr>
          </a:p>
        </p:txBody>
      </p:sp>
      <p:sp>
        <p:nvSpPr>
          <p:cNvPr id="250" name="Google Shape;250;p21"/>
          <p:cNvSpPr txBox="1"/>
          <p:nvPr/>
        </p:nvSpPr>
        <p:spPr>
          <a:xfrm>
            <a:off x="2836670" y="1686758"/>
            <a:ext cx="1145756" cy="336900"/>
          </a:xfrm>
          <a:prstGeom prst="rect">
            <a:avLst/>
          </a:prstGeom>
          <a:solidFill>
            <a:srgbClr val="5BCC9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rgbClr val="FFFFFF"/>
                </a:solidFill>
                <a:latin typeface="Fira Sans Extra Condensed SemiBold"/>
                <a:ea typeface="Fira Sans Extra Condensed SemiBold"/>
                <a:cs typeface="Fira Sans Extra Condensed SemiBold"/>
                <a:sym typeface="Fira Sans Extra Condensed SemiBold"/>
              </a:rPr>
              <a:t>B</a:t>
            </a:r>
            <a:endParaRPr sz="2800" dirty="0">
              <a:solidFill>
                <a:srgbClr val="FFFFFF"/>
              </a:solidFill>
              <a:latin typeface="Fira Sans Extra Condensed SemiBold"/>
              <a:ea typeface="Fira Sans Extra Condensed SemiBold"/>
              <a:cs typeface="Fira Sans Extra Condensed SemiBold"/>
              <a:sym typeface="Fira Sans Extra Condensed SemiBold"/>
            </a:endParaRPr>
          </a:p>
        </p:txBody>
      </p:sp>
      <p:sp>
        <p:nvSpPr>
          <p:cNvPr id="252" name="Google Shape;252;p21"/>
          <p:cNvSpPr txBox="1"/>
          <p:nvPr/>
        </p:nvSpPr>
        <p:spPr>
          <a:xfrm>
            <a:off x="932875" y="1691371"/>
            <a:ext cx="1145756" cy="336900"/>
          </a:xfrm>
          <a:prstGeom prst="rect">
            <a:avLst/>
          </a:prstGeom>
          <a:solidFill>
            <a:srgbClr val="FDBD5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rgbClr val="FFFFFF"/>
                </a:solidFill>
                <a:latin typeface="Fira Sans Extra Condensed SemiBold"/>
                <a:ea typeface="Fira Sans Extra Condensed SemiBold"/>
                <a:cs typeface="Fira Sans Extra Condensed SemiBold"/>
                <a:sym typeface="Fira Sans Extra Condensed SemiBold"/>
              </a:rPr>
              <a:t>A </a:t>
            </a:r>
            <a:endParaRPr sz="2800" dirty="0">
              <a:solidFill>
                <a:srgbClr val="FFFFFF"/>
              </a:solidFill>
              <a:latin typeface="Fira Sans Extra Condensed SemiBold"/>
              <a:ea typeface="Fira Sans Extra Condensed SemiBold"/>
              <a:cs typeface="Fira Sans Extra Condensed SemiBold"/>
              <a:sym typeface="Fira Sans Extra Condensed SemiBold"/>
            </a:endParaRPr>
          </a:p>
        </p:txBody>
      </p:sp>
      <p:sp>
        <p:nvSpPr>
          <p:cNvPr id="253" name="Google Shape;253;p21"/>
          <p:cNvSpPr txBox="1"/>
          <p:nvPr/>
        </p:nvSpPr>
        <p:spPr>
          <a:xfrm>
            <a:off x="932875" y="2086948"/>
            <a:ext cx="1145756" cy="8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n" sz="2000" dirty="0">
                <a:solidFill>
                  <a:schemeClr val="dk1"/>
                </a:solidFill>
                <a:latin typeface="Roboto"/>
                <a:ea typeface="Roboto"/>
                <a:cs typeface="Roboto"/>
                <a:sym typeface="Roboto"/>
              </a:rPr>
              <a:t>Tại A</a:t>
            </a:r>
            <a:endParaRPr sz="2000" dirty="0">
              <a:solidFill>
                <a:srgbClr val="191919"/>
              </a:solidFill>
              <a:latin typeface="Roboto"/>
              <a:ea typeface="Roboto"/>
              <a:cs typeface="Roboto"/>
              <a:sym typeface="Roboto"/>
            </a:endParaRPr>
          </a:p>
        </p:txBody>
      </p:sp>
      <p:sp>
        <p:nvSpPr>
          <p:cNvPr id="255" name="Google Shape;255;p21"/>
          <p:cNvSpPr txBox="1"/>
          <p:nvPr/>
        </p:nvSpPr>
        <p:spPr>
          <a:xfrm>
            <a:off x="4694497" y="2086948"/>
            <a:ext cx="1256818" cy="8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n" sz="2000" dirty="0">
                <a:solidFill>
                  <a:schemeClr val="dk1"/>
                </a:solidFill>
                <a:latin typeface="Roboto"/>
                <a:ea typeface="Roboto"/>
                <a:cs typeface="Roboto"/>
                <a:sym typeface="Roboto"/>
              </a:rPr>
              <a:t>Giữa A và B</a:t>
            </a:r>
            <a:endParaRPr sz="2000" dirty="0">
              <a:solidFill>
                <a:srgbClr val="191919"/>
              </a:solidFill>
              <a:latin typeface="Roboto"/>
              <a:ea typeface="Roboto"/>
              <a:cs typeface="Roboto"/>
              <a:sym typeface="Roboto"/>
            </a:endParaRPr>
          </a:p>
        </p:txBody>
      </p:sp>
      <p:sp>
        <p:nvSpPr>
          <p:cNvPr id="256" name="Google Shape;256;p21"/>
          <p:cNvSpPr txBox="1"/>
          <p:nvPr/>
        </p:nvSpPr>
        <p:spPr>
          <a:xfrm>
            <a:off x="4747742" y="1691371"/>
            <a:ext cx="1145756" cy="336900"/>
          </a:xfrm>
          <a:prstGeom prst="rect">
            <a:avLst/>
          </a:prstGeom>
          <a:solidFill>
            <a:srgbClr val="FF675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rgbClr val="FFFFFF"/>
                </a:solidFill>
                <a:latin typeface="Fira Sans Extra Condensed SemiBold"/>
                <a:ea typeface="Fira Sans Extra Condensed SemiBold"/>
                <a:cs typeface="Fira Sans Extra Condensed SemiBold"/>
                <a:sym typeface="Fira Sans Extra Condensed SemiBold"/>
              </a:rPr>
              <a:t>C</a:t>
            </a:r>
            <a:endParaRPr sz="2800" dirty="0">
              <a:solidFill>
                <a:srgbClr val="FFFFFF"/>
              </a:solidFill>
              <a:latin typeface="Fira Sans Extra Condensed SemiBold"/>
              <a:ea typeface="Fira Sans Extra Condensed SemiBold"/>
              <a:cs typeface="Fira Sans Extra Condensed SemiBold"/>
              <a:sym typeface="Fira Sans Extra Condensed SemiBold"/>
            </a:endParaRPr>
          </a:p>
        </p:txBody>
      </p:sp>
      <p:sp>
        <p:nvSpPr>
          <p:cNvPr id="270" name="Google Shape;270;p21"/>
          <p:cNvSpPr/>
          <p:nvPr/>
        </p:nvSpPr>
        <p:spPr>
          <a:xfrm rot="1322549" flipH="1">
            <a:off x="2066648" y="2905997"/>
            <a:ext cx="590505" cy="522799"/>
          </a:xfrm>
          <a:custGeom>
            <a:avLst/>
            <a:gdLst/>
            <a:ahLst/>
            <a:cxnLst/>
            <a:rect l="l" t="t" r="r" b="b"/>
            <a:pathLst>
              <a:path w="3227" h="2857" extrusionOk="0">
                <a:moveTo>
                  <a:pt x="1616" y="0"/>
                </a:moveTo>
                <a:cubicBezTo>
                  <a:pt x="1458" y="0"/>
                  <a:pt x="1297" y="26"/>
                  <a:pt x="1139" y="81"/>
                </a:cubicBezTo>
                <a:cubicBezTo>
                  <a:pt x="393" y="338"/>
                  <a:pt x="1" y="1165"/>
                  <a:pt x="258" y="1910"/>
                </a:cubicBezTo>
                <a:cubicBezTo>
                  <a:pt x="472" y="2489"/>
                  <a:pt x="1027" y="2857"/>
                  <a:pt x="1618" y="2857"/>
                </a:cubicBezTo>
                <a:cubicBezTo>
                  <a:pt x="1774" y="2857"/>
                  <a:pt x="1933" y="2831"/>
                  <a:pt x="2088" y="2777"/>
                </a:cubicBezTo>
                <a:cubicBezTo>
                  <a:pt x="2833" y="2506"/>
                  <a:pt x="3226" y="1693"/>
                  <a:pt x="2955" y="948"/>
                </a:cubicBezTo>
                <a:cubicBezTo>
                  <a:pt x="2752" y="360"/>
                  <a:pt x="2204" y="0"/>
                  <a:pt x="1616" y="0"/>
                </a:cubicBezTo>
                <a:close/>
              </a:path>
            </a:pathLst>
          </a:custGeom>
          <a:solidFill>
            <a:srgbClr val="FF9C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277" name="Google Shape;277;p21"/>
          <p:cNvCxnSpPr>
            <a:cxnSpLocks/>
          </p:cNvCxnSpPr>
          <p:nvPr/>
        </p:nvCxnSpPr>
        <p:spPr>
          <a:xfrm>
            <a:off x="2623021" y="3291849"/>
            <a:ext cx="775769" cy="402835"/>
          </a:xfrm>
          <a:prstGeom prst="straightConnector1">
            <a:avLst/>
          </a:prstGeom>
          <a:noFill/>
          <a:ln w="19050" cap="flat" cmpd="sng">
            <a:solidFill>
              <a:schemeClr val="accent5"/>
            </a:solidFill>
            <a:prstDash val="solid"/>
            <a:round/>
            <a:headEnd type="none" w="med" len="med"/>
            <a:tailEnd type="triangle" w="med" len="med"/>
          </a:ln>
        </p:spPr>
      </p:cxnSp>
      <p:sp>
        <p:nvSpPr>
          <p:cNvPr id="3" name="Google Shape;255;p21">
            <a:extLst>
              <a:ext uri="{FF2B5EF4-FFF2-40B4-BE49-F238E27FC236}">
                <a16:creationId xmlns:a16="http://schemas.microsoft.com/office/drawing/2014/main" xmlns="" id="{52B447B7-EFB0-5883-8221-B4117AD48445}"/>
              </a:ext>
            </a:extLst>
          </p:cNvPr>
          <p:cNvSpPr txBox="1"/>
          <p:nvPr/>
        </p:nvSpPr>
        <p:spPr>
          <a:xfrm>
            <a:off x="6606357" y="2081756"/>
            <a:ext cx="1256818" cy="8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n-US" sz="2000" dirty="0" err="1">
                <a:solidFill>
                  <a:schemeClr val="dk1"/>
                </a:solidFill>
                <a:latin typeface="Roboto"/>
                <a:ea typeface="Roboto"/>
                <a:cs typeface="Roboto"/>
                <a:sym typeface="Roboto"/>
              </a:rPr>
              <a:t>Giữa</a:t>
            </a:r>
            <a:r>
              <a:rPr lang="en-US" sz="2000" dirty="0">
                <a:solidFill>
                  <a:schemeClr val="dk1"/>
                </a:solidFill>
                <a:latin typeface="Roboto"/>
                <a:ea typeface="Roboto"/>
                <a:cs typeface="Roboto"/>
                <a:sym typeface="Roboto"/>
              </a:rPr>
              <a:t> B </a:t>
            </a:r>
            <a:r>
              <a:rPr lang="en-US" sz="2000" dirty="0" err="1">
                <a:solidFill>
                  <a:schemeClr val="dk1"/>
                </a:solidFill>
                <a:latin typeface="Roboto"/>
                <a:ea typeface="Roboto"/>
                <a:cs typeface="Roboto"/>
                <a:sym typeface="Roboto"/>
              </a:rPr>
              <a:t>và</a:t>
            </a:r>
            <a:r>
              <a:rPr lang="en-US" sz="2000" dirty="0">
                <a:solidFill>
                  <a:schemeClr val="dk1"/>
                </a:solidFill>
                <a:latin typeface="Roboto"/>
                <a:ea typeface="Roboto"/>
                <a:cs typeface="Roboto"/>
                <a:sym typeface="Roboto"/>
              </a:rPr>
              <a:t> C</a:t>
            </a:r>
            <a:endParaRPr lang="en-US" sz="2000" dirty="0">
              <a:solidFill>
                <a:srgbClr val="191919"/>
              </a:solidFill>
              <a:latin typeface="Roboto"/>
              <a:ea typeface="Roboto"/>
              <a:cs typeface="Roboto"/>
              <a:sym typeface="Roboto"/>
            </a:endParaRPr>
          </a:p>
        </p:txBody>
      </p:sp>
      <p:sp>
        <p:nvSpPr>
          <p:cNvPr id="4" name="Google Shape;256;p21">
            <a:extLst>
              <a:ext uri="{FF2B5EF4-FFF2-40B4-BE49-F238E27FC236}">
                <a16:creationId xmlns:a16="http://schemas.microsoft.com/office/drawing/2014/main" xmlns="" id="{C2ACBBC5-E3F8-F136-0C49-83796D85B915}"/>
              </a:ext>
            </a:extLst>
          </p:cNvPr>
          <p:cNvSpPr txBox="1"/>
          <p:nvPr/>
        </p:nvSpPr>
        <p:spPr>
          <a:xfrm>
            <a:off x="6658815" y="1686179"/>
            <a:ext cx="1145756" cy="336900"/>
          </a:xfrm>
          <a:prstGeom prst="rect">
            <a:avLst/>
          </a:prstGeom>
          <a:solidFill>
            <a:srgbClr val="6B96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rgbClr val="FFFFFF"/>
                </a:solidFill>
                <a:latin typeface="Fira Sans Extra Condensed SemiBold"/>
                <a:ea typeface="Fira Sans Extra Condensed SemiBold"/>
                <a:cs typeface="Fira Sans Extra Condensed SemiBold"/>
                <a:sym typeface="Fira Sans Extra Condensed SemiBold"/>
              </a:rPr>
              <a:t>D</a:t>
            </a:r>
            <a:endParaRPr sz="2800" dirty="0">
              <a:solidFill>
                <a:srgbClr val="FFFFFF"/>
              </a:solidFill>
              <a:latin typeface="Fira Sans Extra Condensed SemiBold"/>
              <a:ea typeface="Fira Sans Extra Condensed SemiBold"/>
              <a:cs typeface="Fira Sans Extra Condensed SemiBold"/>
              <a:sym typeface="Fira Sans Extra Condensed SemiBold"/>
            </a:endParaRPr>
          </a:p>
        </p:txBody>
      </p:sp>
      <p:sp>
        <p:nvSpPr>
          <p:cNvPr id="5" name="Right Triangle 4">
            <a:extLst>
              <a:ext uri="{FF2B5EF4-FFF2-40B4-BE49-F238E27FC236}">
                <a16:creationId xmlns:a16="http://schemas.microsoft.com/office/drawing/2014/main" xmlns="" id="{317C2CAA-BF12-C1D4-20B2-237FF899442A}"/>
              </a:ext>
            </a:extLst>
          </p:cNvPr>
          <p:cNvSpPr/>
          <p:nvPr/>
        </p:nvSpPr>
        <p:spPr>
          <a:xfrm>
            <a:off x="2324100" y="3429000"/>
            <a:ext cx="3040209" cy="1493520"/>
          </a:xfrm>
          <a:prstGeom prst="rtTriangle">
            <a:avLst/>
          </a:prstGeom>
          <a:solidFill>
            <a:srgbClr val="B6E8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247;p21">
            <a:extLst>
              <a:ext uri="{FF2B5EF4-FFF2-40B4-BE49-F238E27FC236}">
                <a16:creationId xmlns:a16="http://schemas.microsoft.com/office/drawing/2014/main" xmlns="" id="{B2C0F4C7-8182-7B04-728E-10963D0DDCFF}"/>
              </a:ext>
            </a:extLst>
          </p:cNvPr>
          <p:cNvSpPr txBox="1">
            <a:spLocks/>
          </p:cNvSpPr>
          <p:nvPr/>
        </p:nvSpPr>
        <p:spPr>
          <a:xfrm>
            <a:off x="2100778" y="2571750"/>
            <a:ext cx="522243" cy="3704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buClr>
                <a:schemeClr val="hlink"/>
              </a:buClr>
              <a:buSzPts val="1100"/>
              <a:buFont typeface="Arial"/>
              <a:buNone/>
            </a:pPr>
            <a:r>
              <a:rPr lang="en-US" sz="2400" dirty="0"/>
              <a:t>A</a:t>
            </a:r>
            <a:endParaRPr lang="vi-VN" sz="2400" dirty="0"/>
          </a:p>
        </p:txBody>
      </p:sp>
      <p:sp>
        <p:nvSpPr>
          <p:cNvPr id="8" name="Google Shape;247;p21">
            <a:extLst>
              <a:ext uri="{FF2B5EF4-FFF2-40B4-BE49-F238E27FC236}">
                <a16:creationId xmlns:a16="http://schemas.microsoft.com/office/drawing/2014/main" xmlns="" id="{ED1D07C1-9D56-AA66-2AAB-A85FEE50B496}"/>
              </a:ext>
            </a:extLst>
          </p:cNvPr>
          <p:cNvSpPr txBox="1">
            <a:spLocks/>
          </p:cNvSpPr>
          <p:nvPr/>
        </p:nvSpPr>
        <p:spPr>
          <a:xfrm>
            <a:off x="3583082" y="3696200"/>
            <a:ext cx="522243" cy="3704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buClr>
                <a:schemeClr val="hlink"/>
              </a:buClr>
              <a:buSzPts val="1100"/>
              <a:buFont typeface="Arial"/>
              <a:buNone/>
            </a:pPr>
            <a:r>
              <a:rPr lang="en-US" sz="2400" dirty="0"/>
              <a:t>B</a:t>
            </a:r>
            <a:endParaRPr lang="vi-VN" sz="2400" dirty="0"/>
          </a:p>
        </p:txBody>
      </p:sp>
      <p:sp>
        <p:nvSpPr>
          <p:cNvPr id="9" name="Google Shape;247;p21">
            <a:extLst>
              <a:ext uri="{FF2B5EF4-FFF2-40B4-BE49-F238E27FC236}">
                <a16:creationId xmlns:a16="http://schemas.microsoft.com/office/drawing/2014/main" xmlns="" id="{4F1D3883-4965-23E2-07AA-3FCFD8E9D018}"/>
              </a:ext>
            </a:extLst>
          </p:cNvPr>
          <p:cNvSpPr txBox="1">
            <a:spLocks/>
          </p:cNvSpPr>
          <p:nvPr/>
        </p:nvSpPr>
        <p:spPr>
          <a:xfrm>
            <a:off x="4966326" y="4377290"/>
            <a:ext cx="522243" cy="3704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buClr>
                <a:schemeClr val="hlink"/>
              </a:buClr>
              <a:buSzPts val="1100"/>
              <a:buFont typeface="Arial"/>
              <a:buNone/>
            </a:pPr>
            <a:r>
              <a:rPr lang="en-US" sz="2400" dirty="0"/>
              <a:t>C</a:t>
            </a:r>
            <a:endParaRPr lang="vi-VN" sz="2400"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45"/>
        <p:cNvGrpSpPr/>
        <p:nvPr/>
      </p:nvGrpSpPr>
      <p:grpSpPr>
        <a:xfrm>
          <a:off x="0" y="0"/>
          <a:ext cx="0" cy="0"/>
          <a:chOff x="0" y="0"/>
          <a:chExt cx="0" cy="0"/>
        </a:xfrm>
      </p:grpSpPr>
      <p:sp>
        <p:nvSpPr>
          <p:cNvPr id="2846" name="Google Shape;2846;p45"/>
          <p:cNvSpPr txBox="1">
            <a:spLocks noGrp="1"/>
          </p:cNvSpPr>
          <p:nvPr>
            <p:ph type="title"/>
          </p:nvPr>
        </p:nvSpPr>
        <p:spPr>
          <a:xfrm>
            <a:off x="155894" y="549778"/>
            <a:ext cx="8978305" cy="867341"/>
          </a:xfrm>
          <a:prstGeom prst="rect">
            <a:avLst/>
          </a:prstGeom>
          <a:noFill/>
          <a:ln>
            <a:noFill/>
          </a:ln>
        </p:spPr>
        <p:txBody>
          <a:bodyPr spcFirstLastPara="1" wrap="square" lIns="91425" tIns="91425" rIns="91425" bIns="91425" anchor="ctr" anchorCtr="0">
            <a:noAutofit/>
          </a:bodyPr>
          <a:lstStyle/>
          <a:p>
            <a:pPr>
              <a:buClr>
                <a:schemeClr val="hlink"/>
              </a:buClr>
              <a:buSzPts val="1100"/>
              <a:buFont typeface="Arial"/>
            </a:pPr>
            <a:r>
              <a:rPr lang="en-US" dirty="0" err="1"/>
              <a:t>Câu</a:t>
            </a:r>
            <a:r>
              <a:rPr lang="en-US" dirty="0"/>
              <a:t> 2: </a:t>
            </a:r>
            <a:r>
              <a:rPr lang="vi-VN" dirty="0"/>
              <a:t>Quan sát dao động một con lắc như hình vẽ. Tại vị trí nào thì thế năng hấp dẫn là lớn nhất, nhỏ nhất?</a:t>
            </a:r>
            <a:endParaRPr dirty="0"/>
          </a:p>
        </p:txBody>
      </p:sp>
      <p:sp>
        <p:nvSpPr>
          <p:cNvPr id="2848" name="Google Shape;2848;p45"/>
          <p:cNvSpPr txBox="1"/>
          <p:nvPr/>
        </p:nvSpPr>
        <p:spPr>
          <a:xfrm>
            <a:off x="659062" y="1829620"/>
            <a:ext cx="1363985" cy="336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A</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2849" name="Google Shape;2849;p45"/>
          <p:cNvSpPr txBox="1"/>
          <p:nvPr/>
        </p:nvSpPr>
        <p:spPr>
          <a:xfrm>
            <a:off x="597668" y="2357228"/>
            <a:ext cx="2242751" cy="6958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gn="r">
              <a:buClr>
                <a:schemeClr val="hlink"/>
              </a:buClr>
              <a:buSzPts val="1100"/>
              <a:buNone/>
              <a:defRPr sz="2000">
                <a:solidFill>
                  <a:schemeClr val="dk1"/>
                </a:solidFill>
                <a:latin typeface="Roboto"/>
                <a:ea typeface="Roboto"/>
                <a:cs typeface="Roboto"/>
              </a:defRPr>
            </a:lvl1pPr>
          </a:lstStyle>
          <a:p>
            <a:pPr algn="l"/>
            <a:r>
              <a:rPr lang="en-US" dirty="0" err="1"/>
              <a:t>Tại</a:t>
            </a:r>
            <a:r>
              <a:rPr lang="en-US" dirty="0"/>
              <a:t> A </a:t>
            </a:r>
            <a:r>
              <a:rPr lang="en-US" dirty="0" err="1"/>
              <a:t>là</a:t>
            </a:r>
            <a:r>
              <a:rPr lang="en-US" dirty="0"/>
              <a:t> </a:t>
            </a:r>
            <a:r>
              <a:rPr lang="en-US" dirty="0" err="1"/>
              <a:t>lớn</a:t>
            </a:r>
            <a:r>
              <a:rPr lang="en-US" dirty="0"/>
              <a:t> </a:t>
            </a:r>
            <a:r>
              <a:rPr lang="en-US" dirty="0" err="1"/>
              <a:t>nhất</a:t>
            </a:r>
            <a:r>
              <a:rPr lang="en-US" dirty="0"/>
              <a:t>, </a:t>
            </a:r>
            <a:r>
              <a:rPr lang="en-US" dirty="0" err="1"/>
              <a:t>tại</a:t>
            </a:r>
            <a:r>
              <a:rPr lang="en-US" dirty="0"/>
              <a:t> B </a:t>
            </a:r>
            <a:r>
              <a:rPr lang="en-US" dirty="0" err="1"/>
              <a:t>là</a:t>
            </a:r>
            <a:r>
              <a:rPr lang="en-US" dirty="0"/>
              <a:t> </a:t>
            </a:r>
            <a:r>
              <a:rPr lang="en-US" dirty="0" err="1"/>
              <a:t>nhỏ</a:t>
            </a:r>
            <a:r>
              <a:rPr lang="en-US" dirty="0"/>
              <a:t> </a:t>
            </a:r>
            <a:r>
              <a:rPr lang="en-US" dirty="0" err="1"/>
              <a:t>nhất</a:t>
            </a:r>
            <a:endParaRPr dirty="0">
              <a:sym typeface="Roboto"/>
            </a:endParaRPr>
          </a:p>
        </p:txBody>
      </p:sp>
      <p:sp>
        <p:nvSpPr>
          <p:cNvPr id="2851" name="Google Shape;2851;p45"/>
          <p:cNvSpPr txBox="1"/>
          <p:nvPr/>
        </p:nvSpPr>
        <p:spPr>
          <a:xfrm>
            <a:off x="6259528" y="2357228"/>
            <a:ext cx="2286804" cy="62435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buClr>
                <a:schemeClr val="hlink"/>
              </a:buClr>
              <a:buSzPts val="1100"/>
              <a:buNone/>
              <a:defRPr sz="2000">
                <a:solidFill>
                  <a:schemeClr val="dk1"/>
                </a:solidFill>
                <a:latin typeface="Roboto"/>
                <a:ea typeface="Roboto"/>
                <a:cs typeface="Roboto"/>
              </a:defRPr>
            </a:lvl1pPr>
          </a:lstStyle>
          <a:p>
            <a:pPr algn="r"/>
            <a:r>
              <a:rPr lang="en-US" dirty="0" err="1"/>
              <a:t>Tại</a:t>
            </a:r>
            <a:r>
              <a:rPr lang="en-US" dirty="0"/>
              <a:t> C </a:t>
            </a:r>
            <a:r>
              <a:rPr lang="en-US" dirty="0" err="1"/>
              <a:t>là</a:t>
            </a:r>
            <a:r>
              <a:rPr lang="en-US" dirty="0"/>
              <a:t> </a:t>
            </a:r>
            <a:r>
              <a:rPr lang="en-US" dirty="0" err="1"/>
              <a:t>lớn</a:t>
            </a:r>
            <a:r>
              <a:rPr lang="en-US" dirty="0"/>
              <a:t> </a:t>
            </a:r>
            <a:r>
              <a:rPr lang="en-US" dirty="0" err="1"/>
              <a:t>nhất</a:t>
            </a:r>
            <a:r>
              <a:rPr lang="en-US" dirty="0"/>
              <a:t>, </a:t>
            </a:r>
            <a:r>
              <a:rPr lang="en-US" dirty="0" err="1"/>
              <a:t>tại</a:t>
            </a:r>
            <a:r>
              <a:rPr lang="en-US" dirty="0"/>
              <a:t> B </a:t>
            </a:r>
            <a:r>
              <a:rPr lang="en-US" dirty="0" err="1"/>
              <a:t>là</a:t>
            </a:r>
            <a:r>
              <a:rPr lang="en-US" dirty="0"/>
              <a:t> </a:t>
            </a:r>
            <a:r>
              <a:rPr lang="en-US" dirty="0" err="1"/>
              <a:t>nhỏ</a:t>
            </a:r>
            <a:r>
              <a:rPr lang="en-US" dirty="0"/>
              <a:t> </a:t>
            </a:r>
            <a:r>
              <a:rPr lang="en-US" dirty="0" err="1"/>
              <a:t>nhất</a:t>
            </a:r>
            <a:endParaRPr dirty="0">
              <a:sym typeface="Roboto"/>
            </a:endParaRPr>
          </a:p>
        </p:txBody>
      </p:sp>
      <p:sp>
        <p:nvSpPr>
          <p:cNvPr id="2852" name="Google Shape;2852;p45"/>
          <p:cNvSpPr txBox="1"/>
          <p:nvPr/>
        </p:nvSpPr>
        <p:spPr>
          <a:xfrm>
            <a:off x="7124562" y="1829620"/>
            <a:ext cx="1363985" cy="336900"/>
          </a:xfrm>
          <a:prstGeom prst="rect">
            <a:avLst/>
          </a:prstGeom>
          <a:solidFill>
            <a:schemeClr val="accen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C</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2854" name="Google Shape;2854;p45"/>
          <p:cNvSpPr txBox="1"/>
          <p:nvPr/>
        </p:nvSpPr>
        <p:spPr>
          <a:xfrm>
            <a:off x="6776564" y="3827118"/>
            <a:ext cx="1769768" cy="103444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r">
              <a:buClr>
                <a:schemeClr val="hlink"/>
              </a:buClr>
              <a:buSzPts val="1100"/>
              <a:buNone/>
              <a:defRPr sz="2000">
                <a:solidFill>
                  <a:schemeClr val="dk1"/>
                </a:solidFill>
                <a:latin typeface="Roboto"/>
                <a:ea typeface="Roboto"/>
                <a:cs typeface="Roboto"/>
              </a:defRPr>
            </a:lvl1pPr>
          </a:lstStyle>
          <a:p>
            <a:r>
              <a:rPr lang="en-US" dirty="0" err="1"/>
              <a:t>Tại</a:t>
            </a:r>
            <a:r>
              <a:rPr lang="en-US" dirty="0"/>
              <a:t> A </a:t>
            </a:r>
            <a:r>
              <a:rPr lang="en-US" dirty="0" err="1"/>
              <a:t>và</a:t>
            </a:r>
            <a:r>
              <a:rPr lang="en-US" dirty="0"/>
              <a:t> C </a:t>
            </a:r>
            <a:r>
              <a:rPr lang="en-US" dirty="0" err="1"/>
              <a:t>là</a:t>
            </a:r>
            <a:r>
              <a:rPr lang="en-US" dirty="0"/>
              <a:t> </a:t>
            </a:r>
            <a:r>
              <a:rPr lang="en-US" dirty="0" err="1"/>
              <a:t>lớn</a:t>
            </a:r>
            <a:r>
              <a:rPr lang="en-US" dirty="0"/>
              <a:t> </a:t>
            </a:r>
            <a:r>
              <a:rPr lang="en-US" dirty="0" err="1"/>
              <a:t>nhất</a:t>
            </a:r>
            <a:r>
              <a:rPr lang="en-US" dirty="0"/>
              <a:t>, </a:t>
            </a:r>
            <a:r>
              <a:rPr lang="en-US" dirty="0" err="1"/>
              <a:t>tại</a:t>
            </a:r>
            <a:r>
              <a:rPr lang="en-US" dirty="0"/>
              <a:t> B </a:t>
            </a:r>
            <a:r>
              <a:rPr lang="en-US" dirty="0" err="1"/>
              <a:t>là</a:t>
            </a:r>
            <a:r>
              <a:rPr lang="en-US" dirty="0"/>
              <a:t> </a:t>
            </a:r>
            <a:r>
              <a:rPr lang="en-US" dirty="0" err="1"/>
              <a:t>nhỏ</a:t>
            </a:r>
            <a:r>
              <a:rPr lang="en-US" dirty="0"/>
              <a:t> </a:t>
            </a:r>
            <a:r>
              <a:rPr lang="en-US" dirty="0" err="1"/>
              <a:t>nhất</a:t>
            </a:r>
            <a:r>
              <a:rPr lang="en-US" dirty="0"/>
              <a:t>.</a:t>
            </a:r>
            <a:endParaRPr dirty="0">
              <a:sym typeface="Roboto"/>
            </a:endParaRPr>
          </a:p>
        </p:txBody>
      </p:sp>
      <p:sp>
        <p:nvSpPr>
          <p:cNvPr id="2855" name="Google Shape;2855;p45"/>
          <p:cNvSpPr txBox="1"/>
          <p:nvPr/>
        </p:nvSpPr>
        <p:spPr>
          <a:xfrm>
            <a:off x="7124562" y="3368530"/>
            <a:ext cx="1363985" cy="336900"/>
          </a:xfrm>
          <a:prstGeom prst="rect">
            <a:avLst/>
          </a:prstGeom>
          <a:solidFill>
            <a:schemeClr val="accent3"/>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D</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2829" name="Group 2828">
            <a:extLst>
              <a:ext uri="{FF2B5EF4-FFF2-40B4-BE49-F238E27FC236}">
                <a16:creationId xmlns:a16="http://schemas.microsoft.com/office/drawing/2014/main" xmlns="" id="{22858C9B-A9A3-67EC-381B-D062300B9764}"/>
              </a:ext>
            </a:extLst>
          </p:cNvPr>
          <p:cNvGrpSpPr/>
          <p:nvPr/>
        </p:nvGrpSpPr>
        <p:grpSpPr>
          <a:xfrm>
            <a:off x="3321960" y="1863761"/>
            <a:ext cx="2937568" cy="2741262"/>
            <a:chOff x="3321960" y="1863761"/>
            <a:chExt cx="2937568" cy="2741262"/>
          </a:xfrm>
        </p:grpSpPr>
        <p:sp>
          <p:nvSpPr>
            <p:cNvPr id="13" name="Google Shape;2494;p41">
              <a:extLst>
                <a:ext uri="{FF2B5EF4-FFF2-40B4-BE49-F238E27FC236}">
                  <a16:creationId xmlns:a16="http://schemas.microsoft.com/office/drawing/2014/main" xmlns="" id="{9255313F-D995-6F25-2ADB-EB46EFA02B23}"/>
                </a:ext>
              </a:extLst>
            </p:cNvPr>
            <p:cNvSpPr/>
            <p:nvPr/>
          </p:nvSpPr>
          <p:spPr>
            <a:xfrm>
              <a:off x="4466185" y="3569521"/>
              <a:ext cx="653235" cy="653235"/>
            </a:xfrm>
            <a:prstGeom prst="ellipse">
              <a:avLst/>
            </a:prstGeom>
            <a:solidFill>
              <a:srgbClr val="FF9C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 name="Google Shape;2500;p41">
              <a:extLst>
                <a:ext uri="{FF2B5EF4-FFF2-40B4-BE49-F238E27FC236}">
                  <a16:creationId xmlns:a16="http://schemas.microsoft.com/office/drawing/2014/main" xmlns="" id="{EE684C73-3075-6C58-D00F-B7F857152531}"/>
                </a:ext>
              </a:extLst>
            </p:cNvPr>
            <p:cNvCxnSpPr/>
            <p:nvPr/>
          </p:nvCxnSpPr>
          <p:spPr>
            <a:xfrm rot="10800000">
              <a:off x="4789602" y="1863761"/>
              <a:ext cx="4899" cy="1705760"/>
            </a:xfrm>
            <a:prstGeom prst="straightConnector1">
              <a:avLst/>
            </a:prstGeom>
            <a:noFill/>
            <a:ln w="28575" cap="flat" cmpd="sng">
              <a:solidFill>
                <a:schemeClr val="tx1"/>
              </a:solidFill>
              <a:prstDash val="solid"/>
              <a:round/>
              <a:headEnd type="none" w="med" len="med"/>
              <a:tailEnd type="none" w="med" len="med"/>
            </a:ln>
          </p:spPr>
        </p:cxnSp>
        <p:cxnSp>
          <p:nvCxnSpPr>
            <p:cNvPr id="7" name="Google Shape;2504;p41">
              <a:extLst>
                <a:ext uri="{FF2B5EF4-FFF2-40B4-BE49-F238E27FC236}">
                  <a16:creationId xmlns:a16="http://schemas.microsoft.com/office/drawing/2014/main" xmlns="" id="{D3FC161A-F413-BEE3-AE70-31FF70A3A751}"/>
                </a:ext>
              </a:extLst>
            </p:cNvPr>
            <p:cNvCxnSpPr>
              <a:cxnSpLocks/>
            </p:cNvCxnSpPr>
            <p:nvPr/>
          </p:nvCxnSpPr>
          <p:spPr>
            <a:xfrm>
              <a:off x="4466185" y="1871370"/>
              <a:ext cx="646835" cy="0"/>
            </a:xfrm>
            <a:prstGeom prst="straightConnector1">
              <a:avLst/>
            </a:prstGeom>
            <a:noFill/>
            <a:ln w="57150" cap="flat" cmpd="sng">
              <a:solidFill>
                <a:schemeClr val="accent3"/>
              </a:solidFill>
              <a:prstDash val="solid"/>
              <a:round/>
              <a:headEnd type="none" w="med" len="med"/>
              <a:tailEnd type="none" w="med" len="med"/>
            </a:ln>
          </p:spPr>
        </p:cxnSp>
        <p:sp>
          <p:nvSpPr>
            <p:cNvPr id="2818" name="Google Shape;2494;p41">
              <a:extLst>
                <a:ext uri="{FF2B5EF4-FFF2-40B4-BE49-F238E27FC236}">
                  <a16:creationId xmlns:a16="http://schemas.microsoft.com/office/drawing/2014/main" xmlns="" id="{49F44F9B-28CE-976D-1E59-19F8451E8913}"/>
                </a:ext>
              </a:extLst>
            </p:cNvPr>
            <p:cNvSpPr/>
            <p:nvPr/>
          </p:nvSpPr>
          <p:spPr>
            <a:xfrm>
              <a:off x="3326077" y="3258345"/>
              <a:ext cx="653235" cy="653235"/>
            </a:xfrm>
            <a:prstGeom prst="ellipse">
              <a:avLst/>
            </a:prstGeom>
            <a:solidFill>
              <a:srgbClr val="FF9C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19" name="Google Shape;2500;p41">
              <a:extLst>
                <a:ext uri="{FF2B5EF4-FFF2-40B4-BE49-F238E27FC236}">
                  <a16:creationId xmlns:a16="http://schemas.microsoft.com/office/drawing/2014/main" xmlns="" id="{A8E340D6-BABF-FE32-5875-C8786B05047F}"/>
                </a:ext>
              </a:extLst>
            </p:cNvPr>
            <p:cNvCxnSpPr>
              <a:cxnSpLocks/>
            </p:cNvCxnSpPr>
            <p:nvPr/>
          </p:nvCxnSpPr>
          <p:spPr>
            <a:xfrm flipV="1">
              <a:off x="3679698" y="1863761"/>
              <a:ext cx="1109905" cy="1396669"/>
            </a:xfrm>
            <a:prstGeom prst="straightConnector1">
              <a:avLst/>
            </a:prstGeom>
            <a:noFill/>
            <a:ln w="28575" cap="flat" cmpd="sng">
              <a:solidFill>
                <a:schemeClr val="tx1"/>
              </a:solidFill>
              <a:prstDash val="solid"/>
              <a:round/>
              <a:headEnd type="none" w="med" len="med"/>
              <a:tailEnd type="none" w="med" len="med"/>
            </a:ln>
          </p:spPr>
        </p:cxnSp>
        <p:sp>
          <p:nvSpPr>
            <p:cNvPr id="2821" name="Google Shape;2494;p41">
              <a:extLst>
                <a:ext uri="{FF2B5EF4-FFF2-40B4-BE49-F238E27FC236}">
                  <a16:creationId xmlns:a16="http://schemas.microsoft.com/office/drawing/2014/main" xmlns="" id="{1A698280-7B88-5A34-7C33-F8CC7C2C7B38}"/>
                </a:ext>
              </a:extLst>
            </p:cNvPr>
            <p:cNvSpPr/>
            <p:nvPr/>
          </p:nvSpPr>
          <p:spPr>
            <a:xfrm flipH="1">
              <a:off x="5606293" y="3252821"/>
              <a:ext cx="653235" cy="653235"/>
            </a:xfrm>
            <a:prstGeom prst="ellipse">
              <a:avLst/>
            </a:prstGeom>
            <a:solidFill>
              <a:srgbClr val="FF9C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22" name="Google Shape;2500;p41">
              <a:extLst>
                <a:ext uri="{FF2B5EF4-FFF2-40B4-BE49-F238E27FC236}">
                  <a16:creationId xmlns:a16="http://schemas.microsoft.com/office/drawing/2014/main" xmlns="" id="{DF94A866-B3BB-EE09-F094-B9479E1A6245}"/>
                </a:ext>
              </a:extLst>
            </p:cNvPr>
            <p:cNvCxnSpPr>
              <a:cxnSpLocks/>
            </p:cNvCxnSpPr>
            <p:nvPr/>
          </p:nvCxnSpPr>
          <p:spPr>
            <a:xfrm flipH="1" flipV="1">
              <a:off x="4789602" y="1878980"/>
              <a:ext cx="1091765" cy="1373841"/>
            </a:xfrm>
            <a:prstGeom prst="straightConnector1">
              <a:avLst/>
            </a:prstGeom>
            <a:noFill/>
            <a:ln w="28575" cap="flat" cmpd="sng">
              <a:solidFill>
                <a:schemeClr val="tx1"/>
              </a:solidFill>
              <a:prstDash val="solid"/>
              <a:round/>
              <a:headEnd type="none" w="med" len="med"/>
              <a:tailEnd type="none" w="med" len="med"/>
            </a:ln>
          </p:spPr>
        </p:cxnSp>
        <p:sp>
          <p:nvSpPr>
            <p:cNvPr id="2826" name="Google Shape;247;p21">
              <a:extLst>
                <a:ext uri="{FF2B5EF4-FFF2-40B4-BE49-F238E27FC236}">
                  <a16:creationId xmlns:a16="http://schemas.microsoft.com/office/drawing/2014/main" xmlns="" id="{E6212955-CCE5-8C98-1E96-BA2CB2311534}"/>
                </a:ext>
              </a:extLst>
            </p:cNvPr>
            <p:cNvSpPr txBox="1">
              <a:spLocks/>
            </p:cNvSpPr>
            <p:nvPr/>
          </p:nvSpPr>
          <p:spPr>
            <a:xfrm>
              <a:off x="3321960" y="3896138"/>
              <a:ext cx="522243" cy="3704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buClr>
                  <a:schemeClr val="hlink"/>
                </a:buClr>
                <a:buSzPts val="1100"/>
                <a:buFont typeface="Arial"/>
                <a:buNone/>
              </a:pPr>
              <a:r>
                <a:rPr lang="en-US" sz="2400" dirty="0"/>
                <a:t>A</a:t>
              </a:r>
              <a:endParaRPr lang="vi-VN" sz="2400" dirty="0"/>
            </a:p>
          </p:txBody>
        </p:sp>
        <p:sp>
          <p:nvSpPr>
            <p:cNvPr id="2827" name="Google Shape;247;p21">
              <a:extLst>
                <a:ext uri="{FF2B5EF4-FFF2-40B4-BE49-F238E27FC236}">
                  <a16:creationId xmlns:a16="http://schemas.microsoft.com/office/drawing/2014/main" xmlns="" id="{903C168B-E41F-387A-D157-D944085D6BF0}"/>
                </a:ext>
              </a:extLst>
            </p:cNvPr>
            <p:cNvSpPr txBox="1">
              <a:spLocks/>
            </p:cNvSpPr>
            <p:nvPr/>
          </p:nvSpPr>
          <p:spPr>
            <a:xfrm>
              <a:off x="4511937" y="4234547"/>
              <a:ext cx="522243" cy="3704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buClr>
                  <a:schemeClr val="hlink"/>
                </a:buClr>
                <a:buSzPts val="1100"/>
                <a:buFont typeface="Arial"/>
                <a:buNone/>
              </a:pPr>
              <a:r>
                <a:rPr lang="en-US" sz="2400" dirty="0"/>
                <a:t>B</a:t>
              </a:r>
              <a:endParaRPr lang="vi-VN" sz="2400" dirty="0"/>
            </a:p>
          </p:txBody>
        </p:sp>
        <p:sp>
          <p:nvSpPr>
            <p:cNvPr id="2828" name="Google Shape;247;p21">
              <a:extLst>
                <a:ext uri="{FF2B5EF4-FFF2-40B4-BE49-F238E27FC236}">
                  <a16:creationId xmlns:a16="http://schemas.microsoft.com/office/drawing/2014/main" xmlns="" id="{D03FCAC8-3437-69C6-628E-B174BD6E29B0}"/>
                </a:ext>
              </a:extLst>
            </p:cNvPr>
            <p:cNvSpPr txBox="1">
              <a:spLocks/>
            </p:cNvSpPr>
            <p:nvPr/>
          </p:nvSpPr>
          <p:spPr>
            <a:xfrm>
              <a:off x="5737285" y="3906056"/>
              <a:ext cx="522243" cy="3704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buClr>
                  <a:schemeClr val="hlink"/>
                </a:buClr>
                <a:buSzPts val="1100"/>
                <a:buFont typeface="Arial"/>
                <a:buNone/>
              </a:pPr>
              <a:r>
                <a:rPr lang="en-US" sz="2400" dirty="0"/>
                <a:t>C</a:t>
              </a:r>
              <a:endParaRPr lang="vi-VN" sz="2400" dirty="0"/>
            </a:p>
          </p:txBody>
        </p:sp>
      </p:grpSp>
      <p:sp>
        <p:nvSpPr>
          <p:cNvPr id="2830" name="Google Shape;2848;p45">
            <a:extLst>
              <a:ext uri="{FF2B5EF4-FFF2-40B4-BE49-F238E27FC236}">
                <a16:creationId xmlns:a16="http://schemas.microsoft.com/office/drawing/2014/main" xmlns="" id="{549BADF6-E8B7-EF2D-2AA0-DD498FD13DC1}"/>
              </a:ext>
            </a:extLst>
          </p:cNvPr>
          <p:cNvSpPr txBox="1"/>
          <p:nvPr/>
        </p:nvSpPr>
        <p:spPr>
          <a:xfrm>
            <a:off x="690720" y="3368530"/>
            <a:ext cx="1363985" cy="336900"/>
          </a:xfrm>
          <a:prstGeom prst="rect">
            <a:avLst/>
          </a:prstGeom>
          <a:solidFill>
            <a:srgbClr val="6B9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B</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2831" name="Google Shape;2849;p45">
            <a:extLst>
              <a:ext uri="{FF2B5EF4-FFF2-40B4-BE49-F238E27FC236}">
                <a16:creationId xmlns:a16="http://schemas.microsoft.com/office/drawing/2014/main" xmlns="" id="{99CFF556-215A-8745-9C9A-CA923D0F776E}"/>
              </a:ext>
            </a:extLst>
          </p:cNvPr>
          <p:cNvSpPr txBox="1"/>
          <p:nvPr/>
        </p:nvSpPr>
        <p:spPr>
          <a:xfrm>
            <a:off x="629326" y="3896138"/>
            <a:ext cx="2242751" cy="6958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gn="r">
              <a:buClr>
                <a:schemeClr val="hlink"/>
              </a:buClr>
              <a:buSzPts val="1100"/>
              <a:buNone/>
              <a:defRPr sz="2000">
                <a:solidFill>
                  <a:schemeClr val="dk1"/>
                </a:solidFill>
                <a:latin typeface="Roboto"/>
                <a:ea typeface="Roboto"/>
                <a:cs typeface="Roboto"/>
              </a:defRPr>
            </a:lvl1pPr>
          </a:lstStyle>
          <a:p>
            <a:pPr algn="l"/>
            <a:r>
              <a:rPr lang="en-US" b="0" i="0" dirty="0" err="1">
                <a:solidFill>
                  <a:srgbClr val="000000"/>
                </a:solidFill>
                <a:effectLst/>
                <a:latin typeface="Open Sans" panose="020B0606030504020204" pitchFamily="34" charset="0"/>
              </a:rPr>
              <a:t>Tại</a:t>
            </a:r>
            <a:r>
              <a:rPr lang="en-US" b="0" i="0" dirty="0">
                <a:solidFill>
                  <a:srgbClr val="000000"/>
                </a:solidFill>
                <a:effectLst/>
                <a:latin typeface="Open Sans" panose="020B0606030504020204" pitchFamily="34" charset="0"/>
              </a:rPr>
              <a:t> B </a:t>
            </a:r>
            <a:r>
              <a:rPr lang="en-US" b="0" i="0" dirty="0" err="1">
                <a:solidFill>
                  <a:srgbClr val="000000"/>
                </a:solidFill>
                <a:effectLst/>
                <a:latin typeface="Open Sans" panose="020B0606030504020204" pitchFamily="34" charset="0"/>
              </a:rPr>
              <a:t>là</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lớn</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nhất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tại</a:t>
            </a:r>
            <a:r>
              <a:rPr lang="en-US" b="0" i="0" dirty="0">
                <a:solidFill>
                  <a:srgbClr val="000000"/>
                </a:solidFill>
                <a:effectLst/>
                <a:latin typeface="Open Sans" panose="020B0606030504020204" pitchFamily="34" charset="0"/>
              </a:rPr>
              <a:t> C </a:t>
            </a:r>
            <a:r>
              <a:rPr lang="en-US" b="0" i="0" dirty="0" err="1">
                <a:solidFill>
                  <a:srgbClr val="000000"/>
                </a:solidFill>
                <a:effectLst/>
                <a:latin typeface="Open Sans" panose="020B0606030504020204" pitchFamily="34" charset="0"/>
              </a:rPr>
              <a:t>là</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nhỏ</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nhấ</a:t>
            </a:r>
            <a:endParaRPr dirty="0">
              <a:sym typeface="Roboto"/>
            </a:endParaRPr>
          </a:p>
        </p:txBody>
      </p:sp>
      <p:sp>
        <p:nvSpPr>
          <p:cNvPr id="2832" name="Rectangle: Rounded Corners 2831">
            <a:extLst>
              <a:ext uri="{FF2B5EF4-FFF2-40B4-BE49-F238E27FC236}">
                <a16:creationId xmlns:a16="http://schemas.microsoft.com/office/drawing/2014/main" xmlns="" id="{AE082E16-DB69-4A95-7F6E-7C7E757A1FD5}"/>
              </a:ext>
            </a:extLst>
          </p:cNvPr>
          <p:cNvSpPr/>
          <p:nvPr/>
        </p:nvSpPr>
        <p:spPr>
          <a:xfrm>
            <a:off x="6446254" y="3200310"/>
            <a:ext cx="2423426" cy="1737450"/>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32"/>
                                        </p:tgtEl>
                                        <p:attrNameLst>
                                          <p:attrName>style.visibility</p:attrName>
                                        </p:attrNameLst>
                                      </p:cBhvr>
                                      <p:to>
                                        <p:strVal val="visible"/>
                                      </p:to>
                                    </p:set>
                                    <p:animEffect transition="in" filter="wipe(up)">
                                      <p:cBhvr>
                                        <p:cTn id="7" dur="500"/>
                                        <p:tgtEl>
                                          <p:spTgt spid="2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2" grpId="0" animBg="1"/>
    </p:bldLst>
  </p:timing>
</p:sld>
</file>

<file path=ppt/theme/theme1.xml><?xml version="1.0" encoding="utf-8"?>
<a:theme xmlns:a="http://schemas.openxmlformats.org/drawingml/2006/main" name="Newton's Laws Infographics by Slidesgo">
  <a:themeElements>
    <a:clrScheme name="Simple Light">
      <a:dk1>
        <a:srgbClr val="191919"/>
      </a:dk1>
      <a:lt1>
        <a:srgbClr val="FFFFFF"/>
      </a:lt1>
      <a:dk2>
        <a:srgbClr val="F4F3FF"/>
      </a:dk2>
      <a:lt2>
        <a:srgbClr val="FF675A"/>
      </a:lt2>
      <a:accent1>
        <a:srgbClr val="FF9C6F"/>
      </a:accent1>
      <a:accent2>
        <a:srgbClr val="FDBD55"/>
      </a:accent2>
      <a:accent3>
        <a:srgbClr val="5BCC97"/>
      </a:accent3>
      <a:accent4>
        <a:srgbClr val="A7C0FF"/>
      </a:accent4>
      <a:accent5>
        <a:srgbClr val="6B96FF"/>
      </a:accent5>
      <a:accent6>
        <a:srgbClr val="4F559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 dockstate="right" visibility="0" width="350" row="0">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D41D8ED3-DFC1-9B40-A9E3-DB9A692E7879}">
  <we:reference id="wa104380510" version="1.0.0.3" store="en-US" storeType="OMEX"/>
  <we:alternateReferences>
    <we:reference id="WA104380510" version="1.0.0.3" store=""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72FEF66-A3EB-5646-A2A1-01C5C2581CE0}">
  <we:reference id="wa104380121" version="2.0.0.0" store="en-US" storeType="OMEX"/>
  <we:alternateReferences>
    <we:reference id="WA104380121" version="2.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9728</TotalTime>
  <Words>1016</Words>
  <Application>Microsoft Office PowerPoint</Application>
  <PresentationFormat>On-screen Show (16:9)</PresentationFormat>
  <Paragraphs>94</Paragraphs>
  <Slides>15</Slides>
  <Notes>8</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Newton's Laws Infographics by Slidesgo</vt:lpstr>
      <vt:lpstr>PowerPoint Presentation</vt:lpstr>
      <vt:lpstr>BÀI 2: CƠ NĂNG</vt:lpstr>
      <vt:lpstr>PowerPoint Presentation</vt:lpstr>
      <vt:lpstr>PowerPoint Presentation</vt:lpstr>
      <vt:lpstr>PowerPoint Presentation</vt:lpstr>
      <vt:lpstr>PowerPoint Presentation</vt:lpstr>
      <vt:lpstr>PowerPoint Presentation</vt:lpstr>
      <vt:lpstr>Câu 1: Một viên bi lăn từ đỉnh mặt phẳng nghiêng như hình vẽ. Ở tại vị trí nào viên bi có thế năng lớn nhất.</vt:lpstr>
      <vt:lpstr>Câu 2: Quan sát dao động một con lắc như hình vẽ. Tại vị trí nào thì thế năng hấp dẫn là lớn nhất, nhỏ nhất?</vt:lpstr>
      <vt:lpstr>Câu 3: Phát biểu nào sau đây đầy đủ nhất khi nói về sự chuyển hóa cơ năng?</vt:lpstr>
      <vt:lpstr>Câu 4: Thả một vật từ độ cao h xuống mặt đất. Hãy cho biết trong quá trình rơi cơ năng đã chuyển hóa như thế nào?</vt:lpstr>
      <vt:lpstr>Câu 5: Quan sát trường hợp quả bóng rơi chạm đất, nó nảy lên. Trong thời gian nảy lên thế năng và động năng của nó thay đổi như thế nào?</vt:lpstr>
      <vt:lpstr>Câu 6: Trong các trường hợp sau, trường hợp nào có sự chuyển hóa thế năng thành động năng?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Hoàng Long</dc:creator>
  <cp:lastModifiedBy>Admin</cp:lastModifiedBy>
  <cp:revision>80</cp:revision>
  <dcterms:modified xsi:type="dcterms:W3CDTF">2024-09-17T02:32:23Z</dcterms:modified>
</cp:coreProperties>
</file>