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71" r:id="rId4"/>
    <p:sldId id="260" r:id="rId5"/>
    <p:sldId id="261" r:id="rId6"/>
    <p:sldId id="262" r:id="rId7"/>
    <p:sldId id="263" r:id="rId8"/>
    <p:sldId id="264" r:id="rId9"/>
    <p:sldId id="265" r:id="rId10"/>
    <p:sldId id="266" r:id="rId11"/>
    <p:sldId id="270"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1CD3D-E0DD-4530-8842-72C3F18522E2}"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6E708-B70F-4A47-BF5C-665E4D8596F7}" type="slidenum">
              <a:rPr lang="en-US" smtClean="0"/>
              <a:t>‹#›</a:t>
            </a:fld>
            <a:endParaRPr lang="en-US"/>
          </a:p>
        </p:txBody>
      </p:sp>
    </p:spTree>
    <p:extLst>
      <p:ext uri="{BB962C8B-B14F-4D97-AF65-F5344CB8AC3E}">
        <p14:creationId xmlns:p14="http://schemas.microsoft.com/office/powerpoint/2010/main" val="113699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843FC851-2E83-43A8-B7EA-8835EE93573E}" type="slidenum">
              <a:rPr lang="en-US" altLang="zh-CN" sz="1200" smtClean="0"/>
              <a:pPr/>
              <a:t>1</a:t>
            </a:fld>
            <a:endParaRPr lang="en-US" altLang="zh-CN"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2455372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8B120983-7CE9-41FE-B0F2-DDB40A1B8F92}" type="slidenum">
              <a:rPr lang="en-US" altLang="zh-CN" sz="1200" smtClean="0"/>
              <a:pPr/>
              <a:t>11</a:t>
            </a:fld>
            <a:endParaRPr lang="en-US" altLang="zh-CN"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4237703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33EC645A-C838-46B6-894F-CC99DD6EC643}" type="slidenum">
              <a:rPr lang="en-US" altLang="zh-CN" sz="1200" smtClean="0"/>
              <a:pPr/>
              <a:t>12</a:t>
            </a:fld>
            <a:endParaRPr lang="en-US" altLang="zh-CN"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1254593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0A300537-65C2-4ECF-AD4A-449A4CDDAD71}" type="slidenum">
              <a:rPr lang="en-US" altLang="zh-CN" sz="1200" smtClean="0"/>
              <a:pPr/>
              <a:t>13</a:t>
            </a:fld>
            <a:endParaRPr lang="en-US" altLang="zh-CN"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342445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63129E7C-1D1D-4F63-90A7-2FF718FA780D}" type="slidenum">
              <a:rPr lang="en-US" altLang="zh-CN" sz="1200" smtClean="0"/>
              <a:pPr/>
              <a:t>14</a:t>
            </a:fld>
            <a:endParaRPr lang="en-US" altLang="zh-CN"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1871838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706F5999-DC53-419E-AE16-E4C60886BF9A}" type="slidenum">
              <a:rPr lang="en-US" altLang="zh-CN" sz="1200" smtClean="0"/>
              <a:pPr/>
              <a:t>2</a:t>
            </a:fld>
            <a:endParaRPr lang="en-US" altLang="zh-CN"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3678397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1D1C44C0-8900-435B-A446-6C3DAE693A1F}" type="slidenum">
              <a:rPr lang="en-US" altLang="zh-CN" sz="1200" smtClean="0"/>
              <a:pPr/>
              <a:t>3</a:t>
            </a:fld>
            <a:endParaRPr lang="en-US" altLang="zh-CN"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216462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57CF6048-7EAF-4D43-A987-995921B7DE76}" type="slidenum">
              <a:rPr lang="en-US" altLang="zh-CN" sz="1200" smtClean="0"/>
              <a:pPr/>
              <a:t>4</a:t>
            </a:fld>
            <a:endParaRPr lang="en-US" altLang="zh-CN"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293100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Google Shape;2414;g99f2f57a71_0_207:notes"/>
          <p:cNvSpPr>
            <a:spLocks noGrp="1" noRot="1" noChangeAspect="1" noTextEdit="1"/>
          </p:cNvSpPr>
          <p:nvPr>
            <p:ph type="sldImg" idx="2"/>
          </p:nvPr>
        </p:nvSpPr>
        <p:spPr>
          <a:custGeom>
            <a:avLst/>
            <a:gdLst>
              <a:gd name="T0" fmla="*/ 0 w 120000"/>
              <a:gd name="T1" fmla="*/ 0 h 120000"/>
              <a:gd name="T2" fmla="*/ 307101536 w 120000"/>
              <a:gd name="T3" fmla="*/ 0 h 120000"/>
              <a:gd name="T4" fmla="*/ 307101536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747" name="Google Shape;2415;g99f2f57a71_0_207:notes"/>
          <p:cNvSpPr>
            <a:spLocks noGrp="1"/>
          </p:cNvSpPr>
          <p:nvPr>
            <p:ph type="body" idx="1"/>
          </p:nvPr>
        </p:nvSpPr>
        <p:spPr>
          <a:noFill/>
        </p:spPr>
        <p:txBody>
          <a:bodyPr lIns="91425" tIns="91425" rIns="91425" bIns="91425"/>
          <a:lstStyle/>
          <a:p>
            <a:pPr>
              <a:spcBef>
                <a:spcPct val="0"/>
              </a:spcBef>
            </a:pPr>
            <a:endParaRPr lang="en-US">
              <a:latin typeface="Arial" pitchFamily="34" charset="0"/>
            </a:endParaRPr>
          </a:p>
        </p:txBody>
      </p:sp>
    </p:spTree>
    <p:extLst>
      <p:ext uri="{BB962C8B-B14F-4D97-AF65-F5344CB8AC3E}">
        <p14:creationId xmlns:p14="http://schemas.microsoft.com/office/powerpoint/2010/main" val="2123140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2471;gbd6c00e730_0_89:notes"/>
          <p:cNvSpPr>
            <a:spLocks noGrp="1" noRot="1" noChangeAspect="1" noTextEdit="1"/>
          </p:cNvSpPr>
          <p:nvPr>
            <p:ph type="sldImg" idx="2"/>
          </p:nvPr>
        </p:nvSpPr>
        <p:spPr>
          <a:custGeom>
            <a:avLst/>
            <a:gdLst>
              <a:gd name="T0" fmla="*/ 0 w 120000"/>
              <a:gd name="T1" fmla="*/ 0 h 120000"/>
              <a:gd name="T2" fmla="*/ 307101536 w 120000"/>
              <a:gd name="T3" fmla="*/ 0 h 120000"/>
              <a:gd name="T4" fmla="*/ 307101536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1" name="Google Shape;2472;gbd6c00e730_0_89:notes"/>
          <p:cNvSpPr>
            <a:spLocks noGrp="1"/>
          </p:cNvSpPr>
          <p:nvPr>
            <p:ph type="body" idx="1"/>
          </p:nvPr>
        </p:nvSpPr>
        <p:spPr>
          <a:noFill/>
        </p:spPr>
        <p:txBody>
          <a:bodyPr lIns="91425" tIns="91425" rIns="91425" bIns="91425"/>
          <a:lstStyle/>
          <a:p>
            <a:pPr>
              <a:spcBef>
                <a:spcPct val="0"/>
              </a:spcBef>
            </a:pPr>
            <a:endParaRPr lang="en-US">
              <a:latin typeface="Arial" pitchFamily="34" charset="0"/>
            </a:endParaRPr>
          </a:p>
        </p:txBody>
      </p:sp>
    </p:spTree>
    <p:extLst>
      <p:ext uri="{BB962C8B-B14F-4D97-AF65-F5344CB8AC3E}">
        <p14:creationId xmlns:p14="http://schemas.microsoft.com/office/powerpoint/2010/main" val="3819213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C4B8DD0F-EE12-49FE-B9D4-1F6A0D162E24}" type="slidenum">
              <a:rPr lang="en-US" altLang="zh-CN" sz="1200" smtClean="0"/>
              <a:pPr/>
              <a:t>7</a:t>
            </a:fld>
            <a:endParaRPr lang="en-US" altLang="zh-CN"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212792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C66C26EF-8E86-4050-A221-ED9632A338AD}" type="slidenum">
              <a:rPr lang="en-US" altLang="zh-CN" sz="1200" smtClean="0"/>
              <a:pPr/>
              <a:t>8</a:t>
            </a:fld>
            <a:endParaRPr lang="en-US" altLang="zh-CN"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3552269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55B20BD8-7E8D-4D8B-A52A-9A58425E4FE3}" type="slidenum">
              <a:rPr lang="en-US" altLang="zh-CN" sz="1200" smtClean="0"/>
              <a:pPr/>
              <a:t>10</a:t>
            </a:fld>
            <a:endParaRPr lang="en-US" altLang="zh-CN"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zh-CN" altLang="zh-CN">
              <a:latin typeface="Arial" pitchFamily="34" charset="0"/>
            </a:endParaRPr>
          </a:p>
        </p:txBody>
      </p:sp>
    </p:spTree>
    <p:extLst>
      <p:ext uri="{BB962C8B-B14F-4D97-AF65-F5344CB8AC3E}">
        <p14:creationId xmlns:p14="http://schemas.microsoft.com/office/powerpoint/2010/main" val="256438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73F1CE-FF12-4A61-A23F-6EC420AF7A1D}"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587CD-A5F7-4292-9187-208A817406F8}" type="slidenum">
              <a:rPr lang="en-US" smtClean="0"/>
              <a:t>‹#›</a:t>
            </a:fld>
            <a:endParaRPr lang="en-US"/>
          </a:p>
        </p:txBody>
      </p:sp>
    </p:spTree>
    <p:extLst>
      <p:ext uri="{BB962C8B-B14F-4D97-AF65-F5344CB8AC3E}">
        <p14:creationId xmlns:p14="http://schemas.microsoft.com/office/powerpoint/2010/main" val="162778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3F1CE-FF12-4A61-A23F-6EC420AF7A1D}"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587CD-A5F7-4292-9187-208A817406F8}" type="slidenum">
              <a:rPr lang="en-US" smtClean="0"/>
              <a:t>‹#›</a:t>
            </a:fld>
            <a:endParaRPr lang="en-US"/>
          </a:p>
        </p:txBody>
      </p:sp>
    </p:spTree>
    <p:extLst>
      <p:ext uri="{BB962C8B-B14F-4D97-AF65-F5344CB8AC3E}">
        <p14:creationId xmlns:p14="http://schemas.microsoft.com/office/powerpoint/2010/main" val="848345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3F1CE-FF12-4A61-A23F-6EC420AF7A1D}"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587CD-A5F7-4292-9187-208A817406F8}" type="slidenum">
              <a:rPr lang="en-US" smtClean="0"/>
              <a:t>‹#›</a:t>
            </a:fld>
            <a:endParaRPr lang="en-US"/>
          </a:p>
        </p:txBody>
      </p:sp>
    </p:spTree>
    <p:extLst>
      <p:ext uri="{BB962C8B-B14F-4D97-AF65-F5344CB8AC3E}">
        <p14:creationId xmlns:p14="http://schemas.microsoft.com/office/powerpoint/2010/main" val="2559523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6"/>
        <p:cNvGrpSpPr/>
        <p:nvPr/>
      </p:nvGrpSpPr>
      <p:grpSpPr>
        <a:xfrm>
          <a:off x="0" y="0"/>
          <a:ext cx="0" cy="0"/>
          <a:chOff x="0" y="0"/>
          <a:chExt cx="0" cy="0"/>
        </a:xfrm>
      </p:grpSpPr>
      <p:sp>
        <p:nvSpPr>
          <p:cNvPr id="244" name="Google Shape;244;p3"/>
          <p:cNvSpPr txBox="1">
            <a:spLocks noGrp="1"/>
          </p:cNvSpPr>
          <p:nvPr>
            <p:ph type="title"/>
          </p:nvPr>
        </p:nvSpPr>
        <p:spPr>
          <a:xfrm>
            <a:off x="960000" y="3562294"/>
            <a:ext cx="5797600" cy="1122400"/>
          </a:xfrm>
          <a:prstGeom prst="rect">
            <a:avLst/>
          </a:prstGeom>
        </p:spPr>
        <p:txBody>
          <a:bodyPr spcFirstLastPara="1" lIns="167990" tIns="167990" rIns="167990" bIns="167990">
            <a:noAutofit/>
          </a:bodyPr>
          <a:lstStyle>
            <a:lvl1pPr lvl="0">
              <a:spcBef>
                <a:spcPts val="0"/>
              </a:spcBef>
              <a:spcAft>
                <a:spcPts val="0"/>
              </a:spcAft>
              <a:buSzPts val="3600"/>
              <a:buNone/>
              <a:defRPr sz="6658"/>
            </a:lvl1pPr>
            <a:lvl2pPr lvl="1" algn="ctr">
              <a:spcBef>
                <a:spcPts val="0"/>
              </a:spcBef>
              <a:spcAft>
                <a:spcPts val="0"/>
              </a:spcAft>
              <a:buSzPts val="3600"/>
              <a:buNone/>
              <a:defRPr sz="4776"/>
            </a:lvl2pPr>
            <a:lvl3pPr lvl="2" algn="ctr">
              <a:spcBef>
                <a:spcPts val="0"/>
              </a:spcBef>
              <a:spcAft>
                <a:spcPts val="0"/>
              </a:spcAft>
              <a:buSzPts val="3600"/>
              <a:buNone/>
              <a:defRPr sz="4776"/>
            </a:lvl3pPr>
            <a:lvl4pPr lvl="3" algn="ctr">
              <a:spcBef>
                <a:spcPts val="0"/>
              </a:spcBef>
              <a:spcAft>
                <a:spcPts val="0"/>
              </a:spcAft>
              <a:buSzPts val="3600"/>
              <a:buNone/>
              <a:defRPr sz="4776"/>
            </a:lvl4pPr>
            <a:lvl5pPr lvl="4" algn="ctr">
              <a:spcBef>
                <a:spcPts val="0"/>
              </a:spcBef>
              <a:spcAft>
                <a:spcPts val="0"/>
              </a:spcAft>
              <a:buSzPts val="3600"/>
              <a:buNone/>
              <a:defRPr sz="4776"/>
            </a:lvl5pPr>
            <a:lvl6pPr lvl="5" algn="ctr">
              <a:spcBef>
                <a:spcPts val="0"/>
              </a:spcBef>
              <a:spcAft>
                <a:spcPts val="0"/>
              </a:spcAft>
              <a:buSzPts val="3600"/>
              <a:buNone/>
              <a:defRPr sz="4776"/>
            </a:lvl6pPr>
            <a:lvl7pPr lvl="6" algn="ctr">
              <a:spcBef>
                <a:spcPts val="0"/>
              </a:spcBef>
              <a:spcAft>
                <a:spcPts val="0"/>
              </a:spcAft>
              <a:buSzPts val="3600"/>
              <a:buNone/>
              <a:defRPr sz="4776"/>
            </a:lvl7pPr>
            <a:lvl8pPr lvl="7" algn="ctr">
              <a:spcBef>
                <a:spcPts val="0"/>
              </a:spcBef>
              <a:spcAft>
                <a:spcPts val="0"/>
              </a:spcAft>
              <a:buSzPts val="3600"/>
              <a:buNone/>
              <a:defRPr sz="4776"/>
            </a:lvl8pPr>
            <a:lvl9pPr lvl="8" algn="ctr">
              <a:spcBef>
                <a:spcPts val="0"/>
              </a:spcBef>
              <a:spcAft>
                <a:spcPts val="0"/>
              </a:spcAft>
              <a:buSzPts val="3600"/>
              <a:buNone/>
              <a:defRPr sz="4776"/>
            </a:lvl9pPr>
          </a:lstStyle>
          <a:p>
            <a:endParaRPr/>
          </a:p>
        </p:txBody>
      </p:sp>
      <p:sp>
        <p:nvSpPr>
          <p:cNvPr id="245" name="Google Shape;245;p3"/>
          <p:cNvSpPr txBox="1">
            <a:spLocks noGrp="1"/>
          </p:cNvSpPr>
          <p:nvPr>
            <p:ph type="title" idx="2"/>
          </p:nvPr>
        </p:nvSpPr>
        <p:spPr>
          <a:xfrm>
            <a:off x="1043734" y="2448284"/>
            <a:ext cx="1478800" cy="979200"/>
          </a:xfrm>
          <a:prstGeom prst="rect">
            <a:avLst/>
          </a:prstGeom>
        </p:spPr>
        <p:txBody>
          <a:bodyPr spcFirstLastPara="1" lIns="167990" tIns="167990" rIns="167990" bIns="167990">
            <a:noAutofit/>
          </a:bodyPr>
          <a:lstStyle>
            <a:lvl1pPr lvl="0" algn="ctr" rtl="0">
              <a:spcBef>
                <a:spcPts val="0"/>
              </a:spcBef>
              <a:spcAft>
                <a:spcPts val="0"/>
              </a:spcAft>
              <a:buSzPts val="6000"/>
              <a:buNone/>
              <a:defRPr sz="7961"/>
            </a:lvl1pPr>
            <a:lvl2pPr lvl="1" algn="ctr" rtl="0">
              <a:spcBef>
                <a:spcPts val="0"/>
              </a:spcBef>
              <a:spcAft>
                <a:spcPts val="0"/>
              </a:spcAft>
              <a:buSzPts val="6000"/>
              <a:buNone/>
              <a:defRPr sz="7961"/>
            </a:lvl2pPr>
            <a:lvl3pPr lvl="2" algn="ctr" rtl="0">
              <a:spcBef>
                <a:spcPts val="0"/>
              </a:spcBef>
              <a:spcAft>
                <a:spcPts val="0"/>
              </a:spcAft>
              <a:buSzPts val="6000"/>
              <a:buNone/>
              <a:defRPr sz="7961"/>
            </a:lvl3pPr>
            <a:lvl4pPr lvl="3" algn="ctr" rtl="0">
              <a:spcBef>
                <a:spcPts val="0"/>
              </a:spcBef>
              <a:spcAft>
                <a:spcPts val="0"/>
              </a:spcAft>
              <a:buSzPts val="6000"/>
              <a:buNone/>
              <a:defRPr sz="7961"/>
            </a:lvl4pPr>
            <a:lvl5pPr lvl="4" algn="ctr" rtl="0">
              <a:spcBef>
                <a:spcPts val="0"/>
              </a:spcBef>
              <a:spcAft>
                <a:spcPts val="0"/>
              </a:spcAft>
              <a:buSzPts val="6000"/>
              <a:buNone/>
              <a:defRPr sz="7961"/>
            </a:lvl5pPr>
            <a:lvl6pPr lvl="5" algn="ctr" rtl="0">
              <a:spcBef>
                <a:spcPts val="0"/>
              </a:spcBef>
              <a:spcAft>
                <a:spcPts val="0"/>
              </a:spcAft>
              <a:buSzPts val="6000"/>
              <a:buNone/>
              <a:defRPr sz="7961"/>
            </a:lvl6pPr>
            <a:lvl7pPr lvl="6" algn="ctr" rtl="0">
              <a:spcBef>
                <a:spcPts val="0"/>
              </a:spcBef>
              <a:spcAft>
                <a:spcPts val="0"/>
              </a:spcAft>
              <a:buSzPts val="6000"/>
              <a:buNone/>
              <a:defRPr sz="7961"/>
            </a:lvl7pPr>
            <a:lvl8pPr lvl="7" algn="ctr" rtl="0">
              <a:spcBef>
                <a:spcPts val="0"/>
              </a:spcBef>
              <a:spcAft>
                <a:spcPts val="0"/>
              </a:spcAft>
              <a:buSzPts val="6000"/>
              <a:buNone/>
              <a:defRPr sz="7961"/>
            </a:lvl8pPr>
            <a:lvl9pPr lvl="8" algn="ctr" rtl="0">
              <a:spcBef>
                <a:spcPts val="0"/>
              </a:spcBef>
              <a:spcAft>
                <a:spcPts val="0"/>
              </a:spcAft>
              <a:buSzPts val="6000"/>
              <a:buNone/>
              <a:defRPr sz="7961"/>
            </a:lvl9pPr>
          </a:lstStyle>
          <a:p>
            <a:r>
              <a:rPr lang="en-US"/>
              <a:t>Click to edit Master title style</a:t>
            </a:r>
            <a:endParaRPr/>
          </a:p>
        </p:txBody>
      </p:sp>
      <p:sp>
        <p:nvSpPr>
          <p:cNvPr id="246" name="Google Shape;246;p3"/>
          <p:cNvSpPr txBox="1">
            <a:spLocks noGrp="1"/>
          </p:cNvSpPr>
          <p:nvPr>
            <p:ph type="subTitle" idx="1"/>
          </p:nvPr>
        </p:nvSpPr>
        <p:spPr>
          <a:xfrm>
            <a:off x="960000" y="4541893"/>
            <a:ext cx="5797600" cy="478400"/>
          </a:xfrm>
          <a:prstGeom prst="rect">
            <a:avLst/>
          </a:prstGeom>
        </p:spPr>
        <p:txBody>
          <a:bodyPr spcFirstLastPara="1" lIns="167990" tIns="167990" rIns="167990" bIns="167990" anchor="ctr">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Tree>
    <p:extLst>
      <p:ext uri="{BB962C8B-B14F-4D97-AF65-F5344CB8AC3E}">
        <p14:creationId xmlns:p14="http://schemas.microsoft.com/office/powerpoint/2010/main" val="4265334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71"/>
        <p:cNvGrpSpPr/>
        <p:nvPr/>
      </p:nvGrpSpPr>
      <p:grpSpPr>
        <a:xfrm>
          <a:off x="0" y="0"/>
          <a:ext cx="0" cy="0"/>
          <a:chOff x="0" y="0"/>
          <a:chExt cx="0" cy="0"/>
        </a:xfrm>
      </p:grpSpPr>
      <p:sp>
        <p:nvSpPr>
          <p:cNvPr id="572" name="Google Shape;572;p9"/>
          <p:cNvSpPr txBox="1">
            <a:spLocks noGrp="1"/>
          </p:cNvSpPr>
          <p:nvPr>
            <p:ph type="title"/>
          </p:nvPr>
        </p:nvSpPr>
        <p:spPr>
          <a:xfrm>
            <a:off x="3189184" y="2223139"/>
            <a:ext cx="5813600" cy="1122400"/>
          </a:xfrm>
          <a:prstGeom prst="rect">
            <a:avLst/>
          </a:prstGeom>
        </p:spPr>
        <p:txBody>
          <a:bodyPr spcFirstLastPara="1" lIns="167990" tIns="167990" rIns="167990" bIns="167990">
            <a:noAutofit/>
          </a:bodyPr>
          <a:lstStyle>
            <a:lvl1pPr lvl="0" algn="ctr" rtl="0">
              <a:spcBef>
                <a:spcPts val="0"/>
              </a:spcBef>
              <a:spcAft>
                <a:spcPts val="0"/>
              </a:spcAft>
              <a:buSzPts val="3600"/>
              <a:buNone/>
              <a:defRPr sz="4776"/>
            </a:lvl1pPr>
            <a:lvl2pPr lvl="1" algn="ctr" rtl="0">
              <a:spcBef>
                <a:spcPts val="0"/>
              </a:spcBef>
              <a:spcAft>
                <a:spcPts val="0"/>
              </a:spcAft>
              <a:buSzPts val="3600"/>
              <a:buNone/>
              <a:defRPr sz="4776"/>
            </a:lvl2pPr>
            <a:lvl3pPr lvl="2" algn="ctr" rtl="0">
              <a:spcBef>
                <a:spcPts val="0"/>
              </a:spcBef>
              <a:spcAft>
                <a:spcPts val="0"/>
              </a:spcAft>
              <a:buSzPts val="3600"/>
              <a:buNone/>
              <a:defRPr sz="4776"/>
            </a:lvl3pPr>
            <a:lvl4pPr lvl="3" algn="ctr" rtl="0">
              <a:spcBef>
                <a:spcPts val="0"/>
              </a:spcBef>
              <a:spcAft>
                <a:spcPts val="0"/>
              </a:spcAft>
              <a:buSzPts val="3600"/>
              <a:buNone/>
              <a:defRPr sz="4776"/>
            </a:lvl4pPr>
            <a:lvl5pPr lvl="4" algn="ctr" rtl="0">
              <a:spcBef>
                <a:spcPts val="0"/>
              </a:spcBef>
              <a:spcAft>
                <a:spcPts val="0"/>
              </a:spcAft>
              <a:buSzPts val="3600"/>
              <a:buNone/>
              <a:defRPr sz="4776"/>
            </a:lvl5pPr>
            <a:lvl6pPr lvl="5" algn="ctr" rtl="0">
              <a:spcBef>
                <a:spcPts val="0"/>
              </a:spcBef>
              <a:spcAft>
                <a:spcPts val="0"/>
              </a:spcAft>
              <a:buSzPts val="3600"/>
              <a:buNone/>
              <a:defRPr sz="4776"/>
            </a:lvl6pPr>
            <a:lvl7pPr lvl="6" algn="ctr" rtl="0">
              <a:spcBef>
                <a:spcPts val="0"/>
              </a:spcBef>
              <a:spcAft>
                <a:spcPts val="0"/>
              </a:spcAft>
              <a:buSzPts val="3600"/>
              <a:buNone/>
              <a:defRPr sz="4776"/>
            </a:lvl7pPr>
            <a:lvl8pPr lvl="7" algn="ctr" rtl="0">
              <a:spcBef>
                <a:spcPts val="0"/>
              </a:spcBef>
              <a:spcAft>
                <a:spcPts val="0"/>
              </a:spcAft>
              <a:buSzPts val="3600"/>
              <a:buNone/>
              <a:defRPr sz="4776"/>
            </a:lvl8pPr>
            <a:lvl9pPr lvl="8" algn="ctr" rtl="0">
              <a:spcBef>
                <a:spcPts val="0"/>
              </a:spcBef>
              <a:spcAft>
                <a:spcPts val="0"/>
              </a:spcAft>
              <a:buSzPts val="3600"/>
              <a:buNone/>
              <a:defRPr sz="4776"/>
            </a:lvl9pPr>
          </a:lstStyle>
          <a:p>
            <a:endParaRPr/>
          </a:p>
        </p:txBody>
      </p:sp>
      <p:sp>
        <p:nvSpPr>
          <p:cNvPr id="573" name="Google Shape;573;p9"/>
          <p:cNvSpPr txBox="1">
            <a:spLocks noGrp="1"/>
          </p:cNvSpPr>
          <p:nvPr>
            <p:ph type="subTitle" idx="1"/>
          </p:nvPr>
        </p:nvSpPr>
        <p:spPr>
          <a:xfrm>
            <a:off x="3189217" y="3298067"/>
            <a:ext cx="5813600" cy="1336800"/>
          </a:xfrm>
          <a:prstGeom prst="rect">
            <a:avLst/>
          </a:prstGeom>
        </p:spPr>
        <p:txBody>
          <a:bodyPr spcFirstLastPara="1" lIns="167990" tIns="167990" rIns="167990" bIns="167990" anchor="ctr">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Tree>
    <p:extLst>
      <p:ext uri="{BB962C8B-B14F-4D97-AF65-F5344CB8AC3E}">
        <p14:creationId xmlns:p14="http://schemas.microsoft.com/office/powerpoint/2010/main" val="140693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3F1CE-FF12-4A61-A23F-6EC420AF7A1D}"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587CD-A5F7-4292-9187-208A817406F8}" type="slidenum">
              <a:rPr lang="en-US" smtClean="0"/>
              <a:t>‹#›</a:t>
            </a:fld>
            <a:endParaRPr lang="en-US"/>
          </a:p>
        </p:txBody>
      </p:sp>
    </p:spTree>
    <p:extLst>
      <p:ext uri="{BB962C8B-B14F-4D97-AF65-F5344CB8AC3E}">
        <p14:creationId xmlns:p14="http://schemas.microsoft.com/office/powerpoint/2010/main" val="4094284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F73F1CE-FF12-4A61-A23F-6EC420AF7A1D}"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587CD-A5F7-4292-9187-208A817406F8}" type="slidenum">
              <a:rPr lang="en-US" smtClean="0"/>
              <a:t>‹#›</a:t>
            </a:fld>
            <a:endParaRPr lang="en-US"/>
          </a:p>
        </p:txBody>
      </p:sp>
    </p:spTree>
    <p:extLst>
      <p:ext uri="{BB962C8B-B14F-4D97-AF65-F5344CB8AC3E}">
        <p14:creationId xmlns:p14="http://schemas.microsoft.com/office/powerpoint/2010/main" val="113905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73F1CE-FF12-4A61-A23F-6EC420AF7A1D}"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587CD-A5F7-4292-9187-208A817406F8}" type="slidenum">
              <a:rPr lang="en-US" smtClean="0"/>
              <a:t>‹#›</a:t>
            </a:fld>
            <a:endParaRPr lang="en-US"/>
          </a:p>
        </p:txBody>
      </p:sp>
    </p:spTree>
    <p:extLst>
      <p:ext uri="{BB962C8B-B14F-4D97-AF65-F5344CB8AC3E}">
        <p14:creationId xmlns:p14="http://schemas.microsoft.com/office/powerpoint/2010/main" val="2426790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73F1CE-FF12-4A61-A23F-6EC420AF7A1D}"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1587CD-A5F7-4292-9187-208A817406F8}" type="slidenum">
              <a:rPr lang="en-US" smtClean="0"/>
              <a:t>‹#›</a:t>
            </a:fld>
            <a:endParaRPr lang="en-US"/>
          </a:p>
        </p:txBody>
      </p:sp>
    </p:spTree>
    <p:extLst>
      <p:ext uri="{BB962C8B-B14F-4D97-AF65-F5344CB8AC3E}">
        <p14:creationId xmlns:p14="http://schemas.microsoft.com/office/powerpoint/2010/main" val="2666389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3F1CE-FF12-4A61-A23F-6EC420AF7A1D}"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1587CD-A5F7-4292-9187-208A817406F8}" type="slidenum">
              <a:rPr lang="en-US" smtClean="0"/>
              <a:t>‹#›</a:t>
            </a:fld>
            <a:endParaRPr lang="en-US"/>
          </a:p>
        </p:txBody>
      </p:sp>
    </p:spTree>
    <p:extLst>
      <p:ext uri="{BB962C8B-B14F-4D97-AF65-F5344CB8AC3E}">
        <p14:creationId xmlns:p14="http://schemas.microsoft.com/office/powerpoint/2010/main" val="1176889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3F1CE-FF12-4A61-A23F-6EC420AF7A1D}"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1587CD-A5F7-4292-9187-208A817406F8}" type="slidenum">
              <a:rPr lang="en-US" smtClean="0"/>
              <a:t>‹#›</a:t>
            </a:fld>
            <a:endParaRPr lang="en-US"/>
          </a:p>
        </p:txBody>
      </p:sp>
    </p:spTree>
    <p:extLst>
      <p:ext uri="{BB962C8B-B14F-4D97-AF65-F5344CB8AC3E}">
        <p14:creationId xmlns:p14="http://schemas.microsoft.com/office/powerpoint/2010/main" val="333424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73F1CE-FF12-4A61-A23F-6EC420AF7A1D}"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587CD-A5F7-4292-9187-208A817406F8}" type="slidenum">
              <a:rPr lang="en-US" smtClean="0"/>
              <a:t>‹#›</a:t>
            </a:fld>
            <a:endParaRPr lang="en-US"/>
          </a:p>
        </p:txBody>
      </p:sp>
    </p:spTree>
    <p:extLst>
      <p:ext uri="{BB962C8B-B14F-4D97-AF65-F5344CB8AC3E}">
        <p14:creationId xmlns:p14="http://schemas.microsoft.com/office/powerpoint/2010/main" val="1927163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73F1CE-FF12-4A61-A23F-6EC420AF7A1D}"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587CD-A5F7-4292-9187-208A817406F8}" type="slidenum">
              <a:rPr lang="en-US" smtClean="0"/>
              <a:t>‹#›</a:t>
            </a:fld>
            <a:endParaRPr lang="en-US"/>
          </a:p>
        </p:txBody>
      </p:sp>
    </p:spTree>
    <p:extLst>
      <p:ext uri="{BB962C8B-B14F-4D97-AF65-F5344CB8AC3E}">
        <p14:creationId xmlns:p14="http://schemas.microsoft.com/office/powerpoint/2010/main" val="104812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3F1CE-FF12-4A61-A23F-6EC420AF7A1D}" type="datetimeFigureOut">
              <a:rPr lang="en-US" smtClean="0"/>
              <a:t>10/10/2024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587CD-A5F7-4292-9187-208A817406F8}" type="slidenum">
              <a:rPr lang="en-US" smtClean="0"/>
              <a:t>‹#›</a:t>
            </a:fld>
            <a:endParaRPr lang="en-US"/>
          </a:p>
        </p:txBody>
      </p:sp>
    </p:spTree>
    <p:extLst>
      <p:ext uri="{BB962C8B-B14F-4D97-AF65-F5344CB8AC3E}">
        <p14:creationId xmlns:p14="http://schemas.microsoft.com/office/powerpoint/2010/main" val="3554492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2.jpg"/><Relationship Id="rId5" Type="http://schemas.openxmlformats.org/officeDocument/2006/relationships/image" Target="../media/image11.png"/><Relationship Id="rId10" Type="http://schemas.openxmlformats.org/officeDocument/2006/relationships/hyperlink" Target="https://www.youtube.com/watch?v=SRy61CSoq54" TargetMode="External"/><Relationship Id="rId4" Type="http://schemas.openxmlformats.org/officeDocument/2006/relationships/notesSlide" Target="../notesSlides/notesSlide9.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youtube.com/watch?v=NyCFx5WuOLc" TargetMode="External"/><Relationship Id="rId5" Type="http://schemas.openxmlformats.org/officeDocument/2006/relationships/image" Target="../media/image13.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hyperlink" Target="https://www.youtube.com/watch?v=T0zDK8f6EAI"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youtube.com/watch?v=fBdaWZQ9Xd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youtube.com/watch?v=jFfhjWhlJrg" TargetMode="External"/><Relationship Id="rId5" Type="http://schemas.openxmlformats.org/officeDocument/2006/relationships/image" Target="../media/image13.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1052425"/>
            <a:ext cx="12140809" cy="58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2405" y="458426"/>
            <a:ext cx="1412042"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660" y="406723"/>
            <a:ext cx="1412042"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086" y="719234"/>
            <a:ext cx="1412042"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2306;p35"/>
          <p:cNvSpPr>
            <a:spLocks noGrp="1"/>
          </p:cNvSpPr>
          <p:nvPr>
            <p:ph type="ctrTitle"/>
          </p:nvPr>
        </p:nvSpPr>
        <p:spPr>
          <a:xfrm>
            <a:off x="3177127" y="4054596"/>
            <a:ext cx="6150256" cy="1615404"/>
          </a:xfrm>
        </p:spPr>
        <p:txBody>
          <a:bodyPr vert="horz" lIns="66166" tIns="66166" rIns="66166" bIns="66166" rtlCol="0" anchor="b">
            <a:normAutofit fontScale="90000"/>
          </a:bodyPr>
          <a:lstStyle/>
          <a:p>
            <a:pPr eaLnBrk="1" hangingPunct="1"/>
            <a:r>
              <a:rPr lang="en-US" sz="4776" dirty="0">
                <a:solidFill>
                  <a:srgbClr val="FF0000"/>
                </a:solidFill>
                <a:latin typeface="Times New Roman" panose="02020603050405020304" pitchFamily="18" charset="0"/>
                <a:ea typeface="华文新魏"/>
                <a:cs typeface="Times New Roman" panose="02020603050405020304" pitchFamily="18" charset="0"/>
              </a:rPr>
              <a:t>CHỦ ĐỀ 2:</a:t>
            </a:r>
            <a:br>
              <a:rPr lang="en-US" sz="4776" dirty="0">
                <a:solidFill>
                  <a:srgbClr val="FF0000"/>
                </a:solidFill>
                <a:latin typeface="Times New Roman" panose="02020603050405020304" pitchFamily="18" charset="0"/>
                <a:ea typeface="华文新魏"/>
                <a:cs typeface="Times New Roman" panose="02020603050405020304" pitchFamily="18" charset="0"/>
              </a:rPr>
            </a:br>
            <a:r>
              <a:rPr lang="en-US" sz="4776" dirty="0">
                <a:solidFill>
                  <a:srgbClr val="FF0000"/>
                </a:solidFill>
                <a:latin typeface="Times New Roman" panose="02020603050405020304" pitchFamily="18" charset="0"/>
                <a:ea typeface="华文新魏"/>
                <a:cs typeface="Times New Roman" panose="02020603050405020304" pitchFamily="18" charset="0"/>
              </a:rPr>
              <a:t>CUỘC SỐNG TƯƠI ĐẸP</a:t>
            </a:r>
          </a:p>
        </p:txBody>
      </p:sp>
      <p:sp>
        <p:nvSpPr>
          <p:cNvPr id="10247" name="TextBox 10"/>
          <p:cNvSpPr txBox="1">
            <a:spLocks noChangeArrowheads="1"/>
          </p:cNvSpPr>
          <p:nvPr/>
        </p:nvSpPr>
        <p:spPr bwMode="auto">
          <a:xfrm>
            <a:off x="4091681" y="6034213"/>
            <a:ext cx="4006341" cy="71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2026" i="1" dirty="0">
                <a:latin typeface="Times New Roman" pitchFamily="18" charset="0"/>
                <a:cs typeface="Times New Roman" pitchFamily="18" charset="0"/>
              </a:rPr>
              <a:t>GV </a:t>
            </a:r>
            <a:r>
              <a:rPr lang="en-US" sz="2026" i="1" dirty="0" err="1">
                <a:latin typeface="Times New Roman" pitchFamily="18" charset="0"/>
                <a:cs typeface="Times New Roman" pitchFamily="18" charset="0"/>
              </a:rPr>
              <a:t>Thực</a:t>
            </a:r>
            <a:r>
              <a:rPr lang="en-US" sz="2026" i="1" dirty="0">
                <a:latin typeface="Times New Roman" pitchFamily="18" charset="0"/>
                <a:cs typeface="Times New Roman" pitchFamily="18" charset="0"/>
              </a:rPr>
              <a:t> </a:t>
            </a:r>
            <a:r>
              <a:rPr lang="en-US" sz="2026" i="1" dirty="0" err="1">
                <a:latin typeface="Times New Roman" pitchFamily="18" charset="0"/>
                <a:cs typeface="Times New Roman" pitchFamily="18" charset="0"/>
              </a:rPr>
              <a:t>hiện</a:t>
            </a:r>
            <a:r>
              <a:rPr lang="en-US" sz="2026" i="1" dirty="0">
                <a:latin typeface="Times New Roman" pitchFamily="18" charset="0"/>
                <a:cs typeface="Times New Roman" pitchFamily="18" charset="0"/>
              </a:rPr>
              <a:t>: </a:t>
            </a:r>
            <a:r>
              <a:rPr lang="en-US" sz="2026" i="1" dirty="0" smtClean="0">
                <a:latin typeface="Times New Roman" pitchFamily="18" charset="0"/>
                <a:cs typeface="Times New Roman" pitchFamily="18" charset="0"/>
              </a:rPr>
              <a:t>Phan </a:t>
            </a:r>
            <a:r>
              <a:rPr lang="en-US" sz="2026" i="1" dirty="0" err="1" smtClean="0">
                <a:latin typeface="Times New Roman" pitchFamily="18" charset="0"/>
                <a:cs typeface="Times New Roman" pitchFamily="18" charset="0"/>
              </a:rPr>
              <a:t>Thị</a:t>
            </a:r>
            <a:r>
              <a:rPr lang="en-US" sz="2026" i="1" dirty="0" smtClean="0">
                <a:latin typeface="Times New Roman" pitchFamily="18" charset="0"/>
                <a:cs typeface="Times New Roman" pitchFamily="18" charset="0"/>
              </a:rPr>
              <a:t> Kim </a:t>
            </a:r>
            <a:r>
              <a:rPr lang="en-US" sz="2026" i="1" dirty="0" err="1" smtClean="0">
                <a:latin typeface="Times New Roman" pitchFamily="18" charset="0"/>
                <a:cs typeface="Times New Roman" pitchFamily="18" charset="0"/>
              </a:rPr>
              <a:t>Cẩn</a:t>
            </a:r>
            <a:endParaRPr lang="en-US" sz="2026" i="1" dirty="0">
              <a:latin typeface="Times New Roman" pitchFamily="18" charset="0"/>
              <a:cs typeface="Times New Roman" pitchFamily="18" charset="0"/>
            </a:endParaRPr>
          </a:p>
          <a:p>
            <a:pPr algn="ctr"/>
            <a:r>
              <a:rPr lang="en-US" sz="2026" i="1" dirty="0">
                <a:latin typeface="Times New Roman" pitchFamily="18" charset="0"/>
                <a:cs typeface="Times New Roman" pitchFamily="18" charset="0"/>
              </a:rPr>
              <a:t> THCS </a:t>
            </a:r>
            <a:r>
              <a:rPr lang="en-US" sz="2026" i="1" dirty="0" err="1" smtClean="0">
                <a:latin typeface="Times New Roman" pitchFamily="18" charset="0"/>
                <a:cs typeface="Times New Roman" pitchFamily="18" charset="0"/>
              </a:rPr>
              <a:t>Hoài</a:t>
            </a:r>
            <a:r>
              <a:rPr lang="en-US" sz="2026" i="1" dirty="0" smtClean="0">
                <a:latin typeface="Times New Roman" pitchFamily="18" charset="0"/>
                <a:cs typeface="Times New Roman" pitchFamily="18" charset="0"/>
              </a:rPr>
              <a:t> </a:t>
            </a:r>
            <a:r>
              <a:rPr lang="en-US" sz="2026" i="1" dirty="0" err="1" smtClean="0">
                <a:latin typeface="Times New Roman" pitchFamily="18" charset="0"/>
                <a:cs typeface="Times New Roman" pitchFamily="18" charset="0"/>
              </a:rPr>
              <a:t>Thanh</a:t>
            </a:r>
            <a:r>
              <a:rPr lang="en-US" sz="2026" i="1" dirty="0" smtClean="0">
                <a:latin typeface="Times New Roman" pitchFamily="18" charset="0"/>
                <a:cs typeface="Times New Roman" pitchFamily="18" charset="0"/>
              </a:rPr>
              <a:t> </a:t>
            </a:r>
            <a:r>
              <a:rPr lang="en-US" sz="2026" i="1" dirty="0" err="1" smtClean="0">
                <a:latin typeface="Times New Roman" pitchFamily="18" charset="0"/>
                <a:cs typeface="Times New Roman" pitchFamily="18" charset="0"/>
              </a:rPr>
              <a:t>Tây</a:t>
            </a:r>
            <a:endParaRPr lang="en-US" sz="2026" i="1" dirty="0">
              <a:latin typeface="Times New Roman" pitchFamily="18" charset="0"/>
              <a:cs typeface="Times New Roman" pitchFamily="18" charset="0"/>
            </a:endParaRPr>
          </a:p>
        </p:txBody>
      </p:sp>
    </p:spTree>
    <p:extLst>
      <p:ext uri="{BB962C8B-B14F-4D97-AF65-F5344CB8AC3E}">
        <p14:creationId xmlns:p14="http://schemas.microsoft.com/office/powerpoint/2010/main" val="31228181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1000"/>
                                        <p:tgtEl>
                                          <p:spTgt spid="2057"/>
                                        </p:tgtEl>
                                      </p:cBhvr>
                                    </p:animEffect>
                                    <p:anim calcmode="lin" valueType="num">
                                      <p:cBhvr>
                                        <p:cTn id="8" dur="1000" fill="hold"/>
                                        <p:tgtEl>
                                          <p:spTgt spid="2057"/>
                                        </p:tgtEl>
                                        <p:attrNameLst>
                                          <p:attrName>ppt_x</p:attrName>
                                        </p:attrNameLst>
                                      </p:cBhvr>
                                      <p:tavLst>
                                        <p:tav tm="0">
                                          <p:val>
                                            <p:strVal val="#ppt_x"/>
                                          </p:val>
                                        </p:tav>
                                        <p:tav tm="100000">
                                          <p:val>
                                            <p:strVal val="#ppt_x"/>
                                          </p:val>
                                        </p:tav>
                                      </p:tavLst>
                                    </p:anim>
                                    <p:anim calcmode="lin" valueType="num">
                                      <p:cBhvr>
                                        <p:cTn id="9" dur="1000" fill="hold"/>
                                        <p:tgtEl>
                                          <p:spTgt spid="205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2059"/>
                                        </p:tgtEl>
                                        <p:attrNameLst>
                                          <p:attrName>style.visibility</p:attrName>
                                        </p:attrNameLst>
                                      </p:cBhvr>
                                      <p:to>
                                        <p:strVal val="visible"/>
                                      </p:to>
                                    </p:set>
                                    <p:anim calcmode="lin" valueType="num">
                                      <p:cBhvr>
                                        <p:cTn id="13" dur="1000" fill="hold"/>
                                        <p:tgtEl>
                                          <p:spTgt spid="2059"/>
                                        </p:tgtEl>
                                        <p:attrNameLst>
                                          <p:attrName>ppt_x</p:attrName>
                                        </p:attrNameLst>
                                      </p:cBhvr>
                                      <p:tavLst>
                                        <p:tav tm="0">
                                          <p:val>
                                            <p:strVal val="#ppt_x-.2"/>
                                          </p:val>
                                        </p:tav>
                                        <p:tav tm="100000">
                                          <p:val>
                                            <p:strVal val="#ppt_x"/>
                                          </p:val>
                                        </p:tav>
                                      </p:tavLst>
                                    </p:anim>
                                    <p:anim calcmode="lin" valueType="num">
                                      <p:cBhvr>
                                        <p:cTn id="14" dur="1000" fill="hold"/>
                                        <p:tgtEl>
                                          <p:spTgt spid="205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059"/>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2061"/>
                                        </p:tgtEl>
                                        <p:attrNameLst>
                                          <p:attrName>style.visibility</p:attrName>
                                        </p:attrNameLst>
                                      </p:cBhvr>
                                      <p:to>
                                        <p:strVal val="visible"/>
                                      </p:to>
                                    </p:set>
                                    <p:anim calcmode="lin" valueType="num">
                                      <p:cBhvr>
                                        <p:cTn id="19" dur="1000" fill="hold"/>
                                        <p:tgtEl>
                                          <p:spTgt spid="2061"/>
                                        </p:tgtEl>
                                        <p:attrNameLst>
                                          <p:attrName>ppt_x</p:attrName>
                                        </p:attrNameLst>
                                      </p:cBhvr>
                                      <p:tavLst>
                                        <p:tav tm="0">
                                          <p:val>
                                            <p:strVal val="#ppt_x-.2"/>
                                          </p:val>
                                        </p:tav>
                                        <p:tav tm="100000">
                                          <p:val>
                                            <p:strVal val="#ppt_x"/>
                                          </p:val>
                                        </p:tav>
                                      </p:tavLst>
                                    </p:anim>
                                    <p:anim calcmode="lin" valueType="num">
                                      <p:cBhvr>
                                        <p:cTn id="20" dur="1000" fill="hold"/>
                                        <p:tgtEl>
                                          <p:spTgt spid="206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061"/>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p:cTn id="25" dur="1000" fill="hold"/>
                                        <p:tgtEl>
                                          <p:spTgt spid="2058"/>
                                        </p:tgtEl>
                                        <p:attrNameLst>
                                          <p:attrName>ppt_x</p:attrName>
                                        </p:attrNameLst>
                                      </p:cBhvr>
                                      <p:tavLst>
                                        <p:tav tm="0">
                                          <p:val>
                                            <p:strVal val="#ppt_x-.2"/>
                                          </p:val>
                                        </p:tav>
                                        <p:tav tm="100000">
                                          <p:val>
                                            <p:strVal val="#ppt_x"/>
                                          </p:val>
                                        </p:tav>
                                      </p:tavLst>
                                    </p:anim>
                                    <p:anim calcmode="lin" valueType="num">
                                      <p:cBhvr>
                                        <p:cTn id="26" dur="1000" fill="hold"/>
                                        <p:tgtEl>
                                          <p:spTgt spid="205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058"/>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1-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 y="216000"/>
            <a:ext cx="12153448" cy="67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1978788" y="-10591"/>
            <a:ext cx="8598638" cy="619276"/>
          </a:xfrm>
          <a:solidFill>
            <a:schemeClr val="accent1">
              <a:lumMod val="90000"/>
            </a:schemeClr>
          </a:solidFill>
        </p:spPr>
        <p:txBody>
          <a:bodyPr rtlCol="0">
            <a:normAutofit fontScale="90000"/>
          </a:bodyPr>
          <a:lstStyle/>
          <a:p>
            <a:pPr defTabSz="1085669">
              <a:defRPr/>
            </a:pPr>
            <a:r>
              <a:rPr lang="en-US" sz="3474">
                <a:solidFill>
                  <a:schemeClr val="bg2">
                    <a:lumMod val="10000"/>
                  </a:schemeClr>
                </a:solidFill>
                <a:latin typeface="Times New Roman" pitchFamily="18" charset="0"/>
                <a:cs typeface="Times New Roman" pitchFamily="18" charset="0"/>
              </a:rPr>
              <a:t/>
            </a:r>
            <a:br>
              <a:rPr lang="en-US" sz="3474">
                <a:solidFill>
                  <a:schemeClr val="bg2">
                    <a:lumMod val="10000"/>
                  </a:schemeClr>
                </a:solidFill>
                <a:latin typeface="Times New Roman" pitchFamily="18" charset="0"/>
                <a:cs typeface="Times New Roman" pitchFamily="18" charset="0"/>
              </a:rPr>
            </a:br>
            <a:r>
              <a:rPr lang="vi-VN" sz="3474">
                <a:solidFill>
                  <a:schemeClr val="bg2">
                    <a:lumMod val="10000"/>
                  </a:schemeClr>
                </a:solidFill>
                <a:latin typeface="Times New Roman" pitchFamily="18" charset="0"/>
                <a:cs typeface="Times New Roman" pitchFamily="18" charset="0"/>
              </a:rPr>
              <a:t>HS hát kết hợp vận động cơ thể theo nhịp điệu </a:t>
            </a:r>
            <a:r>
              <a:rPr lang="en-US" sz="3474">
                <a:latin typeface="Times New Roman" pitchFamily="18" charset="0"/>
                <a:cs typeface="Times New Roman" pitchFamily="18" charset="0"/>
              </a:rPr>
              <a:t/>
            </a:r>
            <a:br>
              <a:rPr lang="en-US" sz="3474">
                <a:latin typeface="Times New Roman" pitchFamily="18" charset="0"/>
                <a:cs typeface="Times New Roman" pitchFamily="18" charset="0"/>
              </a:rPr>
            </a:br>
            <a:endParaRPr lang="en-US" sz="3474">
              <a:latin typeface="Times New Roman" pitchFamily="18" charset="0"/>
              <a:cs typeface="Times New Roman" pitchFamily="18"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613" y="666904"/>
            <a:ext cx="3998298" cy="181991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4354" y="2466766"/>
            <a:ext cx="3998298" cy="192331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1566" y="4438863"/>
            <a:ext cx="3998298" cy="1785447"/>
          </a:xfrm>
          <a:prstGeom prst="rect">
            <a:avLst/>
          </a:prstGeom>
        </p:spPr>
      </p:pic>
      <p:pic>
        <p:nvPicPr>
          <p:cNvPr id="2" name="VẬN ĐỘNG CƠ THỂ THEO NHỊP ĐIỆU BÀI HÁT ĐỜI SỐNG KHÔNG GIÀ VÌ CÓ CHÚNG EM - CHỦ ĐỀ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040276" y="3397405"/>
            <a:ext cx="110298" cy="62043"/>
          </a:xfrm>
          <a:prstGeom prst="rect">
            <a:avLst/>
          </a:prstGeom>
        </p:spPr>
      </p:pic>
      <p:sp>
        <p:nvSpPr>
          <p:cNvPr id="8" name="Rectangle 7">
            <a:hlinkClick r:id="rId10"/>
          </p:cNvPr>
          <p:cNvSpPr/>
          <p:nvPr/>
        </p:nvSpPr>
        <p:spPr>
          <a:xfrm>
            <a:off x="714378" y="6201816"/>
            <a:ext cx="6267195" cy="292837"/>
          </a:xfrm>
          <a:prstGeom prst="rect">
            <a:avLst/>
          </a:prstGeom>
        </p:spPr>
        <p:txBody>
          <a:bodyPr wrap="square">
            <a:spAutoFit/>
          </a:bodyPr>
          <a:lstStyle/>
          <a:p>
            <a:r>
              <a:rPr lang="en-US" sz="1303" dirty="0"/>
              <a:t>https://www.youtube.com/watch?v=SRy61CSoq54</a:t>
            </a:r>
          </a:p>
        </p:txBody>
      </p:sp>
    </p:spTree>
    <p:extLst>
      <p:ext uri="{BB962C8B-B14F-4D97-AF65-F5344CB8AC3E}">
        <p14:creationId xmlns:p14="http://schemas.microsoft.com/office/powerpoint/2010/main" val="706810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arn(outVertical)">
                                      <p:cBhvr>
                                        <p:cTn id="7" dur="500"/>
                                        <p:tgtEl>
                                          <p:spTgt spid="4915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2447" y="240128"/>
            <a:ext cx="6655787" cy="661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199979" y="3585830"/>
            <a:ext cx="5316127" cy="184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177" tIns="33089" rIns="66177" bIns="33089">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895">
                <a:latin typeface="Times New Roman" pitchFamily="18" charset="0"/>
                <a:cs typeface="Times New Roman" pitchFamily="18" charset="0"/>
              </a:rPr>
              <a:t>Các cá nhân/nhóm trình bày ý tưởng sáng tạo, trình diễn bài hát “Đời sống không già vì có chúng em” bằng các hình thức khác nhau </a:t>
            </a:r>
          </a:p>
        </p:txBody>
      </p:sp>
      <p:pic>
        <p:nvPicPr>
          <p:cNvPr id="8" name="Picture 5" descr="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681" y="-307915"/>
            <a:ext cx="4143064" cy="385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1"/>
          <p:cNvSpPr txBox="1">
            <a:spLocks noChangeArrowheads="1"/>
          </p:cNvSpPr>
          <p:nvPr/>
        </p:nvSpPr>
        <p:spPr bwMode="auto">
          <a:xfrm>
            <a:off x="988404" y="719234"/>
            <a:ext cx="2449532" cy="58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3184" b="1">
                <a:solidFill>
                  <a:schemeClr val="bg1"/>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6867641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500"/>
                            </p:stCondLst>
                            <p:childTnLst>
                              <p:par>
                                <p:cTn id="17" presetID="29" presetClass="entr" presetSubtype="0" fill="hold" nodeType="afterEffect">
                                  <p:stCondLst>
                                    <p:cond delay="0"/>
                                  </p:stCondLst>
                                  <p:childTnLst>
                                    <p:set>
                                      <p:cBhvr>
                                        <p:cTn id="18" dur="1" fill="hold">
                                          <p:stCondLst>
                                            <p:cond delay="0"/>
                                          </p:stCondLst>
                                        </p:cTn>
                                        <p:tgtEl>
                                          <p:spTgt spid="11269"/>
                                        </p:tgtEl>
                                        <p:attrNameLst>
                                          <p:attrName>style.visibility</p:attrName>
                                        </p:attrNameLst>
                                      </p:cBhvr>
                                      <p:to>
                                        <p:strVal val="visible"/>
                                      </p:to>
                                    </p:set>
                                    <p:anim calcmode="lin" valueType="num">
                                      <p:cBhvr>
                                        <p:cTn id="19" dur="1000" fill="hold"/>
                                        <p:tgtEl>
                                          <p:spTgt spid="11269"/>
                                        </p:tgtEl>
                                        <p:attrNameLst>
                                          <p:attrName>ppt_x</p:attrName>
                                        </p:attrNameLst>
                                      </p:cBhvr>
                                      <p:tavLst>
                                        <p:tav tm="0">
                                          <p:val>
                                            <p:strVal val="#ppt_x-.2"/>
                                          </p:val>
                                        </p:tav>
                                        <p:tav tm="100000">
                                          <p:val>
                                            <p:strVal val="#ppt_x"/>
                                          </p:val>
                                        </p:tav>
                                      </p:tavLst>
                                    </p:anim>
                                    <p:anim calcmode="lin" valueType="num">
                                      <p:cBhvr>
                                        <p:cTn id="20"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26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510"/>
                                        </p:tgtEl>
                                        <p:attrNameLst>
                                          <p:attrName>style.visibility</p:attrName>
                                        </p:attrNameLst>
                                      </p:cBhvr>
                                      <p:to>
                                        <p:strVal val="visible"/>
                                      </p:to>
                                    </p:set>
                                    <p:animEffect transition="in" filter="barn(inVertical)">
                                      <p:cBhvr>
                                        <p:cTn id="29"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5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83" y="301021"/>
            <a:ext cx="11048170" cy="649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7"/>
          <p:cNvSpPr txBox="1">
            <a:spLocks noChangeArrowheads="1"/>
          </p:cNvSpPr>
          <p:nvPr/>
        </p:nvSpPr>
        <p:spPr bwMode="auto">
          <a:xfrm>
            <a:off x="5887469" y="2542596"/>
            <a:ext cx="4221191" cy="2375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charset="0"/>
                <a:ea typeface="宋体" charset="-122"/>
              </a:defRPr>
            </a:lvl1pPr>
            <a:lvl2pPr marL="742950" indent="-285750" defTabSz="1500188">
              <a:defRPr sz="3000">
                <a:solidFill>
                  <a:schemeClr val="tx1"/>
                </a:solidFill>
                <a:latin typeface="Arial" charset="0"/>
                <a:ea typeface="宋体" charset="-122"/>
              </a:defRPr>
            </a:lvl2pPr>
            <a:lvl3pPr marL="1143000" indent="-228600" defTabSz="1500188">
              <a:defRPr sz="3000">
                <a:solidFill>
                  <a:schemeClr val="tx1"/>
                </a:solidFill>
                <a:latin typeface="Arial" charset="0"/>
                <a:ea typeface="宋体" charset="-122"/>
              </a:defRPr>
            </a:lvl3pPr>
            <a:lvl4pPr marL="1600200" indent="-228600" defTabSz="1500188">
              <a:defRPr sz="3000">
                <a:solidFill>
                  <a:schemeClr val="tx1"/>
                </a:solidFill>
                <a:latin typeface="Arial" charset="0"/>
                <a:ea typeface="宋体" charset="-122"/>
              </a:defRPr>
            </a:lvl4pPr>
            <a:lvl5pPr marL="2057400" indent="-228600" defTabSz="1500188">
              <a:defRPr sz="3000">
                <a:solidFill>
                  <a:schemeClr val="tx1"/>
                </a:solidFill>
                <a:latin typeface="Arial" charset="0"/>
                <a:ea typeface="宋体" charset="-122"/>
              </a:defRPr>
            </a:lvl5pPr>
            <a:lvl6pPr marL="2514600" indent="-228600" defTabSz="1500188" eaLnBrk="0" fontAlgn="base" hangingPunct="0">
              <a:spcBef>
                <a:spcPct val="0"/>
              </a:spcBef>
              <a:spcAft>
                <a:spcPct val="0"/>
              </a:spcAft>
              <a:defRPr sz="3000">
                <a:solidFill>
                  <a:schemeClr val="tx1"/>
                </a:solidFill>
                <a:latin typeface="Arial" charset="0"/>
                <a:ea typeface="宋体" charset="-122"/>
              </a:defRPr>
            </a:lvl6pPr>
            <a:lvl7pPr marL="2971800" indent="-228600" defTabSz="1500188" eaLnBrk="0" fontAlgn="base" hangingPunct="0">
              <a:spcBef>
                <a:spcPct val="0"/>
              </a:spcBef>
              <a:spcAft>
                <a:spcPct val="0"/>
              </a:spcAft>
              <a:defRPr sz="3000">
                <a:solidFill>
                  <a:schemeClr val="tx1"/>
                </a:solidFill>
                <a:latin typeface="Arial" charset="0"/>
                <a:ea typeface="宋体" charset="-122"/>
              </a:defRPr>
            </a:lvl7pPr>
            <a:lvl8pPr marL="3429000" indent="-228600" defTabSz="1500188" eaLnBrk="0" fontAlgn="base" hangingPunct="0">
              <a:spcBef>
                <a:spcPct val="0"/>
              </a:spcBef>
              <a:spcAft>
                <a:spcPct val="0"/>
              </a:spcAft>
              <a:defRPr sz="3000">
                <a:solidFill>
                  <a:schemeClr val="tx1"/>
                </a:solidFill>
                <a:latin typeface="Arial" charset="0"/>
                <a:ea typeface="宋体" charset="-122"/>
              </a:defRPr>
            </a:lvl8pPr>
            <a:lvl9pPr marL="3886200" indent="-228600" defTabSz="1500188" eaLnBrk="0" fontAlgn="base" hangingPunct="0">
              <a:spcBef>
                <a:spcPct val="0"/>
              </a:spcBef>
              <a:spcAft>
                <a:spcPct val="0"/>
              </a:spcAft>
              <a:defRPr sz="3000">
                <a:solidFill>
                  <a:schemeClr val="tx1"/>
                </a:solidFill>
                <a:latin typeface="Arial" charset="0"/>
                <a:ea typeface="宋体" charset="-122"/>
              </a:defRPr>
            </a:lvl9pPr>
          </a:lstStyle>
          <a:p>
            <a:pPr algn="ctr" eaLnBrk="1" hangingPunct="1">
              <a:spcBef>
                <a:spcPct val="50000"/>
              </a:spcBef>
              <a:defRPr/>
            </a:pPr>
            <a:r>
              <a:rPr lang="en-US" sz="2316">
                <a:solidFill>
                  <a:schemeClr val="bg2">
                    <a:lumMod val="10000"/>
                  </a:schemeClr>
                </a:solidFill>
                <a:latin typeface="Times New Roman" pitchFamily="18" charset="0"/>
                <a:cs typeface="Times New Roman" pitchFamily="18" charset="0"/>
              </a:rPr>
              <a:t>Bài hát nói về v</a:t>
            </a:r>
            <a:r>
              <a:rPr lang="vi-VN" sz="2316">
                <a:solidFill>
                  <a:schemeClr val="bg2">
                    <a:lumMod val="10000"/>
                  </a:schemeClr>
                </a:solidFill>
                <a:latin typeface="Times New Roman" pitchFamily="18" charset="0"/>
                <a:cs typeface="Times New Roman" pitchFamily="18" charset="0"/>
              </a:rPr>
              <a:t>ẻ đẹp của tuổi thần tiên với sự hồn nhiên, trong sáng. Từ đó, có thêm niềm tin, khát khao vươn đến cuộc sống tươi đẹp và hạnh phúc.</a:t>
            </a:r>
            <a:endParaRPr lang="en-US" sz="2316">
              <a:solidFill>
                <a:schemeClr val="bg2">
                  <a:lumMod val="10000"/>
                </a:schemeClr>
              </a:solidFill>
              <a:latin typeface="Times New Roman" pitchFamily="18" charset="0"/>
              <a:cs typeface="Times New Roman" pitchFamily="18" charset="0"/>
            </a:endParaRPr>
          </a:p>
          <a:p>
            <a:pPr algn="ctr" eaLnBrk="1" hangingPunct="1">
              <a:spcBef>
                <a:spcPct val="50000"/>
              </a:spcBef>
              <a:defRPr/>
            </a:pPr>
            <a:endParaRPr lang="zh-CN" altLang="en-US" sz="2171"/>
          </a:p>
        </p:txBody>
      </p:sp>
      <p:sp>
        <p:nvSpPr>
          <p:cNvPr id="8200" name="Text Box 8"/>
          <p:cNvSpPr txBox="1">
            <a:spLocks noChangeArrowheads="1"/>
          </p:cNvSpPr>
          <p:nvPr/>
        </p:nvSpPr>
        <p:spPr bwMode="auto">
          <a:xfrm>
            <a:off x="1197511" y="1917575"/>
            <a:ext cx="2552936" cy="129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charset="0"/>
                <a:ea typeface="宋体" charset="-122"/>
              </a:defRPr>
            </a:lvl1pPr>
            <a:lvl2pPr marL="742950" indent="-285750" defTabSz="1500188">
              <a:defRPr sz="3000">
                <a:solidFill>
                  <a:schemeClr val="tx1"/>
                </a:solidFill>
                <a:latin typeface="Arial" charset="0"/>
                <a:ea typeface="宋体" charset="-122"/>
              </a:defRPr>
            </a:lvl2pPr>
            <a:lvl3pPr marL="1143000" indent="-228600" defTabSz="1500188">
              <a:defRPr sz="3000">
                <a:solidFill>
                  <a:schemeClr val="tx1"/>
                </a:solidFill>
                <a:latin typeface="Arial" charset="0"/>
                <a:ea typeface="宋体" charset="-122"/>
              </a:defRPr>
            </a:lvl3pPr>
            <a:lvl4pPr marL="1600200" indent="-228600" defTabSz="1500188">
              <a:defRPr sz="3000">
                <a:solidFill>
                  <a:schemeClr val="tx1"/>
                </a:solidFill>
                <a:latin typeface="Arial" charset="0"/>
                <a:ea typeface="宋体" charset="-122"/>
              </a:defRPr>
            </a:lvl4pPr>
            <a:lvl5pPr marL="2057400" indent="-228600" defTabSz="1500188">
              <a:defRPr sz="3000">
                <a:solidFill>
                  <a:schemeClr val="tx1"/>
                </a:solidFill>
                <a:latin typeface="Arial" charset="0"/>
                <a:ea typeface="宋体" charset="-122"/>
              </a:defRPr>
            </a:lvl5pPr>
            <a:lvl6pPr marL="2514600" indent="-228600" defTabSz="1500188" eaLnBrk="0" fontAlgn="base" hangingPunct="0">
              <a:spcBef>
                <a:spcPct val="0"/>
              </a:spcBef>
              <a:spcAft>
                <a:spcPct val="0"/>
              </a:spcAft>
              <a:defRPr sz="3000">
                <a:solidFill>
                  <a:schemeClr val="tx1"/>
                </a:solidFill>
                <a:latin typeface="Arial" charset="0"/>
                <a:ea typeface="宋体" charset="-122"/>
              </a:defRPr>
            </a:lvl6pPr>
            <a:lvl7pPr marL="2971800" indent="-228600" defTabSz="1500188" eaLnBrk="0" fontAlgn="base" hangingPunct="0">
              <a:spcBef>
                <a:spcPct val="0"/>
              </a:spcBef>
              <a:spcAft>
                <a:spcPct val="0"/>
              </a:spcAft>
              <a:defRPr sz="3000">
                <a:solidFill>
                  <a:schemeClr val="tx1"/>
                </a:solidFill>
                <a:latin typeface="Arial" charset="0"/>
                <a:ea typeface="宋体" charset="-122"/>
              </a:defRPr>
            </a:lvl7pPr>
            <a:lvl8pPr marL="3429000" indent="-228600" defTabSz="1500188" eaLnBrk="0" fontAlgn="base" hangingPunct="0">
              <a:spcBef>
                <a:spcPct val="0"/>
              </a:spcBef>
              <a:spcAft>
                <a:spcPct val="0"/>
              </a:spcAft>
              <a:defRPr sz="3000">
                <a:solidFill>
                  <a:schemeClr val="tx1"/>
                </a:solidFill>
                <a:latin typeface="Arial" charset="0"/>
                <a:ea typeface="宋体" charset="-122"/>
              </a:defRPr>
            </a:lvl8pPr>
            <a:lvl9pPr marL="3886200" indent="-228600" defTabSz="1500188" eaLnBrk="0" fontAlgn="base" hangingPunct="0">
              <a:spcBef>
                <a:spcPct val="0"/>
              </a:spcBef>
              <a:spcAft>
                <a:spcPct val="0"/>
              </a:spcAft>
              <a:defRPr sz="3000">
                <a:solidFill>
                  <a:schemeClr val="tx1"/>
                </a:solidFill>
                <a:latin typeface="Arial" charset="0"/>
                <a:ea typeface="宋体" charset="-122"/>
              </a:defRPr>
            </a:lvl9pPr>
          </a:lstStyle>
          <a:p>
            <a:pPr algn="ctr">
              <a:defRPr/>
            </a:pPr>
            <a:r>
              <a:rPr lang="en-US" sz="2605">
                <a:solidFill>
                  <a:schemeClr val="bg2">
                    <a:lumMod val="10000"/>
                  </a:schemeClr>
                </a:solidFill>
                <a:latin typeface="Times New Roman" pitchFamily="18" charset="0"/>
                <a:cs typeface="Times New Roman" pitchFamily="18" charset="0"/>
              </a:rPr>
              <a:t>Nêu cảm nhận của em sau khi học xong bài hát?</a:t>
            </a:r>
          </a:p>
        </p:txBody>
      </p:sp>
    </p:spTree>
    <p:extLst>
      <p:ext uri="{BB962C8B-B14F-4D97-AF65-F5344CB8AC3E}">
        <p14:creationId xmlns:p14="http://schemas.microsoft.com/office/powerpoint/2010/main" val="20638563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8197"/>
                                        </p:tgtEl>
                                        <p:attrNameLst>
                                          <p:attrName>style.visibility</p:attrName>
                                        </p:attrNameLst>
                                      </p:cBhvr>
                                      <p:to>
                                        <p:strVal val="visible"/>
                                      </p:to>
                                    </p:set>
                                    <p:anim calcmode="lin" valueType="num">
                                      <p:cBhvr>
                                        <p:cTn id="12" dur="1000" fill="hold"/>
                                        <p:tgtEl>
                                          <p:spTgt spid="8197"/>
                                        </p:tgtEl>
                                        <p:attrNameLst>
                                          <p:attrName>ppt_w</p:attrName>
                                        </p:attrNameLst>
                                      </p:cBhvr>
                                      <p:tavLst>
                                        <p:tav tm="0">
                                          <p:val>
                                            <p:fltVal val="0"/>
                                          </p:val>
                                        </p:tav>
                                        <p:tav tm="100000">
                                          <p:val>
                                            <p:strVal val="#ppt_w"/>
                                          </p:val>
                                        </p:tav>
                                      </p:tavLst>
                                    </p:anim>
                                    <p:anim calcmode="lin" valueType="num">
                                      <p:cBhvr>
                                        <p:cTn id="13" dur="1000" fill="hold"/>
                                        <p:tgtEl>
                                          <p:spTgt spid="8197"/>
                                        </p:tgtEl>
                                        <p:attrNameLst>
                                          <p:attrName>ppt_h</p:attrName>
                                        </p:attrNameLst>
                                      </p:cBhvr>
                                      <p:tavLst>
                                        <p:tav tm="0">
                                          <p:val>
                                            <p:fltVal val="0"/>
                                          </p:val>
                                        </p:tav>
                                        <p:tav tm="100000">
                                          <p:val>
                                            <p:strVal val="#ppt_h"/>
                                          </p:val>
                                        </p:tav>
                                      </p:tavLst>
                                    </p:anim>
                                    <p:anim calcmode="lin" valueType="num">
                                      <p:cBhvr>
                                        <p:cTn id="14"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9"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8200">
                                            <p:txEl>
                                              <p:pRg st="0" end="0"/>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8199">
                                            <p:txEl>
                                              <p:pRg st="0" end="0"/>
                                            </p:txEl>
                                          </p:spTgt>
                                        </p:tgtEl>
                                        <p:attrNameLst>
                                          <p:attrName>style.visibility</p:attrName>
                                        </p:attrNameLst>
                                      </p:cBhvr>
                                      <p:to>
                                        <p:strVal val="visible"/>
                                      </p:to>
                                    </p:set>
                                    <p:anim calcmode="discrete" valueType="clr">
                                      <p:cBhvr override="childStyle">
                                        <p:cTn id="26" dur="80"/>
                                        <p:tgtEl>
                                          <p:spTgt spid="81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8199">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819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build="allAtOnce"/>
      <p:bldP spid="820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 y="0"/>
            <a:ext cx="12143107" cy="708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1936" y="2652894"/>
            <a:ext cx="2268000" cy="420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1092958" y="2312809"/>
            <a:ext cx="6878681" cy="3499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charset="0"/>
                <a:ea typeface="宋体" charset="-122"/>
              </a:defRPr>
            </a:lvl1pPr>
            <a:lvl2pPr marL="742950" indent="-285750" defTabSz="1500188">
              <a:defRPr sz="3000">
                <a:solidFill>
                  <a:schemeClr val="tx1"/>
                </a:solidFill>
                <a:latin typeface="Arial" charset="0"/>
                <a:ea typeface="宋体" charset="-122"/>
              </a:defRPr>
            </a:lvl2pPr>
            <a:lvl3pPr marL="1143000" indent="-228600" defTabSz="1500188">
              <a:defRPr sz="3000">
                <a:solidFill>
                  <a:schemeClr val="tx1"/>
                </a:solidFill>
                <a:latin typeface="Arial" charset="0"/>
                <a:ea typeface="宋体" charset="-122"/>
              </a:defRPr>
            </a:lvl3pPr>
            <a:lvl4pPr marL="1600200" indent="-228600" defTabSz="1500188">
              <a:defRPr sz="3000">
                <a:solidFill>
                  <a:schemeClr val="tx1"/>
                </a:solidFill>
                <a:latin typeface="Arial" charset="0"/>
                <a:ea typeface="宋体" charset="-122"/>
              </a:defRPr>
            </a:lvl4pPr>
            <a:lvl5pPr marL="2057400" indent="-228600" defTabSz="1500188">
              <a:defRPr sz="3000">
                <a:solidFill>
                  <a:schemeClr val="tx1"/>
                </a:solidFill>
                <a:latin typeface="Arial" charset="0"/>
                <a:ea typeface="宋体" charset="-122"/>
              </a:defRPr>
            </a:lvl5pPr>
            <a:lvl6pPr marL="2514600" indent="-228600" defTabSz="1500188" eaLnBrk="0" fontAlgn="base" hangingPunct="0">
              <a:spcBef>
                <a:spcPct val="0"/>
              </a:spcBef>
              <a:spcAft>
                <a:spcPct val="0"/>
              </a:spcAft>
              <a:defRPr sz="3000">
                <a:solidFill>
                  <a:schemeClr val="tx1"/>
                </a:solidFill>
                <a:latin typeface="Arial" charset="0"/>
                <a:ea typeface="宋体" charset="-122"/>
              </a:defRPr>
            </a:lvl6pPr>
            <a:lvl7pPr marL="2971800" indent="-228600" defTabSz="1500188" eaLnBrk="0" fontAlgn="base" hangingPunct="0">
              <a:spcBef>
                <a:spcPct val="0"/>
              </a:spcBef>
              <a:spcAft>
                <a:spcPct val="0"/>
              </a:spcAft>
              <a:defRPr sz="3000">
                <a:solidFill>
                  <a:schemeClr val="tx1"/>
                </a:solidFill>
                <a:latin typeface="Arial" charset="0"/>
                <a:ea typeface="宋体" charset="-122"/>
              </a:defRPr>
            </a:lvl7pPr>
            <a:lvl8pPr marL="3429000" indent="-228600" defTabSz="1500188" eaLnBrk="0" fontAlgn="base" hangingPunct="0">
              <a:spcBef>
                <a:spcPct val="0"/>
              </a:spcBef>
              <a:spcAft>
                <a:spcPct val="0"/>
              </a:spcAft>
              <a:defRPr sz="3000">
                <a:solidFill>
                  <a:schemeClr val="tx1"/>
                </a:solidFill>
                <a:latin typeface="Arial" charset="0"/>
                <a:ea typeface="宋体" charset="-122"/>
              </a:defRPr>
            </a:lvl8pPr>
            <a:lvl9pPr marL="3886200" indent="-228600" defTabSz="1500188" eaLnBrk="0" fontAlgn="base" hangingPunct="0">
              <a:spcBef>
                <a:spcPct val="0"/>
              </a:spcBef>
              <a:spcAft>
                <a:spcPct val="0"/>
              </a:spcAft>
              <a:defRPr sz="3000">
                <a:solidFill>
                  <a:schemeClr val="tx1"/>
                </a:solidFill>
                <a:latin typeface="Arial" charset="0"/>
                <a:ea typeface="宋体" charset="-122"/>
              </a:defRPr>
            </a:lvl9pPr>
          </a:lstStyle>
          <a:p>
            <a:pPr>
              <a:defRPr/>
            </a:pPr>
            <a:r>
              <a:rPr lang="vi-VN" sz="2605">
                <a:solidFill>
                  <a:schemeClr val="bg2">
                    <a:lumMod val="10000"/>
                  </a:schemeClr>
                </a:solidFill>
                <a:latin typeface="Times New Roman" pitchFamily="18" charset="0"/>
                <a:cs typeface="Times New Roman" pitchFamily="18" charset="0"/>
              </a:rPr>
              <a:t>+ </a:t>
            </a:r>
            <a:r>
              <a:rPr lang="en-US" sz="2605">
                <a:solidFill>
                  <a:schemeClr val="bg2">
                    <a:lumMod val="10000"/>
                  </a:schemeClr>
                </a:solidFill>
                <a:latin typeface="Times New Roman" pitchFamily="18" charset="0"/>
                <a:cs typeface="Times New Roman" pitchFamily="18" charset="0"/>
              </a:rPr>
              <a:t>T</a:t>
            </a:r>
            <a:r>
              <a:rPr lang="vi-VN" sz="2605">
                <a:solidFill>
                  <a:schemeClr val="bg2">
                    <a:lumMod val="10000"/>
                  </a:schemeClr>
                </a:solidFill>
                <a:latin typeface="Times New Roman" pitchFamily="18" charset="0"/>
                <a:cs typeface="Times New Roman" pitchFamily="18" charset="0"/>
              </a:rPr>
              <a:t>ìm hiểu về nhạc sĩ Johann Strauss II và tác phẩm </a:t>
            </a:r>
            <a:r>
              <a:rPr lang="vi-VN" sz="2605" i="1">
                <a:solidFill>
                  <a:schemeClr val="bg2">
                    <a:lumMod val="10000"/>
                  </a:schemeClr>
                </a:solidFill>
                <a:latin typeface="Times New Roman" pitchFamily="18" charset="0"/>
                <a:cs typeface="Times New Roman" pitchFamily="18" charset="0"/>
              </a:rPr>
              <a:t>The Blue Danube </a:t>
            </a:r>
            <a:r>
              <a:rPr lang="vi-VN" sz="2605">
                <a:solidFill>
                  <a:schemeClr val="bg2">
                    <a:lumMod val="10000"/>
                  </a:schemeClr>
                </a:solidFill>
                <a:latin typeface="Times New Roman" pitchFamily="18" charset="0"/>
                <a:cs typeface="Times New Roman" pitchFamily="18" charset="0"/>
              </a:rPr>
              <a:t>qua tài liệu, mạng internet… </a:t>
            </a:r>
            <a:endParaRPr lang="en-US" sz="2605">
              <a:solidFill>
                <a:schemeClr val="bg2">
                  <a:lumMod val="10000"/>
                </a:schemeClr>
              </a:solidFill>
              <a:latin typeface="Times New Roman" pitchFamily="18" charset="0"/>
              <a:cs typeface="Times New Roman" pitchFamily="18" charset="0"/>
            </a:endParaRPr>
          </a:p>
          <a:p>
            <a:pPr>
              <a:defRPr/>
            </a:pPr>
            <a:r>
              <a:rPr lang="vi-VN" sz="2605">
                <a:solidFill>
                  <a:schemeClr val="bg2">
                    <a:lumMod val="10000"/>
                  </a:schemeClr>
                </a:solidFill>
                <a:latin typeface="Times New Roman" pitchFamily="18" charset="0"/>
                <a:cs typeface="Times New Roman" pitchFamily="18" charset="0"/>
              </a:rPr>
              <a:t>+ Dùng mã code do GV cung cấp để khai thác học liệu điện tử luyện tập vận động cơ thể theo nhịp điệu bài hát </a:t>
            </a:r>
            <a:r>
              <a:rPr lang="vi-VN" sz="2605" i="1">
                <a:solidFill>
                  <a:schemeClr val="bg2">
                    <a:lumMod val="10000"/>
                  </a:schemeClr>
                </a:solidFill>
                <a:latin typeface="Times New Roman" pitchFamily="18" charset="0"/>
                <a:cs typeface="Times New Roman" pitchFamily="18" charset="0"/>
              </a:rPr>
              <a:t>Đời sống không già vì có chúng em</a:t>
            </a:r>
            <a:endParaRPr lang="en-US" sz="2605">
              <a:solidFill>
                <a:schemeClr val="bg2">
                  <a:lumMod val="10000"/>
                </a:schemeClr>
              </a:solidFill>
              <a:latin typeface="Times New Roman" pitchFamily="18" charset="0"/>
              <a:cs typeface="Times New Roman" pitchFamily="18" charset="0"/>
            </a:endParaRPr>
          </a:p>
          <a:p>
            <a:pPr>
              <a:defRPr/>
            </a:pPr>
            <a:r>
              <a:rPr lang="vi-VN" sz="2605" i="1">
                <a:solidFill>
                  <a:schemeClr val="bg2">
                    <a:lumMod val="10000"/>
                  </a:schemeClr>
                </a:solidFill>
                <a:latin typeface="Times New Roman" pitchFamily="18" charset="0"/>
                <a:cs typeface="Times New Roman" pitchFamily="18" charset="0"/>
              </a:rPr>
              <a:t>+ </a:t>
            </a:r>
            <a:r>
              <a:rPr lang="vi-VN" sz="2605">
                <a:solidFill>
                  <a:schemeClr val="bg2">
                    <a:lumMod val="10000"/>
                  </a:schemeClr>
                </a:solidFill>
                <a:latin typeface="Times New Roman" pitchFamily="18" charset="0"/>
                <a:cs typeface="Times New Roman" pitchFamily="18" charset="0"/>
              </a:rPr>
              <a:t>Sưu tầm nghe trước tác phẩm </a:t>
            </a:r>
            <a:r>
              <a:rPr lang="vi-VN" sz="2605" i="1">
                <a:solidFill>
                  <a:schemeClr val="bg2">
                    <a:lumMod val="10000"/>
                  </a:schemeClr>
                </a:solidFill>
                <a:latin typeface="Times New Roman" pitchFamily="18" charset="0"/>
                <a:cs typeface="Times New Roman" pitchFamily="18" charset="0"/>
              </a:rPr>
              <a:t>The Blue Danube.</a:t>
            </a:r>
            <a:endParaRPr lang="en-US" sz="2605">
              <a:solidFill>
                <a:schemeClr val="bg2">
                  <a:lumMod val="10000"/>
                </a:schemeClr>
              </a:solidFill>
              <a:latin typeface="Times New Roman" pitchFamily="18" charset="0"/>
              <a:cs typeface="Times New Roman" pitchFamily="18" charset="0"/>
            </a:endParaRPr>
          </a:p>
          <a:p>
            <a:pPr eaLnBrk="1" hangingPunct="1">
              <a:spcBef>
                <a:spcPct val="50000"/>
              </a:spcBef>
              <a:defRPr/>
            </a:pPr>
            <a:endParaRPr lang="en-US" altLang="zh-CN" sz="2605">
              <a:latin typeface="Times New Roman" pitchFamily="18" charset="0"/>
              <a:cs typeface="Times New Roman" pitchFamily="18" charset="0"/>
            </a:endParaRPr>
          </a:p>
        </p:txBody>
      </p:sp>
      <p:sp>
        <p:nvSpPr>
          <p:cNvPr id="12297" name="Rectangle 9"/>
          <p:cNvSpPr>
            <a:spLocks noChangeArrowheads="1"/>
          </p:cNvSpPr>
          <p:nvPr/>
        </p:nvSpPr>
        <p:spPr bwMode="auto">
          <a:xfrm>
            <a:off x="2864617" y="1344255"/>
            <a:ext cx="5812810" cy="58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085686">
              <a:defRPr/>
            </a:pPr>
            <a:r>
              <a:rPr lang="en-US" sz="3184" b="1">
                <a:solidFill>
                  <a:schemeClr val="bg2">
                    <a:lumMod val="10000"/>
                  </a:schemeClr>
                </a:solidFill>
                <a:latin typeface="Times New Roman" pitchFamily="18" charset="0"/>
                <a:ea typeface="宋体" charset="-122"/>
                <a:cs typeface="Times New Roman" pitchFamily="18" charset="0"/>
              </a:rPr>
              <a:t>DẶN DÒ, CHUẨN BỊ BÀI MỚI</a:t>
            </a:r>
            <a:endParaRPr lang="zh-CN" altLang="en-US" sz="3184">
              <a:latin typeface="Times New Roman" pitchFamily="18" charset="0"/>
              <a:ea typeface="宋体" charset="-122"/>
              <a:cs typeface="Times New Roman" pitchFamily="18" charset="0"/>
            </a:endParaRPr>
          </a:p>
        </p:txBody>
      </p:sp>
    </p:spTree>
    <p:extLst>
      <p:ext uri="{BB962C8B-B14F-4D97-AF65-F5344CB8AC3E}">
        <p14:creationId xmlns:p14="http://schemas.microsoft.com/office/powerpoint/2010/main" val="11012705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2294"/>
                                        </p:tgtEl>
                                        <p:attrNameLst>
                                          <p:attrName>style.visibility</p:attrName>
                                        </p:attrNameLst>
                                      </p:cBhvr>
                                      <p:to>
                                        <p:strVal val="visible"/>
                                      </p:to>
                                    </p:set>
                                    <p:anim calcmode="lin" valueType="num">
                                      <p:cBhvr additive="base">
                                        <p:cTn id="12" dur="500" fill="hold"/>
                                        <p:tgtEl>
                                          <p:spTgt spid="12294"/>
                                        </p:tgtEl>
                                        <p:attrNameLst>
                                          <p:attrName>ppt_x</p:attrName>
                                        </p:attrNameLst>
                                      </p:cBhvr>
                                      <p:tavLst>
                                        <p:tav tm="0">
                                          <p:val>
                                            <p:strVal val="0-#ppt_w/2"/>
                                          </p:val>
                                        </p:tav>
                                        <p:tav tm="100000">
                                          <p:val>
                                            <p:strVal val="#ppt_x"/>
                                          </p:val>
                                        </p:tav>
                                      </p:tavLst>
                                    </p:anim>
                                    <p:anim calcmode="lin" valueType="num">
                                      <p:cBhvr additive="base">
                                        <p:cTn id="13" dur="500" fill="hold"/>
                                        <p:tgtEl>
                                          <p:spTgt spid="1229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fade">
                                      <p:cBhvr>
                                        <p:cTn id="17" dur="2000"/>
                                        <p:tgtEl>
                                          <p:spTgt spid="12293"/>
                                        </p:tgtEl>
                                      </p:cBhvr>
                                    </p:animEffect>
                                  </p:childTnLst>
                                </p:cTn>
                              </p:par>
                            </p:childTnLst>
                          </p:cTn>
                        </p:par>
                        <p:par>
                          <p:cTn id="18" fill="hold" nodeType="afterGroup">
                            <p:stCondLst>
                              <p:cond delay="30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2297"/>
                                        </p:tgtEl>
                                        <p:attrNameLst>
                                          <p:attrName>style.visibility</p:attrName>
                                        </p:attrNameLst>
                                      </p:cBhvr>
                                      <p:to>
                                        <p:strVal val="visible"/>
                                      </p:to>
                                    </p:set>
                                    <p:anim calcmode="discrete" valueType="clr">
                                      <p:cBhvr override="childStyle">
                                        <p:cTn id="21" dur="80"/>
                                        <p:tgtEl>
                                          <p:spTgt spid="1229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297"/>
                                        </p:tgtEl>
                                        <p:attrNameLst>
                                          <p:attrName>fillcolor</p:attrName>
                                        </p:attrNameLst>
                                      </p:cBhvr>
                                      <p:tavLst>
                                        <p:tav tm="0">
                                          <p:val>
                                            <p:clrVal>
                                              <a:schemeClr val="accent2"/>
                                            </p:clrVal>
                                          </p:val>
                                        </p:tav>
                                        <p:tav tm="50000">
                                          <p:val>
                                            <p:clrVal>
                                              <a:schemeClr val="hlink"/>
                                            </p:clrVal>
                                          </p:val>
                                        </p:tav>
                                      </p:tavLst>
                                    </p:anim>
                                    <p:set>
                                      <p:cBhvr>
                                        <p:cTn id="23" dur="80"/>
                                        <p:tgtEl>
                                          <p:spTgt spid="12297"/>
                                        </p:tgtEl>
                                        <p:attrNameLst>
                                          <p:attrName>fill.type</p:attrName>
                                        </p:attrNameLst>
                                      </p:cBhvr>
                                      <p:to>
                                        <p:strVal val="solid"/>
                                      </p:to>
                                    </p:set>
                                  </p:childTnLst>
                                </p:cTn>
                              </p:par>
                            </p:childTnLst>
                          </p:cTn>
                        </p:par>
                        <p:par>
                          <p:cTn id="24" fill="hold" nodeType="afterGroup">
                            <p:stCondLst>
                              <p:cond delay="380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12295">
                                            <p:txEl>
                                              <p:pRg st="0" end="0"/>
                                            </p:txEl>
                                          </p:spTgt>
                                        </p:tgtEl>
                                        <p:attrNameLst>
                                          <p:attrName>style.visibility</p:attrName>
                                        </p:attrNameLst>
                                      </p:cBhvr>
                                      <p:to>
                                        <p:strVal val="visible"/>
                                      </p:to>
                                    </p:set>
                                    <p:anim calcmode="discrete" valueType="clr">
                                      <p:cBhvr override="childStyle">
                                        <p:cTn id="27" dur="80"/>
                                        <p:tgtEl>
                                          <p:spTgt spid="122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2295">
                                            <p:txEl>
                                              <p:pRg st="0" end="0"/>
                                            </p:txEl>
                                          </p:spTgt>
                                        </p:tgtEl>
                                        <p:attrNameLst>
                                          <p:attrName>fillcolor</p:attrName>
                                        </p:attrNameLst>
                                      </p:cBhvr>
                                      <p:tavLst>
                                        <p:tav tm="0">
                                          <p:val>
                                            <p:clrVal>
                                              <a:schemeClr val="accent2"/>
                                            </p:clrVal>
                                          </p:val>
                                        </p:tav>
                                        <p:tav tm="50000">
                                          <p:val>
                                            <p:clrVal>
                                              <a:schemeClr val="hlink"/>
                                            </p:clrVal>
                                          </p:val>
                                        </p:tav>
                                      </p:tavLst>
                                    </p:anim>
                                    <p:set>
                                      <p:cBhvr>
                                        <p:cTn id="29" dur="80"/>
                                        <p:tgtEl>
                                          <p:spTgt spid="12295">
                                            <p:txEl>
                                              <p:pRg st="0" end="0"/>
                                            </p:txEl>
                                          </p:spTgt>
                                        </p:tgtEl>
                                        <p:attrNameLst>
                                          <p:attrName>fill.type</p:attrName>
                                        </p:attrNameLst>
                                      </p:cBhvr>
                                      <p:to>
                                        <p:strVal val="solid"/>
                                      </p:to>
                                    </p:set>
                                  </p:childTnLst>
                                </p:cTn>
                              </p:par>
                            </p:childTnLst>
                          </p:cTn>
                        </p:par>
                        <p:par>
                          <p:cTn id="30" fill="hold" nodeType="afterGroup">
                            <p:stCondLst>
                              <p:cond delay="6920"/>
                            </p:stCondLst>
                            <p:childTnLst>
                              <p:par>
                                <p:cTn id="31" presetID="27" presetClass="entr" presetSubtype="0" fill="hold" grpId="0" nodeType="afterEffect">
                                  <p:stCondLst>
                                    <p:cond delay="0"/>
                                  </p:stCondLst>
                                  <p:iterate type="lt">
                                    <p:tmPct val="50000"/>
                                  </p:iterate>
                                  <p:childTnLst>
                                    <p:set>
                                      <p:cBhvr>
                                        <p:cTn id="32" dur="1" fill="hold">
                                          <p:stCondLst>
                                            <p:cond delay="0"/>
                                          </p:stCondLst>
                                        </p:cTn>
                                        <p:tgtEl>
                                          <p:spTgt spid="12295">
                                            <p:txEl>
                                              <p:pRg st="1" end="1"/>
                                            </p:txEl>
                                          </p:spTgt>
                                        </p:tgtEl>
                                        <p:attrNameLst>
                                          <p:attrName>style.visibility</p:attrName>
                                        </p:attrNameLst>
                                      </p:cBhvr>
                                      <p:to>
                                        <p:strVal val="visible"/>
                                      </p:to>
                                    </p:set>
                                    <p:anim calcmode="discrete" valueType="clr">
                                      <p:cBhvr override="childStyle">
                                        <p:cTn id="33" dur="80"/>
                                        <p:tgtEl>
                                          <p:spTgt spid="1229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2295">
                                            <p:txEl>
                                              <p:pRg st="1" end="1"/>
                                            </p:txEl>
                                          </p:spTgt>
                                        </p:tgtEl>
                                        <p:attrNameLst>
                                          <p:attrName>fillcolor</p:attrName>
                                        </p:attrNameLst>
                                      </p:cBhvr>
                                      <p:tavLst>
                                        <p:tav tm="0">
                                          <p:val>
                                            <p:clrVal>
                                              <a:schemeClr val="accent2"/>
                                            </p:clrVal>
                                          </p:val>
                                        </p:tav>
                                        <p:tav tm="50000">
                                          <p:val>
                                            <p:clrVal>
                                              <a:schemeClr val="hlink"/>
                                            </p:clrVal>
                                          </p:val>
                                        </p:tav>
                                      </p:tavLst>
                                    </p:anim>
                                    <p:set>
                                      <p:cBhvr>
                                        <p:cTn id="35" dur="80"/>
                                        <p:tgtEl>
                                          <p:spTgt spid="12295">
                                            <p:txEl>
                                              <p:pRg st="1" end="1"/>
                                            </p:txEl>
                                          </p:spTgt>
                                        </p:tgtEl>
                                        <p:attrNameLst>
                                          <p:attrName>fill.type</p:attrName>
                                        </p:attrNameLst>
                                      </p:cBhvr>
                                      <p:to>
                                        <p:strVal val="solid"/>
                                      </p:to>
                                    </p:set>
                                  </p:childTnLst>
                                </p:cTn>
                              </p:par>
                            </p:childTnLst>
                          </p:cTn>
                        </p:par>
                        <p:par>
                          <p:cTn id="36" fill="hold" nodeType="afterGroup">
                            <p:stCondLst>
                              <p:cond delay="11320"/>
                            </p:stCondLst>
                            <p:childTnLst>
                              <p:par>
                                <p:cTn id="37" presetID="27" presetClass="entr" presetSubtype="0" fill="hold" grpId="0" nodeType="afterEffect">
                                  <p:stCondLst>
                                    <p:cond delay="0"/>
                                  </p:stCondLst>
                                  <p:iterate type="lt">
                                    <p:tmPct val="50000"/>
                                  </p:iterate>
                                  <p:childTnLst>
                                    <p:set>
                                      <p:cBhvr>
                                        <p:cTn id="38" dur="1" fill="hold">
                                          <p:stCondLst>
                                            <p:cond delay="0"/>
                                          </p:stCondLst>
                                        </p:cTn>
                                        <p:tgtEl>
                                          <p:spTgt spid="12295">
                                            <p:txEl>
                                              <p:pRg st="2" end="2"/>
                                            </p:txEl>
                                          </p:spTgt>
                                        </p:tgtEl>
                                        <p:attrNameLst>
                                          <p:attrName>style.visibility</p:attrName>
                                        </p:attrNameLst>
                                      </p:cBhvr>
                                      <p:to>
                                        <p:strVal val="visible"/>
                                      </p:to>
                                    </p:set>
                                    <p:anim calcmode="discrete" valueType="clr">
                                      <p:cBhvr override="childStyle">
                                        <p:cTn id="39" dur="80"/>
                                        <p:tgtEl>
                                          <p:spTgt spid="1229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2295">
                                            <p:txEl>
                                              <p:pRg st="2" end="2"/>
                                            </p:txEl>
                                          </p:spTgt>
                                        </p:tgtEl>
                                        <p:attrNameLst>
                                          <p:attrName>fillcolor</p:attrName>
                                        </p:attrNameLst>
                                      </p:cBhvr>
                                      <p:tavLst>
                                        <p:tav tm="0">
                                          <p:val>
                                            <p:clrVal>
                                              <a:schemeClr val="accent2"/>
                                            </p:clrVal>
                                          </p:val>
                                        </p:tav>
                                        <p:tav tm="50000">
                                          <p:val>
                                            <p:clrVal>
                                              <a:schemeClr val="hlink"/>
                                            </p:clrVal>
                                          </p:val>
                                        </p:tav>
                                      </p:tavLst>
                                    </p:anim>
                                    <p:set>
                                      <p:cBhvr>
                                        <p:cTn id="41" dur="80"/>
                                        <p:tgtEl>
                                          <p:spTgt spid="1229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build="allAtOnce"/>
      <p:bldP spid="122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9" name="Picture 19" descr="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1052425"/>
            <a:ext cx="12140809" cy="58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21"/>
          <p:cNvSpPr txBox="1">
            <a:spLocks noChangeArrowheads="1"/>
          </p:cNvSpPr>
          <p:nvPr/>
        </p:nvSpPr>
        <p:spPr bwMode="auto">
          <a:xfrm>
            <a:off x="3440234" y="4262553"/>
            <a:ext cx="5784893" cy="169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itchFamily="34" charset="0"/>
                <a:ea typeface="宋体" pitchFamily="2" charset="-122"/>
              </a:defRPr>
            </a:lvl1pPr>
            <a:lvl2pPr marL="742950" indent="-285750" defTabSz="1500188">
              <a:defRPr sz="3000">
                <a:solidFill>
                  <a:schemeClr val="tx1"/>
                </a:solidFill>
                <a:latin typeface="Arial" pitchFamily="34" charset="0"/>
                <a:ea typeface="宋体" pitchFamily="2" charset="-122"/>
              </a:defRPr>
            </a:lvl2pPr>
            <a:lvl3pPr marL="1143000" indent="-228600" defTabSz="1500188">
              <a:defRPr sz="3000">
                <a:solidFill>
                  <a:schemeClr val="tx1"/>
                </a:solidFill>
                <a:latin typeface="Arial" pitchFamily="34" charset="0"/>
                <a:ea typeface="宋体" pitchFamily="2" charset="-122"/>
              </a:defRPr>
            </a:lvl3pPr>
            <a:lvl4pPr marL="1600200" indent="-228600" defTabSz="1500188">
              <a:defRPr sz="3000">
                <a:solidFill>
                  <a:schemeClr val="tx1"/>
                </a:solidFill>
                <a:latin typeface="Arial" pitchFamily="34" charset="0"/>
                <a:ea typeface="宋体" pitchFamily="2" charset="-122"/>
              </a:defRPr>
            </a:lvl4pPr>
            <a:lvl5pPr marL="2057400" indent="-228600" defTabSz="1500188">
              <a:defRPr sz="3000">
                <a:solidFill>
                  <a:schemeClr val="tx1"/>
                </a:solidFill>
                <a:latin typeface="Arial" pitchFamily="34" charset="0"/>
                <a:ea typeface="宋体" pitchFamily="2" charset="-122"/>
              </a:defRPr>
            </a:lvl5pPr>
            <a:lvl6pPr marL="25146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defTabSz="1500188"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eaLnBrk="1" hangingPunct="1"/>
            <a:r>
              <a:rPr lang="en-US" altLang="zh-CN" sz="5211">
                <a:solidFill>
                  <a:srgbClr val="FF0000"/>
                </a:solidFill>
                <a:latin typeface="Times New Roman" pitchFamily="18" charset="0"/>
                <a:cs typeface="Times New Roman" pitchFamily="18" charset="0"/>
              </a:rPr>
              <a:t>Tạm biệt các em!</a:t>
            </a:r>
          </a:p>
          <a:p>
            <a:pPr algn="ctr" eaLnBrk="1" hangingPunct="1"/>
            <a:r>
              <a:rPr lang="en-US" altLang="zh-CN" sz="5211">
                <a:solidFill>
                  <a:srgbClr val="FF0000"/>
                </a:solidFill>
                <a:latin typeface="Times New Roman" pitchFamily="18" charset="0"/>
                <a:cs typeface="Times New Roman" pitchFamily="18" charset="0"/>
              </a:rPr>
              <a:t>Chúc các em học tốt!</a:t>
            </a:r>
            <a:endParaRPr lang="zh-CN" altLang="en-US" sz="5211">
              <a:solidFill>
                <a:srgbClr val="FF0000"/>
              </a:solidFill>
              <a:latin typeface="Times New Roman" pitchFamily="18" charset="0"/>
              <a:cs typeface="Times New Roman" pitchFamily="18" charset="0"/>
            </a:endParaRPr>
          </a:p>
        </p:txBody>
      </p:sp>
      <p:pic>
        <p:nvPicPr>
          <p:cNvPr id="15382" name="Picture 22"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2405" y="458426"/>
            <a:ext cx="1412042"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23"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660" y="406723"/>
            <a:ext cx="1412042"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24"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086" y="719234"/>
            <a:ext cx="1412042" cy="6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0334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379"/>
                                        </p:tgtEl>
                                        <p:attrNameLst>
                                          <p:attrName>style.visibility</p:attrName>
                                        </p:attrNameLst>
                                      </p:cBhvr>
                                      <p:to>
                                        <p:strVal val="visible"/>
                                      </p:to>
                                    </p:set>
                                    <p:animEffect transition="in" filter="fade">
                                      <p:cBhvr>
                                        <p:cTn id="7" dur="1000"/>
                                        <p:tgtEl>
                                          <p:spTgt spid="15379"/>
                                        </p:tgtEl>
                                      </p:cBhvr>
                                    </p:animEffect>
                                    <p:anim calcmode="lin" valueType="num">
                                      <p:cBhvr>
                                        <p:cTn id="8" dur="1000" fill="hold"/>
                                        <p:tgtEl>
                                          <p:spTgt spid="15379"/>
                                        </p:tgtEl>
                                        <p:attrNameLst>
                                          <p:attrName>ppt_x</p:attrName>
                                        </p:attrNameLst>
                                      </p:cBhvr>
                                      <p:tavLst>
                                        <p:tav tm="0">
                                          <p:val>
                                            <p:strVal val="#ppt_x"/>
                                          </p:val>
                                        </p:tav>
                                        <p:tav tm="100000">
                                          <p:val>
                                            <p:strVal val="#ppt_x"/>
                                          </p:val>
                                        </p:tav>
                                      </p:tavLst>
                                    </p:anim>
                                    <p:anim calcmode="lin" valueType="num">
                                      <p:cBhvr>
                                        <p:cTn id="9" dur="1000" fill="hold"/>
                                        <p:tgtEl>
                                          <p:spTgt spid="1537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15383"/>
                                        </p:tgtEl>
                                        <p:attrNameLst>
                                          <p:attrName>style.visibility</p:attrName>
                                        </p:attrNameLst>
                                      </p:cBhvr>
                                      <p:to>
                                        <p:strVal val="visible"/>
                                      </p:to>
                                    </p:set>
                                    <p:anim calcmode="lin" valueType="num">
                                      <p:cBhvr>
                                        <p:cTn id="13" dur="1000" fill="hold"/>
                                        <p:tgtEl>
                                          <p:spTgt spid="15383"/>
                                        </p:tgtEl>
                                        <p:attrNameLst>
                                          <p:attrName>ppt_x</p:attrName>
                                        </p:attrNameLst>
                                      </p:cBhvr>
                                      <p:tavLst>
                                        <p:tav tm="0">
                                          <p:val>
                                            <p:strVal val="#ppt_x-.2"/>
                                          </p:val>
                                        </p:tav>
                                        <p:tav tm="100000">
                                          <p:val>
                                            <p:strVal val="#ppt_x"/>
                                          </p:val>
                                        </p:tav>
                                      </p:tavLst>
                                    </p:anim>
                                    <p:anim calcmode="lin" valueType="num">
                                      <p:cBhvr>
                                        <p:cTn id="14" dur="1000" fill="hold"/>
                                        <p:tgtEl>
                                          <p:spTgt spid="1538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5383"/>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15384"/>
                                        </p:tgtEl>
                                        <p:attrNameLst>
                                          <p:attrName>style.visibility</p:attrName>
                                        </p:attrNameLst>
                                      </p:cBhvr>
                                      <p:to>
                                        <p:strVal val="visible"/>
                                      </p:to>
                                    </p:set>
                                    <p:anim calcmode="lin" valueType="num">
                                      <p:cBhvr>
                                        <p:cTn id="19" dur="1000" fill="hold"/>
                                        <p:tgtEl>
                                          <p:spTgt spid="15384"/>
                                        </p:tgtEl>
                                        <p:attrNameLst>
                                          <p:attrName>ppt_x</p:attrName>
                                        </p:attrNameLst>
                                      </p:cBhvr>
                                      <p:tavLst>
                                        <p:tav tm="0">
                                          <p:val>
                                            <p:strVal val="#ppt_x-.2"/>
                                          </p:val>
                                        </p:tav>
                                        <p:tav tm="100000">
                                          <p:val>
                                            <p:strVal val="#ppt_x"/>
                                          </p:val>
                                        </p:tav>
                                      </p:tavLst>
                                    </p:anim>
                                    <p:anim calcmode="lin" valueType="num">
                                      <p:cBhvr>
                                        <p:cTn id="20" dur="1000" fill="hold"/>
                                        <p:tgtEl>
                                          <p:spTgt spid="1538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384"/>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15382"/>
                                        </p:tgtEl>
                                        <p:attrNameLst>
                                          <p:attrName>style.visibility</p:attrName>
                                        </p:attrNameLst>
                                      </p:cBhvr>
                                      <p:to>
                                        <p:strVal val="visible"/>
                                      </p:to>
                                    </p:set>
                                    <p:anim calcmode="lin" valueType="num">
                                      <p:cBhvr>
                                        <p:cTn id="25" dur="1000" fill="hold"/>
                                        <p:tgtEl>
                                          <p:spTgt spid="15382"/>
                                        </p:tgtEl>
                                        <p:attrNameLst>
                                          <p:attrName>ppt_x</p:attrName>
                                        </p:attrNameLst>
                                      </p:cBhvr>
                                      <p:tavLst>
                                        <p:tav tm="0">
                                          <p:val>
                                            <p:strVal val="#ppt_x-.2"/>
                                          </p:val>
                                        </p:tav>
                                        <p:tav tm="100000">
                                          <p:val>
                                            <p:strVal val="#ppt_x"/>
                                          </p:val>
                                        </p:tav>
                                      </p:tavLst>
                                    </p:anim>
                                    <p:anim calcmode="lin" valueType="num">
                                      <p:cBhvr>
                                        <p:cTn id="26" dur="1000" fill="hold"/>
                                        <p:tgtEl>
                                          <p:spTgt spid="1538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382"/>
                                        </p:tgtEl>
                                      </p:cBhvr>
                                    </p:animEffect>
                                  </p:childTnLst>
                                </p:cTn>
                              </p:par>
                            </p:childTnLst>
                          </p:cTn>
                        </p:par>
                        <p:par>
                          <p:cTn id="28" fill="hold" nodeType="afterGroup">
                            <p:stCondLst>
                              <p:cond delay="40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5381"/>
                                        </p:tgtEl>
                                        <p:attrNameLst>
                                          <p:attrName>style.visibility</p:attrName>
                                        </p:attrNameLst>
                                      </p:cBhvr>
                                      <p:to>
                                        <p:strVal val="visible"/>
                                      </p:to>
                                    </p:set>
                                    <p:anim calcmode="discrete" valueType="clr">
                                      <p:cBhvr override="childStyle">
                                        <p:cTn id="31" dur="1000"/>
                                        <p:tgtEl>
                                          <p:spTgt spid="15381"/>
                                        </p:tgtEl>
                                        <p:attrNameLst>
                                          <p:attrName>style.color</p:attrName>
                                        </p:attrNameLst>
                                      </p:cBhvr>
                                      <p:tavLst>
                                        <p:tav tm="0">
                                          <p:val>
                                            <p:clrVal>
                                              <a:schemeClr val="accent2"/>
                                            </p:clrVal>
                                          </p:val>
                                        </p:tav>
                                        <p:tav tm="50000">
                                          <p:val>
                                            <p:clrVal>
                                              <a:schemeClr val="hlink"/>
                                            </p:clrVal>
                                          </p:val>
                                        </p:tav>
                                      </p:tavLst>
                                    </p:anim>
                                    <p:anim calcmode="discrete" valueType="clr">
                                      <p:cBhvr>
                                        <p:cTn id="32" dur="1000"/>
                                        <p:tgtEl>
                                          <p:spTgt spid="15381"/>
                                        </p:tgtEl>
                                        <p:attrNameLst>
                                          <p:attrName>fillcolor</p:attrName>
                                        </p:attrNameLst>
                                      </p:cBhvr>
                                      <p:tavLst>
                                        <p:tav tm="0">
                                          <p:val>
                                            <p:clrVal>
                                              <a:schemeClr val="accent2"/>
                                            </p:clrVal>
                                          </p:val>
                                        </p:tav>
                                        <p:tav tm="50000">
                                          <p:val>
                                            <p:clrVal>
                                              <a:schemeClr val="hlink"/>
                                            </p:clrVal>
                                          </p:val>
                                        </p:tav>
                                      </p:tavLst>
                                    </p:anim>
                                    <p:set>
                                      <p:cBhvr>
                                        <p:cTn id="33" dur="1000"/>
                                        <p:tgtEl>
                                          <p:spTgt spid="153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7128" y="-3447"/>
            <a:ext cx="7370426" cy="686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085" y="458426"/>
            <a:ext cx="4325745" cy="400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Google Shape;2390;p37"/>
          <p:cNvSpPr>
            <a:spLocks noGrp="1"/>
          </p:cNvSpPr>
          <p:nvPr>
            <p:ph type="title"/>
          </p:nvPr>
        </p:nvSpPr>
        <p:spPr>
          <a:xfrm>
            <a:off x="602362" y="2073830"/>
            <a:ext cx="3706468" cy="1430425"/>
          </a:xfrm>
        </p:spPr>
        <p:txBody>
          <a:bodyPr vert="horz" lIns="66166" tIns="66166" rIns="66166" bIns="66166" rtlCol="0" anchor="ctr">
            <a:normAutofit/>
          </a:bodyPr>
          <a:lstStyle/>
          <a:p>
            <a:pPr algn="ctr" eaLnBrk="1" hangingPunct="1"/>
            <a:r>
              <a:rPr lang="en-US" sz="2316" b="1" dirty="0">
                <a:solidFill>
                  <a:srgbClr val="FF0000"/>
                </a:solidFill>
                <a:latin typeface="Times New Roman" pitchFamily="18" charset="0"/>
                <a:ea typeface="华文新魏"/>
                <a:cs typeface="Times New Roman" pitchFamily="18" charset="0"/>
              </a:rPr>
              <a:t>HOẠT ĐỘNG KHỞI ĐỘNG</a:t>
            </a:r>
          </a:p>
        </p:txBody>
      </p:sp>
      <p:sp>
        <p:nvSpPr>
          <p:cNvPr id="68" name="TextBox 67"/>
          <p:cNvSpPr txBox="1"/>
          <p:nvPr/>
        </p:nvSpPr>
        <p:spPr>
          <a:xfrm>
            <a:off x="6189638" y="1591277"/>
            <a:ext cx="4585405" cy="868582"/>
          </a:xfrm>
          <a:prstGeom prst="rect">
            <a:avLst/>
          </a:prstGeom>
        </p:spPr>
        <p:style>
          <a:lnRef idx="2">
            <a:schemeClr val="dk1"/>
          </a:lnRef>
          <a:fillRef idx="1">
            <a:schemeClr val="lt1"/>
          </a:fillRef>
          <a:effectRef idx="0">
            <a:schemeClr val="dk1"/>
          </a:effectRef>
          <a:fontRef idx="minor">
            <a:schemeClr val="dk1"/>
          </a:fontRef>
        </p:style>
        <p:txBody>
          <a:bodyPr lIns="66177" tIns="33089" rIns="66177" bIns="33089">
            <a:spAutoFit/>
          </a:bodyPr>
          <a:lstStyle/>
          <a:p>
            <a:pPr algn="ctr">
              <a:defRPr/>
            </a:pPr>
            <a:r>
              <a:rPr lang="en-US" sz="2605" i="1"/>
              <a:t>Nghe và cảm nhận bài hát “Tuổi đời mênh mông” </a:t>
            </a:r>
          </a:p>
        </p:txBody>
      </p:sp>
      <p:pic>
        <p:nvPicPr>
          <p:cNvPr id="3" name="Tuổi Đời Mênh Mô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86019" y="2800495"/>
            <a:ext cx="441191" cy="441191"/>
          </a:xfrm>
          <a:prstGeom prst="rect">
            <a:avLst/>
          </a:prstGeom>
        </p:spPr>
      </p:pic>
    </p:spTree>
    <p:extLst>
      <p:ext uri="{BB962C8B-B14F-4D97-AF65-F5344CB8AC3E}">
        <p14:creationId xmlns:p14="http://schemas.microsoft.com/office/powerpoint/2010/main" val="24709801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3" presetClass="entr" presetSubtype="0" fill="hold" nodeType="afterEffect">
                                  <p:stCondLst>
                                    <p:cond delay="0"/>
                                  </p:stCondLst>
                                  <p:childTnLst>
                                    <p:set>
                                      <p:cBhvr>
                                        <p:cTn id="11" dur="1" fill="hold">
                                          <p:stCondLst>
                                            <p:cond delay="0"/>
                                          </p:stCondLst>
                                        </p:cTn>
                                        <p:tgtEl>
                                          <p:spTgt spid="10246"/>
                                        </p:tgtEl>
                                        <p:attrNameLst>
                                          <p:attrName>style.visibility</p:attrName>
                                        </p:attrNameLst>
                                      </p:cBhvr>
                                      <p:to>
                                        <p:strVal val="visible"/>
                                      </p:to>
                                    </p:set>
                                    <p:anim calcmode="lin" valueType="num">
                                      <p:cBhvr>
                                        <p:cTn id="12" dur="500" fill="hold"/>
                                        <p:tgtEl>
                                          <p:spTgt spid="10246"/>
                                        </p:tgtEl>
                                        <p:attrNameLst>
                                          <p:attrName>ppt_w</p:attrName>
                                        </p:attrNameLst>
                                      </p:cBhvr>
                                      <p:tavLst>
                                        <p:tav tm="0">
                                          <p:val>
                                            <p:fltVal val="0"/>
                                          </p:val>
                                        </p:tav>
                                        <p:tav tm="100000">
                                          <p:val>
                                            <p:strVal val="#ppt_w"/>
                                          </p:val>
                                        </p:tav>
                                      </p:tavLst>
                                    </p:anim>
                                    <p:anim calcmode="lin" valueType="num">
                                      <p:cBhvr>
                                        <p:cTn id="13" dur="500" fill="hold"/>
                                        <p:tgtEl>
                                          <p:spTgt spid="10246"/>
                                        </p:tgtEl>
                                        <p:attrNameLst>
                                          <p:attrName>ppt_h</p:attrName>
                                        </p:attrNameLst>
                                      </p:cBhvr>
                                      <p:tavLst>
                                        <p:tav tm="0">
                                          <p:val>
                                            <p:fltVal val="0"/>
                                          </p:val>
                                        </p:tav>
                                        <p:tav tm="100000">
                                          <p:val>
                                            <p:strVal val="#ppt_h"/>
                                          </p:val>
                                        </p:tav>
                                      </p:tavLst>
                                    </p:anim>
                                    <p:animEffect transition="in" filter="fade">
                                      <p:cBhvr>
                                        <p:cTn id="14" dur="500"/>
                                        <p:tgtEl>
                                          <p:spTgt spid="10246"/>
                                        </p:tgtEl>
                                      </p:cBhvr>
                                    </p:animEffect>
                                  </p:childTnLst>
                                </p:cTn>
                              </p:par>
                            </p:childTnLst>
                          </p:cTn>
                        </p:par>
                        <p:par>
                          <p:cTn id="15" fill="hold" nodeType="afterGroup">
                            <p:stCondLst>
                              <p:cond delay="1000"/>
                            </p:stCondLst>
                            <p:childTnLst>
                              <p:par>
                                <p:cTn id="16" presetID="15" presetClass="entr" presetSubtype="0" fill="hold" nodeType="afterEffect">
                                  <p:stCondLst>
                                    <p:cond delay="0"/>
                                  </p:stCondLst>
                                  <p:childTnLst>
                                    <p:set>
                                      <p:cBhvr>
                                        <p:cTn id="17" dur="1" fill="hold">
                                          <p:stCondLst>
                                            <p:cond delay="0"/>
                                          </p:stCondLst>
                                        </p:cTn>
                                        <p:tgtEl>
                                          <p:spTgt spid="10245"/>
                                        </p:tgtEl>
                                        <p:attrNameLst>
                                          <p:attrName>style.visibility</p:attrName>
                                        </p:attrNameLst>
                                      </p:cBhvr>
                                      <p:to>
                                        <p:strVal val="visible"/>
                                      </p:to>
                                    </p:set>
                                    <p:anim calcmode="lin" valueType="num">
                                      <p:cBhvr>
                                        <p:cTn id="18" dur="1000" fill="hold"/>
                                        <p:tgtEl>
                                          <p:spTgt spid="10245"/>
                                        </p:tgtEl>
                                        <p:attrNameLst>
                                          <p:attrName>ppt_w</p:attrName>
                                        </p:attrNameLst>
                                      </p:cBhvr>
                                      <p:tavLst>
                                        <p:tav tm="0">
                                          <p:val>
                                            <p:fltVal val="0"/>
                                          </p:val>
                                        </p:tav>
                                        <p:tav tm="100000">
                                          <p:val>
                                            <p:strVal val="#ppt_w"/>
                                          </p:val>
                                        </p:tav>
                                      </p:tavLst>
                                    </p:anim>
                                    <p:anim calcmode="lin" valueType="num">
                                      <p:cBhvr>
                                        <p:cTn id="19" dur="1000" fill="hold"/>
                                        <p:tgtEl>
                                          <p:spTgt spid="10245"/>
                                        </p:tgtEl>
                                        <p:attrNameLst>
                                          <p:attrName>ppt_h</p:attrName>
                                        </p:attrNameLst>
                                      </p:cBhvr>
                                      <p:tavLst>
                                        <p:tav tm="0">
                                          <p:val>
                                            <p:fltVal val="0"/>
                                          </p:val>
                                        </p:tav>
                                        <p:tav tm="100000">
                                          <p:val>
                                            <p:strVal val="#ppt_h"/>
                                          </p:val>
                                        </p:tav>
                                      </p:tavLst>
                                    </p:anim>
                                    <p:anim calcmode="lin" valueType="num">
                                      <p:cBhvr>
                                        <p:cTn id="20" dur="1000" fill="hold"/>
                                        <p:tgtEl>
                                          <p:spTgt spid="1024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245"/>
                                        </p:tgtEl>
                                        <p:attrNameLst>
                                          <p:attrName>ppt_y</p:attrName>
                                        </p:attrNameLst>
                                      </p:cBhvr>
                                      <p:tavLst>
                                        <p:tav tm="0" fmla="#ppt_y+(sin(-2*pi*(1-$))*-#ppt_x+cos(-2*pi*(1-$))*(1-#ppt_y))*(1-$)">
                                          <p:val>
                                            <p:fltVal val="0"/>
                                          </p:val>
                                        </p:tav>
                                        <p:tav tm="100000">
                                          <p:val>
                                            <p:fltVal val="1"/>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000"/>
                                        <p:tgtEl>
                                          <p:spTgt spid="67"/>
                                        </p:tgtEl>
                                      </p:cBhvr>
                                    </p:animEffect>
                                    <p:anim calcmode="lin" valueType="num">
                                      <p:cBhvr>
                                        <p:cTn id="25" dur="1000" fill="hold"/>
                                        <p:tgtEl>
                                          <p:spTgt spid="67"/>
                                        </p:tgtEl>
                                        <p:attrNameLst>
                                          <p:attrName>ppt_x</p:attrName>
                                        </p:attrNameLst>
                                      </p:cBhvr>
                                      <p:tavLst>
                                        <p:tav tm="0">
                                          <p:val>
                                            <p:strVal val="#ppt_x"/>
                                          </p:val>
                                        </p:tav>
                                        <p:tav tm="100000">
                                          <p:val>
                                            <p:strVal val="#ppt_x"/>
                                          </p:val>
                                        </p:tav>
                                      </p:tavLst>
                                    </p:anim>
                                    <p:anim calcmode="lin" valueType="num">
                                      <p:cBhvr>
                                        <p:cTn id="26" dur="1000" fill="hold"/>
                                        <p:tgtEl>
                                          <p:spTgt spid="6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1000"/>
                                        <p:tgtEl>
                                          <p:spTgt spid="68"/>
                                        </p:tgtEl>
                                      </p:cBhvr>
                                    </p:animEffect>
                                    <p:anim calcmode="lin" valueType="num">
                                      <p:cBhvr>
                                        <p:cTn id="30" dur="1000" fill="hold"/>
                                        <p:tgtEl>
                                          <p:spTgt spid="68"/>
                                        </p:tgtEl>
                                        <p:attrNameLst>
                                          <p:attrName>ppt_x</p:attrName>
                                        </p:attrNameLst>
                                      </p:cBhvr>
                                      <p:tavLst>
                                        <p:tav tm="0">
                                          <p:val>
                                            <p:strVal val="#ppt_x"/>
                                          </p:val>
                                        </p:tav>
                                        <p:tav tm="100000">
                                          <p:val>
                                            <p:strVal val="#ppt_x"/>
                                          </p:val>
                                        </p:tav>
                                      </p:tavLst>
                                    </p:anim>
                                    <p:anim calcmode="lin" valueType="num">
                                      <p:cBhvr>
                                        <p:cTn id="31"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26507" fill="hold"/>
                                        <p:tgtEl>
                                          <p:spTgt spid="3"/>
                                        </p:tgtEl>
                                      </p:cBhvr>
                                    </p:cmd>
                                  </p:childTnLst>
                                </p:cTn>
                              </p:par>
                            </p:childTnLst>
                          </p:cTn>
                        </p:par>
                      </p:childTnLst>
                    </p:cTn>
                  </p:par>
                </p:childTnLst>
              </p:cTn>
              <p:nextCondLst>
                <p:cond evt="onClick" delay="0">
                  <p:tgtEl>
                    <p:spTgt spid="3"/>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67" grpId="0"/>
      <p:bldP spid="6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1" y="4069532"/>
            <a:ext cx="12221234" cy="27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596" y="250468"/>
            <a:ext cx="7609405" cy="620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1-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2660" y="2282936"/>
            <a:ext cx="2814894" cy="419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1-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235" y="1516595"/>
            <a:ext cx="3392809" cy="540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3059936" y="2153106"/>
            <a:ext cx="6070979" cy="138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99" b="1">
                <a:solidFill>
                  <a:srgbClr val="FF0000"/>
                </a:solidFill>
                <a:latin typeface="Times New Roman" pitchFamily="18" charset="0"/>
                <a:cs typeface="Times New Roman" pitchFamily="18" charset="0"/>
              </a:rPr>
              <a:t>TIẾT 5:</a:t>
            </a:r>
          </a:p>
          <a:p>
            <a:pPr algn="ctr"/>
            <a:r>
              <a:rPr lang="en-US" sz="2099" b="1">
                <a:solidFill>
                  <a:srgbClr val="FF0000"/>
                </a:solidFill>
                <a:latin typeface="Times New Roman" pitchFamily="18" charset="0"/>
                <a:cs typeface="Times New Roman" pitchFamily="18" charset="0"/>
              </a:rPr>
              <a:t>HỌC HÁT:</a:t>
            </a:r>
          </a:p>
          <a:p>
            <a:pPr algn="ctr"/>
            <a:r>
              <a:rPr lang="en-US" sz="2099" b="1">
                <a:solidFill>
                  <a:srgbClr val="FF0000"/>
                </a:solidFill>
                <a:latin typeface="Times New Roman" pitchFamily="18" charset="0"/>
                <a:cs typeface="Times New Roman" pitchFamily="18" charset="0"/>
              </a:rPr>
              <a:t> ĐỜI SỐNG KHÔNG GIÀ VÌ CÓ CHÚNG EM</a:t>
            </a:r>
          </a:p>
          <a:p>
            <a:pPr algn="ctr"/>
            <a:r>
              <a:rPr lang="en-US" sz="2099" i="1">
                <a:solidFill>
                  <a:srgbClr val="FF0000"/>
                </a:solidFill>
                <a:latin typeface="Times New Roman" pitchFamily="18" charset="0"/>
                <a:cs typeface="Times New Roman" pitchFamily="18" charset="0"/>
              </a:rPr>
              <a:t>Nhạc và lời: Trịnh Công Sơn</a:t>
            </a:r>
          </a:p>
        </p:txBody>
      </p:sp>
    </p:spTree>
    <p:extLst>
      <p:ext uri="{BB962C8B-B14F-4D97-AF65-F5344CB8AC3E}">
        <p14:creationId xmlns:p14="http://schemas.microsoft.com/office/powerpoint/2010/main" val="10784418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1000"/>
                                        <p:tgtEl>
                                          <p:spTgt spid="38916"/>
                                        </p:tgtEl>
                                      </p:cBhvr>
                                    </p:animEffect>
                                    <p:anim calcmode="lin" valueType="num">
                                      <p:cBhvr>
                                        <p:cTn id="8" dur="1000" fill="hold"/>
                                        <p:tgtEl>
                                          <p:spTgt spid="38916"/>
                                        </p:tgtEl>
                                        <p:attrNameLst>
                                          <p:attrName>ppt_x</p:attrName>
                                        </p:attrNameLst>
                                      </p:cBhvr>
                                      <p:tavLst>
                                        <p:tav tm="0">
                                          <p:val>
                                            <p:strVal val="#ppt_x"/>
                                          </p:val>
                                        </p:tav>
                                        <p:tav tm="100000">
                                          <p:val>
                                            <p:strVal val="#ppt_x"/>
                                          </p:val>
                                        </p:tav>
                                      </p:tavLst>
                                    </p:anim>
                                    <p:anim calcmode="lin" valueType="num">
                                      <p:cBhvr>
                                        <p:cTn id="9" dur="1000" fill="hold"/>
                                        <p:tgtEl>
                                          <p:spTgt spid="3891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38919"/>
                                        </p:tgtEl>
                                        <p:attrNameLst>
                                          <p:attrName>style.visibility</p:attrName>
                                        </p:attrNameLst>
                                      </p:cBhvr>
                                      <p:to>
                                        <p:strVal val="visible"/>
                                      </p:to>
                                    </p:set>
                                    <p:animEffect transition="in" filter="fade">
                                      <p:cBhvr>
                                        <p:cTn id="20" dur="1000"/>
                                        <p:tgtEl>
                                          <p:spTgt spid="38919"/>
                                        </p:tgtEl>
                                      </p:cBhvr>
                                    </p:animEffect>
                                    <p:anim calcmode="lin" valueType="num">
                                      <p:cBhvr>
                                        <p:cTn id="21" dur="1000" fill="hold"/>
                                        <p:tgtEl>
                                          <p:spTgt spid="38919"/>
                                        </p:tgtEl>
                                        <p:attrNameLst>
                                          <p:attrName>ppt_x</p:attrName>
                                        </p:attrNameLst>
                                      </p:cBhvr>
                                      <p:tavLst>
                                        <p:tav tm="0">
                                          <p:val>
                                            <p:strVal val="#ppt_x"/>
                                          </p:val>
                                        </p:tav>
                                        <p:tav tm="100000">
                                          <p:val>
                                            <p:strVal val="#ppt_x"/>
                                          </p:val>
                                        </p:tav>
                                      </p:tavLst>
                                    </p:anim>
                                    <p:anim calcmode="lin" valueType="num">
                                      <p:cBhvr>
                                        <p:cTn id="22" dur="1000" fill="hold"/>
                                        <p:tgtEl>
                                          <p:spTgt spid="38919"/>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3000"/>
                            </p:stCondLst>
                            <p:childTnLst>
                              <p:par>
                                <p:cTn id="24" presetID="42" presetClass="entr" presetSubtype="0" fill="hold" nodeType="after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fade">
                                      <p:cBhvr>
                                        <p:cTn id="26" dur="1000"/>
                                        <p:tgtEl>
                                          <p:spTgt spid="38917"/>
                                        </p:tgtEl>
                                      </p:cBhvr>
                                    </p:animEffect>
                                    <p:anim calcmode="lin" valueType="num">
                                      <p:cBhvr>
                                        <p:cTn id="27" dur="1000" fill="hold"/>
                                        <p:tgtEl>
                                          <p:spTgt spid="38917"/>
                                        </p:tgtEl>
                                        <p:attrNameLst>
                                          <p:attrName>ppt_x</p:attrName>
                                        </p:attrNameLst>
                                      </p:cBhvr>
                                      <p:tavLst>
                                        <p:tav tm="0">
                                          <p:val>
                                            <p:strVal val="#ppt_x"/>
                                          </p:val>
                                        </p:tav>
                                        <p:tav tm="100000">
                                          <p:val>
                                            <p:strVal val="#ppt_x"/>
                                          </p:val>
                                        </p:tav>
                                      </p:tavLst>
                                    </p:anim>
                                    <p:anim calcmode="lin" valueType="num">
                                      <p:cBhvr>
                                        <p:cTn id="28" dur="1000" fill="hold"/>
                                        <p:tgtEl>
                                          <p:spTgt spid="389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71" y="203276"/>
            <a:ext cx="12153448" cy="67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1-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263" y="5357256"/>
            <a:ext cx="3439454" cy="200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985979" y="132128"/>
            <a:ext cx="4081021" cy="37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177" tIns="33089" rIns="66177" bIns="33089">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altLang="zh-CN" sz="2026" b="1">
                <a:solidFill>
                  <a:srgbClr val="FF0000"/>
                </a:solidFill>
                <a:latin typeface="Times New Roman" pitchFamily="18" charset="0"/>
                <a:ea typeface="Microsoft YaHei" pitchFamily="34" charset="-122"/>
                <a:cs typeface="Times New Roman" pitchFamily="18" charset="0"/>
              </a:rPr>
              <a:t>HÌNH THÀNH KIẾN THỨC MỚI</a:t>
            </a:r>
            <a:endParaRPr lang="en-US" sz="2026" b="1">
              <a:solidFill>
                <a:srgbClr val="FF0000"/>
              </a:solidFill>
              <a:latin typeface="Times New Roman" pitchFamily="18" charset="0"/>
              <a:ea typeface="Microsoft YaHei" pitchFamily="34" charset="-122"/>
              <a:cs typeface="Times New Roman" pitchFamily="18" charset="0"/>
            </a:endParaRPr>
          </a:p>
        </p:txBody>
      </p:sp>
      <p:sp>
        <p:nvSpPr>
          <p:cNvPr id="5" name="TextBox 4"/>
          <p:cNvSpPr txBox="1">
            <a:spLocks noChangeArrowheads="1"/>
          </p:cNvSpPr>
          <p:nvPr/>
        </p:nvSpPr>
        <p:spPr bwMode="auto">
          <a:xfrm>
            <a:off x="1353465" y="1097787"/>
            <a:ext cx="2643156" cy="149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177" tIns="33089" rIns="66177" bIns="33089">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316" b="1" i="1" dirty="0" err="1">
                <a:latin typeface="Times New Roman" pitchFamily="18" charset="0"/>
                <a:cs typeface="Times New Roman" pitchFamily="18" charset="0"/>
              </a:rPr>
              <a:t>Hãy</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lắng</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nghe</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vỗ</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tay</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nhẹ</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nhàng</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để</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cảm</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nhận</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nhịp</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điệu</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của</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bài</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hát</a:t>
            </a:r>
            <a:r>
              <a:rPr lang="en-US" sz="2316" b="1" i="1" dirty="0">
                <a:latin typeface="Times New Roman" pitchFamily="18" charset="0"/>
                <a:cs typeface="Times New Roman" pitchFamily="18" charset="0"/>
              </a:rPr>
              <a:t> </a:t>
            </a:r>
            <a:r>
              <a:rPr lang="en-US" sz="2316" b="1" i="1" dirty="0" err="1">
                <a:latin typeface="Times New Roman" pitchFamily="18" charset="0"/>
                <a:cs typeface="Times New Roman" pitchFamily="18" charset="0"/>
              </a:rPr>
              <a:t>nhé</a:t>
            </a:r>
            <a:r>
              <a:rPr lang="en-US" sz="2316" b="1" i="1" dirty="0">
                <a:latin typeface="Times New Roman" pitchFamily="18" charset="0"/>
                <a:cs typeface="Times New Roman" pitchFamily="18" charset="0"/>
              </a:rPr>
              <a:t>!</a:t>
            </a:r>
          </a:p>
        </p:txBody>
      </p:sp>
      <p:pic>
        <p:nvPicPr>
          <p:cNvPr id="10" name="Picture 9"/>
          <p:cNvPicPr>
            <a:picLocks noChangeAspect="1"/>
          </p:cNvPicPr>
          <p:nvPr/>
        </p:nvPicPr>
        <p:blipFill>
          <a:blip r:embed="rId5"/>
          <a:stretch>
            <a:fillRect/>
          </a:stretch>
        </p:blipFill>
        <p:spPr>
          <a:xfrm>
            <a:off x="5585181" y="510128"/>
            <a:ext cx="6272043" cy="6318000"/>
          </a:xfrm>
          <a:prstGeom prst="rect">
            <a:avLst/>
          </a:prstGeom>
        </p:spPr>
        <p:style>
          <a:lnRef idx="2">
            <a:schemeClr val="accent3"/>
          </a:lnRef>
          <a:fillRef idx="1">
            <a:schemeClr val="lt1"/>
          </a:fillRef>
          <a:effectRef idx="0">
            <a:schemeClr val="accent3"/>
          </a:effectRef>
          <a:fontRef idx="minor">
            <a:schemeClr val="dk1"/>
          </a:fontRef>
        </p:style>
      </p:pic>
      <p:sp>
        <p:nvSpPr>
          <p:cNvPr id="3" name="Rectangle 2">
            <a:hlinkClick r:id="rId6"/>
          </p:cNvPr>
          <p:cNvSpPr/>
          <p:nvPr/>
        </p:nvSpPr>
        <p:spPr>
          <a:xfrm>
            <a:off x="623923" y="3585345"/>
            <a:ext cx="5693930" cy="359650"/>
          </a:xfrm>
          <a:prstGeom prst="rect">
            <a:avLst/>
          </a:prstGeom>
        </p:spPr>
        <p:txBody>
          <a:bodyPr wrap="square">
            <a:spAutoFit/>
          </a:bodyPr>
          <a:lstStyle/>
          <a:p>
            <a:r>
              <a:rPr lang="en-US" sz="1737" dirty="0">
                <a:latin typeface="Times New Roman" panose="02020603050405020304" pitchFamily="18" charset="0"/>
                <a:cs typeface="Times New Roman" panose="02020603050405020304" pitchFamily="18" charset="0"/>
              </a:rPr>
              <a:t>https://www.youtube.com/watch?v=NyCFx5WuOLc</a:t>
            </a:r>
          </a:p>
        </p:txBody>
      </p:sp>
    </p:spTree>
    <p:extLst>
      <p:ext uri="{BB962C8B-B14F-4D97-AF65-F5344CB8AC3E}">
        <p14:creationId xmlns:p14="http://schemas.microsoft.com/office/powerpoint/2010/main" val="32628660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Google Shape;2420;p39"/>
          <p:cNvSpPr>
            <a:spLocks/>
          </p:cNvSpPr>
          <p:nvPr/>
        </p:nvSpPr>
        <p:spPr bwMode="auto">
          <a:xfrm rot="-1809947">
            <a:off x="-162000" y="2704596"/>
            <a:ext cx="16085" cy="29872"/>
          </a:xfrm>
          <a:custGeom>
            <a:avLst/>
            <a:gdLst>
              <a:gd name="T0" fmla="*/ 190075 w 411"/>
              <a:gd name="T1" fmla="*/ 2289819 h 744"/>
              <a:gd name="T2" fmla="*/ 76030 w 411"/>
              <a:gd name="T3" fmla="*/ 2012822 h 744"/>
              <a:gd name="T4" fmla="*/ 301200 w 411"/>
              <a:gd name="T5" fmla="*/ 830992 h 744"/>
              <a:gd name="T6" fmla="*/ 1201826 w 411"/>
              <a:gd name="T7" fmla="*/ 3051 h 7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1" h="744" fill="none" extrusionOk="0">
                <a:moveTo>
                  <a:pt x="65" y="744"/>
                </a:moveTo>
                <a:cubicBezTo>
                  <a:pt x="52" y="706"/>
                  <a:pt x="39" y="680"/>
                  <a:pt x="26" y="654"/>
                </a:cubicBezTo>
                <a:cubicBezTo>
                  <a:pt x="1" y="526"/>
                  <a:pt x="14" y="398"/>
                  <a:pt x="103" y="270"/>
                </a:cubicBezTo>
                <a:cubicBezTo>
                  <a:pt x="167" y="167"/>
                  <a:pt x="283" y="65"/>
                  <a:pt x="411" y="1"/>
                </a:cubicBezTo>
              </a:path>
            </a:pathLst>
          </a:custGeom>
          <a:noFill/>
          <a:ln w="10575" cap="rnd" cmpd="sng">
            <a:solidFill>
              <a:srgbClr val="FFFFFF"/>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121581" tIns="121581" rIns="121581" bIns="121581" anchor="ctr"/>
          <a:lstStyle/>
          <a:p>
            <a:endParaRPr lang="en-US" sz="1303"/>
          </a:p>
        </p:txBody>
      </p:sp>
      <p:sp>
        <p:nvSpPr>
          <p:cNvPr id="14340" name="Google Shape;2430;p39"/>
          <p:cNvSpPr>
            <a:spLocks/>
          </p:cNvSpPr>
          <p:nvPr/>
        </p:nvSpPr>
        <p:spPr bwMode="auto">
          <a:xfrm>
            <a:off x="9525000" y="4629064"/>
            <a:ext cx="20681" cy="0"/>
          </a:xfrm>
          <a:custGeom>
            <a:avLst/>
            <a:gdLst>
              <a:gd name="T0" fmla="*/ 0 w 276"/>
              <a:gd name="T1" fmla="*/ 1 h 1"/>
              <a:gd name="T2" fmla="*/ 2958444 w 276"/>
              <a:gd name="T3" fmla="*/ 1 h 1"/>
              <a:gd name="T4" fmla="*/ 2958444 w 276"/>
              <a:gd name="T5" fmla="*/ 1 h 1"/>
              <a:gd name="T6" fmla="*/ 0 w 276"/>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1" extrusionOk="0">
                <a:moveTo>
                  <a:pt x="0" y="1"/>
                </a:moveTo>
                <a:cubicBezTo>
                  <a:pt x="100" y="1"/>
                  <a:pt x="201" y="1"/>
                  <a:pt x="276" y="1"/>
                </a:cubicBezTo>
                <a:cubicBezTo>
                  <a:pt x="201" y="1"/>
                  <a:pt x="100" y="1"/>
                  <a:pt x="0" y="1"/>
                </a:cubicBezTo>
                <a:close/>
              </a:path>
            </a:pathLst>
          </a:custGeom>
          <a:solidFill>
            <a:srgbClr val="F14537"/>
          </a:solidFill>
          <a:ln>
            <a:noFill/>
          </a:ln>
          <a:extLst>
            <a:ext uri="{91240B29-F687-4F45-9708-019B960494DF}">
              <a14:hiddenLine xmlns:a14="http://schemas.microsoft.com/office/drawing/2010/main" w="9525">
                <a:solidFill>
                  <a:srgbClr val="000000"/>
                </a:solidFill>
                <a:round/>
                <a:headEnd/>
                <a:tailEnd/>
              </a14:hiddenLine>
            </a:ext>
          </a:extLst>
        </p:spPr>
        <p:txBody>
          <a:bodyPr lIns="121581" tIns="121581" rIns="121581" bIns="121581" anchor="ctr"/>
          <a:lstStyle/>
          <a:p>
            <a:endParaRPr lang="en-US" sz="1303"/>
          </a:p>
        </p:txBody>
      </p:sp>
      <p:sp>
        <p:nvSpPr>
          <p:cNvPr id="14341" name="Google Shape;2431;p39"/>
          <p:cNvSpPr>
            <a:spLocks/>
          </p:cNvSpPr>
          <p:nvPr/>
        </p:nvSpPr>
        <p:spPr bwMode="auto">
          <a:xfrm>
            <a:off x="7994618" y="3560554"/>
            <a:ext cx="829532" cy="448085"/>
          </a:xfrm>
          <a:custGeom>
            <a:avLst/>
            <a:gdLst>
              <a:gd name="T0" fmla="*/ 115197924 w 11404"/>
              <a:gd name="T1" fmla="*/ 62408929 h 6141"/>
              <a:gd name="T2" fmla="*/ 115197924 w 11404"/>
              <a:gd name="T3" fmla="*/ 62408929 h 6141"/>
              <a:gd name="T4" fmla="*/ 115197924 w 11404"/>
              <a:gd name="T5" fmla="*/ 62408929 h 6141"/>
              <a:gd name="T6" fmla="*/ 115197924 w 11404"/>
              <a:gd name="T7" fmla="*/ 62408929 h 6141"/>
              <a:gd name="T8" fmla="*/ 0 w 11404"/>
              <a:gd name="T9" fmla="*/ 3059431 h 6141"/>
              <a:gd name="T10" fmla="*/ 4303282 w 11404"/>
              <a:gd name="T11" fmla="*/ 0 h 6141"/>
              <a:gd name="T12" fmla="*/ 4303282 w 11404"/>
              <a:gd name="T13" fmla="*/ 0 h 6141"/>
              <a:gd name="T14" fmla="*/ 0 w 11404"/>
              <a:gd name="T15" fmla="*/ 3059431 h 6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404" h="6141" extrusionOk="0">
                <a:moveTo>
                  <a:pt x="11404" y="6140"/>
                </a:moveTo>
                <a:lnTo>
                  <a:pt x="11404" y="6140"/>
                </a:lnTo>
                <a:close/>
                <a:moveTo>
                  <a:pt x="0" y="301"/>
                </a:moveTo>
                <a:cubicBezTo>
                  <a:pt x="151" y="201"/>
                  <a:pt x="276" y="100"/>
                  <a:pt x="426" y="0"/>
                </a:cubicBezTo>
                <a:cubicBezTo>
                  <a:pt x="276" y="100"/>
                  <a:pt x="151" y="201"/>
                  <a:pt x="0" y="301"/>
                </a:cubicBezTo>
              </a:path>
            </a:pathLst>
          </a:custGeom>
          <a:solidFill>
            <a:srgbClr val="F5B04D"/>
          </a:solidFill>
          <a:ln>
            <a:noFill/>
          </a:ln>
          <a:extLst>
            <a:ext uri="{91240B29-F687-4F45-9708-019B960494DF}">
              <a14:hiddenLine xmlns:a14="http://schemas.microsoft.com/office/drawing/2010/main" w="9525">
                <a:solidFill>
                  <a:srgbClr val="000000"/>
                </a:solidFill>
                <a:round/>
                <a:headEnd/>
                <a:tailEnd/>
              </a14:hiddenLine>
            </a:ext>
          </a:extLst>
        </p:spPr>
        <p:txBody>
          <a:bodyPr lIns="121581" tIns="121581" rIns="121581" bIns="121581" anchor="ctr"/>
          <a:lstStyle/>
          <a:p>
            <a:endParaRPr lang="en-US" sz="1303"/>
          </a:p>
        </p:txBody>
      </p:sp>
      <p:sp>
        <p:nvSpPr>
          <p:cNvPr id="14342" name="Google Shape;2432;p39"/>
          <p:cNvSpPr>
            <a:spLocks/>
          </p:cNvSpPr>
          <p:nvPr/>
        </p:nvSpPr>
        <p:spPr bwMode="auto">
          <a:xfrm>
            <a:off x="9692745" y="3847787"/>
            <a:ext cx="5744" cy="0"/>
          </a:xfrm>
          <a:custGeom>
            <a:avLst/>
            <a:gdLst>
              <a:gd name="T0" fmla="*/ 807512 w 77"/>
              <a:gd name="T1" fmla="*/ 1 h 1"/>
              <a:gd name="T2" fmla="*/ 10617 w 77"/>
              <a:gd name="T3" fmla="*/ 1 h 1"/>
              <a:gd name="T4" fmla="*/ 807512 w 77"/>
              <a:gd name="T5" fmla="*/ 1 h 1"/>
              <a:gd name="T6" fmla="*/ 807512 w 77"/>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1" extrusionOk="0">
                <a:moveTo>
                  <a:pt x="76" y="1"/>
                </a:moveTo>
                <a:lnTo>
                  <a:pt x="1" y="1"/>
                </a:lnTo>
                <a:lnTo>
                  <a:pt x="76" y="1"/>
                </a:lnTo>
                <a:close/>
              </a:path>
            </a:pathLst>
          </a:custGeom>
          <a:solidFill>
            <a:srgbClr val="8E5526"/>
          </a:solidFill>
          <a:ln>
            <a:noFill/>
          </a:ln>
          <a:extLst>
            <a:ext uri="{91240B29-F687-4F45-9708-019B960494DF}">
              <a14:hiddenLine xmlns:a14="http://schemas.microsoft.com/office/drawing/2010/main" w="9525">
                <a:solidFill>
                  <a:srgbClr val="000000"/>
                </a:solidFill>
                <a:round/>
                <a:headEnd/>
                <a:tailEnd/>
              </a14:hiddenLine>
            </a:ext>
          </a:extLst>
        </p:spPr>
        <p:txBody>
          <a:bodyPr lIns="121581" tIns="121581" rIns="121581" bIns="121581" anchor="ctr"/>
          <a:lstStyle/>
          <a:p>
            <a:endParaRPr lang="en-US" sz="1303"/>
          </a:p>
        </p:txBody>
      </p:sp>
      <p:sp>
        <p:nvSpPr>
          <p:cNvPr id="14343" name="Google Shape;2433;p39"/>
          <p:cNvSpPr>
            <a:spLocks/>
          </p:cNvSpPr>
          <p:nvPr/>
        </p:nvSpPr>
        <p:spPr bwMode="auto">
          <a:xfrm>
            <a:off x="9091851" y="3669703"/>
            <a:ext cx="708894" cy="178085"/>
          </a:xfrm>
          <a:custGeom>
            <a:avLst/>
            <a:gdLst>
              <a:gd name="T0" fmla="*/ 98399666 w 9750"/>
              <a:gd name="T1" fmla="*/ 23872259 h 2432"/>
              <a:gd name="T2" fmla="*/ 84230141 w 9750"/>
              <a:gd name="T3" fmla="*/ 24895970 h 2432"/>
              <a:gd name="T4" fmla="*/ 4299299 w 9750"/>
              <a:gd name="T5" fmla="*/ 2313518 h 2432"/>
              <a:gd name="T6" fmla="*/ 4047043 w 9750"/>
              <a:gd name="T7" fmla="*/ 2313518 h 2432"/>
              <a:gd name="T8" fmla="*/ 3794687 w 9750"/>
              <a:gd name="T9" fmla="*/ 2057641 h 2432"/>
              <a:gd name="T10" fmla="*/ 4047043 w 9750"/>
              <a:gd name="T11" fmla="*/ 2313518 h 2432"/>
              <a:gd name="T12" fmla="*/ 3542431 w 9750"/>
              <a:gd name="T13" fmla="*/ 1801663 h 2432"/>
              <a:gd name="T14" fmla="*/ 3542431 w 9750"/>
              <a:gd name="T15" fmla="*/ 1801663 h 2432"/>
              <a:gd name="T16" fmla="*/ 3542431 w 9750"/>
              <a:gd name="T17" fmla="*/ 1801663 h 2432"/>
              <a:gd name="T18" fmla="*/ 3290075 w 9750"/>
              <a:gd name="T19" fmla="*/ 1545786 h 2432"/>
              <a:gd name="T20" fmla="*/ 3037819 w 9750"/>
              <a:gd name="T21" fmla="*/ 1545786 h 2432"/>
              <a:gd name="T22" fmla="*/ 3037819 w 9750"/>
              <a:gd name="T23" fmla="*/ 1545786 h 2432"/>
              <a:gd name="T24" fmla="*/ 2785463 w 9750"/>
              <a:gd name="T25" fmla="*/ 1545786 h 2432"/>
              <a:gd name="T26" fmla="*/ 2785463 w 9750"/>
              <a:gd name="T27" fmla="*/ 1545786 h 2432"/>
              <a:gd name="T28" fmla="*/ 2785463 w 9750"/>
              <a:gd name="T29" fmla="*/ 1545786 h 2432"/>
              <a:gd name="T30" fmla="*/ 2533207 w 9750"/>
              <a:gd name="T31" fmla="*/ 1289807 h 2432"/>
              <a:gd name="T32" fmla="*/ 2280851 w 9750"/>
              <a:gd name="T33" fmla="*/ 1289807 h 2432"/>
              <a:gd name="T34" fmla="*/ 2280851 w 9750"/>
              <a:gd name="T35" fmla="*/ 1289807 h 2432"/>
              <a:gd name="T36" fmla="*/ 2028595 w 9750"/>
              <a:gd name="T37" fmla="*/ 1033930 h 2432"/>
              <a:gd name="T38" fmla="*/ 2028595 w 9750"/>
              <a:gd name="T39" fmla="*/ 1033930 h 2432"/>
              <a:gd name="T40" fmla="*/ 2028595 w 9750"/>
              <a:gd name="T41" fmla="*/ 1033930 h 2432"/>
              <a:gd name="T42" fmla="*/ 1776239 w 9750"/>
              <a:gd name="T43" fmla="*/ 777952 h 2432"/>
              <a:gd name="T44" fmla="*/ 1523983 w 9750"/>
              <a:gd name="T45" fmla="*/ 777952 h 2432"/>
              <a:gd name="T46" fmla="*/ 1523983 w 9750"/>
              <a:gd name="T47" fmla="*/ 777952 h 2432"/>
              <a:gd name="T48" fmla="*/ 1271627 w 9750"/>
              <a:gd name="T49" fmla="*/ 522074 h 2432"/>
              <a:gd name="T50" fmla="*/ 1271627 w 9750"/>
              <a:gd name="T51" fmla="*/ 522074 h 2432"/>
              <a:gd name="T52" fmla="*/ 1271627 w 9750"/>
              <a:gd name="T53" fmla="*/ 522074 h 2432"/>
              <a:gd name="T54" fmla="*/ 1009224 w 9750"/>
              <a:gd name="T55" fmla="*/ 522074 h 2432"/>
              <a:gd name="T56" fmla="*/ 1009224 w 9750"/>
              <a:gd name="T57" fmla="*/ 522074 h 2432"/>
              <a:gd name="T58" fmla="*/ 1009224 w 9750"/>
              <a:gd name="T59" fmla="*/ 522074 h 2432"/>
              <a:gd name="T60" fmla="*/ 756968 w 9750"/>
              <a:gd name="T61" fmla="*/ 266197 h 2432"/>
              <a:gd name="T62" fmla="*/ 504612 w 9750"/>
              <a:gd name="T63" fmla="*/ 266197 h 2432"/>
              <a:gd name="T64" fmla="*/ 504612 w 9750"/>
              <a:gd name="T65" fmla="*/ 266197 h 2432"/>
              <a:gd name="T66" fmla="*/ 252356 w 9750"/>
              <a:gd name="T67" fmla="*/ 10219 h 2432"/>
              <a:gd name="T68" fmla="*/ 252356 w 9750"/>
              <a:gd name="T69" fmla="*/ 10219 h 2432"/>
              <a:gd name="T70" fmla="*/ 252356 w 9750"/>
              <a:gd name="T71" fmla="*/ 10219 h 24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750" h="2432" extrusionOk="0">
                <a:moveTo>
                  <a:pt x="8346" y="2432"/>
                </a:moveTo>
                <a:cubicBezTo>
                  <a:pt x="8973" y="2432"/>
                  <a:pt x="9449" y="2382"/>
                  <a:pt x="9750" y="2332"/>
                </a:cubicBezTo>
                <a:cubicBezTo>
                  <a:pt x="9449" y="2382"/>
                  <a:pt x="8973" y="2432"/>
                  <a:pt x="8346" y="2432"/>
                </a:cubicBezTo>
                <a:close/>
                <a:moveTo>
                  <a:pt x="451" y="251"/>
                </a:moveTo>
                <a:cubicBezTo>
                  <a:pt x="451" y="226"/>
                  <a:pt x="451" y="226"/>
                  <a:pt x="426" y="226"/>
                </a:cubicBezTo>
                <a:cubicBezTo>
                  <a:pt x="451" y="226"/>
                  <a:pt x="451" y="226"/>
                  <a:pt x="451" y="251"/>
                </a:cubicBezTo>
                <a:close/>
                <a:moveTo>
                  <a:pt x="401" y="226"/>
                </a:moveTo>
                <a:cubicBezTo>
                  <a:pt x="401" y="201"/>
                  <a:pt x="401" y="201"/>
                  <a:pt x="376" y="201"/>
                </a:cubicBezTo>
                <a:cubicBezTo>
                  <a:pt x="376" y="201"/>
                  <a:pt x="376" y="201"/>
                  <a:pt x="376" y="201"/>
                </a:cubicBezTo>
                <a:cubicBezTo>
                  <a:pt x="376" y="201"/>
                  <a:pt x="376" y="201"/>
                  <a:pt x="376" y="201"/>
                </a:cubicBezTo>
                <a:cubicBezTo>
                  <a:pt x="401" y="201"/>
                  <a:pt x="401" y="201"/>
                  <a:pt x="401" y="226"/>
                </a:cubicBezTo>
                <a:close/>
                <a:moveTo>
                  <a:pt x="351" y="176"/>
                </a:moveTo>
                <a:cubicBezTo>
                  <a:pt x="351" y="176"/>
                  <a:pt x="351" y="176"/>
                  <a:pt x="351" y="176"/>
                </a:cubicBezTo>
                <a:cubicBezTo>
                  <a:pt x="351" y="176"/>
                  <a:pt x="351" y="176"/>
                  <a:pt x="351" y="176"/>
                </a:cubicBezTo>
                <a:close/>
                <a:moveTo>
                  <a:pt x="351" y="176"/>
                </a:moveTo>
                <a:cubicBezTo>
                  <a:pt x="326" y="176"/>
                  <a:pt x="326" y="176"/>
                  <a:pt x="326" y="176"/>
                </a:cubicBezTo>
                <a:cubicBezTo>
                  <a:pt x="326" y="176"/>
                  <a:pt x="326" y="176"/>
                  <a:pt x="351" y="176"/>
                </a:cubicBezTo>
                <a:close/>
                <a:moveTo>
                  <a:pt x="326" y="176"/>
                </a:moveTo>
                <a:cubicBezTo>
                  <a:pt x="326" y="176"/>
                  <a:pt x="326" y="176"/>
                  <a:pt x="326" y="151"/>
                </a:cubicBezTo>
                <a:cubicBezTo>
                  <a:pt x="326" y="176"/>
                  <a:pt x="326" y="176"/>
                  <a:pt x="326" y="176"/>
                </a:cubicBezTo>
                <a:close/>
                <a:moveTo>
                  <a:pt x="301" y="151"/>
                </a:moveTo>
                <a:cubicBezTo>
                  <a:pt x="301" y="151"/>
                  <a:pt x="301" y="151"/>
                  <a:pt x="301" y="151"/>
                </a:cubicBezTo>
                <a:cubicBezTo>
                  <a:pt x="301" y="151"/>
                  <a:pt x="301" y="151"/>
                  <a:pt x="301" y="151"/>
                </a:cubicBezTo>
                <a:close/>
                <a:moveTo>
                  <a:pt x="301" y="151"/>
                </a:moveTo>
                <a:cubicBezTo>
                  <a:pt x="276" y="151"/>
                  <a:pt x="276" y="151"/>
                  <a:pt x="276" y="151"/>
                </a:cubicBezTo>
                <a:cubicBezTo>
                  <a:pt x="276" y="151"/>
                  <a:pt x="276" y="151"/>
                  <a:pt x="301" y="151"/>
                </a:cubicBezTo>
                <a:close/>
                <a:moveTo>
                  <a:pt x="276" y="151"/>
                </a:moveTo>
                <a:cubicBezTo>
                  <a:pt x="276" y="126"/>
                  <a:pt x="276" y="126"/>
                  <a:pt x="251" y="126"/>
                </a:cubicBezTo>
                <a:cubicBezTo>
                  <a:pt x="276" y="126"/>
                  <a:pt x="276" y="126"/>
                  <a:pt x="276" y="151"/>
                </a:cubicBezTo>
                <a:close/>
                <a:moveTo>
                  <a:pt x="251" y="126"/>
                </a:moveTo>
                <a:cubicBezTo>
                  <a:pt x="251" y="126"/>
                  <a:pt x="251" y="126"/>
                  <a:pt x="251" y="126"/>
                </a:cubicBezTo>
                <a:cubicBezTo>
                  <a:pt x="251" y="126"/>
                  <a:pt x="251" y="126"/>
                  <a:pt x="251" y="126"/>
                </a:cubicBezTo>
                <a:close/>
                <a:moveTo>
                  <a:pt x="226" y="126"/>
                </a:moveTo>
                <a:cubicBezTo>
                  <a:pt x="226" y="126"/>
                  <a:pt x="226" y="126"/>
                  <a:pt x="226" y="126"/>
                </a:cubicBezTo>
                <a:cubicBezTo>
                  <a:pt x="226" y="126"/>
                  <a:pt x="226" y="126"/>
                  <a:pt x="226" y="126"/>
                </a:cubicBezTo>
                <a:close/>
                <a:moveTo>
                  <a:pt x="226" y="101"/>
                </a:moveTo>
                <a:cubicBezTo>
                  <a:pt x="226" y="101"/>
                  <a:pt x="226" y="101"/>
                  <a:pt x="201" y="101"/>
                </a:cubicBezTo>
                <a:cubicBezTo>
                  <a:pt x="226" y="101"/>
                  <a:pt x="226" y="101"/>
                  <a:pt x="226" y="101"/>
                </a:cubicBezTo>
                <a:close/>
                <a:moveTo>
                  <a:pt x="201" y="101"/>
                </a:moveTo>
                <a:cubicBezTo>
                  <a:pt x="201" y="101"/>
                  <a:pt x="201" y="101"/>
                  <a:pt x="201" y="101"/>
                </a:cubicBezTo>
                <a:cubicBezTo>
                  <a:pt x="201" y="101"/>
                  <a:pt x="201" y="101"/>
                  <a:pt x="201" y="101"/>
                </a:cubicBezTo>
                <a:close/>
                <a:moveTo>
                  <a:pt x="176" y="101"/>
                </a:moveTo>
                <a:cubicBezTo>
                  <a:pt x="176" y="76"/>
                  <a:pt x="176" y="76"/>
                  <a:pt x="176" y="76"/>
                </a:cubicBezTo>
                <a:cubicBezTo>
                  <a:pt x="176" y="76"/>
                  <a:pt x="176" y="76"/>
                  <a:pt x="176" y="101"/>
                </a:cubicBezTo>
                <a:close/>
                <a:moveTo>
                  <a:pt x="151" y="76"/>
                </a:moveTo>
                <a:cubicBezTo>
                  <a:pt x="151" y="76"/>
                  <a:pt x="151" y="76"/>
                  <a:pt x="151" y="76"/>
                </a:cubicBezTo>
                <a:cubicBezTo>
                  <a:pt x="151" y="76"/>
                  <a:pt x="151" y="76"/>
                  <a:pt x="151" y="76"/>
                </a:cubicBezTo>
                <a:close/>
                <a:moveTo>
                  <a:pt x="151" y="76"/>
                </a:moveTo>
                <a:cubicBezTo>
                  <a:pt x="151" y="76"/>
                  <a:pt x="126" y="76"/>
                  <a:pt x="126" y="51"/>
                </a:cubicBezTo>
                <a:cubicBezTo>
                  <a:pt x="126" y="76"/>
                  <a:pt x="151" y="76"/>
                  <a:pt x="151" y="76"/>
                </a:cubicBezTo>
                <a:close/>
                <a:moveTo>
                  <a:pt x="126" y="51"/>
                </a:moveTo>
                <a:cubicBezTo>
                  <a:pt x="126" y="51"/>
                  <a:pt x="126" y="51"/>
                  <a:pt x="126" y="51"/>
                </a:cubicBezTo>
                <a:cubicBezTo>
                  <a:pt x="126" y="51"/>
                  <a:pt x="126" y="51"/>
                  <a:pt x="126" y="51"/>
                </a:cubicBezTo>
                <a:close/>
                <a:moveTo>
                  <a:pt x="100" y="51"/>
                </a:moveTo>
                <a:cubicBezTo>
                  <a:pt x="100" y="51"/>
                  <a:pt x="100" y="51"/>
                  <a:pt x="100" y="51"/>
                </a:cubicBezTo>
                <a:cubicBezTo>
                  <a:pt x="100" y="51"/>
                  <a:pt x="100" y="51"/>
                  <a:pt x="100" y="51"/>
                </a:cubicBezTo>
                <a:close/>
                <a:moveTo>
                  <a:pt x="100" y="51"/>
                </a:moveTo>
                <a:cubicBezTo>
                  <a:pt x="100" y="26"/>
                  <a:pt x="75" y="26"/>
                  <a:pt x="75" y="26"/>
                </a:cubicBezTo>
                <a:cubicBezTo>
                  <a:pt x="75" y="26"/>
                  <a:pt x="100" y="26"/>
                  <a:pt x="100" y="51"/>
                </a:cubicBezTo>
                <a:close/>
                <a:moveTo>
                  <a:pt x="75" y="26"/>
                </a:moveTo>
                <a:cubicBezTo>
                  <a:pt x="75" y="26"/>
                  <a:pt x="75" y="26"/>
                  <a:pt x="75" y="26"/>
                </a:cubicBezTo>
                <a:cubicBezTo>
                  <a:pt x="75" y="26"/>
                  <a:pt x="75" y="26"/>
                  <a:pt x="75" y="26"/>
                </a:cubicBezTo>
                <a:close/>
                <a:moveTo>
                  <a:pt x="50" y="26"/>
                </a:moveTo>
                <a:cubicBezTo>
                  <a:pt x="50" y="26"/>
                  <a:pt x="50" y="26"/>
                  <a:pt x="50" y="1"/>
                </a:cubicBezTo>
                <a:cubicBezTo>
                  <a:pt x="50" y="26"/>
                  <a:pt x="50" y="26"/>
                  <a:pt x="50" y="26"/>
                </a:cubicBezTo>
                <a:close/>
                <a:moveTo>
                  <a:pt x="50" y="1"/>
                </a:moveTo>
                <a:cubicBezTo>
                  <a:pt x="50" y="1"/>
                  <a:pt x="25" y="1"/>
                  <a:pt x="25" y="1"/>
                </a:cubicBezTo>
                <a:cubicBezTo>
                  <a:pt x="25" y="1"/>
                  <a:pt x="50" y="1"/>
                  <a:pt x="50" y="1"/>
                </a:cubicBezTo>
                <a:close/>
                <a:moveTo>
                  <a:pt x="25" y="1"/>
                </a:moveTo>
                <a:cubicBezTo>
                  <a:pt x="25" y="1"/>
                  <a:pt x="25" y="1"/>
                  <a:pt x="0" y="1"/>
                </a:cubicBezTo>
                <a:cubicBezTo>
                  <a:pt x="25" y="1"/>
                  <a:pt x="25" y="1"/>
                  <a:pt x="25" y="1"/>
                </a:cubicBezTo>
                <a:close/>
              </a:path>
            </a:pathLst>
          </a:custGeom>
          <a:solidFill>
            <a:srgbClr val="8E5526"/>
          </a:solidFill>
          <a:ln>
            <a:noFill/>
          </a:ln>
          <a:extLst>
            <a:ext uri="{91240B29-F687-4F45-9708-019B960494DF}">
              <a14:hiddenLine xmlns:a14="http://schemas.microsoft.com/office/drawing/2010/main" w="9525">
                <a:solidFill>
                  <a:srgbClr val="000000"/>
                </a:solidFill>
                <a:round/>
                <a:headEnd/>
                <a:tailEnd/>
              </a14:hiddenLine>
            </a:ext>
          </a:extLst>
        </p:spPr>
        <p:txBody>
          <a:bodyPr lIns="121581" tIns="121581" rIns="121581" bIns="121581" anchor="ctr"/>
          <a:lstStyle/>
          <a:p>
            <a:endParaRPr lang="en-US" sz="1303"/>
          </a:p>
        </p:txBody>
      </p:sp>
      <p:sp>
        <p:nvSpPr>
          <p:cNvPr id="14344" name="Google Shape;2434;p39"/>
          <p:cNvSpPr>
            <a:spLocks/>
          </p:cNvSpPr>
          <p:nvPr/>
        </p:nvSpPr>
        <p:spPr bwMode="auto">
          <a:xfrm>
            <a:off x="8625383" y="3137745"/>
            <a:ext cx="466468" cy="531957"/>
          </a:xfrm>
          <a:custGeom>
            <a:avLst/>
            <a:gdLst>
              <a:gd name="T0" fmla="*/ 64726200 w 6417"/>
              <a:gd name="T1" fmla="*/ 74066718 h 7294"/>
              <a:gd name="T2" fmla="*/ 0 w 6417"/>
              <a:gd name="T3" fmla="*/ 10178 h 7294"/>
              <a:gd name="T4" fmla="*/ 0 w 6417"/>
              <a:gd name="T5" fmla="*/ 10178 h 7294"/>
              <a:gd name="T6" fmla="*/ 64726200 w 6417"/>
              <a:gd name="T7" fmla="*/ 74066718 h 72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17" h="7294" extrusionOk="0">
                <a:moveTo>
                  <a:pt x="6416" y="7294"/>
                </a:moveTo>
                <a:cubicBezTo>
                  <a:pt x="1980" y="4737"/>
                  <a:pt x="476" y="1429"/>
                  <a:pt x="0" y="1"/>
                </a:cubicBezTo>
                <a:cubicBezTo>
                  <a:pt x="476" y="1429"/>
                  <a:pt x="1980" y="4737"/>
                  <a:pt x="6416" y="7294"/>
                </a:cubicBezTo>
                <a:close/>
              </a:path>
            </a:pathLst>
          </a:custGeom>
          <a:solidFill>
            <a:srgbClr val="8E5526"/>
          </a:solidFill>
          <a:ln>
            <a:noFill/>
          </a:ln>
          <a:extLst>
            <a:ext uri="{91240B29-F687-4F45-9708-019B960494DF}">
              <a14:hiddenLine xmlns:a14="http://schemas.microsoft.com/office/drawing/2010/main" w="9525">
                <a:solidFill>
                  <a:srgbClr val="000000"/>
                </a:solidFill>
                <a:round/>
                <a:headEnd/>
                <a:tailEnd/>
              </a14:hiddenLine>
            </a:ext>
          </a:extLst>
        </p:spPr>
        <p:txBody>
          <a:bodyPr lIns="121581" tIns="121581" rIns="121581" bIns="121581" anchor="ctr"/>
          <a:lstStyle/>
          <a:p>
            <a:endParaRPr lang="en-US" sz="1303"/>
          </a:p>
        </p:txBody>
      </p:sp>
      <p:sp>
        <p:nvSpPr>
          <p:cNvPr id="14345" name="Google Shape;2435;p39"/>
          <p:cNvSpPr>
            <a:spLocks/>
          </p:cNvSpPr>
          <p:nvPr/>
        </p:nvSpPr>
        <p:spPr bwMode="auto">
          <a:xfrm>
            <a:off x="9073468" y="5443660"/>
            <a:ext cx="14937" cy="19532"/>
          </a:xfrm>
          <a:custGeom>
            <a:avLst/>
            <a:gdLst>
              <a:gd name="T0" fmla="*/ 10421 w 202"/>
              <a:gd name="T1" fmla="*/ 9451 h 277"/>
              <a:gd name="T2" fmla="*/ 532399 w 202"/>
              <a:gd name="T3" fmla="*/ 2619979 h 277"/>
              <a:gd name="T4" fmla="*/ 2098129 w 202"/>
              <a:gd name="T5" fmla="*/ 9451 h 277"/>
              <a:gd name="T6" fmla="*/ 10421 w 202"/>
              <a:gd name="T7" fmla="*/ 9451 h 2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 h="277" extrusionOk="0">
                <a:moveTo>
                  <a:pt x="1" y="1"/>
                </a:moveTo>
                <a:cubicBezTo>
                  <a:pt x="1" y="101"/>
                  <a:pt x="26" y="201"/>
                  <a:pt x="51" y="276"/>
                </a:cubicBezTo>
                <a:cubicBezTo>
                  <a:pt x="101" y="176"/>
                  <a:pt x="151" y="76"/>
                  <a:pt x="201" y="1"/>
                </a:cubicBezTo>
                <a:lnTo>
                  <a:pt x="1" y="1"/>
                </a:lnTo>
                <a:close/>
              </a:path>
            </a:pathLst>
          </a:custGeom>
          <a:solidFill>
            <a:srgbClr val="F2533E"/>
          </a:solidFill>
          <a:ln>
            <a:noFill/>
          </a:ln>
          <a:extLst>
            <a:ext uri="{91240B29-F687-4F45-9708-019B960494DF}">
              <a14:hiddenLine xmlns:a14="http://schemas.microsoft.com/office/drawing/2010/main" w="9525">
                <a:solidFill>
                  <a:srgbClr val="000000"/>
                </a:solidFill>
                <a:round/>
                <a:headEnd/>
                <a:tailEnd/>
              </a14:hiddenLine>
            </a:ext>
          </a:extLst>
        </p:spPr>
        <p:txBody>
          <a:bodyPr lIns="121581" tIns="121581" rIns="121581" bIns="121581" anchor="ctr"/>
          <a:lstStyle/>
          <a:p>
            <a:endParaRPr lang="en-US" sz="1303"/>
          </a:p>
        </p:txBody>
      </p:sp>
      <p:sp>
        <p:nvSpPr>
          <p:cNvPr id="58" name="TextBox 57"/>
          <p:cNvSpPr txBox="1">
            <a:spLocks noChangeArrowheads="1"/>
          </p:cNvSpPr>
          <p:nvPr/>
        </p:nvSpPr>
        <p:spPr bwMode="auto">
          <a:xfrm>
            <a:off x="2447949" y="271149"/>
            <a:ext cx="6791361" cy="61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184" b="1" u="sng" dirty="0">
                <a:latin typeface="Times New Roman" pitchFamily="18" charset="0"/>
                <a:cs typeface="Times New Roman" pitchFamily="18" charset="0"/>
              </a:rPr>
              <a:t>1. </a:t>
            </a:r>
            <a:r>
              <a:rPr lang="en-US" sz="3184" b="1" u="sng" dirty="0" err="1">
                <a:latin typeface="Times New Roman" pitchFamily="18" charset="0"/>
                <a:cs typeface="Times New Roman" pitchFamily="18" charset="0"/>
              </a:rPr>
              <a:t>Đôi</a:t>
            </a:r>
            <a:r>
              <a:rPr lang="en-US" sz="3184" b="1" u="sng" dirty="0">
                <a:latin typeface="Times New Roman" pitchFamily="18" charset="0"/>
                <a:cs typeface="Times New Roman" pitchFamily="18" charset="0"/>
              </a:rPr>
              <a:t> </a:t>
            </a:r>
            <a:r>
              <a:rPr lang="en-US" sz="3184" b="1" u="sng" dirty="0" err="1">
                <a:latin typeface="Times New Roman" pitchFamily="18" charset="0"/>
                <a:cs typeface="Times New Roman" pitchFamily="18" charset="0"/>
              </a:rPr>
              <a:t>nét</a:t>
            </a:r>
            <a:r>
              <a:rPr lang="en-US" sz="3184" b="1" u="sng" dirty="0">
                <a:latin typeface="Times New Roman" pitchFamily="18" charset="0"/>
                <a:cs typeface="Times New Roman" pitchFamily="18" charset="0"/>
              </a:rPr>
              <a:t> </a:t>
            </a:r>
            <a:r>
              <a:rPr lang="en-US" sz="3184" b="1" u="sng" dirty="0" err="1">
                <a:latin typeface="Times New Roman" pitchFamily="18" charset="0"/>
                <a:cs typeface="Times New Roman" pitchFamily="18" charset="0"/>
              </a:rPr>
              <a:t>về</a:t>
            </a:r>
            <a:r>
              <a:rPr lang="en-US" sz="3184" b="1" u="sng" dirty="0">
                <a:latin typeface="Times New Roman" pitchFamily="18" charset="0"/>
                <a:cs typeface="Times New Roman" pitchFamily="18" charset="0"/>
              </a:rPr>
              <a:t> </a:t>
            </a:r>
            <a:r>
              <a:rPr lang="en-US" sz="3184" b="1" u="sng" dirty="0" err="1">
                <a:latin typeface="Times New Roman" pitchFamily="18" charset="0"/>
                <a:cs typeface="Times New Roman" pitchFamily="18" charset="0"/>
              </a:rPr>
              <a:t>nhạc</a:t>
            </a:r>
            <a:r>
              <a:rPr lang="en-US" sz="3184" b="1" u="sng" dirty="0">
                <a:latin typeface="Times New Roman" pitchFamily="18" charset="0"/>
                <a:cs typeface="Times New Roman" pitchFamily="18" charset="0"/>
              </a:rPr>
              <a:t> </a:t>
            </a:r>
            <a:r>
              <a:rPr lang="en-US" sz="3184" b="1" u="sng" dirty="0" err="1">
                <a:latin typeface="Times New Roman" pitchFamily="18" charset="0"/>
                <a:cs typeface="Times New Roman" pitchFamily="18" charset="0"/>
              </a:rPr>
              <a:t>sĩ</a:t>
            </a:r>
            <a:r>
              <a:rPr lang="en-US" sz="3184" b="1" u="sng" dirty="0">
                <a:latin typeface="Times New Roman" pitchFamily="18" charset="0"/>
                <a:cs typeface="Times New Roman" pitchFamily="18" charset="0"/>
              </a:rPr>
              <a:t> </a:t>
            </a:r>
            <a:r>
              <a:rPr lang="en-US" sz="3184" b="1" u="sng" dirty="0" err="1">
                <a:latin typeface="Times New Roman" pitchFamily="18" charset="0"/>
                <a:cs typeface="Times New Roman" pitchFamily="18" charset="0"/>
              </a:rPr>
              <a:t>Trịnh</a:t>
            </a:r>
            <a:r>
              <a:rPr lang="en-US" sz="3184" b="1" u="sng" dirty="0">
                <a:latin typeface="Times New Roman" pitchFamily="18" charset="0"/>
                <a:cs typeface="Times New Roman" pitchFamily="18" charset="0"/>
              </a:rPr>
              <a:t> </a:t>
            </a:r>
            <a:r>
              <a:rPr lang="en-US" sz="3184" b="1" u="sng" dirty="0" err="1">
                <a:latin typeface="Times New Roman" pitchFamily="18" charset="0"/>
                <a:cs typeface="Times New Roman" pitchFamily="18" charset="0"/>
              </a:rPr>
              <a:t>Công</a:t>
            </a:r>
            <a:r>
              <a:rPr lang="en-US" sz="3184" b="1" u="sng" dirty="0">
                <a:latin typeface="Times New Roman" pitchFamily="18" charset="0"/>
                <a:cs typeface="Times New Roman" pitchFamily="18" charset="0"/>
              </a:rPr>
              <a:t> </a:t>
            </a:r>
            <a:r>
              <a:rPr lang="en-US" sz="3184" b="1" u="sng" dirty="0" err="1">
                <a:latin typeface="Times New Roman" pitchFamily="18" charset="0"/>
                <a:cs typeface="Times New Roman" pitchFamily="18" charset="0"/>
              </a:rPr>
              <a:t>Sơn</a:t>
            </a:r>
            <a:endParaRPr lang="en-US" sz="3184" b="1" u="sng" dirty="0">
              <a:latin typeface="Times New Roman" pitchFamily="18" charset="0"/>
              <a:cs typeface="Times New Roman" pitchFamily="18" charset="0"/>
            </a:endParaRPr>
          </a:p>
        </p:txBody>
      </p:sp>
      <p:pic>
        <p:nvPicPr>
          <p:cNvPr id="2" name="NHẠC SĨ TRỊNH CÔNG SƠN - TÁC GIẢ BÀI HÁT- ĐỜI SỐNG KHÔNG GIÀ VÌ CÓ CHÚNG EM - CHỦ ĐỀ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40276" y="3397405"/>
            <a:ext cx="110298" cy="62043"/>
          </a:xfrm>
          <a:prstGeom prst="rect">
            <a:avLst/>
          </a:prstGeom>
        </p:spPr>
      </p:pic>
      <p:pic>
        <p:nvPicPr>
          <p:cNvPr id="4" name="Picture 3"/>
          <p:cNvPicPr>
            <a:picLocks noChangeAspect="1"/>
          </p:cNvPicPr>
          <p:nvPr/>
        </p:nvPicPr>
        <p:blipFill rotWithShape="1">
          <a:blip r:embed="rId6"/>
          <a:srcRect t="6073" b="8901"/>
          <a:stretch/>
        </p:blipFill>
        <p:spPr>
          <a:xfrm>
            <a:off x="884498" y="885830"/>
            <a:ext cx="10631464" cy="4942395"/>
          </a:xfrm>
          <a:prstGeom prst="rect">
            <a:avLst/>
          </a:prstGeom>
        </p:spPr>
      </p:pic>
      <p:sp>
        <p:nvSpPr>
          <p:cNvPr id="6" name="Rectangle 5">
            <a:hlinkClick r:id="rId7"/>
          </p:cNvPr>
          <p:cNvSpPr/>
          <p:nvPr/>
        </p:nvSpPr>
        <p:spPr>
          <a:xfrm>
            <a:off x="5053699" y="6002941"/>
            <a:ext cx="6305918" cy="292837"/>
          </a:xfrm>
          <a:prstGeom prst="rect">
            <a:avLst/>
          </a:prstGeom>
        </p:spPr>
        <p:txBody>
          <a:bodyPr wrap="square">
            <a:spAutoFit/>
          </a:bodyPr>
          <a:lstStyle/>
          <a:p>
            <a:r>
              <a:rPr lang="en-US" sz="1303" dirty="0"/>
              <a:t>https://www.youtube.com/watch?v=T0zDK8f6EAI</a:t>
            </a:r>
          </a:p>
        </p:txBody>
      </p:sp>
    </p:spTree>
    <p:extLst>
      <p:ext uri="{BB962C8B-B14F-4D97-AF65-F5344CB8AC3E}">
        <p14:creationId xmlns:p14="http://schemas.microsoft.com/office/powerpoint/2010/main" val="28848631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circle(in)">
                                      <p:cBhvr>
                                        <p:cTn id="7"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84191" y="145915"/>
            <a:ext cx="3018965" cy="53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678" b="1" u="sng">
                <a:latin typeface="Times New Roman" pitchFamily="18" charset="0"/>
                <a:cs typeface="Times New Roman" pitchFamily="18" charset="0"/>
              </a:rPr>
              <a:t>2. Tìm hiểu bài hát</a:t>
            </a:r>
          </a:p>
        </p:txBody>
      </p:sp>
      <p:pic>
        <p:nvPicPr>
          <p:cNvPr id="4" name="Picture 3"/>
          <p:cNvPicPr>
            <a:picLocks noChangeAspect="1"/>
          </p:cNvPicPr>
          <p:nvPr/>
        </p:nvPicPr>
        <p:blipFill>
          <a:blip r:embed="rId3"/>
          <a:stretch>
            <a:fillRect/>
          </a:stretch>
        </p:blipFill>
        <p:spPr>
          <a:xfrm>
            <a:off x="5461213" y="238979"/>
            <a:ext cx="6272043" cy="6318000"/>
          </a:xfrm>
          <a:prstGeom prst="rect">
            <a:avLst/>
          </a:prstGeom>
        </p:spPr>
        <p:style>
          <a:lnRef idx="2">
            <a:schemeClr val="accent3"/>
          </a:lnRef>
          <a:fillRef idx="1">
            <a:schemeClr val="lt1"/>
          </a:fillRef>
          <a:effectRef idx="0">
            <a:schemeClr val="accent3"/>
          </a:effectRef>
          <a:fontRef idx="minor">
            <a:schemeClr val="dk1"/>
          </a:fontRef>
        </p:style>
      </p:pic>
      <p:sp>
        <p:nvSpPr>
          <p:cNvPr id="8" name="TextBox 7"/>
          <p:cNvSpPr txBox="1">
            <a:spLocks noChangeArrowheads="1"/>
          </p:cNvSpPr>
          <p:nvPr/>
        </p:nvSpPr>
        <p:spPr bwMode="auto">
          <a:xfrm>
            <a:off x="247341" y="719234"/>
            <a:ext cx="3555958" cy="4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026">
                <a:solidFill>
                  <a:srgbClr val="002060"/>
                </a:solidFill>
                <a:latin typeface="Times New Roman" pitchFamily="18" charset="0"/>
                <a:cs typeface="Times New Roman" pitchFamily="18" charset="0"/>
              </a:rPr>
              <a:t>* Bài hát được viết ở nhịp gì?</a:t>
            </a:r>
          </a:p>
        </p:txBody>
      </p:sp>
      <p:sp>
        <p:nvSpPr>
          <p:cNvPr id="9" name="TextBox 8"/>
          <p:cNvSpPr txBox="1">
            <a:spLocks noChangeArrowheads="1"/>
          </p:cNvSpPr>
          <p:nvPr/>
        </p:nvSpPr>
        <p:spPr bwMode="auto">
          <a:xfrm>
            <a:off x="271468" y="1239703"/>
            <a:ext cx="1314780" cy="4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026">
                <a:solidFill>
                  <a:srgbClr val="002060"/>
                </a:solidFill>
                <a:latin typeface="Times New Roman" pitchFamily="18" charset="0"/>
                <a:cs typeface="Times New Roman" pitchFamily="18" charset="0"/>
              </a:rPr>
              <a:t>- Nhịp 2/4</a:t>
            </a:r>
          </a:p>
        </p:txBody>
      </p:sp>
      <p:sp>
        <p:nvSpPr>
          <p:cNvPr id="10" name="TextBox 9"/>
          <p:cNvSpPr txBox="1">
            <a:spLocks noChangeArrowheads="1"/>
          </p:cNvSpPr>
          <p:nvPr/>
        </p:nvSpPr>
        <p:spPr bwMode="auto">
          <a:xfrm>
            <a:off x="269170" y="1761320"/>
            <a:ext cx="4194766" cy="4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026">
                <a:solidFill>
                  <a:srgbClr val="002060"/>
                </a:solidFill>
                <a:latin typeface="Times New Roman" pitchFamily="18" charset="0"/>
                <a:cs typeface="Times New Roman" pitchFamily="18" charset="0"/>
              </a:rPr>
              <a:t>* Nội dung ,tính chất của bài hát ?</a:t>
            </a:r>
          </a:p>
        </p:txBody>
      </p:sp>
      <p:sp>
        <p:nvSpPr>
          <p:cNvPr id="11" name="TextBox 10"/>
          <p:cNvSpPr txBox="1">
            <a:spLocks noChangeArrowheads="1"/>
          </p:cNvSpPr>
          <p:nvPr/>
        </p:nvSpPr>
        <p:spPr bwMode="auto">
          <a:xfrm>
            <a:off x="264575" y="2334639"/>
            <a:ext cx="5049574" cy="136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026">
                <a:solidFill>
                  <a:srgbClr val="002060"/>
                </a:solidFill>
                <a:latin typeface="Times New Roman" pitchFamily="18" charset="0"/>
                <a:cs typeface="Times New Roman" pitchFamily="18" charset="0"/>
              </a:rPr>
              <a:t>- Bài hát nhịp điệu vừa phải, giai điệu vui tươi, nhịp nhàng, lời ca trong sáng, thể hiện tình cảm vô tư, hồn nhiên, những ước mơ tươi đẹp của tuổi học trò</a:t>
            </a:r>
          </a:p>
        </p:txBody>
      </p:sp>
      <p:sp>
        <p:nvSpPr>
          <p:cNvPr id="12" name="TextBox 11"/>
          <p:cNvSpPr txBox="1">
            <a:spLocks noChangeArrowheads="1"/>
          </p:cNvSpPr>
          <p:nvPr/>
        </p:nvSpPr>
        <p:spPr bwMode="auto">
          <a:xfrm>
            <a:off x="271468" y="3793787"/>
            <a:ext cx="3860426" cy="4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026">
                <a:solidFill>
                  <a:srgbClr val="002060"/>
                </a:solidFill>
                <a:latin typeface="Times New Roman" pitchFamily="18" charset="0"/>
                <a:cs typeface="Times New Roman" pitchFamily="18" charset="0"/>
              </a:rPr>
              <a:t>* Chia đoạn, chia câu hát </a:t>
            </a:r>
          </a:p>
        </p:txBody>
      </p:sp>
      <p:sp>
        <p:nvSpPr>
          <p:cNvPr id="13" name="TextBox 12"/>
          <p:cNvSpPr txBox="1">
            <a:spLocks noChangeArrowheads="1"/>
          </p:cNvSpPr>
          <p:nvPr/>
        </p:nvSpPr>
        <p:spPr bwMode="auto">
          <a:xfrm>
            <a:off x="309383" y="4315404"/>
            <a:ext cx="2688553" cy="4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026">
                <a:solidFill>
                  <a:srgbClr val="002060"/>
                </a:solidFill>
                <a:latin typeface="Times New Roman" pitchFamily="18" charset="0"/>
                <a:cs typeface="Times New Roman" pitchFamily="18" charset="0"/>
              </a:rPr>
              <a:t>1 đoạn-  Gồm 4 câu hát</a:t>
            </a:r>
          </a:p>
        </p:txBody>
      </p:sp>
      <p:sp>
        <p:nvSpPr>
          <p:cNvPr id="5" name="TextBox 4"/>
          <p:cNvSpPr txBox="1">
            <a:spLocks noChangeArrowheads="1"/>
          </p:cNvSpPr>
          <p:nvPr/>
        </p:nvSpPr>
        <p:spPr bwMode="auto">
          <a:xfrm>
            <a:off x="300191" y="4835873"/>
            <a:ext cx="3749870" cy="4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026">
                <a:solidFill>
                  <a:srgbClr val="002060"/>
                </a:solidFill>
                <a:latin typeface="Times New Roman" pitchFamily="18" charset="0"/>
                <a:cs typeface="Times New Roman" pitchFamily="18" charset="0"/>
              </a:rPr>
              <a:t>Câu 1: Vì có chúng em......nở hoa</a:t>
            </a:r>
          </a:p>
        </p:txBody>
      </p:sp>
      <p:sp>
        <p:nvSpPr>
          <p:cNvPr id="15" name="TextBox 14"/>
          <p:cNvSpPr txBox="1">
            <a:spLocks noChangeArrowheads="1"/>
          </p:cNvSpPr>
          <p:nvPr/>
        </p:nvSpPr>
        <p:spPr bwMode="auto">
          <a:xfrm>
            <a:off x="305936" y="5357490"/>
            <a:ext cx="2994728" cy="4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026">
                <a:solidFill>
                  <a:srgbClr val="002060"/>
                </a:solidFill>
                <a:latin typeface="Times New Roman" pitchFamily="18" charset="0"/>
                <a:cs typeface="Times New Roman" pitchFamily="18" charset="0"/>
              </a:rPr>
              <a:t>Câu 2: Bàn chân......âu dài</a:t>
            </a:r>
          </a:p>
        </p:txBody>
      </p:sp>
      <p:sp>
        <p:nvSpPr>
          <p:cNvPr id="16" name="TextBox 15"/>
          <p:cNvSpPr txBox="1">
            <a:spLocks noChangeArrowheads="1"/>
          </p:cNvSpPr>
          <p:nvPr/>
        </p:nvSpPr>
        <p:spPr bwMode="auto">
          <a:xfrm>
            <a:off x="315128" y="5838894"/>
            <a:ext cx="3583157" cy="4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026">
                <a:solidFill>
                  <a:srgbClr val="002060"/>
                </a:solidFill>
                <a:latin typeface="Times New Roman" pitchFamily="18" charset="0"/>
                <a:cs typeface="Times New Roman" pitchFamily="18" charset="0"/>
              </a:rPr>
              <a:t>Câu 3: Vì có chúng em......trẻ ra</a:t>
            </a:r>
          </a:p>
        </p:txBody>
      </p:sp>
      <p:sp>
        <p:nvSpPr>
          <p:cNvPr id="17" name="TextBox 16"/>
          <p:cNvSpPr txBox="1">
            <a:spLocks noChangeArrowheads="1"/>
          </p:cNvSpPr>
          <p:nvPr/>
        </p:nvSpPr>
        <p:spPr bwMode="auto">
          <a:xfrm>
            <a:off x="315128" y="6336384"/>
            <a:ext cx="3892537" cy="4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01" tIns="60801" rIns="121601" bIns="60801">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2026">
                <a:solidFill>
                  <a:srgbClr val="002060"/>
                </a:solidFill>
                <a:latin typeface="Times New Roman" pitchFamily="18" charset="0"/>
                <a:cs typeface="Times New Roman" pitchFamily="18" charset="0"/>
              </a:rPr>
              <a:t>Câu 4: Vì có chúng em.....ngàn sau</a:t>
            </a:r>
          </a:p>
        </p:txBody>
      </p:sp>
      <p:cxnSp>
        <p:nvCxnSpPr>
          <p:cNvPr id="14" name="Straight Connector 13"/>
          <p:cNvCxnSpPr/>
          <p:nvPr/>
        </p:nvCxnSpPr>
        <p:spPr>
          <a:xfrm>
            <a:off x="6590617" y="2123234"/>
            <a:ext cx="463251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p:nvPr/>
        </p:nvCxnSpPr>
        <p:spPr>
          <a:xfrm flipV="1">
            <a:off x="6156319" y="2844766"/>
            <a:ext cx="3777702"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10428064" y="2844766"/>
            <a:ext cx="94442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6005809" y="3537575"/>
            <a:ext cx="536668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p:nvPr/>
        </p:nvCxnSpPr>
        <p:spPr>
          <a:xfrm>
            <a:off x="6005809" y="4232681"/>
            <a:ext cx="3928213"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10428064" y="4232681"/>
            <a:ext cx="94442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6156320" y="4938127"/>
            <a:ext cx="517136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64" name="Straight Arrow Connector 2463"/>
          <p:cNvCxnSpPr/>
          <p:nvPr/>
        </p:nvCxnSpPr>
        <p:spPr>
          <a:xfrm>
            <a:off x="6005808" y="5603362"/>
            <a:ext cx="247366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466" name="Straight Connector 2465"/>
          <p:cNvCxnSpPr/>
          <p:nvPr/>
        </p:nvCxnSpPr>
        <p:spPr>
          <a:xfrm>
            <a:off x="9349213" y="5603362"/>
            <a:ext cx="202327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68" name="Straight Arrow Connector 2467"/>
          <p:cNvCxnSpPr/>
          <p:nvPr/>
        </p:nvCxnSpPr>
        <p:spPr>
          <a:xfrm flipV="1">
            <a:off x="6005808" y="6336383"/>
            <a:ext cx="5217320" cy="45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638684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par>
                                <p:cTn id="50" presetID="22" presetClass="entr" presetSubtype="4"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2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par>
                                <p:cTn id="61" presetID="22" presetClass="entr" presetSubtype="4"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par>
                                <p:cTn id="64" presetID="22" presetClass="entr" presetSubtype="4"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500"/>
                                        <p:tgtEl>
                                          <p:spTgt spid="24"/>
                                        </p:tgtEl>
                                      </p:cBhvr>
                                    </p:animEffect>
                                  </p:childTnLst>
                                </p:cTn>
                              </p:par>
                              <p:par>
                                <p:cTn id="67" presetID="22" presetClass="entr" presetSubtype="4"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down)">
                                      <p:cBhvr>
                                        <p:cTn id="69" dur="500"/>
                                        <p:tgtEl>
                                          <p:spTgt spid="26"/>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down)">
                                      <p:cBhvr>
                                        <p:cTn id="74" dur="500"/>
                                        <p:tgtEl>
                                          <p:spTgt spid="16"/>
                                        </p:tgtEl>
                                      </p:cBhvr>
                                    </p:animEffect>
                                  </p:childTnLst>
                                </p:cTn>
                              </p:par>
                              <p:par>
                                <p:cTn id="75" presetID="22" presetClass="entr" presetSubtype="4"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cTn>
                              </p:par>
                              <p:par>
                                <p:cTn id="78" presetID="22" presetClass="entr" presetSubtype="4"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down)">
                                      <p:cBhvr>
                                        <p:cTn id="80" dur="500"/>
                                        <p:tgtEl>
                                          <p:spTgt spid="30"/>
                                        </p:tgtEl>
                                      </p:cBhvr>
                                    </p:animEffect>
                                  </p:childTnLst>
                                </p:cTn>
                              </p:par>
                              <p:par>
                                <p:cTn id="81" presetID="22" presetClass="entr" presetSubtype="4" fill="hold" nodeType="withEffect">
                                  <p:stCondLst>
                                    <p:cond delay="0"/>
                                  </p:stCondLst>
                                  <p:childTnLst>
                                    <p:set>
                                      <p:cBhvr>
                                        <p:cTn id="82" dur="1" fill="hold">
                                          <p:stCondLst>
                                            <p:cond delay="0"/>
                                          </p:stCondLst>
                                        </p:cTn>
                                        <p:tgtEl>
                                          <p:spTgt spid="2464"/>
                                        </p:tgtEl>
                                        <p:attrNameLst>
                                          <p:attrName>style.visibility</p:attrName>
                                        </p:attrNameLst>
                                      </p:cBhvr>
                                      <p:to>
                                        <p:strVal val="visible"/>
                                      </p:to>
                                    </p:set>
                                    <p:animEffect transition="in" filter="wipe(down)">
                                      <p:cBhvr>
                                        <p:cTn id="83" dur="500"/>
                                        <p:tgtEl>
                                          <p:spTgt spid="246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down)">
                                      <p:cBhvr>
                                        <p:cTn id="88" dur="500"/>
                                        <p:tgtEl>
                                          <p:spTgt spid="17"/>
                                        </p:tgtEl>
                                      </p:cBhvr>
                                    </p:animEffect>
                                  </p:childTnLst>
                                </p:cTn>
                              </p:par>
                              <p:par>
                                <p:cTn id="89" presetID="22" presetClass="entr" presetSubtype="4" fill="hold" nodeType="withEffect">
                                  <p:stCondLst>
                                    <p:cond delay="0"/>
                                  </p:stCondLst>
                                  <p:childTnLst>
                                    <p:set>
                                      <p:cBhvr>
                                        <p:cTn id="90" dur="1" fill="hold">
                                          <p:stCondLst>
                                            <p:cond delay="0"/>
                                          </p:stCondLst>
                                        </p:cTn>
                                        <p:tgtEl>
                                          <p:spTgt spid="2466"/>
                                        </p:tgtEl>
                                        <p:attrNameLst>
                                          <p:attrName>style.visibility</p:attrName>
                                        </p:attrNameLst>
                                      </p:cBhvr>
                                      <p:to>
                                        <p:strVal val="visible"/>
                                      </p:to>
                                    </p:set>
                                    <p:animEffect transition="in" filter="wipe(down)">
                                      <p:cBhvr>
                                        <p:cTn id="91" dur="500"/>
                                        <p:tgtEl>
                                          <p:spTgt spid="2466"/>
                                        </p:tgtEl>
                                      </p:cBhvr>
                                    </p:animEffect>
                                  </p:childTnLst>
                                </p:cTn>
                              </p:par>
                              <p:par>
                                <p:cTn id="92" presetID="22" presetClass="entr" presetSubtype="4" fill="hold" nodeType="withEffect">
                                  <p:stCondLst>
                                    <p:cond delay="0"/>
                                  </p:stCondLst>
                                  <p:childTnLst>
                                    <p:set>
                                      <p:cBhvr>
                                        <p:cTn id="93" dur="1" fill="hold">
                                          <p:stCondLst>
                                            <p:cond delay="0"/>
                                          </p:stCondLst>
                                        </p:cTn>
                                        <p:tgtEl>
                                          <p:spTgt spid="2468"/>
                                        </p:tgtEl>
                                        <p:attrNameLst>
                                          <p:attrName>style.visibility</p:attrName>
                                        </p:attrNameLst>
                                      </p:cBhvr>
                                      <p:to>
                                        <p:strVal val="visible"/>
                                      </p:to>
                                    </p:set>
                                    <p:animEffect transition="in" filter="wipe(down)">
                                      <p:cBhvr>
                                        <p:cTn id="94" dur="500"/>
                                        <p:tgtEl>
                                          <p:spTgt spid="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5"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5" name="Picture 7" descr="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0302" y="4002265"/>
            <a:ext cx="3243731" cy="285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47" y="4471300"/>
            <a:ext cx="3723702" cy="253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1-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6" y="0"/>
            <a:ext cx="2867745" cy="262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6"/>
          <p:cNvSpPr txBox="1">
            <a:spLocks noChangeArrowheads="1"/>
          </p:cNvSpPr>
          <p:nvPr/>
        </p:nvSpPr>
        <p:spPr bwMode="auto">
          <a:xfrm>
            <a:off x="4228514" y="458444"/>
            <a:ext cx="4116639" cy="5568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6177" tIns="33089" rIns="66177" bIns="33089">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r>
              <a:rPr lang="en-US" sz="3184" b="1">
                <a:latin typeface="Times New Roman" pitchFamily="18" charset="0"/>
                <a:cs typeface="Times New Roman" pitchFamily="18" charset="0"/>
              </a:rPr>
              <a:t>KHỞI ĐỘNG GIỌNG</a:t>
            </a:r>
          </a:p>
        </p:txBody>
      </p:sp>
      <p:pic>
        <p:nvPicPr>
          <p:cNvPr id="5" name="Picture 4"/>
          <p:cNvPicPr>
            <a:picLocks noChangeAspect="1"/>
          </p:cNvPicPr>
          <p:nvPr/>
        </p:nvPicPr>
        <p:blipFill rotWithShape="1">
          <a:blip r:embed="rId6"/>
          <a:srcRect l="46679" t="30313" r="16241" b="32282"/>
          <a:stretch/>
        </p:blipFill>
        <p:spPr>
          <a:xfrm>
            <a:off x="1978913" y="1196282"/>
            <a:ext cx="8859554" cy="4101384"/>
          </a:xfrm>
          <a:prstGeom prst="rect">
            <a:avLst/>
          </a:prstGeom>
        </p:spPr>
      </p:pic>
      <p:sp>
        <p:nvSpPr>
          <p:cNvPr id="6" name="Rectangle 5">
            <a:hlinkClick r:id="rId7"/>
          </p:cNvPr>
          <p:cNvSpPr/>
          <p:nvPr/>
        </p:nvSpPr>
        <p:spPr>
          <a:xfrm>
            <a:off x="3425000" y="5808161"/>
            <a:ext cx="6527511" cy="292837"/>
          </a:xfrm>
          <a:prstGeom prst="rect">
            <a:avLst/>
          </a:prstGeom>
        </p:spPr>
        <p:txBody>
          <a:bodyPr wrap="square">
            <a:spAutoFit/>
          </a:bodyPr>
          <a:lstStyle/>
          <a:p>
            <a:r>
              <a:rPr lang="en-US" sz="1303" dirty="0"/>
              <a:t>https://www.youtube.com/watch?v=fBdaWZQ9Xds</a:t>
            </a:r>
          </a:p>
        </p:txBody>
      </p:sp>
    </p:spTree>
    <p:extLst>
      <p:ext uri="{BB962C8B-B14F-4D97-AF65-F5344CB8AC3E}">
        <p14:creationId xmlns:p14="http://schemas.microsoft.com/office/powerpoint/2010/main" val="420179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1000"/>
                                        <p:tgtEl>
                                          <p:spTgt spid="48134"/>
                                        </p:tgtEl>
                                      </p:cBhvr>
                                    </p:animEffect>
                                    <p:anim calcmode="lin" valueType="num">
                                      <p:cBhvr>
                                        <p:cTn id="8" dur="1000" fill="hold"/>
                                        <p:tgtEl>
                                          <p:spTgt spid="48134"/>
                                        </p:tgtEl>
                                        <p:attrNameLst>
                                          <p:attrName>ppt_x</p:attrName>
                                        </p:attrNameLst>
                                      </p:cBhvr>
                                      <p:tavLst>
                                        <p:tav tm="0">
                                          <p:val>
                                            <p:strVal val="#ppt_x"/>
                                          </p:val>
                                        </p:tav>
                                        <p:tav tm="100000">
                                          <p:val>
                                            <p:strVal val="#ppt_x"/>
                                          </p:val>
                                        </p:tav>
                                      </p:tavLst>
                                    </p:anim>
                                    <p:anim calcmode="lin" valueType="num">
                                      <p:cBhvr>
                                        <p:cTn id="9" dur="1000" fill="hold"/>
                                        <p:tgtEl>
                                          <p:spTgt spid="4813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48133"/>
                                        </p:tgtEl>
                                        <p:attrNameLst>
                                          <p:attrName>style.visibility</p:attrName>
                                        </p:attrNameLst>
                                      </p:cBhvr>
                                      <p:to>
                                        <p:strVal val="visible"/>
                                      </p:to>
                                    </p:set>
                                    <p:animEffect transition="in" filter="fade">
                                      <p:cBhvr>
                                        <p:cTn id="13" dur="1000"/>
                                        <p:tgtEl>
                                          <p:spTgt spid="48133"/>
                                        </p:tgtEl>
                                      </p:cBhvr>
                                    </p:animEffect>
                                    <p:anim calcmode="lin" valueType="num">
                                      <p:cBhvr>
                                        <p:cTn id="14" dur="1000" fill="hold"/>
                                        <p:tgtEl>
                                          <p:spTgt spid="48133"/>
                                        </p:tgtEl>
                                        <p:attrNameLst>
                                          <p:attrName>ppt_x</p:attrName>
                                        </p:attrNameLst>
                                      </p:cBhvr>
                                      <p:tavLst>
                                        <p:tav tm="0">
                                          <p:val>
                                            <p:strVal val="#ppt_x"/>
                                          </p:val>
                                        </p:tav>
                                        <p:tav tm="100000">
                                          <p:val>
                                            <p:strVal val="#ppt_x"/>
                                          </p:val>
                                        </p:tav>
                                      </p:tavLst>
                                    </p:anim>
                                    <p:anim calcmode="lin" valueType="num">
                                      <p:cBhvr>
                                        <p:cTn id="15" dur="1000" fill="hold"/>
                                        <p:tgtEl>
                                          <p:spTgt spid="4813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2" presetClass="entr" presetSubtype="2" fill="hold" nodeType="afterEffect">
                                  <p:stCondLst>
                                    <p:cond delay="0"/>
                                  </p:stCondLst>
                                  <p:childTnLst>
                                    <p:set>
                                      <p:cBhvr>
                                        <p:cTn id="18" dur="1" fill="hold">
                                          <p:stCondLst>
                                            <p:cond delay="0"/>
                                          </p:stCondLst>
                                        </p:cTn>
                                        <p:tgtEl>
                                          <p:spTgt spid="48135"/>
                                        </p:tgtEl>
                                        <p:attrNameLst>
                                          <p:attrName>style.visibility</p:attrName>
                                        </p:attrNameLst>
                                      </p:cBhvr>
                                      <p:to>
                                        <p:strVal val="visible"/>
                                      </p:to>
                                    </p:set>
                                    <p:anim calcmode="lin" valueType="num">
                                      <p:cBhvr additive="base">
                                        <p:cTn id="19" dur="500" fill="hold"/>
                                        <p:tgtEl>
                                          <p:spTgt spid="48135"/>
                                        </p:tgtEl>
                                        <p:attrNameLst>
                                          <p:attrName>ppt_x</p:attrName>
                                        </p:attrNameLst>
                                      </p:cBhvr>
                                      <p:tavLst>
                                        <p:tav tm="0">
                                          <p:val>
                                            <p:strVal val="1+#ppt_w/2"/>
                                          </p:val>
                                        </p:tav>
                                        <p:tav tm="100000">
                                          <p:val>
                                            <p:strVal val="#ppt_x"/>
                                          </p:val>
                                        </p:tav>
                                      </p:tavLst>
                                    </p:anim>
                                    <p:anim calcmode="lin" valueType="num">
                                      <p:cBhvr additive="base">
                                        <p:cTn id="20" dur="500" fill="hold"/>
                                        <p:tgtEl>
                                          <p:spTgt spid="48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 y="216000"/>
            <a:ext cx="12153448" cy="67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11" y="4384340"/>
            <a:ext cx="3723702" cy="253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06290" y="955172"/>
            <a:ext cx="4827912" cy="537840"/>
          </a:xfrm>
          <a:prstGeom prst="rect">
            <a:avLst/>
          </a:prstGeom>
          <a:noFill/>
        </p:spPr>
        <p:txBody>
          <a:bodyPr wrap="square" rtlCol="0">
            <a:spAutoFit/>
          </a:bodyPr>
          <a:lstStyle/>
          <a:p>
            <a:pPr algn="ctr"/>
            <a:r>
              <a:rPr lang="en-US" sz="2895" b="1" dirty="0">
                <a:latin typeface="Times New Roman" pitchFamily="18" charset="0"/>
                <a:cs typeface="Times New Roman" pitchFamily="18" charset="0"/>
              </a:rPr>
              <a:t>HỌC HÁT TỪNG CÂU</a:t>
            </a:r>
          </a:p>
        </p:txBody>
      </p:sp>
      <p:pic>
        <p:nvPicPr>
          <p:cNvPr id="9" name="Picture 8"/>
          <p:cNvPicPr>
            <a:picLocks noChangeAspect="1"/>
          </p:cNvPicPr>
          <p:nvPr/>
        </p:nvPicPr>
        <p:blipFill>
          <a:blip r:embed="rId5"/>
          <a:stretch>
            <a:fillRect/>
          </a:stretch>
        </p:blipFill>
        <p:spPr>
          <a:xfrm>
            <a:off x="5731195" y="449118"/>
            <a:ext cx="6272043" cy="6318000"/>
          </a:xfrm>
          <a:prstGeom prst="rect">
            <a:avLst/>
          </a:prstGeom>
        </p:spPr>
        <p:style>
          <a:lnRef idx="2">
            <a:schemeClr val="accent3"/>
          </a:lnRef>
          <a:fillRef idx="1">
            <a:schemeClr val="lt1"/>
          </a:fillRef>
          <a:effectRef idx="0">
            <a:schemeClr val="accent3"/>
          </a:effectRef>
          <a:fontRef idx="minor">
            <a:schemeClr val="dk1"/>
          </a:fontRef>
        </p:style>
      </p:pic>
      <p:sp>
        <p:nvSpPr>
          <p:cNvPr id="6" name="Rectangle 5">
            <a:hlinkClick r:id="rId6"/>
          </p:cNvPr>
          <p:cNvSpPr/>
          <p:nvPr/>
        </p:nvSpPr>
        <p:spPr>
          <a:xfrm>
            <a:off x="311232" y="3368121"/>
            <a:ext cx="5268558" cy="404085"/>
          </a:xfrm>
          <a:prstGeom prst="rect">
            <a:avLst/>
          </a:prstGeom>
        </p:spPr>
        <p:txBody>
          <a:bodyPr wrap="none">
            <a:spAutoFit/>
          </a:bodyPr>
          <a:lstStyle/>
          <a:p>
            <a:r>
              <a:rPr lang="en-US" sz="2026" dirty="0"/>
              <a:t>https://www.youtube.com/watch?v=jFfhjWhlJrg</a:t>
            </a:r>
          </a:p>
        </p:txBody>
      </p:sp>
    </p:spTree>
    <p:extLst>
      <p:ext uri="{BB962C8B-B14F-4D97-AF65-F5344CB8AC3E}">
        <p14:creationId xmlns:p14="http://schemas.microsoft.com/office/powerpoint/2010/main" val="645730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arn(outVertical)">
                                      <p:cBhvr>
                                        <p:cTn id="7" dur="500"/>
                                        <p:tgtEl>
                                          <p:spTgt spid="49156"/>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49158"/>
                                        </p:tgtEl>
                                        <p:attrNameLst>
                                          <p:attrName>style.visibility</p:attrName>
                                        </p:attrNameLst>
                                      </p:cBhvr>
                                      <p:to>
                                        <p:strVal val="visible"/>
                                      </p:to>
                                    </p:set>
                                    <p:animEffect transition="in" filter="fade">
                                      <p:cBhvr>
                                        <p:cTn id="11" dur="1000"/>
                                        <p:tgtEl>
                                          <p:spTgt spid="49158"/>
                                        </p:tgtEl>
                                      </p:cBhvr>
                                    </p:animEffect>
                                    <p:anim calcmode="lin" valueType="num">
                                      <p:cBhvr>
                                        <p:cTn id="12" dur="1000" fill="hold"/>
                                        <p:tgtEl>
                                          <p:spTgt spid="49158"/>
                                        </p:tgtEl>
                                        <p:attrNameLst>
                                          <p:attrName>ppt_x</p:attrName>
                                        </p:attrNameLst>
                                      </p:cBhvr>
                                      <p:tavLst>
                                        <p:tav tm="0">
                                          <p:val>
                                            <p:strVal val="#ppt_x"/>
                                          </p:val>
                                        </p:tav>
                                        <p:tav tm="100000">
                                          <p:val>
                                            <p:strVal val="#ppt_x"/>
                                          </p:val>
                                        </p:tav>
                                      </p:tavLst>
                                    </p:anim>
                                    <p:anim calcmode="lin" valueType="num">
                                      <p:cBhvr>
                                        <p:cTn id="13" dur="1000" fill="hold"/>
                                        <p:tgtEl>
                                          <p:spTgt spid="4915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1-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06" y="224043"/>
            <a:ext cx="12153448" cy="67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descr="1-5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085" y="4888723"/>
            <a:ext cx="3197490" cy="217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descr="1-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6404" y="4303915"/>
            <a:ext cx="2788468" cy="255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DOI SONG KHONG GI VI CO CHUNG EM NHAC">
            <a:hlinkClick r:id="" action="ppaction://media"/>
          </p:cNvPr>
          <p:cNvPicPr>
            <a:picLocks noChangeAspect="1"/>
          </p:cNvPicPr>
          <p:nvPr>
            <a:audioFile r:link="rId1"/>
            <p:extLst>
              <p:ext uri="{DAA4B4D4-6D71-4841-9C94-3DE7FCFB9230}">
                <p14:media xmlns:p14="http://schemas.microsoft.com/office/powerpoint/2010/main" r:embed="rId2">
                  <p14:trim st="8091" end="1561.6875"/>
                </p14:media>
              </p:ext>
            </p:extLst>
          </p:nvPr>
        </p:nvPicPr>
        <p:blipFill>
          <a:blip r:embed="rId7"/>
          <a:stretch>
            <a:fillRect/>
          </a:stretch>
        </p:blipFill>
        <p:spPr>
          <a:xfrm>
            <a:off x="892468" y="5977341"/>
            <a:ext cx="441191" cy="441191"/>
          </a:xfrm>
          <a:prstGeom prst="rect">
            <a:avLst/>
          </a:prstGeom>
        </p:spPr>
      </p:pic>
      <p:sp>
        <p:nvSpPr>
          <p:cNvPr id="23" name="Right Arrow Callout 22"/>
          <p:cNvSpPr/>
          <p:nvPr/>
        </p:nvSpPr>
        <p:spPr>
          <a:xfrm>
            <a:off x="1047779" y="1651384"/>
            <a:ext cx="2903111" cy="350244"/>
          </a:xfrm>
          <a:prstGeom prst="rightArrowCallout">
            <a:avLst/>
          </a:prstGeom>
          <a:solidFill>
            <a:schemeClr val="accent2">
              <a:lumMod val="40000"/>
              <a:lumOff val="60000"/>
            </a:schemeClr>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3" b="1" dirty="0">
                <a:latin typeface="Times New Roman" panose="02020603050405020304" pitchFamily="18" charset="0"/>
                <a:cs typeface="Times New Roman" panose="02020603050405020304" pitchFamily="18" charset="0"/>
              </a:rPr>
              <a:t>NHÓM 1</a:t>
            </a:r>
          </a:p>
        </p:txBody>
      </p:sp>
      <p:sp>
        <p:nvSpPr>
          <p:cNvPr id="24" name="Right Arrow Callout 23"/>
          <p:cNvSpPr/>
          <p:nvPr/>
        </p:nvSpPr>
        <p:spPr>
          <a:xfrm>
            <a:off x="1047778" y="2259926"/>
            <a:ext cx="2903112" cy="350244"/>
          </a:xfrm>
          <a:prstGeom prst="rightArrowCallout">
            <a:avLst/>
          </a:prstGeom>
          <a:solidFill>
            <a:srgbClr val="92D05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3" b="1" dirty="0">
                <a:latin typeface="Times New Roman" panose="02020603050405020304" pitchFamily="18" charset="0"/>
                <a:cs typeface="Times New Roman" panose="02020603050405020304" pitchFamily="18" charset="0"/>
              </a:rPr>
              <a:t>NHÓM 2</a:t>
            </a:r>
          </a:p>
        </p:txBody>
      </p:sp>
      <p:sp>
        <p:nvSpPr>
          <p:cNvPr id="25" name="Right Arrow Callout 24"/>
          <p:cNvSpPr/>
          <p:nvPr/>
        </p:nvSpPr>
        <p:spPr>
          <a:xfrm>
            <a:off x="1047778" y="2899823"/>
            <a:ext cx="2903112" cy="350244"/>
          </a:xfrm>
          <a:prstGeom prst="rightArrowCallout">
            <a:avLst/>
          </a:prstGeom>
          <a:solidFill>
            <a:srgbClr val="0070C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3" b="1" dirty="0">
                <a:latin typeface="Times New Roman" panose="02020603050405020304" pitchFamily="18" charset="0"/>
                <a:cs typeface="Times New Roman" panose="02020603050405020304" pitchFamily="18" charset="0"/>
              </a:rPr>
              <a:t>NHÓM 3</a:t>
            </a:r>
          </a:p>
        </p:txBody>
      </p:sp>
      <p:sp>
        <p:nvSpPr>
          <p:cNvPr id="26" name="Right Arrow Callout 25"/>
          <p:cNvSpPr/>
          <p:nvPr/>
        </p:nvSpPr>
        <p:spPr>
          <a:xfrm>
            <a:off x="1047778" y="3547086"/>
            <a:ext cx="2903112" cy="350244"/>
          </a:xfrm>
          <a:prstGeom prst="rightArrowCallout">
            <a:avLst/>
          </a:prstGeom>
          <a:solidFill>
            <a:srgbClr val="FF000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3" b="1" dirty="0">
                <a:latin typeface="Times New Roman" panose="02020603050405020304" pitchFamily="18" charset="0"/>
                <a:cs typeface="Times New Roman" panose="02020603050405020304" pitchFamily="18" charset="0"/>
              </a:rPr>
              <a:t>CẢ LỚP</a:t>
            </a:r>
          </a:p>
        </p:txBody>
      </p:sp>
      <p:sp>
        <p:nvSpPr>
          <p:cNvPr id="27" name="TextBox 26"/>
          <p:cNvSpPr txBox="1"/>
          <p:nvPr/>
        </p:nvSpPr>
        <p:spPr>
          <a:xfrm>
            <a:off x="4086708" y="1286819"/>
            <a:ext cx="6022149" cy="493340"/>
          </a:xfrm>
          <a:prstGeom prst="rect">
            <a:avLst/>
          </a:prstGeom>
          <a:noFill/>
        </p:spPr>
        <p:txBody>
          <a:bodyPr wrap="square" rtlCol="0">
            <a:spAutoFit/>
          </a:bodyPr>
          <a:lstStyle/>
          <a:p>
            <a:r>
              <a:rPr lang="en-US" sz="1303" b="1" dirty="0" err="1">
                <a:solidFill>
                  <a:schemeClr val="accent2"/>
                </a:solidFill>
                <a:latin typeface="Times New Roman" panose="02020603050405020304" pitchFamily="18" charset="0"/>
                <a:cs typeface="Times New Roman" panose="02020603050405020304" pitchFamily="18" charset="0"/>
              </a:rPr>
              <a:t>Vì</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có</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chúng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em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nên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đời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sống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mãi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không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err="1">
                <a:solidFill>
                  <a:schemeClr val="accent2"/>
                </a:solidFill>
                <a:latin typeface="Times New Roman" panose="02020603050405020304" pitchFamily="18" charset="0"/>
                <a:cs typeface="Times New Roman" panose="02020603050405020304" pitchFamily="18" charset="0"/>
              </a:rPr>
              <a:t>già</a:t>
            </a:r>
            <a:r>
              <a:rPr lang="en-US" sz="1303" b="1">
                <a:solidFill>
                  <a:schemeClr val="accent2"/>
                </a:solidFill>
                <a:latin typeface="Times New Roman" panose="02020603050405020304" pitchFamily="18" charset="0"/>
                <a:cs typeface="Times New Roman" panose="02020603050405020304" pitchFamily="18" charset="0"/>
              </a:rPr>
              <a:t>.</a:t>
            </a:r>
          </a:p>
          <a:p>
            <a:r>
              <a:rPr lang="en-US" sz="1303" b="1">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Vì</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có</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chúng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em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nên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mặt</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đất</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luôn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nở</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hoa</a:t>
            </a:r>
            <a:r>
              <a:rPr lang="en-US" sz="1303" b="1" dirty="0">
                <a:solidFill>
                  <a:schemeClr val="accent2"/>
                </a:solidFill>
                <a:latin typeface="Times New Roman" panose="02020603050405020304" pitchFamily="18" charset="0"/>
                <a:cs typeface="Times New Roman" panose="02020603050405020304" pitchFamily="18" charset="0"/>
              </a:rPr>
              <a:t>. </a:t>
            </a:r>
          </a:p>
        </p:txBody>
      </p:sp>
      <p:sp>
        <p:nvSpPr>
          <p:cNvPr id="45" name="TextBox 44"/>
          <p:cNvSpPr txBox="1"/>
          <p:nvPr/>
        </p:nvSpPr>
        <p:spPr>
          <a:xfrm>
            <a:off x="4167745" y="2021894"/>
            <a:ext cx="6722837" cy="493340"/>
          </a:xfrm>
          <a:prstGeom prst="rect">
            <a:avLst/>
          </a:prstGeom>
          <a:noFill/>
        </p:spPr>
        <p:txBody>
          <a:bodyPr wrap="square" rtlCol="0">
            <a:spAutoFit/>
          </a:bodyPr>
          <a:lstStyle/>
          <a:p>
            <a:r>
              <a:rPr lang="en-US" sz="1303" b="1" dirty="0" err="1">
                <a:solidFill>
                  <a:schemeClr val="accent2"/>
                </a:solidFill>
                <a:latin typeface="Times New Roman" panose="02020603050405020304" pitchFamily="18" charset="0"/>
                <a:cs typeface="Times New Roman" panose="02020603050405020304" pitchFamily="18" charset="0"/>
              </a:rPr>
              <a:t>Bàn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chân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em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đến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giữa</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đời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là</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thế</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giới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thêm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niềm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vui</a:t>
            </a:r>
            <a:r>
              <a:rPr lang="en-US" sz="1303" b="1" dirty="0">
                <a:solidFill>
                  <a:schemeClr val="accent2"/>
                </a:solidFill>
                <a:latin typeface="Times New Roman" panose="02020603050405020304" pitchFamily="18" charset="0"/>
                <a:cs typeface="Times New Roman" panose="02020603050405020304" pitchFamily="18" charset="0"/>
              </a:rPr>
              <a:t>. </a:t>
            </a:r>
          </a:p>
          <a:p>
            <a:r>
              <a:rPr lang="en-US" sz="1303" b="1" dirty="0" err="1">
                <a:solidFill>
                  <a:schemeClr val="accent2"/>
                </a:solidFill>
                <a:latin typeface="Times New Roman" panose="02020603050405020304" pitchFamily="18" charset="0"/>
                <a:cs typeface="Times New Roman" panose="02020603050405020304" pitchFamily="18" charset="0"/>
              </a:rPr>
              <a:t>Bàn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tay</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măng</a:t>
            </a:r>
            <a:r>
              <a:rPr lang="en-US" sz="1303" b="1" dirty="0">
                <a:solidFill>
                  <a:schemeClr val="accent2"/>
                </a:solidFill>
                <a:latin typeface="Times New Roman" panose="02020603050405020304" pitchFamily="18" charset="0"/>
                <a:cs typeface="Times New Roman" panose="02020603050405020304" pitchFamily="18" charset="0"/>
              </a:rPr>
              <a:t> non </a:t>
            </a:r>
            <a:r>
              <a:rPr lang="en-US" sz="1303" b="1" dirty="0" err="1">
                <a:solidFill>
                  <a:schemeClr val="accent2"/>
                </a:solidFill>
                <a:latin typeface="Times New Roman" panose="02020603050405020304" pitchFamily="18" charset="0"/>
                <a:cs typeface="Times New Roman" panose="02020603050405020304" pitchFamily="18" charset="0"/>
              </a:rPr>
              <a:t>bên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người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tìm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xóa</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nhưng</a:t>
            </a:r>
            <a:r>
              <a:rPr lang="en-US" sz="1303" b="1" dirty="0">
                <a:solidFill>
                  <a:schemeClr val="accent2"/>
                </a:solidFill>
                <a:latin typeface="Times New Roman" panose="02020603050405020304" pitchFamily="18" charset="0"/>
                <a:cs typeface="Times New Roman" panose="02020603050405020304" pitchFamily="18" charset="0"/>
              </a:rPr>
              <a:t> lo </a:t>
            </a:r>
            <a:r>
              <a:rPr lang="en-US" sz="1303" b="1" dirty="0" err="1">
                <a:solidFill>
                  <a:schemeClr val="accent2"/>
                </a:solidFill>
                <a:latin typeface="Times New Roman" panose="02020603050405020304" pitchFamily="18" charset="0"/>
                <a:cs typeface="Times New Roman" panose="02020603050405020304" pitchFamily="18" charset="0"/>
              </a:rPr>
              <a:t>âu</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dài</a:t>
            </a:r>
            <a:r>
              <a:rPr lang="en-US" sz="1303" b="1" dirty="0">
                <a:solidFill>
                  <a:schemeClr val="accent2"/>
                </a:solidFill>
                <a:latin typeface="Times New Roman" panose="02020603050405020304" pitchFamily="18" charset="0"/>
                <a:cs typeface="Times New Roman" panose="02020603050405020304" pitchFamily="18" charset="0"/>
              </a:rPr>
              <a:t>.</a:t>
            </a:r>
          </a:p>
        </p:txBody>
      </p:sp>
      <p:sp>
        <p:nvSpPr>
          <p:cNvPr id="46" name="TextBox 45"/>
          <p:cNvSpPr txBox="1"/>
          <p:nvPr/>
        </p:nvSpPr>
        <p:spPr>
          <a:xfrm>
            <a:off x="4167744" y="2853473"/>
            <a:ext cx="6253803" cy="493340"/>
          </a:xfrm>
          <a:prstGeom prst="rect">
            <a:avLst/>
          </a:prstGeom>
          <a:noFill/>
        </p:spPr>
        <p:txBody>
          <a:bodyPr wrap="square" rtlCol="0">
            <a:spAutoFit/>
          </a:bodyPr>
          <a:lstStyle/>
          <a:p>
            <a:r>
              <a:rPr lang="en-US" sz="1303" b="1" dirty="0" err="1">
                <a:solidFill>
                  <a:schemeClr val="accent2"/>
                </a:solidFill>
                <a:latin typeface="Times New Roman" panose="02020603050405020304" pitchFamily="18" charset="0"/>
                <a:cs typeface="Times New Roman" panose="02020603050405020304" pitchFamily="18" charset="0"/>
              </a:rPr>
              <a:t>Vì</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có</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chúng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em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nên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mùa</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xuân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trong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mọi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nhà</a:t>
            </a:r>
            <a:r>
              <a:rPr lang="en-US" sz="1303" b="1" dirty="0">
                <a:solidFill>
                  <a:schemeClr val="accent2"/>
                </a:solidFill>
                <a:latin typeface="Times New Roman" panose="02020603050405020304" pitchFamily="18" charset="0"/>
                <a:cs typeface="Times New Roman" panose="02020603050405020304" pitchFamily="18" charset="0"/>
              </a:rPr>
              <a:t>.</a:t>
            </a:r>
          </a:p>
          <a:p>
            <a:r>
              <a:rPr lang="en-US" sz="1303" b="1" dirty="0" err="1">
                <a:solidFill>
                  <a:schemeClr val="accent2"/>
                </a:solidFill>
                <a:latin typeface="Times New Roman" panose="02020603050405020304" pitchFamily="18" charset="0"/>
                <a:cs typeface="Times New Roman" panose="02020603050405020304" pitchFamily="18" charset="0"/>
              </a:rPr>
              <a:t>Vì</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có</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chúng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em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nên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đời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sống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như</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trẻ</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ra.</a:t>
            </a:r>
            <a:endParaRPr lang="en-US" sz="1303" b="1" dirty="0">
              <a:solidFill>
                <a:schemeClr val="accent2"/>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4167744" y="3527765"/>
            <a:ext cx="5862501" cy="493340"/>
          </a:xfrm>
          <a:prstGeom prst="rect">
            <a:avLst/>
          </a:prstGeom>
          <a:noFill/>
        </p:spPr>
        <p:txBody>
          <a:bodyPr wrap="square" rtlCol="0">
            <a:spAutoFit/>
          </a:bodyPr>
          <a:lstStyle/>
          <a:p>
            <a:pPr lvl="0" fontAlgn="base">
              <a:spcBef>
                <a:spcPct val="0"/>
              </a:spcBef>
              <a:spcAft>
                <a:spcPct val="0"/>
              </a:spcAft>
            </a:pPr>
            <a:r>
              <a:rPr lang="en-US" sz="1303" b="1" dirty="0" err="1">
                <a:solidFill>
                  <a:srgbClr val="333399"/>
                </a:solidFill>
                <a:latin typeface="Times New Roman" panose="02020603050405020304" pitchFamily="18" charset="0"/>
              </a:rPr>
              <a:t>Vì</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có</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chúng</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em</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nên</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màu</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xanh</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trên</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địa</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cầu</a:t>
            </a:r>
            <a:r>
              <a:rPr lang="en-US" sz="1303" b="1" dirty="0">
                <a:solidFill>
                  <a:srgbClr val="333399"/>
                </a:solidFill>
                <a:latin typeface="Times New Roman" panose="02020603050405020304" pitchFamily="18" charset="0"/>
              </a:rPr>
              <a:t>.</a:t>
            </a:r>
          </a:p>
          <a:p>
            <a:pPr lvl="0" fontAlgn="base">
              <a:spcBef>
                <a:spcPct val="0"/>
              </a:spcBef>
              <a:spcAft>
                <a:spcPct val="0"/>
              </a:spcAft>
            </a:pPr>
            <a:r>
              <a:rPr lang="en-US" sz="1303" b="1" dirty="0" err="1">
                <a:solidFill>
                  <a:srgbClr val="333399"/>
                </a:solidFill>
                <a:latin typeface="Times New Roman" panose="02020603050405020304" pitchFamily="18" charset="0"/>
              </a:rPr>
              <a:t>Vì</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có</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chúng</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em</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chim</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còn</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hát</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mãi</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ngàn</a:t>
            </a:r>
            <a:r>
              <a:rPr lang="en-US" sz="1303" b="1" dirty="0">
                <a:solidFill>
                  <a:srgbClr val="333399"/>
                </a:solidFill>
                <a:latin typeface="Times New Roman" panose="02020603050405020304" pitchFamily="18" charset="0"/>
              </a:rPr>
              <a:t> </a:t>
            </a:r>
            <a:r>
              <a:rPr lang="en-US" sz="1303" b="1" dirty="0" err="1">
                <a:solidFill>
                  <a:srgbClr val="333399"/>
                </a:solidFill>
                <a:latin typeface="Times New Roman" panose="02020603050405020304" pitchFamily="18" charset="0"/>
              </a:rPr>
              <a:t>sau</a:t>
            </a:r>
            <a:endParaRPr lang="en-US" sz="1303" b="1" dirty="0">
              <a:solidFill>
                <a:srgbClr val="333399"/>
              </a:solidFill>
              <a:latin typeface="Times New Roman" panose="02020603050405020304" pitchFamily="18" charset="0"/>
            </a:endParaRPr>
          </a:p>
        </p:txBody>
      </p:sp>
      <p:sp>
        <p:nvSpPr>
          <p:cNvPr id="48" name="Right Arrow Callout 47"/>
          <p:cNvSpPr/>
          <p:nvPr/>
        </p:nvSpPr>
        <p:spPr>
          <a:xfrm>
            <a:off x="1056172" y="1651384"/>
            <a:ext cx="2903111" cy="350244"/>
          </a:xfrm>
          <a:prstGeom prst="rightArrowCallout">
            <a:avLst/>
          </a:prstGeom>
          <a:solidFill>
            <a:schemeClr val="accent2">
              <a:lumMod val="40000"/>
              <a:lumOff val="60000"/>
            </a:schemeClr>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3" b="1" dirty="0">
                <a:latin typeface="Times New Roman" panose="02020603050405020304" pitchFamily="18" charset="0"/>
                <a:cs typeface="Times New Roman" panose="02020603050405020304" pitchFamily="18" charset="0"/>
              </a:rPr>
              <a:t>NHÓM 1</a:t>
            </a:r>
          </a:p>
        </p:txBody>
      </p:sp>
      <p:sp>
        <p:nvSpPr>
          <p:cNvPr id="49" name="TextBox 48"/>
          <p:cNvSpPr txBox="1"/>
          <p:nvPr/>
        </p:nvSpPr>
        <p:spPr>
          <a:xfrm>
            <a:off x="4087469" y="1283845"/>
            <a:ext cx="5993227" cy="493340"/>
          </a:xfrm>
          <a:prstGeom prst="rect">
            <a:avLst/>
          </a:prstGeom>
          <a:noFill/>
        </p:spPr>
        <p:txBody>
          <a:bodyPr wrap="square" rtlCol="0">
            <a:spAutoFit/>
          </a:bodyPr>
          <a:lstStyle/>
          <a:p>
            <a:r>
              <a:rPr lang="en-US" sz="1303" b="1" dirty="0" err="1">
                <a:solidFill>
                  <a:schemeClr val="accent2"/>
                </a:solidFill>
                <a:latin typeface="Times New Roman" panose="02020603050405020304" pitchFamily="18" charset="0"/>
                <a:cs typeface="Times New Roman" panose="02020603050405020304" pitchFamily="18" charset="0"/>
              </a:rPr>
              <a:t>Vì</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có</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chúng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em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nên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đời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sống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mãi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không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già</a:t>
            </a:r>
            <a:r>
              <a:rPr lang="en-US" sz="1303" b="1">
                <a:solidFill>
                  <a:schemeClr val="accent2"/>
                </a:solidFill>
                <a:latin typeface="Times New Roman" panose="02020603050405020304" pitchFamily="18" charset="0"/>
                <a:cs typeface="Times New Roman" panose="02020603050405020304" pitchFamily="18" charset="0"/>
              </a:rPr>
              <a:t>. </a:t>
            </a:r>
          </a:p>
          <a:p>
            <a:r>
              <a:rPr lang="en-US" sz="1303" b="1">
                <a:solidFill>
                  <a:schemeClr val="accent2"/>
                </a:solidFill>
                <a:latin typeface="Times New Roman" panose="02020603050405020304" pitchFamily="18" charset="0"/>
                <a:cs typeface="Times New Roman" panose="02020603050405020304" pitchFamily="18" charset="0"/>
              </a:rPr>
              <a:t> Vì </a:t>
            </a:r>
            <a:r>
              <a:rPr lang="en-US" sz="1303" b="1" dirty="0" err="1">
                <a:solidFill>
                  <a:schemeClr val="accent2"/>
                </a:solidFill>
                <a:latin typeface="Times New Roman" panose="02020603050405020304" pitchFamily="18" charset="0"/>
                <a:cs typeface="Times New Roman" panose="02020603050405020304" pitchFamily="18" charset="0"/>
              </a:rPr>
              <a:t>có</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chúng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em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nên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mặt</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đất</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luôn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nở</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hoa</a:t>
            </a:r>
            <a:r>
              <a:rPr lang="en-US" sz="1303" b="1" dirty="0">
                <a:solidFill>
                  <a:schemeClr val="accent2"/>
                </a:solidFill>
                <a:latin typeface="Times New Roman" panose="02020603050405020304" pitchFamily="18" charset="0"/>
                <a:cs typeface="Times New Roman" panose="02020603050405020304" pitchFamily="18" charset="0"/>
              </a:rPr>
              <a:t>. </a:t>
            </a:r>
          </a:p>
        </p:txBody>
      </p:sp>
      <p:sp>
        <p:nvSpPr>
          <p:cNvPr id="50" name="Right Arrow Callout 49"/>
          <p:cNvSpPr/>
          <p:nvPr/>
        </p:nvSpPr>
        <p:spPr>
          <a:xfrm>
            <a:off x="1047778" y="2258064"/>
            <a:ext cx="2903112" cy="350244"/>
          </a:xfrm>
          <a:prstGeom prst="rightArrowCallout">
            <a:avLst/>
          </a:prstGeom>
          <a:solidFill>
            <a:srgbClr val="92D05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3" b="1" dirty="0">
                <a:latin typeface="Times New Roman" panose="02020603050405020304" pitchFamily="18" charset="0"/>
                <a:cs typeface="Times New Roman" panose="02020603050405020304" pitchFamily="18" charset="0"/>
              </a:rPr>
              <a:t>NHÓM 2</a:t>
            </a:r>
          </a:p>
        </p:txBody>
      </p:sp>
      <p:sp>
        <p:nvSpPr>
          <p:cNvPr id="51" name="TextBox 50"/>
          <p:cNvSpPr txBox="1"/>
          <p:nvPr/>
        </p:nvSpPr>
        <p:spPr>
          <a:xfrm>
            <a:off x="4165467" y="2024906"/>
            <a:ext cx="6620885" cy="493340"/>
          </a:xfrm>
          <a:prstGeom prst="rect">
            <a:avLst/>
          </a:prstGeom>
          <a:noFill/>
        </p:spPr>
        <p:txBody>
          <a:bodyPr wrap="square" rtlCol="0">
            <a:spAutoFit/>
          </a:bodyPr>
          <a:lstStyle/>
          <a:p>
            <a:r>
              <a:rPr lang="en-US" sz="1303" b="1" dirty="0" err="1">
                <a:solidFill>
                  <a:schemeClr val="accent2"/>
                </a:solidFill>
                <a:latin typeface="Times New Roman" panose="02020603050405020304" pitchFamily="18" charset="0"/>
                <a:cs typeface="Times New Roman" panose="02020603050405020304" pitchFamily="18" charset="0"/>
              </a:rPr>
              <a:t>Bàn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chân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em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đến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giữa</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đời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là</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thế</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giới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thêm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niềm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vui</a:t>
            </a:r>
            <a:r>
              <a:rPr lang="en-US" sz="1303" b="1" dirty="0">
                <a:solidFill>
                  <a:schemeClr val="accent2"/>
                </a:solidFill>
                <a:latin typeface="Times New Roman" panose="02020603050405020304" pitchFamily="18" charset="0"/>
                <a:cs typeface="Times New Roman" panose="02020603050405020304" pitchFamily="18" charset="0"/>
              </a:rPr>
              <a:t>. </a:t>
            </a:r>
          </a:p>
          <a:p>
            <a:r>
              <a:rPr lang="en-US" sz="1303" b="1" dirty="0" err="1">
                <a:solidFill>
                  <a:schemeClr val="accent2"/>
                </a:solidFill>
                <a:latin typeface="Times New Roman" panose="02020603050405020304" pitchFamily="18" charset="0"/>
                <a:cs typeface="Times New Roman" panose="02020603050405020304" pitchFamily="18" charset="0"/>
              </a:rPr>
              <a:t>Bàn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tay</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măng</a:t>
            </a:r>
            <a:r>
              <a:rPr lang="en-US" sz="1303" b="1" dirty="0">
                <a:solidFill>
                  <a:schemeClr val="accent2"/>
                </a:solidFill>
                <a:latin typeface="Times New Roman" panose="02020603050405020304" pitchFamily="18" charset="0"/>
                <a:cs typeface="Times New Roman" panose="02020603050405020304" pitchFamily="18" charset="0"/>
              </a:rPr>
              <a:t> non </a:t>
            </a:r>
            <a:r>
              <a:rPr lang="en-US" sz="1303" b="1" dirty="0" err="1">
                <a:solidFill>
                  <a:schemeClr val="accent2"/>
                </a:solidFill>
                <a:latin typeface="Times New Roman" panose="02020603050405020304" pitchFamily="18" charset="0"/>
                <a:cs typeface="Times New Roman" panose="02020603050405020304" pitchFamily="18" charset="0"/>
              </a:rPr>
              <a:t>bên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người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tìm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xóa</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nhưng</a:t>
            </a:r>
            <a:r>
              <a:rPr lang="en-US" sz="1303" b="1" dirty="0">
                <a:solidFill>
                  <a:schemeClr val="accent2"/>
                </a:solidFill>
                <a:latin typeface="Times New Roman" panose="02020603050405020304" pitchFamily="18" charset="0"/>
                <a:cs typeface="Times New Roman" panose="02020603050405020304" pitchFamily="18" charset="0"/>
              </a:rPr>
              <a:t> lo </a:t>
            </a:r>
            <a:r>
              <a:rPr lang="en-US" sz="1303" b="1" dirty="0" err="1">
                <a:solidFill>
                  <a:schemeClr val="accent2"/>
                </a:solidFill>
                <a:latin typeface="Times New Roman" panose="02020603050405020304" pitchFamily="18" charset="0"/>
                <a:cs typeface="Times New Roman" panose="02020603050405020304" pitchFamily="18" charset="0"/>
              </a:rPr>
              <a:t>âu</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dài</a:t>
            </a:r>
            <a:r>
              <a:rPr lang="en-US" sz="1303" b="1" dirty="0">
                <a:solidFill>
                  <a:schemeClr val="accent2"/>
                </a:solidFill>
                <a:latin typeface="Times New Roman" panose="02020603050405020304" pitchFamily="18" charset="0"/>
                <a:cs typeface="Times New Roman" panose="02020603050405020304" pitchFamily="18" charset="0"/>
              </a:rPr>
              <a:t>.</a:t>
            </a:r>
          </a:p>
        </p:txBody>
      </p:sp>
      <p:sp>
        <p:nvSpPr>
          <p:cNvPr id="52" name="Right Arrow Callout 51"/>
          <p:cNvSpPr/>
          <p:nvPr/>
        </p:nvSpPr>
        <p:spPr>
          <a:xfrm>
            <a:off x="1056172" y="2912240"/>
            <a:ext cx="2903112" cy="350244"/>
          </a:xfrm>
          <a:prstGeom prst="rightArrowCallout">
            <a:avLst/>
          </a:prstGeom>
          <a:solidFill>
            <a:srgbClr val="0070C0"/>
          </a:solidFill>
          <a:ln>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3" b="1" dirty="0">
                <a:latin typeface="Times New Roman" panose="02020603050405020304" pitchFamily="18" charset="0"/>
                <a:cs typeface="Times New Roman" panose="02020603050405020304" pitchFamily="18" charset="0"/>
              </a:rPr>
              <a:t>NHÓM 3</a:t>
            </a:r>
          </a:p>
        </p:txBody>
      </p:sp>
      <p:sp>
        <p:nvSpPr>
          <p:cNvPr id="53" name="TextBox 52"/>
          <p:cNvSpPr txBox="1"/>
          <p:nvPr/>
        </p:nvSpPr>
        <p:spPr>
          <a:xfrm>
            <a:off x="4167745" y="2850270"/>
            <a:ext cx="7037490" cy="493340"/>
          </a:xfrm>
          <a:prstGeom prst="rect">
            <a:avLst/>
          </a:prstGeom>
          <a:noFill/>
        </p:spPr>
        <p:txBody>
          <a:bodyPr wrap="square" rtlCol="0">
            <a:spAutoFit/>
          </a:bodyPr>
          <a:lstStyle/>
          <a:p>
            <a:r>
              <a:rPr lang="en-US" sz="1303" b="1" dirty="0" err="1">
                <a:solidFill>
                  <a:schemeClr val="accent2"/>
                </a:solidFill>
                <a:latin typeface="Times New Roman" panose="02020603050405020304" pitchFamily="18" charset="0"/>
                <a:cs typeface="Times New Roman" panose="02020603050405020304" pitchFamily="18" charset="0"/>
              </a:rPr>
              <a:t>Vì</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có</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chúng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em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nên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mùa</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xuân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trong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mọi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nhà</a:t>
            </a:r>
            <a:r>
              <a:rPr lang="en-US" sz="1303" b="1" dirty="0">
                <a:solidFill>
                  <a:schemeClr val="accent2"/>
                </a:solidFill>
                <a:latin typeface="Times New Roman" panose="02020603050405020304" pitchFamily="18" charset="0"/>
                <a:cs typeface="Times New Roman" panose="02020603050405020304" pitchFamily="18" charset="0"/>
              </a:rPr>
              <a:t>.</a:t>
            </a:r>
          </a:p>
          <a:p>
            <a:r>
              <a:rPr lang="en-US" sz="1303" b="1" dirty="0" err="1">
                <a:solidFill>
                  <a:schemeClr val="accent2"/>
                </a:solidFill>
                <a:latin typeface="Times New Roman" panose="02020603050405020304" pitchFamily="18" charset="0"/>
                <a:cs typeface="Times New Roman" panose="02020603050405020304" pitchFamily="18" charset="0"/>
              </a:rPr>
              <a:t>Vì</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có</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chúng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em</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nên</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đời</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sống</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như</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trẻ</a:t>
            </a:r>
            <a:r>
              <a:rPr lang="en-US" sz="1303" b="1" dirty="0">
                <a:solidFill>
                  <a:schemeClr val="accent2"/>
                </a:solidFill>
                <a:latin typeface="Times New Roman" panose="02020603050405020304" pitchFamily="18" charset="0"/>
                <a:cs typeface="Times New Roman" panose="02020603050405020304" pitchFamily="18" charset="0"/>
              </a:rPr>
              <a:t> </a:t>
            </a:r>
            <a:r>
              <a:rPr lang="en-US" sz="1303" b="1" dirty="0" err="1">
                <a:solidFill>
                  <a:schemeClr val="accent2"/>
                </a:solidFill>
                <a:latin typeface="Times New Roman" panose="02020603050405020304" pitchFamily="18" charset="0"/>
                <a:cs typeface="Times New Roman" panose="02020603050405020304" pitchFamily="18" charset="0"/>
              </a:rPr>
              <a:t>ra.</a:t>
            </a:r>
            <a:endParaRPr lang="en-US" sz="1303"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3768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1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
                                        <p:tgtEl>
                                          <p:spTgt spid="30"/>
                                        </p:tgtEl>
                                      </p:cBhvr>
                                    </p:animEffect>
                                    <p:anim calcmode="lin" valueType="num">
                                      <p:cBhvr>
                                        <p:cTn id="11" dur="10" fill="hold"/>
                                        <p:tgtEl>
                                          <p:spTgt spid="30"/>
                                        </p:tgtEl>
                                        <p:attrNameLst>
                                          <p:attrName>ppt_x</p:attrName>
                                        </p:attrNameLst>
                                      </p:cBhvr>
                                      <p:tavLst>
                                        <p:tav tm="0">
                                          <p:val>
                                            <p:strVal val="#ppt_x"/>
                                          </p:val>
                                        </p:tav>
                                        <p:tav tm="100000">
                                          <p:val>
                                            <p:strVal val="#ppt_x"/>
                                          </p:val>
                                        </p:tav>
                                      </p:tavLst>
                                    </p:anim>
                                    <p:anim calcmode="lin" valueType="num">
                                      <p:cBhvr>
                                        <p:cTn id="12" dur="10" fill="hold"/>
                                        <p:tgtEl>
                                          <p:spTgt spid="3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1" presetClass="mediacall" presetSubtype="0" fill="hold" nodeType="withEffect">
                                  <p:stCondLst>
                                    <p:cond delay="3000"/>
                                  </p:stCondLst>
                                  <p:childTnLst>
                                    <p:cmd type="call" cmd="playFrom(0.0)">
                                      <p:cBhvr>
                                        <p:cTn id="19" dur="99959" fill="hold"/>
                                        <p:tgtEl>
                                          <p:spTgt spid="21"/>
                                        </p:tgtEl>
                                      </p:cBhvr>
                                    </p:cmd>
                                  </p:childTnLst>
                                </p:cTn>
                              </p:par>
                              <p:par>
                                <p:cTn id="20" presetID="22" presetClass="entr" presetSubtype="8" fill="hold" grpId="0" nodeType="withEffect">
                                  <p:stCondLst>
                                    <p:cond delay="3310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1" presetClass="emph" presetSubtype="0" repeatCount="10000" fill="hold" grpId="2" nodeType="withEffect">
                                  <p:stCondLst>
                                    <p:cond delay="33100"/>
                                  </p:stCondLst>
                                  <p:childTnLst>
                                    <p:animClr clrSpc="hsl" dir="cw">
                                      <p:cBhvr override="childStyle">
                                        <p:cTn id="24" dur="1000" fill="hold"/>
                                        <p:tgtEl>
                                          <p:spTgt spid="23"/>
                                        </p:tgtEl>
                                        <p:attrNameLst>
                                          <p:attrName>style.color</p:attrName>
                                        </p:attrNameLst>
                                      </p:cBhvr>
                                      <p:by>
                                        <p:hsl h="7200000" s="0" l="0"/>
                                      </p:by>
                                    </p:animClr>
                                    <p:animClr clrSpc="hsl" dir="cw">
                                      <p:cBhvr>
                                        <p:cTn id="25" dur="1000" fill="hold"/>
                                        <p:tgtEl>
                                          <p:spTgt spid="23"/>
                                        </p:tgtEl>
                                        <p:attrNameLst>
                                          <p:attrName>fillcolor</p:attrName>
                                        </p:attrNameLst>
                                      </p:cBhvr>
                                      <p:by>
                                        <p:hsl h="7200000" s="0" l="0"/>
                                      </p:by>
                                    </p:animClr>
                                    <p:animClr clrSpc="hsl" dir="cw">
                                      <p:cBhvr>
                                        <p:cTn id="26" dur="1000" fill="hold"/>
                                        <p:tgtEl>
                                          <p:spTgt spid="23"/>
                                        </p:tgtEl>
                                        <p:attrNameLst>
                                          <p:attrName>stroke.color</p:attrName>
                                        </p:attrNameLst>
                                      </p:cBhvr>
                                      <p:by>
                                        <p:hsl h="7200000" s="0" l="0"/>
                                      </p:by>
                                    </p:animClr>
                                    <p:set>
                                      <p:cBhvr>
                                        <p:cTn id="27" dur="1000" fill="hold"/>
                                        <p:tgtEl>
                                          <p:spTgt spid="23"/>
                                        </p:tgtEl>
                                        <p:attrNameLst>
                                          <p:attrName>fill.type</p:attrName>
                                        </p:attrNameLst>
                                      </p:cBhvr>
                                      <p:to>
                                        <p:strVal val="solid"/>
                                      </p:to>
                                    </p:set>
                                  </p:childTnLst>
                                </p:cTn>
                              </p:par>
                              <p:par>
                                <p:cTn id="28" presetID="10" presetClass="entr" presetSubtype="0" fill="hold" grpId="0" nodeType="withEffect">
                                  <p:stCondLst>
                                    <p:cond delay="3375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33750"/>
                                  </p:stCondLst>
                                  <p:iterate type="lt">
                                    <p:tmPct val="0"/>
                                  </p:iterate>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fade">
                                      <p:cBhvr>
                                        <p:cTn id="33" dur="500"/>
                                        <p:tgtEl>
                                          <p:spTgt spid="27">
                                            <p:txEl>
                                              <p:pRg st="0" end="0"/>
                                            </p:txEl>
                                          </p:spTgt>
                                        </p:tgtEl>
                                      </p:cBhvr>
                                    </p:animEffect>
                                  </p:childTnLst>
                                </p:cTn>
                              </p:par>
                              <p:par>
                                <p:cTn id="34" presetID="10" presetClass="entr" presetSubtype="0" fill="hold" nodeType="withEffect">
                                  <p:stCondLst>
                                    <p:cond delay="33750"/>
                                  </p:stCondLst>
                                  <p:iterate type="lt">
                                    <p:tmPct val="0"/>
                                  </p:iterate>
                                  <p:childTnLst>
                                    <p:set>
                                      <p:cBhvr>
                                        <p:cTn id="35" dur="1" fill="hold">
                                          <p:stCondLst>
                                            <p:cond delay="0"/>
                                          </p:stCondLst>
                                        </p:cTn>
                                        <p:tgtEl>
                                          <p:spTgt spid="27">
                                            <p:txEl>
                                              <p:pRg st="1" end="1"/>
                                            </p:txEl>
                                          </p:spTgt>
                                        </p:tgtEl>
                                        <p:attrNameLst>
                                          <p:attrName>style.visibility</p:attrName>
                                        </p:attrNameLst>
                                      </p:cBhvr>
                                      <p:to>
                                        <p:strVal val="visible"/>
                                      </p:to>
                                    </p:set>
                                    <p:animEffect transition="in" filter="fade">
                                      <p:cBhvr>
                                        <p:cTn id="36" dur="500"/>
                                        <p:tgtEl>
                                          <p:spTgt spid="27">
                                            <p:txEl>
                                              <p:pRg st="1" end="1"/>
                                            </p:txEl>
                                          </p:spTgt>
                                        </p:tgtEl>
                                      </p:cBhvr>
                                    </p:animEffect>
                                  </p:childTnLst>
                                </p:cTn>
                              </p:par>
                              <p:par>
                                <p:cTn id="37" presetID="16" presetClass="emph" presetSubtype="0" fill="hold" grpId="1" nodeType="withEffect">
                                  <p:stCondLst>
                                    <p:cond delay="34750"/>
                                  </p:stCondLst>
                                  <p:iterate type="lt">
                                    <p:tmPct val="4000"/>
                                  </p:iterate>
                                  <p:childTnLst>
                                    <p:set>
                                      <p:cBhvr override="childStyle">
                                        <p:cTn id="38" dur="2600" fill="hold"/>
                                        <p:tgtEl>
                                          <p:spTgt spid="27">
                                            <p:txEl>
                                              <p:pRg st="0" end="0"/>
                                            </p:txEl>
                                          </p:spTgt>
                                        </p:tgtEl>
                                        <p:attrNameLst>
                                          <p:attrName>style.color</p:attrName>
                                        </p:attrNameLst>
                                      </p:cBhvr>
                                      <p:to>
                                        <p:clrVal>
                                          <a:srgbClr val="FF0000"/>
                                        </p:clrVal>
                                      </p:to>
                                    </p:set>
                                    <p:set>
                                      <p:cBhvr>
                                        <p:cTn id="39" dur="2600" fill="hold"/>
                                        <p:tgtEl>
                                          <p:spTgt spid="27">
                                            <p:txEl>
                                              <p:pRg st="0" end="0"/>
                                            </p:txEl>
                                          </p:spTgt>
                                        </p:tgtEl>
                                        <p:attrNameLst>
                                          <p:attrName>fillcolor</p:attrName>
                                        </p:attrNameLst>
                                      </p:cBhvr>
                                      <p:to>
                                        <p:clrVal>
                                          <a:srgbClr val="FF0000"/>
                                        </p:clrVal>
                                      </p:to>
                                    </p:set>
                                    <p:set>
                                      <p:cBhvr>
                                        <p:cTn id="40" dur="2600" fill="hold"/>
                                        <p:tgtEl>
                                          <p:spTgt spid="27">
                                            <p:txEl>
                                              <p:pRg st="0" end="0"/>
                                            </p:txEl>
                                          </p:spTgt>
                                        </p:tgtEl>
                                        <p:attrNameLst>
                                          <p:attrName>fill.type</p:attrName>
                                        </p:attrNameLst>
                                      </p:cBhvr>
                                      <p:to>
                                        <p:strVal val="solid"/>
                                      </p:to>
                                    </p:set>
                                  </p:childTnLst>
                                </p:cTn>
                              </p:par>
                              <p:par>
                                <p:cTn id="41" presetID="16" presetClass="emph" presetSubtype="0" fill="hold" grpId="1" nodeType="withEffect">
                                  <p:stCondLst>
                                    <p:cond delay="34750"/>
                                  </p:stCondLst>
                                  <p:iterate type="lt">
                                    <p:tmPct val="4000"/>
                                  </p:iterate>
                                  <p:childTnLst>
                                    <p:set>
                                      <p:cBhvr override="childStyle">
                                        <p:cTn id="42" dur="2600" fill="hold"/>
                                        <p:tgtEl>
                                          <p:spTgt spid="27">
                                            <p:txEl>
                                              <p:pRg st="1" end="1"/>
                                            </p:txEl>
                                          </p:spTgt>
                                        </p:tgtEl>
                                        <p:attrNameLst>
                                          <p:attrName>style.color</p:attrName>
                                        </p:attrNameLst>
                                      </p:cBhvr>
                                      <p:to>
                                        <p:clrVal>
                                          <a:srgbClr val="FF0000"/>
                                        </p:clrVal>
                                      </p:to>
                                    </p:set>
                                    <p:set>
                                      <p:cBhvr>
                                        <p:cTn id="43" dur="2600" fill="hold"/>
                                        <p:tgtEl>
                                          <p:spTgt spid="27">
                                            <p:txEl>
                                              <p:pRg st="1" end="1"/>
                                            </p:txEl>
                                          </p:spTgt>
                                        </p:tgtEl>
                                        <p:attrNameLst>
                                          <p:attrName>fillcolor</p:attrName>
                                        </p:attrNameLst>
                                      </p:cBhvr>
                                      <p:to>
                                        <p:clrVal>
                                          <a:srgbClr val="FF0000"/>
                                        </p:clrVal>
                                      </p:to>
                                    </p:set>
                                    <p:set>
                                      <p:cBhvr>
                                        <p:cTn id="44" dur="2600" fill="hold"/>
                                        <p:tgtEl>
                                          <p:spTgt spid="27">
                                            <p:txEl>
                                              <p:pRg st="1" end="1"/>
                                            </p:txEl>
                                          </p:spTgt>
                                        </p:tgtEl>
                                        <p:attrNameLst>
                                          <p:attrName>fill.type</p:attrName>
                                        </p:attrNameLst>
                                      </p:cBhvr>
                                      <p:to>
                                        <p:strVal val="solid"/>
                                      </p:to>
                                    </p:set>
                                  </p:childTnLst>
                                </p:cTn>
                              </p:par>
                              <p:par>
                                <p:cTn id="45" presetID="6" presetClass="exit" presetSubtype="32" fill="hold" grpId="1" nodeType="withEffect">
                                  <p:stCondLst>
                                    <p:cond delay="41800"/>
                                  </p:stCondLst>
                                  <p:childTnLst>
                                    <p:animEffect transition="out" filter="circle(out)">
                                      <p:cBhvr>
                                        <p:cTn id="46" dur="1000"/>
                                        <p:tgtEl>
                                          <p:spTgt spid="23"/>
                                        </p:tgtEl>
                                      </p:cBhvr>
                                    </p:animEffect>
                                    <p:set>
                                      <p:cBhvr>
                                        <p:cTn id="47" dur="1" fill="hold">
                                          <p:stCondLst>
                                            <p:cond delay="999"/>
                                          </p:stCondLst>
                                        </p:cTn>
                                        <p:tgtEl>
                                          <p:spTgt spid="23"/>
                                        </p:tgtEl>
                                        <p:attrNameLst>
                                          <p:attrName>style.visibility</p:attrName>
                                        </p:attrNameLst>
                                      </p:cBhvr>
                                      <p:to>
                                        <p:strVal val="hidden"/>
                                      </p:to>
                                    </p:set>
                                  </p:childTnLst>
                                </p:cTn>
                              </p:par>
                              <p:par>
                                <p:cTn id="48" presetID="6" presetClass="exit" presetSubtype="32" fill="hold" grpId="2" nodeType="withEffect">
                                  <p:stCondLst>
                                    <p:cond delay="41800"/>
                                  </p:stCondLst>
                                  <p:iterate type="lt">
                                    <p:tmPct val="0"/>
                                  </p:iterate>
                                  <p:childTnLst>
                                    <p:animEffect transition="out" filter="circle(out)">
                                      <p:cBhvr>
                                        <p:cTn id="49" dur="1000"/>
                                        <p:tgtEl>
                                          <p:spTgt spid="27">
                                            <p:txEl>
                                              <p:pRg st="0" end="0"/>
                                            </p:txEl>
                                          </p:spTgt>
                                        </p:tgtEl>
                                      </p:cBhvr>
                                    </p:animEffect>
                                    <p:set>
                                      <p:cBhvr>
                                        <p:cTn id="50" dur="1" fill="hold">
                                          <p:stCondLst>
                                            <p:cond delay="999"/>
                                          </p:stCondLst>
                                        </p:cTn>
                                        <p:tgtEl>
                                          <p:spTgt spid="27">
                                            <p:txEl>
                                              <p:pRg st="0" end="0"/>
                                            </p:txEl>
                                          </p:spTgt>
                                        </p:tgtEl>
                                        <p:attrNameLst>
                                          <p:attrName>style.visibility</p:attrName>
                                        </p:attrNameLst>
                                      </p:cBhvr>
                                      <p:to>
                                        <p:strVal val="hidden"/>
                                      </p:to>
                                    </p:set>
                                  </p:childTnLst>
                                </p:cTn>
                              </p:par>
                              <p:par>
                                <p:cTn id="51" presetID="6" presetClass="exit" presetSubtype="32" fill="hold" grpId="2" nodeType="withEffect">
                                  <p:stCondLst>
                                    <p:cond delay="41800"/>
                                  </p:stCondLst>
                                  <p:iterate type="lt">
                                    <p:tmPct val="0"/>
                                  </p:iterate>
                                  <p:childTnLst>
                                    <p:animEffect transition="out" filter="circle(out)">
                                      <p:cBhvr>
                                        <p:cTn id="52" dur="1000"/>
                                        <p:tgtEl>
                                          <p:spTgt spid="27">
                                            <p:txEl>
                                              <p:pRg st="1" end="1"/>
                                            </p:txEl>
                                          </p:spTgt>
                                        </p:tgtEl>
                                      </p:cBhvr>
                                    </p:animEffect>
                                    <p:set>
                                      <p:cBhvr>
                                        <p:cTn id="53" dur="1" fill="hold">
                                          <p:stCondLst>
                                            <p:cond delay="999"/>
                                          </p:stCondLst>
                                        </p:cTn>
                                        <p:tgtEl>
                                          <p:spTgt spid="27">
                                            <p:txEl>
                                              <p:pRg st="1" end="1"/>
                                            </p:txEl>
                                          </p:spTgt>
                                        </p:tgtEl>
                                        <p:attrNameLst>
                                          <p:attrName>style.visibility</p:attrName>
                                        </p:attrNameLst>
                                      </p:cBhvr>
                                      <p:to>
                                        <p:strVal val="hidden"/>
                                      </p:to>
                                    </p:set>
                                  </p:childTnLst>
                                </p:cTn>
                              </p:par>
                              <p:par>
                                <p:cTn id="54" presetID="22" presetClass="entr" presetSubtype="8" fill="hold" grpId="0" nodeType="withEffect">
                                  <p:stCondLst>
                                    <p:cond delay="4090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par>
                                <p:cTn id="57" presetID="25" presetClass="emph" presetSubtype="0" repeatCount="10000" fill="hold" grpId="1" nodeType="withEffect">
                                  <p:stCondLst>
                                    <p:cond delay="40900"/>
                                  </p:stCondLst>
                                  <p:childTnLst>
                                    <p:animClr clrSpc="hsl" dir="cw">
                                      <p:cBhvr override="childStyle">
                                        <p:cTn id="58" dur="1000" fill="hold"/>
                                        <p:tgtEl>
                                          <p:spTgt spid="24"/>
                                        </p:tgtEl>
                                        <p:attrNameLst>
                                          <p:attrName>style.color</p:attrName>
                                        </p:attrNameLst>
                                      </p:cBhvr>
                                      <p:by>
                                        <p:hsl h="0" s="-70588" l="0"/>
                                      </p:by>
                                    </p:animClr>
                                    <p:animClr clrSpc="hsl" dir="cw">
                                      <p:cBhvr>
                                        <p:cTn id="59" dur="1000" fill="hold"/>
                                        <p:tgtEl>
                                          <p:spTgt spid="24"/>
                                        </p:tgtEl>
                                        <p:attrNameLst>
                                          <p:attrName>fillcolor</p:attrName>
                                        </p:attrNameLst>
                                      </p:cBhvr>
                                      <p:by>
                                        <p:hsl h="0" s="-70588" l="0"/>
                                      </p:by>
                                    </p:animClr>
                                    <p:animClr clrSpc="hsl" dir="cw">
                                      <p:cBhvr>
                                        <p:cTn id="60" dur="1000" fill="hold"/>
                                        <p:tgtEl>
                                          <p:spTgt spid="24"/>
                                        </p:tgtEl>
                                        <p:attrNameLst>
                                          <p:attrName>stroke.color</p:attrName>
                                        </p:attrNameLst>
                                      </p:cBhvr>
                                      <p:by>
                                        <p:hsl h="0" s="-70588" l="0"/>
                                      </p:by>
                                    </p:animClr>
                                    <p:set>
                                      <p:cBhvr>
                                        <p:cTn id="61" dur="1000" fill="hold"/>
                                        <p:tgtEl>
                                          <p:spTgt spid="24"/>
                                        </p:tgtEl>
                                        <p:attrNameLst>
                                          <p:attrName>fill.type</p:attrName>
                                        </p:attrNameLst>
                                      </p:cBhvr>
                                      <p:to>
                                        <p:strVal val="solid"/>
                                      </p:to>
                                    </p:set>
                                  </p:childTnLst>
                                </p:cTn>
                              </p:par>
                              <p:par>
                                <p:cTn id="62" presetID="10" presetClass="entr" presetSubtype="0" fill="hold" grpId="0" nodeType="withEffect">
                                  <p:stCondLst>
                                    <p:cond delay="40900"/>
                                  </p:stCondLst>
                                  <p:iterate type="lt">
                                    <p:tmPct val="0"/>
                                  </p:iterate>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6" presetClass="emph" presetSubtype="0" fill="hold" grpId="1" nodeType="withEffect">
                                  <p:stCondLst>
                                    <p:cond delay="41800"/>
                                  </p:stCondLst>
                                  <p:iterate type="lt">
                                    <p:tmPct val="2159"/>
                                  </p:iterate>
                                  <p:childTnLst>
                                    <p:set>
                                      <p:cBhvr override="childStyle">
                                        <p:cTn id="66" dur="4250" fill="hold"/>
                                        <p:tgtEl>
                                          <p:spTgt spid="45"/>
                                        </p:tgtEl>
                                        <p:attrNameLst>
                                          <p:attrName>style.color</p:attrName>
                                        </p:attrNameLst>
                                      </p:cBhvr>
                                      <p:to>
                                        <p:clrVal>
                                          <a:srgbClr val="FF00FF"/>
                                        </p:clrVal>
                                      </p:to>
                                    </p:set>
                                    <p:set>
                                      <p:cBhvr>
                                        <p:cTn id="67" dur="4250" fill="hold"/>
                                        <p:tgtEl>
                                          <p:spTgt spid="45"/>
                                        </p:tgtEl>
                                        <p:attrNameLst>
                                          <p:attrName>fillcolor</p:attrName>
                                        </p:attrNameLst>
                                      </p:cBhvr>
                                      <p:to>
                                        <p:clrVal>
                                          <a:srgbClr val="FF00FF"/>
                                        </p:clrVal>
                                      </p:to>
                                    </p:set>
                                    <p:set>
                                      <p:cBhvr>
                                        <p:cTn id="68" dur="4250" fill="hold"/>
                                        <p:tgtEl>
                                          <p:spTgt spid="45"/>
                                        </p:tgtEl>
                                        <p:attrNameLst>
                                          <p:attrName>fill.type</p:attrName>
                                        </p:attrNameLst>
                                      </p:cBhvr>
                                      <p:to>
                                        <p:strVal val="solid"/>
                                      </p:to>
                                    </p:set>
                                  </p:childTnLst>
                                </p:cTn>
                              </p:par>
                              <p:par>
                                <p:cTn id="69" presetID="6" presetClass="exit" presetSubtype="32" fill="hold" grpId="2" nodeType="withEffect">
                                  <p:stCondLst>
                                    <p:cond delay="48700"/>
                                  </p:stCondLst>
                                  <p:childTnLst>
                                    <p:animEffect transition="out" filter="circle(out)">
                                      <p:cBhvr>
                                        <p:cTn id="70" dur="1000"/>
                                        <p:tgtEl>
                                          <p:spTgt spid="24"/>
                                        </p:tgtEl>
                                      </p:cBhvr>
                                    </p:animEffect>
                                    <p:set>
                                      <p:cBhvr>
                                        <p:cTn id="71" dur="1" fill="hold">
                                          <p:stCondLst>
                                            <p:cond delay="999"/>
                                          </p:stCondLst>
                                        </p:cTn>
                                        <p:tgtEl>
                                          <p:spTgt spid="24"/>
                                        </p:tgtEl>
                                        <p:attrNameLst>
                                          <p:attrName>style.visibility</p:attrName>
                                        </p:attrNameLst>
                                      </p:cBhvr>
                                      <p:to>
                                        <p:strVal val="hidden"/>
                                      </p:to>
                                    </p:set>
                                  </p:childTnLst>
                                </p:cTn>
                              </p:par>
                              <p:par>
                                <p:cTn id="72" presetID="6" presetClass="exit" presetSubtype="32" fill="hold" grpId="2" nodeType="withEffect">
                                  <p:stCondLst>
                                    <p:cond delay="48800"/>
                                  </p:stCondLst>
                                  <p:iterate type="lt">
                                    <p:tmPct val="0"/>
                                  </p:iterate>
                                  <p:childTnLst>
                                    <p:animEffect transition="out" filter="circle(out)">
                                      <p:cBhvr>
                                        <p:cTn id="73" dur="1000"/>
                                        <p:tgtEl>
                                          <p:spTgt spid="45"/>
                                        </p:tgtEl>
                                      </p:cBhvr>
                                    </p:animEffect>
                                    <p:set>
                                      <p:cBhvr>
                                        <p:cTn id="74" dur="1" fill="hold">
                                          <p:stCondLst>
                                            <p:cond delay="999"/>
                                          </p:stCondLst>
                                        </p:cTn>
                                        <p:tgtEl>
                                          <p:spTgt spid="45"/>
                                        </p:tgtEl>
                                        <p:attrNameLst>
                                          <p:attrName>style.visibility</p:attrName>
                                        </p:attrNameLst>
                                      </p:cBhvr>
                                      <p:to>
                                        <p:strVal val="hidden"/>
                                      </p:to>
                                    </p:set>
                                  </p:childTnLst>
                                </p:cTn>
                              </p:par>
                              <p:par>
                                <p:cTn id="75" presetID="22" presetClass="entr" presetSubtype="8" fill="hold" grpId="0" nodeType="withEffect">
                                  <p:stCondLst>
                                    <p:cond delay="4770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1500"/>
                                        <p:tgtEl>
                                          <p:spTgt spid="25"/>
                                        </p:tgtEl>
                                      </p:cBhvr>
                                    </p:animEffect>
                                  </p:childTnLst>
                                </p:cTn>
                              </p:par>
                              <p:par>
                                <p:cTn id="78" presetID="21" presetClass="emph" presetSubtype="0" repeatCount="10000" fill="hold" grpId="1" nodeType="withEffect">
                                  <p:stCondLst>
                                    <p:cond delay="49000"/>
                                  </p:stCondLst>
                                  <p:childTnLst>
                                    <p:animClr clrSpc="hsl" dir="cw">
                                      <p:cBhvr override="childStyle">
                                        <p:cTn id="79" dur="1000" fill="hold"/>
                                        <p:tgtEl>
                                          <p:spTgt spid="25"/>
                                        </p:tgtEl>
                                        <p:attrNameLst>
                                          <p:attrName>style.color</p:attrName>
                                        </p:attrNameLst>
                                      </p:cBhvr>
                                      <p:by>
                                        <p:hsl h="7200000" s="0" l="0"/>
                                      </p:by>
                                    </p:animClr>
                                    <p:animClr clrSpc="hsl" dir="cw">
                                      <p:cBhvr>
                                        <p:cTn id="80" dur="1000" fill="hold"/>
                                        <p:tgtEl>
                                          <p:spTgt spid="25"/>
                                        </p:tgtEl>
                                        <p:attrNameLst>
                                          <p:attrName>fillcolor</p:attrName>
                                        </p:attrNameLst>
                                      </p:cBhvr>
                                      <p:by>
                                        <p:hsl h="7200000" s="0" l="0"/>
                                      </p:by>
                                    </p:animClr>
                                    <p:animClr clrSpc="hsl" dir="cw">
                                      <p:cBhvr>
                                        <p:cTn id="81" dur="1000" fill="hold"/>
                                        <p:tgtEl>
                                          <p:spTgt spid="25"/>
                                        </p:tgtEl>
                                        <p:attrNameLst>
                                          <p:attrName>stroke.color</p:attrName>
                                        </p:attrNameLst>
                                      </p:cBhvr>
                                      <p:by>
                                        <p:hsl h="7200000" s="0" l="0"/>
                                      </p:by>
                                    </p:animClr>
                                    <p:set>
                                      <p:cBhvr>
                                        <p:cTn id="82" dur="1000" fill="hold"/>
                                        <p:tgtEl>
                                          <p:spTgt spid="25"/>
                                        </p:tgtEl>
                                        <p:attrNameLst>
                                          <p:attrName>fill.type</p:attrName>
                                        </p:attrNameLst>
                                      </p:cBhvr>
                                      <p:to>
                                        <p:strVal val="solid"/>
                                      </p:to>
                                    </p:set>
                                  </p:childTnLst>
                                </p:cTn>
                              </p:par>
                              <p:par>
                                <p:cTn id="83" presetID="10" presetClass="entr" presetSubtype="0" fill="hold" grpId="0" nodeType="withEffect">
                                  <p:stCondLst>
                                    <p:cond delay="48000"/>
                                  </p:stCondLst>
                                  <p:iterate type="lt">
                                    <p:tmPct val="0"/>
                                  </p:iterate>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6" presetClass="emph" presetSubtype="0" fill="hold" grpId="1" nodeType="withEffect">
                                  <p:stCondLst>
                                    <p:cond delay="49000"/>
                                  </p:stCondLst>
                                  <p:iterate type="lt">
                                    <p:tmPct val="3311"/>
                                  </p:iterate>
                                  <p:childTnLst>
                                    <p:set>
                                      <p:cBhvr override="childStyle">
                                        <p:cTn id="87" dur="3800" fill="hold"/>
                                        <p:tgtEl>
                                          <p:spTgt spid="46"/>
                                        </p:tgtEl>
                                        <p:attrNameLst>
                                          <p:attrName>style.color</p:attrName>
                                        </p:attrNameLst>
                                      </p:cBhvr>
                                      <p:to>
                                        <p:clrVal>
                                          <a:srgbClr val="FF0000"/>
                                        </p:clrVal>
                                      </p:to>
                                    </p:set>
                                    <p:set>
                                      <p:cBhvr>
                                        <p:cTn id="88" dur="3800" fill="hold"/>
                                        <p:tgtEl>
                                          <p:spTgt spid="46"/>
                                        </p:tgtEl>
                                        <p:attrNameLst>
                                          <p:attrName>fillcolor</p:attrName>
                                        </p:attrNameLst>
                                      </p:cBhvr>
                                      <p:to>
                                        <p:clrVal>
                                          <a:srgbClr val="FF0000"/>
                                        </p:clrVal>
                                      </p:to>
                                    </p:set>
                                    <p:set>
                                      <p:cBhvr>
                                        <p:cTn id="89" dur="3800" fill="hold"/>
                                        <p:tgtEl>
                                          <p:spTgt spid="46"/>
                                        </p:tgtEl>
                                        <p:attrNameLst>
                                          <p:attrName>fill.type</p:attrName>
                                        </p:attrNameLst>
                                      </p:cBhvr>
                                      <p:to>
                                        <p:strVal val="solid"/>
                                      </p:to>
                                    </p:set>
                                  </p:childTnLst>
                                </p:cTn>
                              </p:par>
                              <p:par>
                                <p:cTn id="90" presetID="6" presetClass="exit" presetSubtype="32" fill="hold" grpId="2" nodeType="withEffect">
                                  <p:stCondLst>
                                    <p:cond delay="59700"/>
                                  </p:stCondLst>
                                  <p:childTnLst>
                                    <p:animEffect transition="out" filter="circle(out)">
                                      <p:cBhvr>
                                        <p:cTn id="91" dur="1000"/>
                                        <p:tgtEl>
                                          <p:spTgt spid="25"/>
                                        </p:tgtEl>
                                      </p:cBhvr>
                                    </p:animEffect>
                                    <p:set>
                                      <p:cBhvr>
                                        <p:cTn id="92" dur="1" fill="hold">
                                          <p:stCondLst>
                                            <p:cond delay="999"/>
                                          </p:stCondLst>
                                        </p:cTn>
                                        <p:tgtEl>
                                          <p:spTgt spid="25"/>
                                        </p:tgtEl>
                                        <p:attrNameLst>
                                          <p:attrName>style.visibility</p:attrName>
                                        </p:attrNameLst>
                                      </p:cBhvr>
                                      <p:to>
                                        <p:strVal val="hidden"/>
                                      </p:to>
                                    </p:set>
                                  </p:childTnLst>
                                </p:cTn>
                              </p:par>
                              <p:par>
                                <p:cTn id="93" presetID="6" presetClass="exit" presetSubtype="32" fill="hold" grpId="2" nodeType="withEffect">
                                  <p:stCondLst>
                                    <p:cond delay="59700"/>
                                  </p:stCondLst>
                                  <p:iterate type="lt">
                                    <p:tmPct val="0"/>
                                  </p:iterate>
                                  <p:childTnLst>
                                    <p:animEffect transition="out" filter="circle(out)">
                                      <p:cBhvr>
                                        <p:cTn id="94" dur="1000"/>
                                        <p:tgtEl>
                                          <p:spTgt spid="46"/>
                                        </p:tgtEl>
                                      </p:cBhvr>
                                    </p:animEffect>
                                    <p:set>
                                      <p:cBhvr>
                                        <p:cTn id="95" dur="1" fill="hold">
                                          <p:stCondLst>
                                            <p:cond delay="999"/>
                                          </p:stCondLst>
                                        </p:cTn>
                                        <p:tgtEl>
                                          <p:spTgt spid="46"/>
                                        </p:tgtEl>
                                        <p:attrNameLst>
                                          <p:attrName>style.visibility</p:attrName>
                                        </p:attrNameLst>
                                      </p:cBhvr>
                                      <p:to>
                                        <p:strVal val="hidden"/>
                                      </p:to>
                                    </p:set>
                                  </p:childTnLst>
                                </p:cTn>
                              </p:par>
                              <p:par>
                                <p:cTn id="96" presetID="22" presetClass="entr" presetSubtype="8" fill="hold" grpId="0" nodeType="withEffect">
                                  <p:stCondLst>
                                    <p:cond delay="59900"/>
                                  </p:stCondLst>
                                  <p:childTnLst>
                                    <p:set>
                                      <p:cBhvr>
                                        <p:cTn id="97" dur="1" fill="hold">
                                          <p:stCondLst>
                                            <p:cond delay="0"/>
                                          </p:stCondLst>
                                        </p:cTn>
                                        <p:tgtEl>
                                          <p:spTgt spid="48"/>
                                        </p:tgtEl>
                                        <p:attrNameLst>
                                          <p:attrName>style.visibility</p:attrName>
                                        </p:attrNameLst>
                                      </p:cBhvr>
                                      <p:to>
                                        <p:strVal val="visible"/>
                                      </p:to>
                                    </p:set>
                                    <p:animEffect transition="in" filter="wipe(left)">
                                      <p:cBhvr>
                                        <p:cTn id="98" dur="500"/>
                                        <p:tgtEl>
                                          <p:spTgt spid="48"/>
                                        </p:tgtEl>
                                      </p:cBhvr>
                                    </p:animEffect>
                                  </p:childTnLst>
                                </p:cTn>
                              </p:par>
                              <p:par>
                                <p:cTn id="99" presetID="21" presetClass="emph" presetSubtype="0" repeatCount="10000" fill="hold" grpId="2" nodeType="withEffect">
                                  <p:stCondLst>
                                    <p:cond delay="61700"/>
                                  </p:stCondLst>
                                  <p:childTnLst>
                                    <p:animClr clrSpc="hsl" dir="cw">
                                      <p:cBhvr override="childStyle">
                                        <p:cTn id="100" dur="1000" fill="hold"/>
                                        <p:tgtEl>
                                          <p:spTgt spid="48"/>
                                        </p:tgtEl>
                                        <p:attrNameLst>
                                          <p:attrName>style.color</p:attrName>
                                        </p:attrNameLst>
                                      </p:cBhvr>
                                      <p:by>
                                        <p:hsl h="7200000" s="0" l="0"/>
                                      </p:by>
                                    </p:animClr>
                                    <p:animClr clrSpc="hsl" dir="cw">
                                      <p:cBhvr>
                                        <p:cTn id="101" dur="1000" fill="hold"/>
                                        <p:tgtEl>
                                          <p:spTgt spid="48"/>
                                        </p:tgtEl>
                                        <p:attrNameLst>
                                          <p:attrName>fillcolor</p:attrName>
                                        </p:attrNameLst>
                                      </p:cBhvr>
                                      <p:by>
                                        <p:hsl h="7200000" s="0" l="0"/>
                                      </p:by>
                                    </p:animClr>
                                    <p:animClr clrSpc="hsl" dir="cw">
                                      <p:cBhvr>
                                        <p:cTn id="102" dur="1000" fill="hold"/>
                                        <p:tgtEl>
                                          <p:spTgt spid="48"/>
                                        </p:tgtEl>
                                        <p:attrNameLst>
                                          <p:attrName>stroke.color</p:attrName>
                                        </p:attrNameLst>
                                      </p:cBhvr>
                                      <p:by>
                                        <p:hsl h="7200000" s="0" l="0"/>
                                      </p:by>
                                    </p:animClr>
                                    <p:set>
                                      <p:cBhvr>
                                        <p:cTn id="103" dur="1000" fill="hold"/>
                                        <p:tgtEl>
                                          <p:spTgt spid="48"/>
                                        </p:tgtEl>
                                        <p:attrNameLst>
                                          <p:attrName>fill.type</p:attrName>
                                        </p:attrNameLst>
                                      </p:cBhvr>
                                      <p:to>
                                        <p:strVal val="solid"/>
                                      </p:to>
                                    </p:set>
                                  </p:childTnLst>
                                </p:cTn>
                              </p:par>
                              <p:par>
                                <p:cTn id="104" presetID="10" presetClass="entr" presetSubtype="0" fill="hold" grpId="0" nodeType="withEffect">
                                  <p:stCondLst>
                                    <p:cond delay="6080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par>
                                <p:cTn id="107" presetID="10" presetClass="entr" presetSubtype="0" fill="hold" nodeType="withEffect">
                                  <p:stCondLst>
                                    <p:cond delay="60800"/>
                                  </p:stCondLst>
                                  <p:iterate type="lt">
                                    <p:tmPct val="0"/>
                                  </p:iterate>
                                  <p:childTnLst>
                                    <p:set>
                                      <p:cBhvr>
                                        <p:cTn id="108" dur="1" fill="hold">
                                          <p:stCondLst>
                                            <p:cond delay="0"/>
                                          </p:stCondLst>
                                        </p:cTn>
                                        <p:tgtEl>
                                          <p:spTgt spid="49">
                                            <p:txEl>
                                              <p:pRg st="0" end="0"/>
                                            </p:txEl>
                                          </p:spTgt>
                                        </p:tgtEl>
                                        <p:attrNameLst>
                                          <p:attrName>style.visibility</p:attrName>
                                        </p:attrNameLst>
                                      </p:cBhvr>
                                      <p:to>
                                        <p:strVal val="visible"/>
                                      </p:to>
                                    </p:set>
                                    <p:animEffect transition="in" filter="fade">
                                      <p:cBhvr>
                                        <p:cTn id="109" dur="500"/>
                                        <p:tgtEl>
                                          <p:spTgt spid="49">
                                            <p:txEl>
                                              <p:pRg st="0" end="0"/>
                                            </p:txEl>
                                          </p:spTgt>
                                        </p:tgtEl>
                                      </p:cBhvr>
                                    </p:animEffect>
                                  </p:childTnLst>
                                </p:cTn>
                              </p:par>
                              <p:par>
                                <p:cTn id="110" presetID="10" presetClass="entr" presetSubtype="0" fill="hold" nodeType="withEffect">
                                  <p:stCondLst>
                                    <p:cond delay="60800"/>
                                  </p:stCondLst>
                                  <p:iterate type="lt">
                                    <p:tmPct val="0"/>
                                  </p:iterate>
                                  <p:childTnLst>
                                    <p:set>
                                      <p:cBhvr>
                                        <p:cTn id="111" dur="1" fill="hold">
                                          <p:stCondLst>
                                            <p:cond delay="0"/>
                                          </p:stCondLst>
                                        </p:cTn>
                                        <p:tgtEl>
                                          <p:spTgt spid="49">
                                            <p:txEl>
                                              <p:pRg st="1" end="1"/>
                                            </p:txEl>
                                          </p:spTgt>
                                        </p:tgtEl>
                                        <p:attrNameLst>
                                          <p:attrName>style.visibility</p:attrName>
                                        </p:attrNameLst>
                                      </p:cBhvr>
                                      <p:to>
                                        <p:strVal val="visible"/>
                                      </p:to>
                                    </p:set>
                                    <p:animEffect transition="in" filter="fade">
                                      <p:cBhvr>
                                        <p:cTn id="112" dur="500"/>
                                        <p:tgtEl>
                                          <p:spTgt spid="49">
                                            <p:txEl>
                                              <p:pRg st="1" end="1"/>
                                            </p:txEl>
                                          </p:spTgt>
                                        </p:tgtEl>
                                      </p:cBhvr>
                                    </p:animEffect>
                                  </p:childTnLst>
                                </p:cTn>
                              </p:par>
                              <p:par>
                                <p:cTn id="113" presetID="16" presetClass="emph" presetSubtype="0" fill="hold" grpId="1" nodeType="withEffect">
                                  <p:stCondLst>
                                    <p:cond delay="63500"/>
                                  </p:stCondLst>
                                  <p:iterate type="lt">
                                    <p:tmPct val="2343"/>
                                  </p:iterate>
                                  <p:childTnLst>
                                    <p:set>
                                      <p:cBhvr override="childStyle">
                                        <p:cTn id="114" dur="4200" fill="hold"/>
                                        <p:tgtEl>
                                          <p:spTgt spid="49">
                                            <p:txEl>
                                              <p:pRg st="0" end="0"/>
                                            </p:txEl>
                                          </p:spTgt>
                                        </p:tgtEl>
                                        <p:attrNameLst>
                                          <p:attrName>style.color</p:attrName>
                                        </p:attrNameLst>
                                      </p:cBhvr>
                                      <p:to>
                                        <p:clrVal>
                                          <a:srgbClr val="FF0000"/>
                                        </p:clrVal>
                                      </p:to>
                                    </p:set>
                                    <p:set>
                                      <p:cBhvr>
                                        <p:cTn id="115" dur="4200" fill="hold"/>
                                        <p:tgtEl>
                                          <p:spTgt spid="49">
                                            <p:txEl>
                                              <p:pRg st="0" end="0"/>
                                            </p:txEl>
                                          </p:spTgt>
                                        </p:tgtEl>
                                        <p:attrNameLst>
                                          <p:attrName>fillcolor</p:attrName>
                                        </p:attrNameLst>
                                      </p:cBhvr>
                                      <p:to>
                                        <p:clrVal>
                                          <a:srgbClr val="FF0000"/>
                                        </p:clrVal>
                                      </p:to>
                                    </p:set>
                                    <p:set>
                                      <p:cBhvr>
                                        <p:cTn id="116" dur="4200" fill="hold"/>
                                        <p:tgtEl>
                                          <p:spTgt spid="49">
                                            <p:txEl>
                                              <p:pRg st="0" end="0"/>
                                            </p:txEl>
                                          </p:spTgt>
                                        </p:tgtEl>
                                        <p:attrNameLst>
                                          <p:attrName>fill.type</p:attrName>
                                        </p:attrNameLst>
                                      </p:cBhvr>
                                      <p:to>
                                        <p:strVal val="solid"/>
                                      </p:to>
                                    </p:set>
                                  </p:childTnLst>
                                </p:cTn>
                              </p:par>
                              <p:par>
                                <p:cTn id="117" presetID="16" presetClass="emph" presetSubtype="0" fill="hold" grpId="1" nodeType="withEffect">
                                  <p:stCondLst>
                                    <p:cond delay="63500"/>
                                  </p:stCondLst>
                                  <p:iterate type="lt">
                                    <p:tmPct val="2343"/>
                                  </p:iterate>
                                  <p:childTnLst>
                                    <p:set>
                                      <p:cBhvr override="childStyle">
                                        <p:cTn id="118" dur="4200" fill="hold"/>
                                        <p:tgtEl>
                                          <p:spTgt spid="49">
                                            <p:txEl>
                                              <p:pRg st="1" end="1"/>
                                            </p:txEl>
                                          </p:spTgt>
                                        </p:tgtEl>
                                        <p:attrNameLst>
                                          <p:attrName>style.color</p:attrName>
                                        </p:attrNameLst>
                                      </p:cBhvr>
                                      <p:to>
                                        <p:clrVal>
                                          <a:srgbClr val="FF0000"/>
                                        </p:clrVal>
                                      </p:to>
                                    </p:set>
                                    <p:set>
                                      <p:cBhvr>
                                        <p:cTn id="119" dur="4200" fill="hold"/>
                                        <p:tgtEl>
                                          <p:spTgt spid="49">
                                            <p:txEl>
                                              <p:pRg st="1" end="1"/>
                                            </p:txEl>
                                          </p:spTgt>
                                        </p:tgtEl>
                                        <p:attrNameLst>
                                          <p:attrName>fillcolor</p:attrName>
                                        </p:attrNameLst>
                                      </p:cBhvr>
                                      <p:to>
                                        <p:clrVal>
                                          <a:srgbClr val="FF0000"/>
                                        </p:clrVal>
                                      </p:to>
                                    </p:set>
                                    <p:set>
                                      <p:cBhvr>
                                        <p:cTn id="120" dur="4200" fill="hold"/>
                                        <p:tgtEl>
                                          <p:spTgt spid="49">
                                            <p:txEl>
                                              <p:pRg st="1" end="1"/>
                                            </p:txEl>
                                          </p:spTgt>
                                        </p:tgtEl>
                                        <p:attrNameLst>
                                          <p:attrName>fill.type</p:attrName>
                                        </p:attrNameLst>
                                      </p:cBhvr>
                                      <p:to>
                                        <p:strVal val="solid"/>
                                      </p:to>
                                    </p:set>
                                  </p:childTnLst>
                                </p:cTn>
                              </p:par>
                              <p:par>
                                <p:cTn id="121" presetID="6" presetClass="exit" presetSubtype="32" fill="hold" grpId="1" nodeType="withEffect">
                                  <p:stCondLst>
                                    <p:cond delay="70000"/>
                                  </p:stCondLst>
                                  <p:childTnLst>
                                    <p:animEffect transition="out" filter="circle(out)">
                                      <p:cBhvr>
                                        <p:cTn id="122" dur="1000"/>
                                        <p:tgtEl>
                                          <p:spTgt spid="48"/>
                                        </p:tgtEl>
                                      </p:cBhvr>
                                    </p:animEffect>
                                    <p:set>
                                      <p:cBhvr>
                                        <p:cTn id="123" dur="1" fill="hold">
                                          <p:stCondLst>
                                            <p:cond delay="999"/>
                                          </p:stCondLst>
                                        </p:cTn>
                                        <p:tgtEl>
                                          <p:spTgt spid="48"/>
                                        </p:tgtEl>
                                        <p:attrNameLst>
                                          <p:attrName>style.visibility</p:attrName>
                                        </p:attrNameLst>
                                      </p:cBhvr>
                                      <p:to>
                                        <p:strVal val="hidden"/>
                                      </p:to>
                                    </p:set>
                                  </p:childTnLst>
                                </p:cTn>
                              </p:par>
                              <p:par>
                                <p:cTn id="124" presetID="6" presetClass="exit" presetSubtype="32" fill="hold" grpId="2" nodeType="withEffect">
                                  <p:stCondLst>
                                    <p:cond delay="70100"/>
                                  </p:stCondLst>
                                  <p:iterate type="lt">
                                    <p:tmPct val="0"/>
                                  </p:iterate>
                                  <p:childTnLst>
                                    <p:animEffect transition="out" filter="circle(out)">
                                      <p:cBhvr>
                                        <p:cTn id="125" dur="1000"/>
                                        <p:tgtEl>
                                          <p:spTgt spid="49">
                                            <p:txEl>
                                              <p:pRg st="0" end="0"/>
                                            </p:txEl>
                                          </p:spTgt>
                                        </p:tgtEl>
                                      </p:cBhvr>
                                    </p:animEffect>
                                    <p:set>
                                      <p:cBhvr>
                                        <p:cTn id="126" dur="1" fill="hold">
                                          <p:stCondLst>
                                            <p:cond delay="999"/>
                                          </p:stCondLst>
                                        </p:cTn>
                                        <p:tgtEl>
                                          <p:spTgt spid="49">
                                            <p:txEl>
                                              <p:pRg st="0" end="0"/>
                                            </p:txEl>
                                          </p:spTgt>
                                        </p:tgtEl>
                                        <p:attrNameLst>
                                          <p:attrName>style.visibility</p:attrName>
                                        </p:attrNameLst>
                                      </p:cBhvr>
                                      <p:to>
                                        <p:strVal val="hidden"/>
                                      </p:to>
                                    </p:set>
                                  </p:childTnLst>
                                </p:cTn>
                              </p:par>
                              <p:par>
                                <p:cTn id="127" presetID="6" presetClass="exit" presetSubtype="32" fill="hold" grpId="2" nodeType="withEffect">
                                  <p:stCondLst>
                                    <p:cond delay="70100"/>
                                  </p:stCondLst>
                                  <p:iterate type="lt">
                                    <p:tmPct val="0"/>
                                  </p:iterate>
                                  <p:childTnLst>
                                    <p:animEffect transition="out" filter="circle(out)">
                                      <p:cBhvr>
                                        <p:cTn id="128" dur="1000"/>
                                        <p:tgtEl>
                                          <p:spTgt spid="49">
                                            <p:txEl>
                                              <p:pRg st="1" end="1"/>
                                            </p:txEl>
                                          </p:spTgt>
                                        </p:tgtEl>
                                      </p:cBhvr>
                                    </p:animEffect>
                                    <p:set>
                                      <p:cBhvr>
                                        <p:cTn id="129" dur="1" fill="hold">
                                          <p:stCondLst>
                                            <p:cond delay="999"/>
                                          </p:stCondLst>
                                        </p:cTn>
                                        <p:tgtEl>
                                          <p:spTgt spid="49">
                                            <p:txEl>
                                              <p:pRg st="1" end="1"/>
                                            </p:txEl>
                                          </p:spTgt>
                                        </p:tgtEl>
                                        <p:attrNameLst>
                                          <p:attrName>style.visibility</p:attrName>
                                        </p:attrNameLst>
                                      </p:cBhvr>
                                      <p:to>
                                        <p:strVal val="hidden"/>
                                      </p:to>
                                    </p:set>
                                  </p:childTnLst>
                                </p:cTn>
                              </p:par>
                              <p:par>
                                <p:cTn id="130" presetID="22" presetClass="entr" presetSubtype="8" fill="hold" grpId="0" nodeType="withEffect">
                                  <p:stCondLst>
                                    <p:cond delay="69000"/>
                                  </p:stCondLst>
                                  <p:childTnLst>
                                    <p:set>
                                      <p:cBhvr>
                                        <p:cTn id="131" dur="1" fill="hold">
                                          <p:stCondLst>
                                            <p:cond delay="0"/>
                                          </p:stCondLst>
                                        </p:cTn>
                                        <p:tgtEl>
                                          <p:spTgt spid="50"/>
                                        </p:tgtEl>
                                        <p:attrNameLst>
                                          <p:attrName>style.visibility</p:attrName>
                                        </p:attrNameLst>
                                      </p:cBhvr>
                                      <p:to>
                                        <p:strVal val="visible"/>
                                      </p:to>
                                    </p:set>
                                    <p:animEffect transition="in" filter="wipe(left)">
                                      <p:cBhvr>
                                        <p:cTn id="132" dur="500"/>
                                        <p:tgtEl>
                                          <p:spTgt spid="50"/>
                                        </p:tgtEl>
                                      </p:cBhvr>
                                    </p:animEffect>
                                  </p:childTnLst>
                                </p:cTn>
                              </p:par>
                              <p:par>
                                <p:cTn id="133" presetID="25" presetClass="emph" presetSubtype="0" repeatCount="10000" fill="hold" grpId="1" nodeType="withEffect">
                                  <p:stCondLst>
                                    <p:cond delay="69800"/>
                                  </p:stCondLst>
                                  <p:childTnLst>
                                    <p:animClr clrSpc="hsl" dir="cw">
                                      <p:cBhvr override="childStyle">
                                        <p:cTn id="134" dur="1000" fill="hold"/>
                                        <p:tgtEl>
                                          <p:spTgt spid="50"/>
                                        </p:tgtEl>
                                        <p:attrNameLst>
                                          <p:attrName>style.color</p:attrName>
                                        </p:attrNameLst>
                                      </p:cBhvr>
                                      <p:by>
                                        <p:hsl h="0" s="-70588" l="0"/>
                                      </p:by>
                                    </p:animClr>
                                    <p:animClr clrSpc="hsl" dir="cw">
                                      <p:cBhvr>
                                        <p:cTn id="135" dur="1000" fill="hold"/>
                                        <p:tgtEl>
                                          <p:spTgt spid="50"/>
                                        </p:tgtEl>
                                        <p:attrNameLst>
                                          <p:attrName>fillcolor</p:attrName>
                                        </p:attrNameLst>
                                      </p:cBhvr>
                                      <p:by>
                                        <p:hsl h="0" s="-70588" l="0"/>
                                      </p:by>
                                    </p:animClr>
                                    <p:animClr clrSpc="hsl" dir="cw">
                                      <p:cBhvr>
                                        <p:cTn id="136" dur="1000" fill="hold"/>
                                        <p:tgtEl>
                                          <p:spTgt spid="50"/>
                                        </p:tgtEl>
                                        <p:attrNameLst>
                                          <p:attrName>stroke.color</p:attrName>
                                        </p:attrNameLst>
                                      </p:cBhvr>
                                      <p:by>
                                        <p:hsl h="0" s="-70588" l="0"/>
                                      </p:by>
                                    </p:animClr>
                                    <p:set>
                                      <p:cBhvr>
                                        <p:cTn id="137" dur="1000" fill="hold"/>
                                        <p:tgtEl>
                                          <p:spTgt spid="50"/>
                                        </p:tgtEl>
                                        <p:attrNameLst>
                                          <p:attrName>fill.type</p:attrName>
                                        </p:attrNameLst>
                                      </p:cBhvr>
                                      <p:to>
                                        <p:strVal val="solid"/>
                                      </p:to>
                                    </p:set>
                                  </p:childTnLst>
                                </p:cTn>
                              </p:par>
                              <p:par>
                                <p:cTn id="138" presetID="10" presetClass="entr" presetSubtype="0" fill="hold" grpId="0" nodeType="withEffect">
                                  <p:stCondLst>
                                    <p:cond delay="69100"/>
                                  </p:stCondLst>
                                  <p:iterate type="lt">
                                    <p:tmPct val="0"/>
                                  </p:iterate>
                                  <p:childTnLst>
                                    <p:set>
                                      <p:cBhvr>
                                        <p:cTn id="139" dur="1" fill="hold">
                                          <p:stCondLst>
                                            <p:cond delay="0"/>
                                          </p:stCondLst>
                                        </p:cTn>
                                        <p:tgtEl>
                                          <p:spTgt spid="51"/>
                                        </p:tgtEl>
                                        <p:attrNameLst>
                                          <p:attrName>style.visibility</p:attrName>
                                        </p:attrNameLst>
                                      </p:cBhvr>
                                      <p:to>
                                        <p:strVal val="visible"/>
                                      </p:to>
                                    </p:set>
                                    <p:animEffect transition="in" filter="fade">
                                      <p:cBhvr>
                                        <p:cTn id="140" dur="500"/>
                                        <p:tgtEl>
                                          <p:spTgt spid="51"/>
                                        </p:tgtEl>
                                      </p:cBhvr>
                                    </p:animEffect>
                                  </p:childTnLst>
                                </p:cTn>
                              </p:par>
                              <p:par>
                                <p:cTn id="141" presetID="16" presetClass="emph" presetSubtype="0" fill="hold" grpId="1" nodeType="withEffect">
                                  <p:stCondLst>
                                    <p:cond delay="70700"/>
                                  </p:stCondLst>
                                  <p:iterate type="lt">
                                    <p:tmPct val="2159"/>
                                  </p:iterate>
                                  <p:childTnLst>
                                    <p:set>
                                      <p:cBhvr override="childStyle">
                                        <p:cTn id="142" dur="4250" fill="hold"/>
                                        <p:tgtEl>
                                          <p:spTgt spid="51"/>
                                        </p:tgtEl>
                                        <p:attrNameLst>
                                          <p:attrName>style.color</p:attrName>
                                        </p:attrNameLst>
                                      </p:cBhvr>
                                      <p:to>
                                        <p:clrVal>
                                          <a:srgbClr val="FF00FF"/>
                                        </p:clrVal>
                                      </p:to>
                                    </p:set>
                                    <p:set>
                                      <p:cBhvr>
                                        <p:cTn id="143" dur="4250" fill="hold"/>
                                        <p:tgtEl>
                                          <p:spTgt spid="51"/>
                                        </p:tgtEl>
                                        <p:attrNameLst>
                                          <p:attrName>fillcolor</p:attrName>
                                        </p:attrNameLst>
                                      </p:cBhvr>
                                      <p:to>
                                        <p:clrVal>
                                          <a:srgbClr val="FF00FF"/>
                                        </p:clrVal>
                                      </p:to>
                                    </p:set>
                                    <p:set>
                                      <p:cBhvr>
                                        <p:cTn id="144" dur="4250" fill="hold"/>
                                        <p:tgtEl>
                                          <p:spTgt spid="51"/>
                                        </p:tgtEl>
                                        <p:attrNameLst>
                                          <p:attrName>fill.type</p:attrName>
                                        </p:attrNameLst>
                                      </p:cBhvr>
                                      <p:to>
                                        <p:strVal val="solid"/>
                                      </p:to>
                                    </p:set>
                                  </p:childTnLst>
                                </p:cTn>
                              </p:par>
                              <p:par>
                                <p:cTn id="145" presetID="6" presetClass="exit" presetSubtype="32" fill="hold" grpId="2" nodeType="withEffect">
                                  <p:stCondLst>
                                    <p:cond delay="79000"/>
                                  </p:stCondLst>
                                  <p:childTnLst>
                                    <p:animEffect transition="out" filter="circle(out)">
                                      <p:cBhvr>
                                        <p:cTn id="146" dur="1000"/>
                                        <p:tgtEl>
                                          <p:spTgt spid="50"/>
                                        </p:tgtEl>
                                      </p:cBhvr>
                                    </p:animEffect>
                                    <p:set>
                                      <p:cBhvr>
                                        <p:cTn id="147" dur="1" fill="hold">
                                          <p:stCondLst>
                                            <p:cond delay="999"/>
                                          </p:stCondLst>
                                        </p:cTn>
                                        <p:tgtEl>
                                          <p:spTgt spid="50"/>
                                        </p:tgtEl>
                                        <p:attrNameLst>
                                          <p:attrName>style.visibility</p:attrName>
                                        </p:attrNameLst>
                                      </p:cBhvr>
                                      <p:to>
                                        <p:strVal val="hidden"/>
                                      </p:to>
                                    </p:set>
                                  </p:childTnLst>
                                </p:cTn>
                              </p:par>
                              <p:par>
                                <p:cTn id="148" presetID="6" presetClass="exit" presetSubtype="32" fill="hold" grpId="2" nodeType="withEffect">
                                  <p:stCondLst>
                                    <p:cond delay="79200"/>
                                  </p:stCondLst>
                                  <p:iterate type="lt">
                                    <p:tmPct val="0"/>
                                  </p:iterate>
                                  <p:childTnLst>
                                    <p:animEffect transition="out" filter="circle(out)">
                                      <p:cBhvr>
                                        <p:cTn id="149" dur="1000"/>
                                        <p:tgtEl>
                                          <p:spTgt spid="51"/>
                                        </p:tgtEl>
                                      </p:cBhvr>
                                    </p:animEffect>
                                    <p:set>
                                      <p:cBhvr>
                                        <p:cTn id="150" dur="1" fill="hold">
                                          <p:stCondLst>
                                            <p:cond delay="999"/>
                                          </p:stCondLst>
                                        </p:cTn>
                                        <p:tgtEl>
                                          <p:spTgt spid="51"/>
                                        </p:tgtEl>
                                        <p:attrNameLst>
                                          <p:attrName>style.visibility</p:attrName>
                                        </p:attrNameLst>
                                      </p:cBhvr>
                                      <p:to>
                                        <p:strVal val="hidden"/>
                                      </p:to>
                                    </p:set>
                                  </p:childTnLst>
                                </p:cTn>
                              </p:par>
                              <p:par>
                                <p:cTn id="151" presetID="22" presetClass="entr" presetSubtype="8" fill="hold" grpId="0" nodeType="withEffect">
                                  <p:stCondLst>
                                    <p:cond delay="77200"/>
                                  </p:stCondLst>
                                  <p:childTnLst>
                                    <p:set>
                                      <p:cBhvr>
                                        <p:cTn id="152" dur="1" fill="hold">
                                          <p:stCondLst>
                                            <p:cond delay="0"/>
                                          </p:stCondLst>
                                        </p:cTn>
                                        <p:tgtEl>
                                          <p:spTgt spid="52"/>
                                        </p:tgtEl>
                                        <p:attrNameLst>
                                          <p:attrName>style.visibility</p:attrName>
                                        </p:attrNameLst>
                                      </p:cBhvr>
                                      <p:to>
                                        <p:strVal val="visible"/>
                                      </p:to>
                                    </p:set>
                                    <p:animEffect transition="in" filter="wipe(left)">
                                      <p:cBhvr>
                                        <p:cTn id="153" dur="1500"/>
                                        <p:tgtEl>
                                          <p:spTgt spid="52"/>
                                        </p:tgtEl>
                                      </p:cBhvr>
                                    </p:animEffect>
                                  </p:childTnLst>
                                </p:cTn>
                              </p:par>
                              <p:par>
                                <p:cTn id="154" presetID="21" presetClass="emph" presetSubtype="0" repeatCount="10000" fill="hold" grpId="1" nodeType="withEffect">
                                  <p:stCondLst>
                                    <p:cond delay="78800"/>
                                  </p:stCondLst>
                                  <p:childTnLst>
                                    <p:animClr clrSpc="hsl" dir="cw">
                                      <p:cBhvr override="childStyle">
                                        <p:cTn id="155" dur="1000" fill="hold"/>
                                        <p:tgtEl>
                                          <p:spTgt spid="52"/>
                                        </p:tgtEl>
                                        <p:attrNameLst>
                                          <p:attrName>style.color</p:attrName>
                                        </p:attrNameLst>
                                      </p:cBhvr>
                                      <p:by>
                                        <p:hsl h="7200000" s="0" l="0"/>
                                      </p:by>
                                    </p:animClr>
                                    <p:animClr clrSpc="hsl" dir="cw">
                                      <p:cBhvr>
                                        <p:cTn id="156" dur="1000" fill="hold"/>
                                        <p:tgtEl>
                                          <p:spTgt spid="52"/>
                                        </p:tgtEl>
                                        <p:attrNameLst>
                                          <p:attrName>fillcolor</p:attrName>
                                        </p:attrNameLst>
                                      </p:cBhvr>
                                      <p:by>
                                        <p:hsl h="7200000" s="0" l="0"/>
                                      </p:by>
                                    </p:animClr>
                                    <p:animClr clrSpc="hsl" dir="cw">
                                      <p:cBhvr>
                                        <p:cTn id="157" dur="1000" fill="hold"/>
                                        <p:tgtEl>
                                          <p:spTgt spid="52"/>
                                        </p:tgtEl>
                                        <p:attrNameLst>
                                          <p:attrName>stroke.color</p:attrName>
                                        </p:attrNameLst>
                                      </p:cBhvr>
                                      <p:by>
                                        <p:hsl h="7200000" s="0" l="0"/>
                                      </p:by>
                                    </p:animClr>
                                    <p:set>
                                      <p:cBhvr>
                                        <p:cTn id="158" dur="1000" fill="hold"/>
                                        <p:tgtEl>
                                          <p:spTgt spid="52"/>
                                        </p:tgtEl>
                                        <p:attrNameLst>
                                          <p:attrName>fill.type</p:attrName>
                                        </p:attrNameLst>
                                      </p:cBhvr>
                                      <p:to>
                                        <p:strVal val="solid"/>
                                      </p:to>
                                    </p:set>
                                  </p:childTnLst>
                                </p:cTn>
                              </p:par>
                              <p:par>
                                <p:cTn id="159" presetID="10" presetClass="entr" presetSubtype="0" fill="hold" grpId="0" nodeType="withEffect">
                                  <p:stCondLst>
                                    <p:cond delay="78200"/>
                                  </p:stCondLst>
                                  <p:iterate type="lt">
                                    <p:tmPct val="0"/>
                                  </p:iterate>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par>
                                <p:cTn id="162" presetID="16" presetClass="emph" presetSubtype="0" fill="hold" grpId="1" nodeType="withEffect">
                                  <p:stCondLst>
                                    <p:cond delay="78900"/>
                                  </p:stCondLst>
                                  <p:iterate type="lt">
                                    <p:tmPct val="2674"/>
                                  </p:iterate>
                                  <p:childTnLst>
                                    <p:set>
                                      <p:cBhvr override="childStyle">
                                        <p:cTn id="163" dur="3800" fill="hold"/>
                                        <p:tgtEl>
                                          <p:spTgt spid="53"/>
                                        </p:tgtEl>
                                        <p:attrNameLst>
                                          <p:attrName>style.color</p:attrName>
                                        </p:attrNameLst>
                                      </p:cBhvr>
                                      <p:to>
                                        <p:clrVal>
                                          <a:srgbClr val="FF0000"/>
                                        </p:clrVal>
                                      </p:to>
                                    </p:set>
                                    <p:set>
                                      <p:cBhvr>
                                        <p:cTn id="164" dur="3800" fill="hold"/>
                                        <p:tgtEl>
                                          <p:spTgt spid="53"/>
                                        </p:tgtEl>
                                        <p:attrNameLst>
                                          <p:attrName>fillcolor</p:attrName>
                                        </p:attrNameLst>
                                      </p:cBhvr>
                                      <p:to>
                                        <p:clrVal>
                                          <a:srgbClr val="FF0000"/>
                                        </p:clrVal>
                                      </p:to>
                                    </p:set>
                                    <p:set>
                                      <p:cBhvr>
                                        <p:cTn id="165" dur="3800" fill="hold"/>
                                        <p:tgtEl>
                                          <p:spTgt spid="53"/>
                                        </p:tgtEl>
                                        <p:attrNameLst>
                                          <p:attrName>fill.type</p:attrName>
                                        </p:attrNameLst>
                                      </p:cBhvr>
                                      <p:to>
                                        <p:strVal val="solid"/>
                                      </p:to>
                                    </p:set>
                                  </p:childTnLst>
                                </p:cTn>
                              </p:par>
                              <p:par>
                                <p:cTn id="166" presetID="6" presetClass="exit" presetSubtype="32" fill="hold" grpId="2" nodeType="withEffect">
                                  <p:stCondLst>
                                    <p:cond delay="86700"/>
                                  </p:stCondLst>
                                  <p:childTnLst>
                                    <p:animEffect transition="out" filter="circle(out)">
                                      <p:cBhvr>
                                        <p:cTn id="167" dur="1000"/>
                                        <p:tgtEl>
                                          <p:spTgt spid="52"/>
                                        </p:tgtEl>
                                      </p:cBhvr>
                                    </p:animEffect>
                                    <p:set>
                                      <p:cBhvr>
                                        <p:cTn id="168" dur="1" fill="hold">
                                          <p:stCondLst>
                                            <p:cond delay="999"/>
                                          </p:stCondLst>
                                        </p:cTn>
                                        <p:tgtEl>
                                          <p:spTgt spid="52"/>
                                        </p:tgtEl>
                                        <p:attrNameLst>
                                          <p:attrName>style.visibility</p:attrName>
                                        </p:attrNameLst>
                                      </p:cBhvr>
                                      <p:to>
                                        <p:strVal val="hidden"/>
                                      </p:to>
                                    </p:set>
                                  </p:childTnLst>
                                </p:cTn>
                              </p:par>
                              <p:par>
                                <p:cTn id="169" presetID="6" presetClass="exit" presetSubtype="32" fill="hold" grpId="2" nodeType="withEffect">
                                  <p:stCondLst>
                                    <p:cond delay="86700"/>
                                  </p:stCondLst>
                                  <p:iterate type="lt">
                                    <p:tmPct val="0"/>
                                  </p:iterate>
                                  <p:childTnLst>
                                    <p:animEffect transition="out" filter="circle(out)">
                                      <p:cBhvr>
                                        <p:cTn id="170" dur="1000"/>
                                        <p:tgtEl>
                                          <p:spTgt spid="53"/>
                                        </p:tgtEl>
                                      </p:cBhvr>
                                    </p:animEffect>
                                    <p:set>
                                      <p:cBhvr>
                                        <p:cTn id="171" dur="1" fill="hold">
                                          <p:stCondLst>
                                            <p:cond delay="999"/>
                                          </p:stCondLst>
                                        </p:cTn>
                                        <p:tgtEl>
                                          <p:spTgt spid="53"/>
                                        </p:tgtEl>
                                        <p:attrNameLst>
                                          <p:attrName>style.visibility</p:attrName>
                                        </p:attrNameLst>
                                      </p:cBhvr>
                                      <p:to>
                                        <p:strVal val="hidden"/>
                                      </p:to>
                                    </p:set>
                                  </p:childTnLst>
                                </p:cTn>
                              </p:par>
                              <p:par>
                                <p:cTn id="172" presetID="22" presetClass="entr" presetSubtype="8" fill="hold" grpId="0" nodeType="withEffect">
                                  <p:stCondLst>
                                    <p:cond delay="86300"/>
                                  </p:stCondLst>
                                  <p:childTnLst>
                                    <p:set>
                                      <p:cBhvr>
                                        <p:cTn id="173" dur="1" fill="hold">
                                          <p:stCondLst>
                                            <p:cond delay="0"/>
                                          </p:stCondLst>
                                        </p:cTn>
                                        <p:tgtEl>
                                          <p:spTgt spid="26"/>
                                        </p:tgtEl>
                                        <p:attrNameLst>
                                          <p:attrName>style.visibility</p:attrName>
                                        </p:attrNameLst>
                                      </p:cBhvr>
                                      <p:to>
                                        <p:strVal val="visible"/>
                                      </p:to>
                                    </p:set>
                                    <p:animEffect transition="in" filter="wipe(left)">
                                      <p:cBhvr>
                                        <p:cTn id="174" dur="500"/>
                                        <p:tgtEl>
                                          <p:spTgt spid="26"/>
                                        </p:tgtEl>
                                      </p:cBhvr>
                                    </p:animEffect>
                                  </p:childTnLst>
                                </p:cTn>
                              </p:par>
                              <p:par>
                                <p:cTn id="175" presetID="24" presetClass="emph" presetSubtype="0" repeatCount="10000" fill="hold" grpId="1" nodeType="withEffect">
                                  <p:stCondLst>
                                    <p:cond delay="86400"/>
                                  </p:stCondLst>
                                  <p:childTnLst>
                                    <p:animClr clrSpc="hsl" dir="cw">
                                      <p:cBhvr override="childStyle">
                                        <p:cTn id="176" dur="1000" fill="hold"/>
                                        <p:tgtEl>
                                          <p:spTgt spid="26"/>
                                        </p:tgtEl>
                                        <p:attrNameLst>
                                          <p:attrName>style.color</p:attrName>
                                        </p:attrNameLst>
                                      </p:cBhvr>
                                      <p:by>
                                        <p:hsl h="0" s="-12549" l="-25098"/>
                                      </p:by>
                                    </p:animClr>
                                    <p:animClr clrSpc="hsl" dir="cw">
                                      <p:cBhvr>
                                        <p:cTn id="177" dur="1000" fill="hold"/>
                                        <p:tgtEl>
                                          <p:spTgt spid="26"/>
                                        </p:tgtEl>
                                        <p:attrNameLst>
                                          <p:attrName>fillcolor</p:attrName>
                                        </p:attrNameLst>
                                      </p:cBhvr>
                                      <p:by>
                                        <p:hsl h="0" s="-12549" l="-25098"/>
                                      </p:by>
                                    </p:animClr>
                                    <p:animClr clrSpc="hsl" dir="cw">
                                      <p:cBhvr>
                                        <p:cTn id="178" dur="1000" fill="hold"/>
                                        <p:tgtEl>
                                          <p:spTgt spid="26"/>
                                        </p:tgtEl>
                                        <p:attrNameLst>
                                          <p:attrName>stroke.color</p:attrName>
                                        </p:attrNameLst>
                                      </p:cBhvr>
                                      <p:by>
                                        <p:hsl h="0" s="-12549" l="-25098"/>
                                      </p:by>
                                    </p:animClr>
                                    <p:set>
                                      <p:cBhvr>
                                        <p:cTn id="179" dur="1000" fill="hold"/>
                                        <p:tgtEl>
                                          <p:spTgt spid="26"/>
                                        </p:tgtEl>
                                        <p:attrNameLst>
                                          <p:attrName>fill.type</p:attrName>
                                        </p:attrNameLst>
                                      </p:cBhvr>
                                      <p:to>
                                        <p:strVal val="solid"/>
                                      </p:to>
                                    </p:set>
                                  </p:childTnLst>
                                </p:cTn>
                              </p:par>
                              <p:par>
                                <p:cTn id="180" presetID="10" presetClass="entr" presetSubtype="0" fill="hold" grpId="0" nodeType="withEffect">
                                  <p:stCondLst>
                                    <p:cond delay="86300"/>
                                  </p:stCondLst>
                                  <p:iterate type="lt">
                                    <p:tmPct val="0"/>
                                  </p:iterate>
                                  <p:childTnLst>
                                    <p:set>
                                      <p:cBhvr>
                                        <p:cTn id="181" dur="1" fill="hold">
                                          <p:stCondLst>
                                            <p:cond delay="0"/>
                                          </p:stCondLst>
                                        </p:cTn>
                                        <p:tgtEl>
                                          <p:spTgt spid="47"/>
                                        </p:tgtEl>
                                        <p:attrNameLst>
                                          <p:attrName>style.visibility</p:attrName>
                                        </p:attrNameLst>
                                      </p:cBhvr>
                                      <p:to>
                                        <p:strVal val="visible"/>
                                      </p:to>
                                    </p:set>
                                    <p:animEffect transition="in" filter="fade">
                                      <p:cBhvr>
                                        <p:cTn id="182" dur="500"/>
                                        <p:tgtEl>
                                          <p:spTgt spid="47"/>
                                        </p:tgtEl>
                                      </p:cBhvr>
                                    </p:animEffect>
                                  </p:childTnLst>
                                </p:cTn>
                              </p:par>
                              <p:par>
                                <p:cTn id="183" presetID="16" presetClass="emph" presetSubtype="0" fill="hold" grpId="1" nodeType="withEffect">
                                  <p:stCondLst>
                                    <p:cond delay="86800"/>
                                  </p:stCondLst>
                                  <p:iterate type="lt">
                                    <p:tmPct val="4581"/>
                                  </p:iterate>
                                  <p:childTnLst>
                                    <p:set>
                                      <p:cBhvr override="childStyle">
                                        <p:cTn id="184" dur="2500" fill="hold"/>
                                        <p:tgtEl>
                                          <p:spTgt spid="47"/>
                                        </p:tgtEl>
                                        <p:attrNameLst>
                                          <p:attrName>style.color</p:attrName>
                                        </p:attrNameLst>
                                      </p:cBhvr>
                                      <p:to>
                                        <p:clrVal>
                                          <a:srgbClr val="FF0000"/>
                                        </p:clrVal>
                                      </p:to>
                                    </p:set>
                                    <p:set>
                                      <p:cBhvr>
                                        <p:cTn id="185" dur="2500" fill="hold"/>
                                        <p:tgtEl>
                                          <p:spTgt spid="47"/>
                                        </p:tgtEl>
                                        <p:attrNameLst>
                                          <p:attrName>fillcolor</p:attrName>
                                        </p:attrNameLst>
                                      </p:cBhvr>
                                      <p:to>
                                        <p:clrVal>
                                          <a:srgbClr val="FF0000"/>
                                        </p:clrVal>
                                      </p:to>
                                    </p:set>
                                    <p:set>
                                      <p:cBhvr>
                                        <p:cTn id="186" dur="2500" fill="hold"/>
                                        <p:tgtEl>
                                          <p:spTgt spid="47"/>
                                        </p:tgtEl>
                                        <p:attrNameLst>
                                          <p:attrName>fill.type</p:attrName>
                                        </p:attrNameLst>
                                      </p:cBhvr>
                                      <p:to>
                                        <p:strVal val="solid"/>
                                      </p:to>
                                    </p:set>
                                  </p:childTnLst>
                                </p:cTn>
                              </p:par>
                              <p:par>
                                <p:cTn id="187" presetID="6" presetClass="exit" presetSubtype="32" fill="hold" grpId="2" nodeType="withEffect">
                                  <p:stCondLst>
                                    <p:cond delay="96500"/>
                                  </p:stCondLst>
                                  <p:childTnLst>
                                    <p:animEffect transition="out" filter="circle(out)">
                                      <p:cBhvr>
                                        <p:cTn id="188" dur="2000"/>
                                        <p:tgtEl>
                                          <p:spTgt spid="26"/>
                                        </p:tgtEl>
                                      </p:cBhvr>
                                    </p:animEffect>
                                    <p:set>
                                      <p:cBhvr>
                                        <p:cTn id="189" dur="1" fill="hold">
                                          <p:stCondLst>
                                            <p:cond delay="1999"/>
                                          </p:stCondLst>
                                        </p:cTn>
                                        <p:tgtEl>
                                          <p:spTgt spid="26"/>
                                        </p:tgtEl>
                                        <p:attrNameLst>
                                          <p:attrName>style.visibility</p:attrName>
                                        </p:attrNameLst>
                                      </p:cBhvr>
                                      <p:to>
                                        <p:strVal val="hidden"/>
                                      </p:to>
                                    </p:set>
                                  </p:childTnLst>
                                </p:cTn>
                              </p:par>
                              <p:par>
                                <p:cTn id="190" presetID="6" presetClass="exit" presetSubtype="32" fill="hold" grpId="2" nodeType="withEffect">
                                  <p:stCondLst>
                                    <p:cond delay="96600"/>
                                  </p:stCondLst>
                                  <p:iterate type="lt">
                                    <p:tmPct val="0"/>
                                  </p:iterate>
                                  <p:childTnLst>
                                    <p:animEffect transition="out" filter="circle(out)">
                                      <p:cBhvr>
                                        <p:cTn id="191" dur="2000"/>
                                        <p:tgtEl>
                                          <p:spTgt spid="47"/>
                                        </p:tgtEl>
                                      </p:cBhvr>
                                    </p:animEffect>
                                    <p:set>
                                      <p:cBhvr>
                                        <p:cTn id="192"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3" fill="hold" display="0">
                  <p:stCondLst>
                    <p:cond delay="indefinite"/>
                  </p:stCondLst>
                  <p:endCondLst>
                    <p:cond evt="onStopAudio" delay="0">
                      <p:tgtEl>
                        <p:sldTgt/>
                      </p:tgtEl>
                    </p:cond>
                  </p:endCondLst>
                </p:cTn>
                <p:tgtEl>
                  <p:spTgt spid="21"/>
                </p:tgtEl>
              </p:cMediaNode>
            </p:audio>
          </p:childTnLst>
        </p:cTn>
      </p:par>
    </p:tnLst>
    <p:bldLst>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p:bldP spid="27" grpId="1" build="allAtOnce"/>
      <p:bldP spid="27" grpId="2" build="allAtOnce"/>
      <p:bldP spid="45" grpId="0"/>
      <p:bldP spid="45" grpId="1"/>
      <p:bldP spid="45" grpId="2"/>
      <p:bldP spid="46" grpId="0"/>
      <p:bldP spid="46" grpId="1"/>
      <p:bldP spid="46" grpId="2"/>
      <p:bldP spid="47" grpId="0"/>
      <p:bldP spid="47" grpId="1"/>
      <p:bldP spid="47" grpId="2"/>
      <p:bldP spid="48" grpId="0" animBg="1"/>
      <p:bldP spid="48" grpId="1" animBg="1"/>
      <p:bldP spid="48" grpId="2" animBg="1"/>
      <p:bldP spid="49" grpId="0"/>
      <p:bldP spid="49" grpId="1" build="allAtOnce"/>
      <p:bldP spid="49" grpId="2" build="allAtOnce"/>
      <p:bldP spid="50" grpId="0" animBg="1"/>
      <p:bldP spid="50" grpId="1" animBg="1"/>
      <p:bldP spid="50" grpId="2" animBg="1"/>
      <p:bldP spid="51" grpId="0"/>
      <p:bldP spid="51" grpId="1"/>
      <p:bldP spid="51" grpId="2"/>
      <p:bldP spid="52" grpId="0" animBg="1"/>
      <p:bldP spid="52" grpId="1" animBg="1"/>
      <p:bldP spid="52" grpId="2" animBg="1"/>
      <p:bldP spid="53" grpId="0"/>
      <p:bldP spid="53" grpId="1"/>
      <p:bldP spid="53"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586</Words>
  <Application>Microsoft Office PowerPoint</Application>
  <PresentationFormat>Widescreen</PresentationFormat>
  <Paragraphs>73</Paragraphs>
  <Slides>14</Slides>
  <Notes>13</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Microsoft YaHei</vt:lpstr>
      <vt:lpstr>宋体</vt:lpstr>
      <vt:lpstr>Arial</vt:lpstr>
      <vt:lpstr>Calibri</vt:lpstr>
      <vt:lpstr>Calibri Light</vt:lpstr>
      <vt:lpstr>等线</vt:lpstr>
      <vt:lpstr>华文新魏</vt:lpstr>
      <vt:lpstr>Times New Roman</vt:lpstr>
      <vt:lpstr>Office Theme</vt:lpstr>
      <vt:lpstr>CHỦ ĐỀ 2: CUỘC SỐNG TƯƠI ĐẸP</vt:lpstr>
      <vt:lpstr>HOẠT ĐỘNG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HS hát kết hợp vận động cơ thể theo nhịp điệu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created xsi:type="dcterms:W3CDTF">2024-10-05T14:33:45Z</dcterms:created>
  <dcterms:modified xsi:type="dcterms:W3CDTF">2024-10-10T07:55:11Z</dcterms:modified>
</cp:coreProperties>
</file>