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410" r:id="rId2"/>
    <p:sldId id="256" r:id="rId3"/>
    <p:sldId id="313" r:id="rId4"/>
    <p:sldId id="407" r:id="rId5"/>
    <p:sldId id="409" r:id="rId6"/>
    <p:sldId id="348" r:id="rId7"/>
    <p:sldId id="394" r:id="rId8"/>
    <p:sldId id="403" r:id="rId9"/>
    <p:sldId id="404" r:id="rId10"/>
    <p:sldId id="397" r:id="rId11"/>
    <p:sldId id="40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26648"/>
    <a:srgbClr val="F16649"/>
    <a:srgbClr val="6D9FB1"/>
    <a:srgbClr val="FBE5D6"/>
    <a:srgbClr val="FFFFFF"/>
    <a:srgbClr val="525593"/>
    <a:srgbClr val="F8B417"/>
    <a:srgbClr val="FEE3AF"/>
    <a:srgbClr val="008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A50A88-48F7-4EFB-9EC5-0DCB253DBDF3}" v="976" dt="2023-11-30T12:33:07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88366" autoAdjust="0"/>
  </p:normalViewPr>
  <p:slideViewPr>
    <p:cSldViewPr snapToGrid="0" showGuides="1">
      <p:cViewPr varScale="1">
        <p:scale>
          <a:sx n="63" d="100"/>
          <a:sy n="63" d="100"/>
        </p:scale>
        <p:origin x="11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BBA50A88-48F7-4EFB-9EC5-0DCB253DBDF3}"/>
    <pc:docChg chg="undo redo custSel addSld delSld modSld sldOrd">
      <pc:chgData name="THU DU" userId="db4d925effa94065" providerId="LiveId" clId="{BBA50A88-48F7-4EFB-9EC5-0DCB253DBDF3}" dt="2023-11-30T12:33:07.172" v="1792"/>
      <pc:docMkLst>
        <pc:docMk/>
      </pc:docMkLst>
      <pc:sldChg chg="modSp mod">
        <pc:chgData name="THU DU" userId="db4d925effa94065" providerId="LiveId" clId="{BBA50A88-48F7-4EFB-9EC5-0DCB253DBDF3}" dt="2023-11-30T04:29:01.763" v="3" actId="20577"/>
        <pc:sldMkLst>
          <pc:docMk/>
          <pc:sldMk cId="252621157" sldId="256"/>
        </pc:sldMkLst>
        <pc:spChg chg="mod">
          <ac:chgData name="THU DU" userId="db4d925effa94065" providerId="LiveId" clId="{BBA50A88-48F7-4EFB-9EC5-0DCB253DBDF3}" dt="2023-11-30T04:29:01.763" v="3" actId="20577"/>
          <ac:spMkLst>
            <pc:docMk/>
            <pc:sldMk cId="252621157" sldId="256"/>
            <ac:spMk id="36" creationId="{00000000-0000-0000-0000-000000000000}"/>
          </ac:spMkLst>
        </pc:spChg>
      </pc:sldChg>
      <pc:sldChg chg="addSp delSp modSp add del mod modClrScheme addAnim delAnim chgLayout modNotesTx">
        <pc:chgData name="THU DU" userId="db4d925effa94065" providerId="LiveId" clId="{BBA50A88-48F7-4EFB-9EC5-0DCB253DBDF3}" dt="2023-11-30T05:35:59.819" v="425" actId="207"/>
        <pc:sldMkLst>
          <pc:docMk/>
          <pc:sldMk cId="0" sldId="260"/>
        </pc:sldMkLst>
        <pc:spChg chg="add del mod ord">
          <ac:chgData name="THU DU" userId="db4d925effa94065" providerId="LiveId" clId="{BBA50A88-48F7-4EFB-9EC5-0DCB253DBDF3}" dt="2023-11-30T05:08:44.664" v="164" actId="700"/>
          <ac:spMkLst>
            <pc:docMk/>
            <pc:sldMk cId="0" sldId="260"/>
            <ac:spMk id="2" creationId="{67C2B096-158D-35FE-D3B9-757D33E1E460}"/>
          </ac:spMkLst>
        </pc:spChg>
        <pc:spChg chg="mod ord">
          <ac:chgData name="THU DU" userId="db4d925effa94065" providerId="LiveId" clId="{BBA50A88-48F7-4EFB-9EC5-0DCB253DBDF3}" dt="2023-11-30T05:11:55.886" v="232" actId="207"/>
          <ac:spMkLst>
            <pc:docMk/>
            <pc:sldMk cId="0" sldId="260"/>
            <ac:spMk id="3" creationId="{44BBE1EE-5048-2CA2-F5FC-872C84E3CBA1}"/>
          </ac:spMkLst>
        </pc:spChg>
        <pc:spChg chg="mod">
          <ac:chgData name="THU DU" userId="db4d925effa94065" providerId="LiveId" clId="{BBA50A88-48F7-4EFB-9EC5-0DCB253DBDF3}" dt="2023-11-30T05:08:43.832" v="162" actId="1076"/>
          <ac:spMkLst>
            <pc:docMk/>
            <pc:sldMk cId="0" sldId="260"/>
            <ac:spMk id="41" creationId="{6734D9AD-69FA-0D9B-EED9-163EEE1C387E}"/>
          </ac:spMkLst>
        </pc:spChg>
        <pc:spChg chg="mod">
          <ac:chgData name="THU DU" userId="db4d925effa94065" providerId="LiveId" clId="{BBA50A88-48F7-4EFB-9EC5-0DCB253DBDF3}" dt="2023-11-30T05:17:34.361" v="259" actId="207"/>
          <ac:spMkLst>
            <pc:docMk/>
            <pc:sldMk cId="0" sldId="260"/>
            <ac:spMk id="49" creationId="{24BEB026-8CEB-ECFA-80D7-5425AE7323A5}"/>
          </ac:spMkLst>
        </pc:spChg>
        <pc:spChg chg="add del mod">
          <ac:chgData name="THU DU" userId="db4d925effa94065" providerId="LiveId" clId="{BBA50A88-48F7-4EFB-9EC5-0DCB253DBDF3}" dt="2023-11-30T05:35:59.819" v="425" actId="207"/>
          <ac:spMkLst>
            <pc:docMk/>
            <pc:sldMk cId="0" sldId="260"/>
            <ac:spMk id="50" creationId="{FCC72F98-C0AA-6A6E-F297-7D4F62BA1664}"/>
          </ac:spMkLst>
        </pc:spChg>
        <pc:picChg chg="add mod">
          <ac:chgData name="THU DU" userId="db4d925effa94065" providerId="LiveId" clId="{BBA50A88-48F7-4EFB-9EC5-0DCB253DBDF3}" dt="2023-11-30T05:18:52.058" v="265" actId="14100"/>
          <ac:picMkLst>
            <pc:docMk/>
            <pc:sldMk cId="0" sldId="260"/>
            <ac:picMk id="5" creationId="{72D4DFAF-41FE-566C-1DE5-05F753D82DC4}"/>
          </ac:picMkLst>
        </pc:picChg>
        <pc:picChg chg="del mod">
          <ac:chgData name="THU DU" userId="db4d925effa94065" providerId="LiveId" clId="{BBA50A88-48F7-4EFB-9EC5-0DCB253DBDF3}" dt="2023-11-30T05:08:55.420" v="166" actId="478"/>
          <ac:picMkLst>
            <pc:docMk/>
            <pc:sldMk cId="0" sldId="260"/>
            <ac:picMk id="1028" creationId="{78FDA2EC-F34F-4C00-49D3-613E8B50197B}"/>
          </ac:picMkLst>
        </pc:picChg>
      </pc:sldChg>
      <pc:sldChg chg="addSp delSp modSp add del mod modAnim">
        <pc:chgData name="THU DU" userId="db4d925effa94065" providerId="LiveId" clId="{BBA50A88-48F7-4EFB-9EC5-0DCB253DBDF3}" dt="2023-11-30T05:45:13.417" v="611"/>
        <pc:sldMkLst>
          <pc:docMk/>
          <pc:sldMk cId="0" sldId="274"/>
        </pc:sldMkLst>
        <pc:spChg chg="mod">
          <ac:chgData name="THU DU" userId="db4d925effa94065" providerId="LiveId" clId="{BBA50A88-48F7-4EFB-9EC5-0DCB253DBDF3}" dt="2023-11-30T05:10:38.834" v="187" actId="1076"/>
          <ac:spMkLst>
            <pc:docMk/>
            <pc:sldMk cId="0" sldId="274"/>
            <ac:spMk id="2" creationId="{81C9405E-EFF3-8C56-4FFA-59700DDC8EC3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" creationId="{928691F6-02AA-BD8E-0141-BA280A2E033E}"/>
          </ac:spMkLst>
        </pc:spChg>
        <pc:spChg chg="mod">
          <ac:chgData name="THU DU" userId="db4d925effa94065" providerId="LiveId" clId="{BBA50A88-48F7-4EFB-9EC5-0DCB253DBDF3}" dt="2023-11-30T05:11:38.067" v="231" actId="20577"/>
          <ac:spMkLst>
            <pc:docMk/>
            <pc:sldMk cId="0" sldId="274"/>
            <ac:spMk id="5" creationId="{A4FB67EC-0CC2-67C6-4CEF-AFBBDA6C8C3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6" creationId="{BD510EED-427F-5642-55BF-B03730B8CBC3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7" creationId="{29022CCE-A8B5-4854-9ED9-BB8063AB18A1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8" creationId="{90542984-AE19-CD1F-283B-8A9259460708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9" creationId="{9B017BCF-7D83-44AD-53CA-C2A4A51AA19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10" creationId="{2E45B3A0-FADE-0997-871D-4149B1FFD81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11" creationId="{7B346AE7-F8E6-8DAC-F28A-64322E89735F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12" creationId="{57B1086B-43EA-C695-3164-BD9AE67435C9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13" creationId="{36E7FBDB-730A-DCE2-7E29-FD82B6A64086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14" creationId="{CAAF1051-B9E6-6F57-15F1-925121514AA9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15" creationId="{A7734B15-A8AC-BC6E-F659-39EC5DD3A4A9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16" creationId="{99F5F21A-6C6E-755F-41A8-C7ACBB9D9183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17" creationId="{43F1A27D-85C8-91F1-2463-3F7C24BC548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18" creationId="{6BBD8D40-1109-024B-CFB4-2EDFBBBC113F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19" creationId="{4E315236-BD3D-D2C3-F130-8A50DEF6126D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0" creationId="{45657746-791A-C909-5423-7757AE973ACC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1" creationId="{95E2AA6F-ADE0-5ECA-06B5-0B0271FD5AB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2" creationId="{39C3E923-F9F6-86B8-D01A-FC75D0F0A998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3" creationId="{C8A28CC0-10F8-B641-D6CF-D242F0CA6240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4" creationId="{2AE5FF4F-8BDA-7A9E-AEEB-22AB5CEAFE21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5" creationId="{FA69A9E2-DFCE-E53A-AAFC-FFCAB79CFE96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" creationId="{0EE79328-3F32-5B40-82E5-03CECF5C534B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7" creationId="{47633858-4C98-B9B2-A96A-DE8F2D44247A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8" creationId="{639788C9-D77A-C5D1-FE27-84697175B6C8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9" creationId="{DC1CBDE2-7F87-D3D6-FA76-4D9EA55E50E3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30" creationId="{189375CE-E558-B1E0-B1EF-DFC274268E0A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31" creationId="{237E5139-D788-F279-3394-D574BF7342A2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32" creationId="{3B6A2B3E-3D60-A75E-B027-2C1F3107145A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33" creationId="{BB90F16E-83EB-55F3-50C3-AD60DBAD4EB7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34" creationId="{52AB148B-7727-22C8-AFB3-5093F329FB0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35" creationId="{652B4DE7-869E-5087-0DC2-14AA8AABC172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36" creationId="{15E41963-B729-790E-2B86-488A521FE3C2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37" creationId="{44001E02-5F00-B2CE-8612-A33ECAFB979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38" creationId="{69527760-CDE7-BBD7-BCC6-388A48AB2472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39" creationId="{ED985D3F-B03A-F2D4-A4AA-E3BC57100509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0" creationId="{93CAF641-24D3-90FC-68F2-3D71E43A7D9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1" creationId="{644F3A00-799D-F0C8-3E58-A5DC1F0EC2D9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2" creationId="{00ECC08A-17FC-8CA0-3102-350454572D6C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3" creationId="{E29191BB-C43B-1A5C-7F99-A5B355817195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4" creationId="{10CFADA7-DC21-20B1-E71D-E93FD931BB6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5" creationId="{7F73475F-F84E-CC37-B367-23C624EB37C3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6" creationId="{C3F5CF04-7970-9F1A-98C3-1A3C882EBE90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7" creationId="{3AB7577B-A6C9-9C6F-FB4E-E0C189D272FE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8" creationId="{99914568-D6D0-E471-2D6F-663FD02683C9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49" creationId="{2E0DC10B-5CE0-7819-1CAE-5847F5E4D84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50" creationId="{F41A15DD-983A-BF9E-78DA-1B2B837054FF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51" creationId="{E0B8ECEE-9E03-3CF7-6DDF-A37483DFB277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52" creationId="{45C64477-F4F9-40A8-09D9-ACE5F8462A1A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53" creationId="{B5D1D93C-2D25-F5BD-1272-60E59E5591DE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54" creationId="{F43BABAD-3A26-6797-D294-C45570433FCB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55" creationId="{2A92BF14-BBF8-CCAA-2163-B849A1C4518D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56" creationId="{82FC3548-D42D-C41D-4DA2-EF33DF7802C7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57" creationId="{64A67F6B-ADAC-77FF-8DAD-97F47E7014F7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58" creationId="{8FE30EAA-E344-F075-9007-9DFAADC56E9A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59" creationId="{551C0EE6-24D1-E276-D2E3-94DAF4B3AA6B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60" creationId="{0D5A22D0-CBCB-D207-D536-9FF86C960626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61" creationId="{AE084E03-0AE7-CFC2-DA7F-73C443DF225B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62" creationId="{87CCBADD-B7C1-54F2-EE80-81471C0A2EC6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63" creationId="{BCFA5330-F009-3D7C-6D0E-81E99E8BB447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496" creationId="{B3B6033A-1119-B6EE-12C3-8B4FD1567512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497" creationId="{3E0AB00E-340E-B795-F6C4-0D81D89753CB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498" creationId="{9180612A-4492-1415-D4BA-03AD7D9E3C04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499" creationId="{2F46A440-3FF3-61D6-B4D2-6ED92842ADB0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500" creationId="{BE70A9DE-7110-254F-999D-3F620C24B8B6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501" creationId="{8313933E-6EE3-4E82-639A-EEF53AA1C101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502" creationId="{D257F6C4-61B8-E47E-93CE-15A072EDA483}"/>
          </ac:spMkLst>
        </pc:spChg>
        <pc:spChg chg="add del">
          <ac:chgData name="THU DU" userId="db4d925effa94065" providerId="LiveId" clId="{BBA50A88-48F7-4EFB-9EC5-0DCB253DBDF3}" dt="2023-11-30T05:08:13.642" v="151" actId="478"/>
          <ac:spMkLst>
            <pc:docMk/>
            <pc:sldMk cId="0" sldId="274"/>
            <ac:spMk id="2503" creationId="{00000000-0000-0000-0000-000000000000}"/>
          </ac:spMkLst>
        </pc:spChg>
        <pc:spChg chg="del mod">
          <ac:chgData name="THU DU" userId="db4d925effa94065" providerId="LiveId" clId="{BBA50A88-48F7-4EFB-9EC5-0DCB253DBDF3}" dt="2023-11-30T05:08:15.654" v="154" actId="478"/>
          <ac:spMkLst>
            <pc:docMk/>
            <pc:sldMk cId="0" sldId="274"/>
            <ac:spMk id="2504" creationId="{00000000-0000-0000-0000-000000000000}"/>
          </ac:spMkLst>
        </pc:spChg>
        <pc:spChg chg="mod">
          <ac:chgData name="THU DU" userId="db4d925effa94065" providerId="LiveId" clId="{BBA50A88-48F7-4EFB-9EC5-0DCB253DBDF3}" dt="2023-11-30T05:11:15.286" v="190" actId="255"/>
          <ac:spMkLst>
            <pc:docMk/>
            <pc:sldMk cId="0" sldId="274"/>
            <ac:spMk id="2505" creationId="{00000000-0000-0000-0000-000000000000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506" creationId="{1248F493-B6BA-18C7-9E80-6D3346D656C7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51" creationId="{E07D9C36-19D2-3116-45A8-E07F8265CFCE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52" creationId="{CB448FF1-B5C7-2253-D120-9B46FA04A006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53" creationId="{4833356D-A26D-A19B-7D11-8ED52A54C06B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54" creationId="{2203AE9E-8314-BEC7-3828-96434A5980DE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55" creationId="{4896DF0E-3211-AAA8-8621-18ACB2EB1EDE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56" creationId="{B896E3F1-4438-CBAC-E0BE-413AC946432F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57" creationId="{66F1141C-A74E-A03C-6646-E4BC67ED7938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58" creationId="{396CD2F6-D902-2692-F20A-EF8B4FC32E62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59" creationId="{3088C079-14AF-4581-A399-C45197E1262F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60" creationId="{13F9DBA5-7861-C42B-E66A-F7EE343B0159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61" creationId="{861F38FA-B3E8-DC9C-215A-87088A1AE606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62" creationId="{117DE761-F42F-1893-6AB6-0E9320057DA2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63" creationId="{CDE3A1E7-9D7D-65D2-D01F-09B7A9FE9326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64" creationId="{CDB420AC-FB52-CA7C-68EB-A65700EB2AE9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65" creationId="{4AF9E6A2-B912-EAE3-B6AF-703352BE245A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66" creationId="{842ABA45-1134-E5DA-B8E1-A9AD760D2620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67" creationId="{79ACB4F7-A22E-FDA0-03B5-2C3B8A451CBA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68" creationId="{3FB70B51-A04B-1DB7-AA9D-B0357EB6707B}"/>
          </ac:spMkLst>
        </pc:spChg>
        <pc:spChg chg="mod">
          <ac:chgData name="THU DU" userId="db4d925effa94065" providerId="LiveId" clId="{BBA50A88-48F7-4EFB-9EC5-0DCB253DBDF3}" dt="2023-11-30T05:10:06.170" v="175"/>
          <ac:spMkLst>
            <pc:docMk/>
            <pc:sldMk cId="0" sldId="274"/>
            <ac:spMk id="2669" creationId="{A1DEBF2C-8E9A-F8D9-9E73-CC26C5D4C79B}"/>
          </ac:spMkLst>
        </pc:spChg>
        <pc:spChg chg="add del mod">
          <ac:chgData name="THU DU" userId="db4d925effa94065" providerId="LiveId" clId="{BBA50A88-48F7-4EFB-9EC5-0DCB253DBDF3}" dt="2023-11-30T05:10:08.410" v="176"/>
          <ac:spMkLst>
            <pc:docMk/>
            <pc:sldMk cId="0" sldId="274"/>
            <ac:spMk id="2670" creationId="{EEB5EEFC-CC69-49BA-4325-2B69AAD93581}"/>
          </ac:spMkLst>
        </pc:spChg>
        <pc:spChg chg="add del mod">
          <ac:chgData name="THU DU" userId="db4d925effa94065" providerId="LiveId" clId="{BBA50A88-48F7-4EFB-9EC5-0DCB253DBDF3}" dt="2023-11-30T05:10:08.410" v="176"/>
          <ac:spMkLst>
            <pc:docMk/>
            <pc:sldMk cId="0" sldId="274"/>
            <ac:spMk id="2671" creationId="{D420D13E-CA3F-E4B9-266E-85D724F99EE1}"/>
          </ac:spMkLst>
        </pc:spChg>
        <pc:spChg chg="add del mod">
          <ac:chgData name="THU DU" userId="db4d925effa94065" providerId="LiveId" clId="{BBA50A88-48F7-4EFB-9EC5-0DCB253DBDF3}" dt="2023-11-30T05:10:08.410" v="176"/>
          <ac:spMkLst>
            <pc:docMk/>
            <pc:sldMk cId="0" sldId="274"/>
            <ac:spMk id="2672" creationId="{1D0969DB-DDAF-D712-CC5D-8646FC70E2AD}"/>
          </ac:spMkLst>
        </pc:spChg>
        <pc:spChg chg="add del mod">
          <ac:chgData name="THU DU" userId="db4d925effa94065" providerId="LiveId" clId="{BBA50A88-48F7-4EFB-9EC5-0DCB253DBDF3}" dt="2023-11-30T05:10:08.410" v="176"/>
          <ac:spMkLst>
            <pc:docMk/>
            <pc:sldMk cId="0" sldId="274"/>
            <ac:spMk id="2673" creationId="{9322CC49-7A69-794E-EEF3-11CD04770920}"/>
          </ac:spMkLst>
        </pc:spChg>
        <pc:spChg chg="add del mod">
          <ac:chgData name="THU DU" userId="db4d925effa94065" providerId="LiveId" clId="{BBA50A88-48F7-4EFB-9EC5-0DCB253DBDF3}" dt="2023-11-30T05:10:08.410" v="176"/>
          <ac:spMkLst>
            <pc:docMk/>
            <pc:sldMk cId="0" sldId="274"/>
            <ac:spMk id="2674" creationId="{197F98A6-95D2-5196-575E-53C6E7A99157}"/>
          </ac:spMkLst>
        </pc:spChg>
        <pc:spChg chg="add del mod">
          <ac:chgData name="THU DU" userId="db4d925effa94065" providerId="LiveId" clId="{BBA50A88-48F7-4EFB-9EC5-0DCB253DBDF3}" dt="2023-11-30T05:10:08.410" v="176"/>
          <ac:spMkLst>
            <pc:docMk/>
            <pc:sldMk cId="0" sldId="274"/>
            <ac:spMk id="2675" creationId="{5484EFF8-7417-CD63-4EA2-766D5A978D04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77" creationId="{938468AE-416B-EDDC-D5D9-5F748BCEFE82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78" creationId="{BE65F5B4-64EA-4D1B-81A0-083C6320D070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79" creationId="{EEF809C6-F7A5-C7BE-7890-745EE8F338FC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80" creationId="{2A72AAF5-56B9-FFA2-63C4-38AD45133495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81" creationId="{517E2B13-6F16-0F91-B133-36553B4658CE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82" creationId="{F4F8889E-D0D1-1253-1ABB-2CAC7D31C0FB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83" creationId="{E6881FE7-1BD5-680D-FA70-E761047F9A7A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84" creationId="{BE3586C7-3775-61E7-B9D3-A060687F5158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85" creationId="{83E77B62-7BF0-9983-70FB-B58190B121F1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86" creationId="{74F10248-ECAA-2418-ED22-56A2715779EB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87" creationId="{A204AA86-D479-D6E4-5602-06E2BF28597B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88" creationId="{7BBF3A5B-26C6-053C-E7AC-49977BB8A73D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89" creationId="{40EB4CF2-4AC9-47CA-D998-8D38E0405749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90" creationId="{5461F603-4685-3781-B25D-0F2F239CED26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91" creationId="{37AB49E8-AD51-D884-3C7F-660C1626EF57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92" creationId="{230175D0-E899-4A18-ECFE-D9312DE4BA24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93" creationId="{DC65E965-8DA0-4C50-B789-E43964717DCF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94" creationId="{D28AAD7E-8354-415C-3BE9-968AB90D983C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95" creationId="{9C1286F4-1D7D-EC46-B005-7E5288D430B8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96" creationId="{AAD6F14B-B366-3646-CBEC-C55BBD254DE3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97" creationId="{495DDED6-EAB1-2D6E-9F0E-AE26C7D0E0A0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98" creationId="{C6791ECF-08E1-ED37-2807-3B364C86000D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699" creationId="{ECA9B90E-C856-D099-69EB-12380C90765F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00" creationId="{027F5C0A-D162-DA7B-F397-9F661739463F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01" creationId="{FFC3F9E2-4EFF-3F84-C855-A89234BD24A0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02" creationId="{05B9779C-30E5-A968-F036-F87FA7B6ABEB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03" creationId="{78C45387-89B7-A1B5-33D4-B410F0B9FDDB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04" creationId="{4D433530-5EEB-D645-155D-844C45966D5A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05" creationId="{EAED1F9E-06EF-E386-AD56-3EAEF62C18CE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06" creationId="{E09CF006-7CB1-31AF-0F58-1ABDEBADFB90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07" creationId="{F3E2998F-5E18-58AA-31F7-4EAD187F7AF5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08" creationId="{F95CB14A-0835-7583-686D-6ADF89017541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09" creationId="{E1206159-1B3D-A516-9E7C-CDBE27391AD3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10" creationId="{8FFDF0C3-434E-8FCF-7D85-F43641611862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11" creationId="{941B002E-F699-E257-E13F-E81E59EBFAF7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12" creationId="{A4E15CF7-08C9-688D-B46B-3C47817B6813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13" creationId="{9A5E51DD-D9BF-0488-A254-9A2E982C2989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14" creationId="{3E33FD57-14DE-909B-4858-F7C271BF8F42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15" creationId="{583DC0D8-8809-4D1E-4D57-2CFF7281747A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16" creationId="{8202E238-77A4-E5E7-CE64-87231C958751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17" creationId="{373D59B9-E013-2996-F24B-B5DB384C0DA4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18" creationId="{D5C92109-18EB-479B-5551-00441F34F579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19" creationId="{6DD0352E-4199-08AD-F460-A4248FC1DBDE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20" creationId="{12184A73-95EB-707A-A187-698E9DC8C799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21" creationId="{F0B538FC-FE69-0F52-642B-62347E35C4A9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22" creationId="{60E5DB33-ECA4-08AA-BD7C-4B6204ED68EA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23" creationId="{6516FAD2-B4D2-DBC4-0622-C212C2866C1A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24" creationId="{390DB36B-D824-6217-17E9-D39731835C67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25" creationId="{18810EAF-E385-BD96-EC04-BEDC5FA87EF2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26" creationId="{BFE7598A-EFB2-8847-0256-0A4CC92B3C21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27" creationId="{34A0CE89-8A57-A14E-1D95-5821EDA01F55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28" creationId="{22732AFE-913F-C853-EDAB-D2B9A57D6334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29" creationId="{306D47C3-4A0B-67EB-B997-7484CB251180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30" creationId="{72BAABE8-4AE1-2ACD-70DD-1EFE4786124E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31" creationId="{ED800128-A548-708D-906D-B028FD6AB03F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32" creationId="{E2919A43-D958-6979-4F88-D06A3CDDD213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33" creationId="{172B505E-1526-3BAD-936F-4CEAFA292E46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34" creationId="{A9BE34EB-FD62-361E-CB5E-8C3049366D83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35" creationId="{3467B607-43C5-2971-966A-259AAAD5A47E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36" creationId="{69C747F7-610B-9928-E206-E0A3D628D8AE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37" creationId="{1F2D0DBF-7135-D049-80EF-6BD306430E2D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38" creationId="{A88995D5-B161-3132-42F7-B0D4F84DC226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39" creationId="{9783E2BB-AA9B-813A-836F-DAC686DBBE34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40" creationId="{712F6757-E7F0-A77F-C2C1-61A359F591ED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41" creationId="{FACD98A9-D4E4-312B-23ED-A6A729692330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42" creationId="{285E4544-C5D1-CAA6-4749-3C29CA7E5AE6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43" creationId="{CB6ABF40-618B-72BD-627E-E1CF55FBEB8D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44" creationId="{71C1F45D-7670-F635-D981-AC44337A5EBD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45" creationId="{59FB11CD-4651-A0AD-EA37-3E970E76B675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46" creationId="{672DFC9D-A747-24D4-36CC-3DD849FEF5E0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47" creationId="{1EB03297-3684-44D0-EF40-A39526F41612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48" creationId="{59F49737-85CF-7B6A-EFF1-6AEFCC566BDE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49" creationId="{FEA5791D-2C8E-20CB-2A12-7FBDDF0124D6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50" creationId="{BA180829-E67B-B84A-0C0D-9C5A332D699C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51" creationId="{3D74C98D-E6DE-1676-196A-3687A3B9005E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52" creationId="{962D8BE8-EDD2-6703-9E43-E2047E9C1C33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53" creationId="{B96D4583-F335-FC0D-9E93-66D5CC5CA4F6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54" creationId="{50971746-3B5D-F67D-EC42-B3AB5B70076D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55" creationId="{8C47A2C0-2D2E-3E9F-55C3-F11F59028676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56" creationId="{F5CAA1AF-000A-A8CF-8A47-588037D80713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57" creationId="{EFC6CB38-EF36-A611-1180-D756C242BDB8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58" creationId="{3FBBA73E-249F-8132-5CA9-030E2615555D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59" creationId="{50F298E6-E9F1-A976-50DE-E797439156B9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60" creationId="{A0CEF56C-0483-53E6-7B5A-78F4884EB2E6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61" creationId="{CB576D22-29E4-E557-D41F-AE1622F757B2}"/>
          </ac:spMkLst>
        </pc:spChg>
        <pc:spChg chg="mod">
          <ac:chgData name="THU DU" userId="db4d925effa94065" providerId="LiveId" clId="{BBA50A88-48F7-4EFB-9EC5-0DCB253DBDF3}" dt="2023-11-30T05:10:08.441" v="177"/>
          <ac:spMkLst>
            <pc:docMk/>
            <pc:sldMk cId="0" sldId="274"/>
            <ac:spMk id="2762" creationId="{609DBECA-836D-BE5A-9763-5C8BA7E6939E}"/>
          </ac:spMkLst>
        </pc:spChg>
        <pc:spChg chg="add mod">
          <ac:chgData name="THU DU" userId="db4d925effa94065" providerId="LiveId" clId="{BBA50A88-48F7-4EFB-9EC5-0DCB253DBDF3}" dt="2023-11-30T05:10:32.401" v="186" actId="14100"/>
          <ac:spMkLst>
            <pc:docMk/>
            <pc:sldMk cId="0" sldId="274"/>
            <ac:spMk id="2763" creationId="{0E20791C-02C5-2AF8-0AD5-62606EF6EF10}"/>
          </ac:spMkLst>
        </pc:spChg>
        <pc:spChg chg="add mod">
          <ac:chgData name="THU DU" userId="db4d925effa94065" providerId="LiveId" clId="{BBA50A88-48F7-4EFB-9EC5-0DCB253DBDF3}" dt="2023-11-30T05:10:32.401" v="186" actId="14100"/>
          <ac:spMkLst>
            <pc:docMk/>
            <pc:sldMk cId="0" sldId="274"/>
            <ac:spMk id="2764" creationId="{D52EC4D8-49D7-7EBD-135C-270651779F6F}"/>
          </ac:spMkLst>
        </pc:spChg>
        <pc:spChg chg="add mod">
          <ac:chgData name="THU DU" userId="db4d925effa94065" providerId="LiveId" clId="{BBA50A88-48F7-4EFB-9EC5-0DCB253DBDF3}" dt="2023-11-30T05:10:32.401" v="186" actId="14100"/>
          <ac:spMkLst>
            <pc:docMk/>
            <pc:sldMk cId="0" sldId="274"/>
            <ac:spMk id="2765" creationId="{CD04F475-BE32-99D2-35E1-8BF1124680CB}"/>
          </ac:spMkLst>
        </pc:spChg>
        <pc:spChg chg="add mod">
          <ac:chgData name="THU DU" userId="db4d925effa94065" providerId="LiveId" clId="{BBA50A88-48F7-4EFB-9EC5-0DCB253DBDF3}" dt="2023-11-30T05:10:32.401" v="186" actId="14100"/>
          <ac:spMkLst>
            <pc:docMk/>
            <pc:sldMk cId="0" sldId="274"/>
            <ac:spMk id="2766" creationId="{D5241F0D-0ABC-D964-92E7-983A2B6601A4}"/>
          </ac:spMkLst>
        </pc:spChg>
        <pc:spChg chg="add mod">
          <ac:chgData name="THU DU" userId="db4d925effa94065" providerId="LiveId" clId="{BBA50A88-48F7-4EFB-9EC5-0DCB253DBDF3}" dt="2023-11-30T05:10:32.401" v="186" actId="14100"/>
          <ac:spMkLst>
            <pc:docMk/>
            <pc:sldMk cId="0" sldId="274"/>
            <ac:spMk id="2767" creationId="{DBD5E623-6DA9-5180-C813-CDE6D5D9A940}"/>
          </ac:spMkLst>
        </pc:spChg>
        <pc:spChg chg="add mod">
          <ac:chgData name="THU DU" userId="db4d925effa94065" providerId="LiveId" clId="{BBA50A88-48F7-4EFB-9EC5-0DCB253DBDF3}" dt="2023-11-30T05:10:32.401" v="186" actId="14100"/>
          <ac:spMkLst>
            <pc:docMk/>
            <pc:sldMk cId="0" sldId="274"/>
            <ac:spMk id="2768" creationId="{6C4E1E32-6868-38BE-FC45-3894A904E8BE}"/>
          </ac:spMkLst>
        </pc:spChg>
        <pc:grpChg chg="add del mod">
          <ac:chgData name="THU DU" userId="db4d925effa94065" providerId="LiveId" clId="{BBA50A88-48F7-4EFB-9EC5-0DCB253DBDF3}" dt="2023-11-30T05:10:08.410" v="176"/>
          <ac:grpSpMkLst>
            <pc:docMk/>
            <pc:sldMk cId="0" sldId="274"/>
            <ac:grpSpMk id="3" creationId="{86BB1BB9-839F-B845-E603-29560044960D}"/>
          </ac:grpSpMkLst>
        </pc:grpChg>
        <pc:grpChg chg="del">
          <ac:chgData name="THU DU" userId="db4d925effa94065" providerId="LiveId" clId="{BBA50A88-48F7-4EFB-9EC5-0DCB253DBDF3}" dt="2023-11-30T05:08:16.365" v="155" actId="478"/>
          <ac:grpSpMkLst>
            <pc:docMk/>
            <pc:sldMk cId="0" sldId="274"/>
            <ac:grpSpMk id="2507" creationId="{00000000-0000-0000-0000-000000000000}"/>
          </ac:grpSpMkLst>
        </pc:grpChg>
        <pc:grpChg chg="del mod">
          <ac:chgData name="THU DU" userId="db4d925effa94065" providerId="LiveId" clId="{BBA50A88-48F7-4EFB-9EC5-0DCB253DBDF3}" dt="2023-11-30T05:08:08.514" v="147" actId="478"/>
          <ac:grpSpMkLst>
            <pc:docMk/>
            <pc:sldMk cId="0" sldId="274"/>
            <ac:grpSpMk id="2572" creationId="{00000000-0000-0000-0000-000000000000}"/>
          </ac:grpSpMkLst>
        </pc:grpChg>
        <pc:grpChg chg="del">
          <ac:chgData name="THU DU" userId="db4d925effa94065" providerId="LiveId" clId="{BBA50A88-48F7-4EFB-9EC5-0DCB253DBDF3}" dt="2023-11-30T05:08:09.589" v="148" actId="478"/>
          <ac:grpSpMkLst>
            <pc:docMk/>
            <pc:sldMk cId="0" sldId="274"/>
            <ac:grpSpMk id="2595" creationId="{00000000-0000-0000-0000-000000000000}"/>
          </ac:grpSpMkLst>
        </pc:grpChg>
        <pc:grpChg chg="del">
          <ac:chgData name="THU DU" userId="db4d925effa94065" providerId="LiveId" clId="{BBA50A88-48F7-4EFB-9EC5-0DCB253DBDF3}" dt="2023-11-30T05:08:14.500" v="152" actId="478"/>
          <ac:grpSpMkLst>
            <pc:docMk/>
            <pc:sldMk cId="0" sldId="274"/>
            <ac:grpSpMk id="2613" creationId="{00000000-0000-0000-0000-000000000000}"/>
          </ac:grpSpMkLst>
        </pc:grpChg>
        <pc:grpChg chg="add mod">
          <ac:chgData name="THU DU" userId="db4d925effa94065" providerId="LiveId" clId="{BBA50A88-48F7-4EFB-9EC5-0DCB253DBDF3}" dt="2023-11-30T05:10:32.401" v="186" actId="14100"/>
          <ac:grpSpMkLst>
            <pc:docMk/>
            <pc:sldMk cId="0" sldId="274"/>
            <ac:grpSpMk id="2676" creationId="{A191EA10-3060-A590-8FCA-F26D4D6BA7CE}"/>
          </ac:grpSpMkLst>
        </pc:grpChg>
      </pc:sldChg>
      <pc:sldChg chg="del">
        <pc:chgData name="THU DU" userId="db4d925effa94065" providerId="LiveId" clId="{BBA50A88-48F7-4EFB-9EC5-0DCB253DBDF3}" dt="2023-11-30T11:36:05.678" v="641" actId="47"/>
        <pc:sldMkLst>
          <pc:docMk/>
          <pc:sldMk cId="1529224504" sldId="276"/>
        </pc:sldMkLst>
      </pc:sldChg>
      <pc:sldChg chg="addSp delSp modSp del mod addAnim delAnim modAnim">
        <pc:chgData name="THU DU" userId="db4d925effa94065" providerId="LiveId" clId="{BBA50A88-48F7-4EFB-9EC5-0DCB253DBDF3}" dt="2023-11-30T11:36:05.678" v="641" actId="47"/>
        <pc:sldMkLst>
          <pc:docMk/>
          <pc:sldMk cId="3404845292" sldId="279"/>
        </pc:sldMkLst>
        <pc:spChg chg="add del mod">
          <ac:chgData name="THU DU" userId="db4d925effa94065" providerId="LiveId" clId="{BBA50A88-48F7-4EFB-9EC5-0DCB253DBDF3}" dt="2023-11-30T05:04:14.779" v="137" actId="478"/>
          <ac:spMkLst>
            <pc:docMk/>
            <pc:sldMk cId="3404845292" sldId="279"/>
            <ac:spMk id="2" creationId="{817F8067-44E4-2697-A4C2-7C4D1EFD207D}"/>
          </ac:spMkLst>
        </pc:spChg>
        <pc:spChg chg="add del mod">
          <ac:chgData name="THU DU" userId="db4d925effa94065" providerId="LiveId" clId="{BBA50A88-48F7-4EFB-9EC5-0DCB253DBDF3}" dt="2023-11-30T11:34:20.074" v="617" actId="478"/>
          <ac:spMkLst>
            <pc:docMk/>
            <pc:sldMk cId="3404845292" sldId="279"/>
            <ac:spMk id="3" creationId="{DE75C3C3-DFC6-1A3E-B0D8-97B5C3B49922}"/>
          </ac:spMkLst>
        </pc:spChg>
        <pc:spChg chg="mod">
          <ac:chgData name="THU DU" userId="db4d925effa94065" providerId="LiveId" clId="{BBA50A88-48F7-4EFB-9EC5-0DCB253DBDF3}" dt="2023-11-30T11:35:43.532" v="640" actId="20577"/>
          <ac:spMkLst>
            <pc:docMk/>
            <pc:sldMk cId="3404845292" sldId="279"/>
            <ac:spMk id="15" creationId="{3620506D-D0FB-4364-9BF0-303257236434}"/>
          </ac:spMkLst>
        </pc:spChg>
        <pc:grpChg chg="add del">
          <ac:chgData name="THU DU" userId="db4d925effa94065" providerId="LiveId" clId="{BBA50A88-48F7-4EFB-9EC5-0DCB253DBDF3}" dt="2023-11-30T11:34:17.721" v="616" actId="478"/>
          <ac:grpSpMkLst>
            <pc:docMk/>
            <pc:sldMk cId="3404845292" sldId="279"/>
            <ac:grpSpMk id="31" creationId="{00000000-0000-0000-0000-000000000000}"/>
          </ac:grpSpMkLst>
        </pc:grpChg>
      </pc:sldChg>
      <pc:sldChg chg="addSp delSp modSp mod delAnim modAnim">
        <pc:chgData name="THU DU" userId="db4d925effa94065" providerId="LiveId" clId="{BBA50A88-48F7-4EFB-9EC5-0DCB253DBDF3}" dt="2023-11-30T12:31:45.194" v="1786"/>
        <pc:sldMkLst>
          <pc:docMk/>
          <pc:sldMk cId="1769986107" sldId="283"/>
        </pc:sldMkLst>
        <pc:spChg chg="add mod">
          <ac:chgData name="THU DU" userId="db4d925effa94065" providerId="LiveId" clId="{BBA50A88-48F7-4EFB-9EC5-0DCB253DBDF3}" dt="2023-11-30T11:54:45.213" v="1235" actId="1076"/>
          <ac:spMkLst>
            <pc:docMk/>
            <pc:sldMk cId="1769986107" sldId="283"/>
            <ac:spMk id="2" creationId="{18C82233-DA17-2891-873A-3864E6933164}"/>
          </ac:spMkLst>
        </pc:spChg>
        <pc:spChg chg="add mod">
          <ac:chgData name="THU DU" userId="db4d925effa94065" providerId="LiveId" clId="{BBA50A88-48F7-4EFB-9EC5-0DCB253DBDF3}" dt="2023-11-30T11:54:02.057" v="1224" actId="1076"/>
          <ac:spMkLst>
            <pc:docMk/>
            <pc:sldMk cId="1769986107" sldId="283"/>
            <ac:spMk id="4" creationId="{B008C56A-9253-94FC-1836-DFEDEC8565D8}"/>
          </ac:spMkLst>
        </pc:spChg>
        <pc:spChg chg="add mod">
          <ac:chgData name="THU DU" userId="db4d925effa94065" providerId="LiveId" clId="{BBA50A88-48F7-4EFB-9EC5-0DCB253DBDF3}" dt="2023-11-30T11:54:39.262" v="1232" actId="1076"/>
          <ac:spMkLst>
            <pc:docMk/>
            <pc:sldMk cId="1769986107" sldId="283"/>
            <ac:spMk id="5" creationId="{539F76D0-0FAC-01A3-0876-A4B17171BC7B}"/>
          </ac:spMkLst>
        </pc:spChg>
        <pc:spChg chg="mod">
          <ac:chgData name="THU DU" userId="db4d925effa94065" providerId="LiveId" clId="{BBA50A88-48F7-4EFB-9EC5-0DCB253DBDF3}" dt="2023-11-30T11:55:15.768" v="1252" actId="20577"/>
          <ac:spMkLst>
            <pc:docMk/>
            <pc:sldMk cId="1769986107" sldId="283"/>
            <ac:spMk id="6" creationId="{00000000-0000-0000-0000-000000000000}"/>
          </ac:spMkLst>
        </pc:spChg>
        <pc:spChg chg="add mod">
          <ac:chgData name="THU DU" userId="db4d925effa94065" providerId="LiveId" clId="{BBA50A88-48F7-4EFB-9EC5-0DCB253DBDF3}" dt="2023-11-30T11:54:33.822" v="1231" actId="14100"/>
          <ac:spMkLst>
            <pc:docMk/>
            <pc:sldMk cId="1769986107" sldId="283"/>
            <ac:spMk id="7" creationId="{64D1278F-CD08-7BD4-9A03-69699F10ACB5}"/>
          </ac:spMkLst>
        </pc:spChg>
        <pc:graphicFrameChg chg="mod modGraphic">
          <ac:chgData name="THU DU" userId="db4d925effa94065" providerId="LiveId" clId="{BBA50A88-48F7-4EFB-9EC5-0DCB253DBDF3}" dt="2023-11-30T11:51:25.819" v="1197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BBA50A88-48F7-4EFB-9EC5-0DCB253DBDF3}" dt="2023-11-30T11:38:12.571" v="680" actId="478"/>
          <ac:picMkLst>
            <pc:docMk/>
            <pc:sldMk cId="1769986107" sldId="283"/>
            <ac:picMk id="3" creationId="{02A40ECD-30BF-ADC7-344C-429B10AD6ED6}"/>
          </ac:picMkLst>
        </pc:picChg>
        <pc:picChg chg="add mod">
          <ac:chgData name="THU DU" userId="db4d925effa94065" providerId="LiveId" clId="{BBA50A88-48F7-4EFB-9EC5-0DCB253DBDF3}" dt="2023-11-30T12:29:42.349" v="1777" actId="1076"/>
          <ac:picMkLst>
            <pc:docMk/>
            <pc:sldMk cId="1769986107" sldId="283"/>
            <ac:picMk id="8" creationId="{946DA6EF-A6EF-9187-B3DA-CFD105545B48}"/>
          </ac:picMkLst>
        </pc:picChg>
        <pc:picChg chg="add mod">
          <ac:chgData name="THU DU" userId="db4d925effa94065" providerId="LiveId" clId="{BBA50A88-48F7-4EFB-9EC5-0DCB253DBDF3}" dt="2023-11-30T12:29:53.942" v="1779" actId="1076"/>
          <ac:picMkLst>
            <pc:docMk/>
            <pc:sldMk cId="1769986107" sldId="283"/>
            <ac:picMk id="9" creationId="{82AEC243-DD0B-A6DE-95CA-072512E722B7}"/>
          </ac:picMkLst>
        </pc:picChg>
        <pc:picChg chg="del">
          <ac:chgData name="THU DU" userId="db4d925effa94065" providerId="LiveId" clId="{BBA50A88-48F7-4EFB-9EC5-0DCB253DBDF3}" dt="2023-11-30T11:38:13.275" v="681" actId="478"/>
          <ac:picMkLst>
            <pc:docMk/>
            <pc:sldMk cId="1769986107" sldId="283"/>
            <ac:picMk id="12" creationId="{D701980D-82A1-1533-90BF-9D06B6B40483}"/>
          </ac:picMkLst>
        </pc:picChg>
        <pc:picChg chg="del mod">
          <ac:chgData name="THU DU" userId="db4d925effa94065" providerId="LiveId" clId="{BBA50A88-48F7-4EFB-9EC5-0DCB253DBDF3}" dt="2023-11-30T11:38:13.871" v="683" actId="478"/>
          <ac:picMkLst>
            <pc:docMk/>
            <pc:sldMk cId="1769986107" sldId="283"/>
            <ac:picMk id="13" creationId="{06282068-E744-1401-D0CE-D008B6FA283B}"/>
          </ac:picMkLst>
        </pc:picChg>
        <pc:picChg chg="del">
          <ac:chgData name="THU DU" userId="db4d925effa94065" providerId="LiveId" clId="{BBA50A88-48F7-4EFB-9EC5-0DCB253DBDF3}" dt="2023-11-30T11:38:14.628" v="684" actId="478"/>
          <ac:picMkLst>
            <pc:docMk/>
            <pc:sldMk cId="1769986107" sldId="283"/>
            <ac:picMk id="14" creationId="{24E17C8D-0D0A-C56D-10F1-EE3B5928BDA8}"/>
          </ac:picMkLst>
        </pc:picChg>
        <pc:picChg chg="del mod">
          <ac:chgData name="THU DU" userId="db4d925effa94065" providerId="LiveId" clId="{BBA50A88-48F7-4EFB-9EC5-0DCB253DBDF3}" dt="2023-11-30T11:38:15.217" v="686" actId="478"/>
          <ac:picMkLst>
            <pc:docMk/>
            <pc:sldMk cId="1769986107" sldId="283"/>
            <ac:picMk id="15" creationId="{FED851CD-10C2-7900-6816-7F3CA1A161E8}"/>
          </ac:picMkLst>
        </pc:picChg>
        <pc:picChg chg="del mod">
          <ac:chgData name="THU DU" userId="db4d925effa94065" providerId="LiveId" clId="{BBA50A88-48F7-4EFB-9EC5-0DCB253DBDF3}" dt="2023-11-30T11:38:16.224" v="688" actId="478"/>
          <ac:picMkLst>
            <pc:docMk/>
            <pc:sldMk cId="1769986107" sldId="283"/>
            <ac:picMk id="16" creationId="{974C22E4-6C79-7CB6-60AD-17144344B1B2}"/>
          </ac:picMkLst>
        </pc:picChg>
        <pc:picChg chg="add mod">
          <ac:chgData name="THU DU" userId="db4d925effa94065" providerId="LiveId" clId="{BBA50A88-48F7-4EFB-9EC5-0DCB253DBDF3}" dt="2023-11-30T12:30:04.367" v="1781" actId="1076"/>
          <ac:picMkLst>
            <pc:docMk/>
            <pc:sldMk cId="1769986107" sldId="283"/>
            <ac:picMk id="20" creationId="{89666C80-F11F-2AF5-B2A1-7E6461B3FC72}"/>
          </ac:picMkLst>
        </pc:picChg>
        <pc:picChg chg="add mod">
          <ac:chgData name="THU DU" userId="db4d925effa94065" providerId="LiveId" clId="{BBA50A88-48F7-4EFB-9EC5-0DCB253DBDF3}" dt="2023-11-30T12:30:13.119" v="1783" actId="1076"/>
          <ac:picMkLst>
            <pc:docMk/>
            <pc:sldMk cId="1769986107" sldId="283"/>
            <ac:picMk id="21" creationId="{AA4555F6-E7D8-79F7-C79C-832A9BD1C99C}"/>
          </ac:picMkLst>
        </pc:picChg>
      </pc:sldChg>
      <pc:sldChg chg="modSp add del mod">
        <pc:chgData name="THU DU" userId="db4d925effa94065" providerId="LiveId" clId="{BBA50A88-48F7-4EFB-9EC5-0DCB253DBDF3}" dt="2023-11-30T12:10:21.752" v="1432" actId="47"/>
        <pc:sldMkLst>
          <pc:docMk/>
          <pc:sldMk cId="3633158301" sldId="298"/>
        </pc:sldMkLst>
        <pc:grpChg chg="mod">
          <ac:chgData name="THU DU" userId="db4d925effa94065" providerId="LiveId" clId="{BBA50A88-48F7-4EFB-9EC5-0DCB253DBDF3}" dt="2023-11-30T12:04:47.564" v="1328" actId="1076"/>
          <ac:grpSpMkLst>
            <pc:docMk/>
            <pc:sldMk cId="3633158301" sldId="298"/>
            <ac:grpSpMk id="15" creationId="{00000000-0000-0000-0000-000000000000}"/>
          </ac:grpSpMkLst>
        </pc:grpChg>
      </pc:sldChg>
      <pc:sldChg chg="modSp mod">
        <pc:chgData name="THU DU" userId="db4d925effa94065" providerId="LiveId" clId="{BBA50A88-48F7-4EFB-9EC5-0DCB253DBDF3}" dt="2023-11-30T05:03:29.323" v="101" actId="20577"/>
        <pc:sldMkLst>
          <pc:docMk/>
          <pc:sldMk cId="658201877" sldId="302"/>
        </pc:sldMkLst>
        <pc:spChg chg="mod">
          <ac:chgData name="THU DU" userId="db4d925effa94065" providerId="LiveId" clId="{BBA50A88-48F7-4EFB-9EC5-0DCB253DBDF3}" dt="2023-11-30T04:53:35.853" v="22" actId="20577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BBA50A88-48F7-4EFB-9EC5-0DCB253DBDF3}" dt="2023-11-30T05:03:02.231" v="95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BBA50A88-48F7-4EFB-9EC5-0DCB253DBDF3}" dt="2023-11-30T04:56:53.140" v="80" actId="1076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 DU" userId="db4d925effa94065" providerId="LiveId" clId="{BBA50A88-48F7-4EFB-9EC5-0DCB253DBDF3}" dt="2023-11-30T04:57:00.269" v="82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BBA50A88-48F7-4EFB-9EC5-0DCB253DBDF3}" dt="2023-11-30T05:03:29.323" v="101" actId="20577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 DU" userId="db4d925effa94065" providerId="LiveId" clId="{BBA50A88-48F7-4EFB-9EC5-0DCB253DBDF3}" dt="2023-11-30T04:53:29.680" v="7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BBA50A88-48F7-4EFB-9EC5-0DCB253DBDF3}" dt="2023-11-30T05:03:02.231" v="95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BBA50A88-48F7-4EFB-9EC5-0DCB253DBDF3}" dt="2023-11-30T05:03:02.231" v="95" actId="1076"/>
          <ac:cxnSpMkLst>
            <pc:docMk/>
            <pc:sldMk cId="658201877" sldId="302"/>
            <ac:cxnSpMk id="26" creationId="{00000000-0000-0000-0000-000000000000}"/>
          </ac:cxnSpMkLst>
        </pc:cxnChg>
      </pc:sldChg>
      <pc:sldChg chg="modSp mod ord modAnim">
        <pc:chgData name="THU DU" userId="db4d925effa94065" providerId="LiveId" clId="{BBA50A88-48F7-4EFB-9EC5-0DCB253DBDF3}" dt="2023-11-30T12:31:36.690" v="1785"/>
        <pc:sldMkLst>
          <pc:docMk/>
          <pc:sldMk cId="626516812" sldId="313"/>
        </pc:sldMkLst>
        <pc:spChg chg="mod">
          <ac:chgData name="THU DU" userId="db4d925effa94065" providerId="LiveId" clId="{BBA50A88-48F7-4EFB-9EC5-0DCB253DBDF3}" dt="2023-11-30T11:57:57.257" v="1274" actId="122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BBA50A88-48F7-4EFB-9EC5-0DCB253DBDF3}" dt="2023-11-30T11:56:53.069" v="1259" actId="20577"/>
          <ac:spMkLst>
            <pc:docMk/>
            <pc:sldMk cId="626516812" sldId="313"/>
            <ac:spMk id="12" creationId="{00000000-0000-0000-0000-000000000000}"/>
          </ac:spMkLst>
        </pc:spChg>
        <pc:spChg chg="mod">
          <ac:chgData name="THU DU" userId="db4d925effa94065" providerId="LiveId" clId="{BBA50A88-48F7-4EFB-9EC5-0DCB253DBDF3}" dt="2023-11-30T11:56:42.900" v="1256" actId="20577"/>
          <ac:spMkLst>
            <pc:docMk/>
            <pc:sldMk cId="626516812" sldId="313"/>
            <ac:spMk id="17" creationId="{00000000-0000-0000-0000-000000000000}"/>
          </ac:spMkLst>
        </pc:spChg>
        <pc:picChg chg="mod">
          <ac:chgData name="THU DU" userId="db4d925effa94065" providerId="LiveId" clId="{BBA50A88-48F7-4EFB-9EC5-0DCB253DBDF3}" dt="2023-11-30T11:57:14.502" v="1265" actId="1076"/>
          <ac:picMkLst>
            <pc:docMk/>
            <pc:sldMk cId="626516812" sldId="313"/>
            <ac:picMk id="2" creationId="{C02516A5-D05B-AECD-FA5F-AA730F51FA5C}"/>
          </ac:picMkLst>
        </pc:picChg>
        <pc:picChg chg="mod">
          <ac:chgData name="THU DU" userId="db4d925effa94065" providerId="LiveId" clId="{BBA50A88-48F7-4EFB-9EC5-0DCB253DBDF3}" dt="2023-11-30T11:57:14.502" v="1265" actId="1076"/>
          <ac:picMkLst>
            <pc:docMk/>
            <pc:sldMk cId="626516812" sldId="313"/>
            <ac:picMk id="4" creationId="{A4036C04-E008-687A-7E65-325F1FEF0EC9}"/>
          </ac:picMkLst>
        </pc:picChg>
        <pc:picChg chg="mod">
          <ac:chgData name="THU DU" userId="db4d925effa94065" providerId="LiveId" clId="{BBA50A88-48F7-4EFB-9EC5-0DCB253DBDF3}" dt="2023-11-30T11:57:14.502" v="1265" actId="1076"/>
          <ac:picMkLst>
            <pc:docMk/>
            <pc:sldMk cId="626516812" sldId="313"/>
            <ac:picMk id="5" creationId="{FB8AC1D4-ADB1-E040-6AE7-68AB256ADC88}"/>
          </ac:picMkLst>
        </pc:picChg>
        <pc:picChg chg="mod">
          <ac:chgData name="THU DU" userId="db4d925effa94065" providerId="LiveId" clId="{BBA50A88-48F7-4EFB-9EC5-0DCB253DBDF3}" dt="2023-11-30T11:57:14.502" v="1265" actId="1076"/>
          <ac:picMkLst>
            <pc:docMk/>
            <pc:sldMk cId="626516812" sldId="313"/>
            <ac:picMk id="6" creationId="{D7A42323-99C9-C700-641A-5EC5B849D147}"/>
          </ac:picMkLst>
        </pc:picChg>
      </pc:sldChg>
      <pc:sldChg chg="modSp modAnim">
        <pc:chgData name="THU DU" userId="db4d925effa94065" providerId="LiveId" clId="{BBA50A88-48F7-4EFB-9EC5-0DCB253DBDF3}" dt="2023-11-30T12:33:07.172" v="1792"/>
        <pc:sldMkLst>
          <pc:docMk/>
          <pc:sldMk cId="2275727840" sldId="314"/>
        </pc:sldMkLst>
        <pc:spChg chg="mod">
          <ac:chgData name="THU DU" userId="db4d925effa94065" providerId="LiveId" clId="{BBA50A88-48F7-4EFB-9EC5-0DCB253DBDF3}" dt="2023-11-30T12:27:47.986" v="1762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addAnim delAnim modAnim modNotesTx">
        <pc:chgData name="THU DU" userId="db4d925effa94065" providerId="LiveId" clId="{BBA50A88-48F7-4EFB-9EC5-0DCB253DBDF3}" dt="2023-11-30T12:32:03.416" v="1787"/>
        <pc:sldMkLst>
          <pc:docMk/>
          <pc:sldMk cId="2817977460" sldId="316"/>
        </pc:sldMkLst>
        <pc:spChg chg="mod">
          <ac:chgData name="THU DU" userId="db4d925effa94065" providerId="LiveId" clId="{BBA50A88-48F7-4EFB-9EC5-0DCB253DBDF3}" dt="2023-11-30T11:41:43.452" v="714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BBA50A88-48F7-4EFB-9EC5-0DCB253DBDF3}" dt="2023-11-30T11:38:51.827" v="703" actId="1076"/>
          <ac:spMkLst>
            <pc:docMk/>
            <pc:sldMk cId="2817977460" sldId="316"/>
            <ac:spMk id="7" creationId="{00000000-0000-0000-0000-000000000000}"/>
          </ac:spMkLst>
        </pc:spChg>
        <pc:spChg chg="add del mod">
          <ac:chgData name="THU DU" userId="db4d925effa94065" providerId="LiveId" clId="{BBA50A88-48F7-4EFB-9EC5-0DCB253DBDF3}" dt="2023-11-30T11:52:38.819" v="1204" actId="1076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BBA50A88-48F7-4EFB-9EC5-0DCB253DBDF3}" dt="2023-11-30T11:37:37.701" v="673" actId="20577"/>
          <ac:spMkLst>
            <pc:docMk/>
            <pc:sldMk cId="2817977460" sldId="316"/>
            <ac:spMk id="15" creationId="{00000000-0000-0000-0000-000000000000}"/>
          </ac:spMkLst>
        </pc:spChg>
        <pc:picChg chg="add mod">
          <ac:chgData name="THU DU" userId="db4d925effa94065" providerId="LiveId" clId="{BBA50A88-48F7-4EFB-9EC5-0DCB253DBDF3}" dt="2023-11-30T11:36:25.333" v="644" actId="1076"/>
          <ac:picMkLst>
            <pc:docMk/>
            <pc:sldMk cId="2817977460" sldId="316"/>
            <ac:picMk id="3" creationId="{4224401A-AA21-644B-2FC5-013DA2B40A74}"/>
          </ac:picMkLst>
        </pc:picChg>
        <pc:picChg chg="add mod">
          <ac:chgData name="THU DU" userId="db4d925effa94065" providerId="LiveId" clId="{BBA50A88-48F7-4EFB-9EC5-0DCB253DBDF3}" dt="2023-11-30T12:28:15.587" v="1765" actId="14100"/>
          <ac:picMkLst>
            <pc:docMk/>
            <pc:sldMk cId="2817977460" sldId="316"/>
            <ac:picMk id="4" creationId="{2234D7E7-20BB-67A7-2E16-961AC0375FA5}"/>
          </ac:picMkLst>
        </pc:picChg>
        <pc:picChg chg="del">
          <ac:chgData name="THU DU" userId="db4d925effa94065" providerId="LiveId" clId="{BBA50A88-48F7-4EFB-9EC5-0DCB253DBDF3}" dt="2023-11-30T11:36:23.895" v="643" actId="478"/>
          <ac:picMkLst>
            <pc:docMk/>
            <pc:sldMk cId="2817977460" sldId="316"/>
            <ac:picMk id="11" creationId="{B7C1E465-D986-22AC-A817-7C998FC63905}"/>
          </ac:picMkLst>
        </pc:picChg>
        <pc:picChg chg="del">
          <ac:chgData name="THU DU" userId="db4d925effa94065" providerId="LiveId" clId="{BBA50A88-48F7-4EFB-9EC5-0DCB253DBDF3}" dt="2023-11-30T11:38:47.232" v="701" actId="478"/>
          <ac:picMkLst>
            <pc:docMk/>
            <pc:sldMk cId="2817977460" sldId="316"/>
            <ac:picMk id="18" creationId="{3744CDB2-38B0-4F14-CE7A-EF364D95DC5A}"/>
          </ac:picMkLst>
        </pc:picChg>
      </pc:sldChg>
      <pc:sldChg chg="delSp modSp add del mod">
        <pc:chgData name="THU DU" userId="db4d925effa94065" providerId="LiveId" clId="{BBA50A88-48F7-4EFB-9EC5-0DCB253DBDF3}" dt="2023-11-30T05:19:36.073" v="269" actId="2696"/>
        <pc:sldMkLst>
          <pc:docMk/>
          <pc:sldMk cId="1298862712" sldId="319"/>
        </pc:sldMkLst>
        <pc:spChg chg="mod">
          <ac:chgData name="THU DU" userId="db4d925effa94065" providerId="LiveId" clId="{BBA50A88-48F7-4EFB-9EC5-0DCB253DBDF3}" dt="2023-11-30T05:16:45.563" v="238" actId="1076"/>
          <ac:spMkLst>
            <pc:docMk/>
            <pc:sldMk cId="1298862712" sldId="319"/>
            <ac:spMk id="49" creationId="{24BEB026-8CEB-ECFA-80D7-5425AE7323A5}"/>
          </ac:spMkLst>
        </pc:spChg>
        <pc:picChg chg="del">
          <ac:chgData name="THU DU" userId="db4d925effa94065" providerId="LiveId" clId="{BBA50A88-48F7-4EFB-9EC5-0DCB253DBDF3}" dt="2023-11-30T05:08:57.978" v="167" actId="478"/>
          <ac:picMkLst>
            <pc:docMk/>
            <pc:sldMk cId="1298862712" sldId="319"/>
            <ac:picMk id="3074" creationId="{137AA485-28BE-C935-7623-828ADC3EF42B}"/>
          </ac:picMkLst>
        </pc:picChg>
      </pc:sldChg>
      <pc:sldChg chg="delSp modSp add del mod">
        <pc:chgData name="THU DU" userId="db4d925effa94065" providerId="LiveId" clId="{BBA50A88-48F7-4EFB-9EC5-0DCB253DBDF3}" dt="2023-11-30T05:19:36.073" v="269" actId="2696"/>
        <pc:sldMkLst>
          <pc:docMk/>
          <pc:sldMk cId="2159112672" sldId="320"/>
        </pc:sldMkLst>
        <pc:picChg chg="del mod">
          <ac:chgData name="THU DU" userId="db4d925effa94065" providerId="LiveId" clId="{BBA50A88-48F7-4EFB-9EC5-0DCB253DBDF3}" dt="2023-11-30T05:08:59.480" v="169" actId="478"/>
          <ac:picMkLst>
            <pc:docMk/>
            <pc:sldMk cId="2159112672" sldId="320"/>
            <ac:picMk id="2" creationId="{5E337933-42B0-F7F8-EAEE-60F1EA591E1F}"/>
          </ac:picMkLst>
        </pc:picChg>
      </pc:sldChg>
      <pc:sldChg chg="delSp add del">
        <pc:chgData name="THU DU" userId="db4d925effa94065" providerId="LiveId" clId="{BBA50A88-48F7-4EFB-9EC5-0DCB253DBDF3}" dt="2023-11-30T05:19:36.073" v="269" actId="2696"/>
        <pc:sldMkLst>
          <pc:docMk/>
          <pc:sldMk cId="4147269049" sldId="321"/>
        </pc:sldMkLst>
        <pc:picChg chg="del">
          <ac:chgData name="THU DU" userId="db4d925effa94065" providerId="LiveId" clId="{BBA50A88-48F7-4EFB-9EC5-0DCB253DBDF3}" dt="2023-11-30T05:09:01.195" v="170" actId="478"/>
          <ac:picMkLst>
            <pc:docMk/>
            <pc:sldMk cId="4147269049" sldId="321"/>
            <ac:picMk id="4100" creationId="{7C5053E5-E62B-F32D-042F-D6FEB12138B0}"/>
          </ac:picMkLst>
        </pc:picChg>
      </pc:sldChg>
      <pc:sldChg chg="delSp add del">
        <pc:chgData name="THU DU" userId="db4d925effa94065" providerId="LiveId" clId="{BBA50A88-48F7-4EFB-9EC5-0DCB253DBDF3}" dt="2023-11-30T05:19:36.073" v="269" actId="2696"/>
        <pc:sldMkLst>
          <pc:docMk/>
          <pc:sldMk cId="2925008181" sldId="322"/>
        </pc:sldMkLst>
        <pc:picChg chg="del">
          <ac:chgData name="THU DU" userId="db4d925effa94065" providerId="LiveId" clId="{BBA50A88-48F7-4EFB-9EC5-0DCB253DBDF3}" dt="2023-11-30T05:09:03.423" v="171" actId="478"/>
          <ac:picMkLst>
            <pc:docMk/>
            <pc:sldMk cId="2925008181" sldId="322"/>
            <ac:picMk id="5124" creationId="{ADE222A6-5ACA-7D84-F224-47161A4D46A3}"/>
          </ac:picMkLst>
        </pc:picChg>
      </pc:sldChg>
      <pc:sldChg chg="delSp modSp add del">
        <pc:chgData name="THU DU" userId="db4d925effa94065" providerId="LiveId" clId="{BBA50A88-48F7-4EFB-9EC5-0DCB253DBDF3}" dt="2023-11-30T05:19:36.073" v="269" actId="2696"/>
        <pc:sldMkLst>
          <pc:docMk/>
          <pc:sldMk cId="3411548460" sldId="323"/>
        </pc:sldMkLst>
        <pc:picChg chg="del mod">
          <ac:chgData name="THU DU" userId="db4d925effa94065" providerId="LiveId" clId="{BBA50A88-48F7-4EFB-9EC5-0DCB253DBDF3}" dt="2023-11-30T05:09:04.972" v="173" actId="478"/>
          <ac:picMkLst>
            <pc:docMk/>
            <pc:sldMk cId="3411548460" sldId="323"/>
            <ac:picMk id="6146" creationId="{1651FB5D-B5DB-C04C-B053-D660633E582D}"/>
          </ac:picMkLst>
        </pc:picChg>
      </pc:sldChg>
      <pc:sldChg chg="addSp delSp modSp add del mod delAnim modAnim">
        <pc:chgData name="THU DU" userId="db4d925effa94065" providerId="LiveId" clId="{BBA50A88-48F7-4EFB-9EC5-0DCB253DBDF3}" dt="2023-11-30T05:46:15.742" v="614"/>
        <pc:sldMkLst>
          <pc:docMk/>
          <pc:sldMk cId="727351133" sldId="324"/>
        </pc:sldMkLst>
        <pc:spChg chg="add del mod">
          <ac:chgData name="THU DU" userId="db4d925effa94065" providerId="LiveId" clId="{BBA50A88-48F7-4EFB-9EC5-0DCB253DBDF3}" dt="2023-11-30T05:39:54.493" v="466" actId="478"/>
          <ac:spMkLst>
            <pc:docMk/>
            <pc:sldMk cId="727351133" sldId="324"/>
            <ac:spMk id="9" creationId="{82E61F5A-A7A4-A0A1-3623-3440446A090A}"/>
          </ac:spMkLst>
        </pc:spChg>
        <pc:spChg chg="mod">
          <ac:chgData name="THU DU" userId="db4d925effa94065" providerId="LiveId" clId="{BBA50A88-48F7-4EFB-9EC5-0DCB253DBDF3}" dt="2023-11-30T05:44:00.441" v="601" actId="207"/>
          <ac:spMkLst>
            <pc:docMk/>
            <pc:sldMk cId="727351133" sldId="324"/>
            <ac:spMk id="10" creationId="{9B5573E8-F7D3-6D8F-9A7A-E953A81E9141}"/>
          </ac:spMkLst>
        </pc:spChg>
        <pc:spChg chg="add del mod">
          <ac:chgData name="THU DU" userId="db4d925effa94065" providerId="LiveId" clId="{BBA50A88-48F7-4EFB-9EC5-0DCB253DBDF3}" dt="2023-11-30T05:41:28.200" v="512" actId="478"/>
          <ac:spMkLst>
            <pc:docMk/>
            <pc:sldMk cId="727351133" sldId="324"/>
            <ac:spMk id="13" creationId="{AFEB9FF3-6F98-0DE0-D78E-D7E3AC1D4254}"/>
          </ac:spMkLst>
        </pc:spChg>
        <pc:spChg chg="add mod">
          <ac:chgData name="THU DU" userId="db4d925effa94065" providerId="LiveId" clId="{BBA50A88-48F7-4EFB-9EC5-0DCB253DBDF3}" dt="2023-11-30T05:43:44.325" v="600" actId="1076"/>
          <ac:spMkLst>
            <pc:docMk/>
            <pc:sldMk cId="727351133" sldId="324"/>
            <ac:spMk id="18" creationId="{4A104AD9-28AF-A903-07BB-0A34FB031BB1}"/>
          </ac:spMkLst>
        </pc:spChg>
        <pc:spChg chg="add mod">
          <ac:chgData name="THU DU" userId="db4d925effa94065" providerId="LiveId" clId="{BBA50A88-48F7-4EFB-9EC5-0DCB253DBDF3}" dt="2023-11-30T05:42:51.772" v="559" actId="1076"/>
          <ac:spMkLst>
            <pc:docMk/>
            <pc:sldMk cId="727351133" sldId="324"/>
            <ac:spMk id="19" creationId="{662D6940-1371-93EF-A887-4E39251B444E}"/>
          </ac:spMkLst>
        </pc:spChg>
        <pc:spChg chg="add mod">
          <ac:chgData name="THU DU" userId="db4d925effa94065" providerId="LiveId" clId="{BBA50A88-48F7-4EFB-9EC5-0DCB253DBDF3}" dt="2023-11-30T05:42:43.223" v="550" actId="1076"/>
          <ac:spMkLst>
            <pc:docMk/>
            <pc:sldMk cId="727351133" sldId="324"/>
            <ac:spMk id="20" creationId="{025BFD9C-4C63-76A5-05B5-C216A226766D}"/>
          </ac:spMkLst>
        </pc:spChg>
        <pc:spChg chg="mod ord">
          <ac:chgData name="THU DU" userId="db4d925effa94065" providerId="LiveId" clId="{BBA50A88-48F7-4EFB-9EC5-0DCB253DBDF3}" dt="2023-11-30T05:40:36.673" v="497" actId="1076"/>
          <ac:spMkLst>
            <pc:docMk/>
            <pc:sldMk cId="727351133" sldId="324"/>
            <ac:spMk id="21" creationId="{FF68BE66-40F5-EC69-1AF6-4C5081C63590}"/>
          </ac:spMkLst>
        </pc:spChg>
        <pc:spChg chg="del mod">
          <ac:chgData name="THU DU" userId="db4d925effa94065" providerId="LiveId" clId="{BBA50A88-48F7-4EFB-9EC5-0DCB253DBDF3}" dt="2023-11-30T05:39:12.452" v="446" actId="478"/>
          <ac:spMkLst>
            <pc:docMk/>
            <pc:sldMk cId="727351133" sldId="324"/>
            <ac:spMk id="22" creationId="{70C98AFC-DAE5-99ED-63A9-E92AAE585781}"/>
          </ac:spMkLst>
        </pc:spChg>
        <pc:spChg chg="del">
          <ac:chgData name="THU DU" userId="db4d925effa94065" providerId="LiveId" clId="{BBA50A88-48F7-4EFB-9EC5-0DCB253DBDF3}" dt="2023-11-30T05:39:13.386" v="447" actId="478"/>
          <ac:spMkLst>
            <pc:docMk/>
            <pc:sldMk cId="727351133" sldId="324"/>
            <ac:spMk id="23" creationId="{C6AE69E8-B667-DF60-9647-B38EC187D768}"/>
          </ac:spMkLst>
        </pc:spChg>
        <pc:spChg chg="del">
          <ac:chgData name="THU DU" userId="db4d925effa94065" providerId="LiveId" clId="{BBA50A88-48F7-4EFB-9EC5-0DCB253DBDF3}" dt="2023-11-30T05:39:21.276" v="451" actId="478"/>
          <ac:spMkLst>
            <pc:docMk/>
            <pc:sldMk cId="727351133" sldId="324"/>
            <ac:spMk id="24" creationId="{18DF7B4A-14F4-6AAC-CF89-1DA91D63206D}"/>
          </ac:spMkLst>
        </pc:spChg>
        <pc:spChg chg="del mod">
          <ac:chgData name="THU DU" userId="db4d925effa94065" providerId="LiveId" clId="{BBA50A88-48F7-4EFB-9EC5-0DCB253DBDF3}" dt="2023-11-30T05:39:18.964" v="450" actId="478"/>
          <ac:spMkLst>
            <pc:docMk/>
            <pc:sldMk cId="727351133" sldId="324"/>
            <ac:spMk id="25" creationId="{CA158207-587B-E9F4-AC9C-55470D86951F}"/>
          </ac:spMkLst>
        </pc:spChg>
        <pc:spChg chg="del">
          <ac:chgData name="THU DU" userId="db4d925effa94065" providerId="LiveId" clId="{BBA50A88-48F7-4EFB-9EC5-0DCB253DBDF3}" dt="2023-11-30T05:39:15.654" v="448" actId="478"/>
          <ac:spMkLst>
            <pc:docMk/>
            <pc:sldMk cId="727351133" sldId="324"/>
            <ac:spMk id="26" creationId="{2DE688ED-ED90-F39F-5BCB-755045347F1F}"/>
          </ac:spMkLst>
        </pc:spChg>
        <pc:spChg chg="add mod">
          <ac:chgData name="THU DU" userId="db4d925effa94065" providerId="LiveId" clId="{BBA50A88-48F7-4EFB-9EC5-0DCB253DBDF3}" dt="2023-11-30T05:44:25.160" v="608" actId="1076"/>
          <ac:spMkLst>
            <pc:docMk/>
            <pc:sldMk cId="727351133" sldId="324"/>
            <ac:spMk id="27" creationId="{C6569221-8A61-4F62-4907-1DFD9D0CCB6F}"/>
          </ac:spMkLst>
        </pc:spChg>
        <pc:spChg chg="add mod">
          <ac:chgData name="THU DU" userId="db4d925effa94065" providerId="LiveId" clId="{BBA50A88-48F7-4EFB-9EC5-0DCB253DBDF3}" dt="2023-11-30T05:43:28.873" v="589" actId="1076"/>
          <ac:spMkLst>
            <pc:docMk/>
            <pc:sldMk cId="727351133" sldId="324"/>
            <ac:spMk id="28" creationId="{AACA0FC1-ACD0-0612-004C-776E17F8B65E}"/>
          </ac:spMkLst>
        </pc:spChg>
        <pc:picChg chg="del">
          <ac:chgData name="THU DU" userId="db4d925effa94065" providerId="LiveId" clId="{BBA50A88-48F7-4EFB-9EC5-0DCB253DBDF3}" dt="2023-11-30T05:39:30.194" v="452" actId="478"/>
          <ac:picMkLst>
            <pc:docMk/>
            <pc:sldMk cId="727351133" sldId="324"/>
            <ac:picMk id="2" creationId="{D776EBE2-A67F-23A3-7DA5-5B7E68B14FAD}"/>
          </ac:picMkLst>
        </pc:picChg>
        <pc:picChg chg="del">
          <ac:chgData name="THU DU" userId="db4d925effa94065" providerId="LiveId" clId="{BBA50A88-48F7-4EFB-9EC5-0DCB253DBDF3}" dt="2023-11-30T05:39:36.859" v="457" actId="478"/>
          <ac:picMkLst>
            <pc:docMk/>
            <pc:sldMk cId="727351133" sldId="324"/>
            <ac:picMk id="3" creationId="{B159495F-F940-172C-0E07-798A3EE6385D}"/>
          </ac:picMkLst>
        </pc:picChg>
        <pc:picChg chg="del">
          <ac:chgData name="THU DU" userId="db4d925effa94065" providerId="LiveId" clId="{BBA50A88-48F7-4EFB-9EC5-0DCB253DBDF3}" dt="2023-11-30T05:39:37.552" v="458" actId="478"/>
          <ac:picMkLst>
            <pc:docMk/>
            <pc:sldMk cId="727351133" sldId="324"/>
            <ac:picMk id="4" creationId="{9808F109-30DE-F6D7-CE82-09DA356CB280}"/>
          </ac:picMkLst>
        </pc:picChg>
        <pc:picChg chg="del">
          <ac:chgData name="THU DU" userId="db4d925effa94065" providerId="LiveId" clId="{BBA50A88-48F7-4EFB-9EC5-0DCB253DBDF3}" dt="2023-11-30T05:39:39.903" v="462" actId="478"/>
          <ac:picMkLst>
            <pc:docMk/>
            <pc:sldMk cId="727351133" sldId="324"/>
            <ac:picMk id="5" creationId="{49E266CA-D7D4-40D6-8CD0-F14DA93D77D5}"/>
          </ac:picMkLst>
        </pc:picChg>
        <pc:picChg chg="del mod">
          <ac:chgData name="THU DU" userId="db4d925effa94065" providerId="LiveId" clId="{BBA50A88-48F7-4EFB-9EC5-0DCB253DBDF3}" dt="2023-11-30T05:39:39.461" v="461" actId="478"/>
          <ac:picMkLst>
            <pc:docMk/>
            <pc:sldMk cId="727351133" sldId="324"/>
            <ac:picMk id="6" creationId="{14B5C51F-F8E4-64D9-3A5E-6251D87351D6}"/>
          </ac:picMkLst>
        </pc:picChg>
        <pc:picChg chg="del mod">
          <ac:chgData name="THU DU" userId="db4d925effa94065" providerId="LiveId" clId="{BBA50A88-48F7-4EFB-9EC5-0DCB253DBDF3}" dt="2023-11-30T05:39:38.528" v="460" actId="478"/>
          <ac:picMkLst>
            <pc:docMk/>
            <pc:sldMk cId="727351133" sldId="324"/>
            <ac:picMk id="7" creationId="{EF19ED45-D52F-6F48-E962-6601E1351274}"/>
          </ac:picMkLst>
        </pc:picChg>
        <pc:picChg chg="add mod ord">
          <ac:chgData name="THU DU" userId="db4d925effa94065" providerId="LiveId" clId="{BBA50A88-48F7-4EFB-9EC5-0DCB253DBDF3}" dt="2023-11-30T05:40:16.986" v="493" actId="166"/>
          <ac:picMkLst>
            <pc:docMk/>
            <pc:sldMk cId="727351133" sldId="324"/>
            <ac:picMk id="8" creationId="{36FFCC3C-B009-BB65-AFB2-B087CBE5C654}"/>
          </ac:picMkLst>
        </pc:picChg>
        <pc:picChg chg="add mod">
          <ac:chgData name="THU DU" userId="db4d925effa94065" providerId="LiveId" clId="{BBA50A88-48F7-4EFB-9EC5-0DCB253DBDF3}" dt="2023-11-30T05:41:13.009" v="508" actId="1076"/>
          <ac:picMkLst>
            <pc:docMk/>
            <pc:sldMk cId="727351133" sldId="324"/>
            <ac:picMk id="11" creationId="{CF6D719D-F990-C7A2-491B-7EAF062A4146}"/>
          </ac:picMkLst>
        </pc:picChg>
        <pc:picChg chg="add mod">
          <ac:chgData name="THU DU" userId="db4d925effa94065" providerId="LiveId" clId="{BBA50A88-48F7-4EFB-9EC5-0DCB253DBDF3}" dt="2023-11-30T05:42:20.242" v="527" actId="1076"/>
          <ac:picMkLst>
            <pc:docMk/>
            <pc:sldMk cId="727351133" sldId="324"/>
            <ac:picMk id="12" creationId="{DD45F751-A526-D7CF-B3EE-878E05AE6B30}"/>
          </ac:picMkLst>
        </pc:picChg>
        <pc:picChg chg="add mod">
          <ac:chgData name="THU DU" userId="db4d925effa94065" providerId="LiveId" clId="{BBA50A88-48F7-4EFB-9EC5-0DCB253DBDF3}" dt="2023-11-30T05:43:26.031" v="588" actId="1076"/>
          <ac:picMkLst>
            <pc:docMk/>
            <pc:sldMk cId="727351133" sldId="324"/>
            <ac:picMk id="14" creationId="{D9BB6592-DD81-6BB0-6563-AE26B9679799}"/>
          </ac:picMkLst>
        </pc:picChg>
        <pc:picChg chg="add mod">
          <ac:chgData name="THU DU" userId="db4d925effa94065" providerId="LiveId" clId="{BBA50A88-48F7-4EFB-9EC5-0DCB253DBDF3}" dt="2023-11-30T05:43:31.882" v="590" actId="1076"/>
          <ac:picMkLst>
            <pc:docMk/>
            <pc:sldMk cId="727351133" sldId="324"/>
            <ac:picMk id="16" creationId="{08D9D455-594D-601B-2BE7-B9CDF8D09988}"/>
          </ac:picMkLst>
        </pc:picChg>
        <pc:picChg chg="add mod">
          <ac:chgData name="THU DU" userId="db4d925effa94065" providerId="LiveId" clId="{BBA50A88-48F7-4EFB-9EC5-0DCB253DBDF3}" dt="2023-11-30T05:42:22.279" v="528" actId="1076"/>
          <ac:picMkLst>
            <pc:docMk/>
            <pc:sldMk cId="727351133" sldId="324"/>
            <ac:picMk id="17" creationId="{896E9136-8549-2202-B512-65211EC02F46}"/>
          </ac:picMkLst>
        </pc:picChg>
      </pc:sldChg>
      <pc:sldChg chg="del">
        <pc:chgData name="THU DU" userId="db4d925effa94065" providerId="LiveId" clId="{BBA50A88-48F7-4EFB-9EC5-0DCB253DBDF3}" dt="2023-11-30T11:36:05.678" v="641" actId="47"/>
        <pc:sldMkLst>
          <pc:docMk/>
          <pc:sldMk cId="2138508035" sldId="327"/>
        </pc:sldMkLst>
      </pc:sldChg>
      <pc:sldChg chg="addSp delSp modSp mod modAnim modNotesTx">
        <pc:chgData name="THU DU" userId="db4d925effa94065" providerId="LiveId" clId="{BBA50A88-48F7-4EFB-9EC5-0DCB253DBDF3}" dt="2023-11-30T12:13:47.360" v="1504" actId="14100"/>
        <pc:sldMkLst>
          <pc:docMk/>
          <pc:sldMk cId="2720924874" sldId="348"/>
        </pc:sldMkLst>
        <pc:spChg chg="add del mod">
          <ac:chgData name="THU DU" userId="db4d925effa94065" providerId="LiveId" clId="{BBA50A88-48F7-4EFB-9EC5-0DCB253DBDF3}" dt="2023-11-30T12:00:57.599" v="1289" actId="478"/>
          <ac:spMkLst>
            <pc:docMk/>
            <pc:sldMk cId="2720924874" sldId="348"/>
            <ac:spMk id="3" creationId="{39E5AE94-BE01-E5DB-B012-B33D0F4AC221}"/>
          </ac:spMkLst>
        </pc:spChg>
        <pc:spChg chg="add mod">
          <ac:chgData name="THU DU" userId="db4d925effa94065" providerId="LiveId" clId="{BBA50A88-48F7-4EFB-9EC5-0DCB253DBDF3}" dt="2023-11-30T12:03:38.607" v="1311" actId="3062"/>
          <ac:spMkLst>
            <pc:docMk/>
            <pc:sldMk cId="2720924874" sldId="348"/>
            <ac:spMk id="8" creationId="{645DA99A-077E-5636-F7EF-F02B7A40B7ED}"/>
          </ac:spMkLst>
        </pc:spChg>
        <pc:spChg chg="add mod">
          <ac:chgData name="THU DU" userId="db4d925effa94065" providerId="LiveId" clId="{BBA50A88-48F7-4EFB-9EC5-0DCB253DBDF3}" dt="2023-11-30T12:03:56.607" v="1321" actId="1076"/>
          <ac:spMkLst>
            <pc:docMk/>
            <pc:sldMk cId="2720924874" sldId="348"/>
            <ac:spMk id="9" creationId="{737BB484-8FA5-8D4B-C965-ECF8F4BB7363}"/>
          </ac:spMkLst>
        </pc:spChg>
        <pc:spChg chg="add mod">
          <ac:chgData name="THU DU" userId="db4d925effa94065" providerId="LiveId" clId="{BBA50A88-48F7-4EFB-9EC5-0DCB253DBDF3}" dt="2023-11-30T12:03:47.346" v="1316" actId="1076"/>
          <ac:spMkLst>
            <pc:docMk/>
            <pc:sldMk cId="2720924874" sldId="348"/>
            <ac:spMk id="10" creationId="{236A7E2A-FF05-F49E-8627-E325258EE952}"/>
          </ac:spMkLst>
        </pc:spChg>
        <pc:spChg chg="mod">
          <ac:chgData name="THU DU" userId="db4d925effa94065" providerId="LiveId" clId="{BBA50A88-48F7-4EFB-9EC5-0DCB253DBDF3}" dt="2023-11-30T12:05:02.667" v="1342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BBA50A88-48F7-4EFB-9EC5-0DCB253DBDF3}" dt="2023-11-30T12:00:09.576" v="1286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BBA50A88-48F7-4EFB-9EC5-0DCB253DBDF3}" dt="2023-11-30T11:59:38.406" v="1276" actId="20577"/>
          <ac:spMkLst>
            <pc:docMk/>
            <pc:sldMk cId="2720924874" sldId="348"/>
            <ac:spMk id="17" creationId="{00000000-0000-0000-0000-000000000000}"/>
          </ac:spMkLst>
        </pc:spChg>
        <pc:spChg chg="del mod">
          <ac:chgData name="THU DU" userId="db4d925effa94065" providerId="LiveId" clId="{BBA50A88-48F7-4EFB-9EC5-0DCB253DBDF3}" dt="2023-11-30T12:00:54.770" v="1288" actId="478"/>
          <ac:spMkLst>
            <pc:docMk/>
            <pc:sldMk cId="2720924874" sldId="348"/>
            <ac:spMk id="21" creationId="{00000000-0000-0000-0000-000000000000}"/>
          </ac:spMkLst>
        </pc:spChg>
        <pc:picChg chg="add mod">
          <ac:chgData name="THU DU" userId="db4d925effa94065" providerId="LiveId" clId="{BBA50A88-48F7-4EFB-9EC5-0DCB253DBDF3}" dt="2023-11-30T12:03:59.965" v="1323" actId="1076"/>
          <ac:picMkLst>
            <pc:docMk/>
            <pc:sldMk cId="2720924874" sldId="348"/>
            <ac:picMk id="5" creationId="{67D17DC8-24B2-8EFE-0383-419679324D94}"/>
          </ac:picMkLst>
        </pc:picChg>
        <pc:picChg chg="add mod">
          <ac:chgData name="THU DU" userId="db4d925effa94065" providerId="LiveId" clId="{BBA50A88-48F7-4EFB-9EC5-0DCB253DBDF3}" dt="2023-11-30T12:02:40.855" v="1304"/>
          <ac:picMkLst>
            <pc:docMk/>
            <pc:sldMk cId="2720924874" sldId="348"/>
            <ac:picMk id="7" creationId="{FD7C7D21-41AB-ED30-1CF3-93FE17944379}"/>
          </ac:picMkLst>
        </pc:picChg>
        <pc:picChg chg="add mod">
          <ac:chgData name="THU DU" userId="db4d925effa94065" providerId="LiveId" clId="{BBA50A88-48F7-4EFB-9EC5-0DCB253DBDF3}" dt="2023-11-30T12:13:47.360" v="1504" actId="14100"/>
          <ac:picMkLst>
            <pc:docMk/>
            <pc:sldMk cId="2720924874" sldId="348"/>
            <ac:picMk id="13" creationId="{9369E060-F88C-9874-55EE-654870B66744}"/>
          </ac:picMkLst>
        </pc:picChg>
      </pc:sldChg>
      <pc:sldChg chg="modSp del mod modAnim">
        <pc:chgData name="THU DU" userId="db4d925effa94065" providerId="LiveId" clId="{BBA50A88-48F7-4EFB-9EC5-0DCB253DBDF3}" dt="2023-11-30T11:36:05.678" v="641" actId="47"/>
        <pc:sldMkLst>
          <pc:docMk/>
          <pc:sldMk cId="1791449256" sldId="388"/>
        </pc:sldMkLst>
        <pc:spChg chg="mod">
          <ac:chgData name="THU DU" userId="db4d925effa94065" providerId="LiveId" clId="{BBA50A88-48F7-4EFB-9EC5-0DCB253DBDF3}" dt="2023-11-30T05:04:07.685" v="135" actId="14100"/>
          <ac:spMkLst>
            <pc:docMk/>
            <pc:sldMk cId="1791449256" sldId="388"/>
            <ac:spMk id="2" creationId="{817F8067-44E4-2697-A4C2-7C4D1EFD207D}"/>
          </ac:spMkLst>
        </pc:spChg>
      </pc:sldChg>
      <pc:sldChg chg="addSp delSp modSp mod delAnim modAnim modNotesTx">
        <pc:chgData name="THU DU" userId="db4d925effa94065" providerId="LiveId" clId="{BBA50A88-48F7-4EFB-9EC5-0DCB253DBDF3}" dt="2023-11-30T12:32:07.410" v="1788"/>
        <pc:sldMkLst>
          <pc:docMk/>
          <pc:sldMk cId="2772145161" sldId="389"/>
        </pc:sldMkLst>
        <pc:spChg chg="mod">
          <ac:chgData name="THU DU" userId="db4d925effa94065" providerId="LiveId" clId="{BBA50A88-48F7-4EFB-9EC5-0DCB253DBDF3}" dt="2023-11-30T11:44:44.199" v="853" actId="20577"/>
          <ac:spMkLst>
            <pc:docMk/>
            <pc:sldMk cId="2772145161" sldId="389"/>
            <ac:spMk id="2" creationId="{00000000-0000-0000-0000-000000000000}"/>
          </ac:spMkLst>
        </pc:spChg>
        <pc:spChg chg="mod">
          <ac:chgData name="THU DU" userId="db4d925effa94065" providerId="LiveId" clId="{BBA50A88-48F7-4EFB-9EC5-0DCB253DBDF3}" dt="2023-11-30T11:44:33.201" v="847" actId="20577"/>
          <ac:spMkLst>
            <pc:docMk/>
            <pc:sldMk cId="2772145161" sldId="389"/>
            <ac:spMk id="7" creationId="{00000000-0000-0000-0000-000000000000}"/>
          </ac:spMkLst>
        </pc:spChg>
        <pc:spChg chg="mod">
          <ac:chgData name="THU DU" userId="db4d925effa94065" providerId="LiveId" clId="{BBA50A88-48F7-4EFB-9EC5-0DCB253DBDF3}" dt="2023-11-30T11:52:53.381" v="1209" actId="1076"/>
          <ac:spMkLst>
            <pc:docMk/>
            <pc:sldMk cId="2772145161" sldId="389"/>
            <ac:spMk id="12" creationId="{00000000-0000-0000-0000-000000000000}"/>
          </ac:spMkLst>
        </pc:spChg>
        <pc:spChg chg="mod">
          <ac:chgData name="THU DU" userId="db4d925effa94065" providerId="LiveId" clId="{BBA50A88-48F7-4EFB-9EC5-0DCB253DBDF3}" dt="2023-11-30T11:37:44.318" v="674"/>
          <ac:spMkLst>
            <pc:docMk/>
            <pc:sldMk cId="2772145161" sldId="389"/>
            <ac:spMk id="15" creationId="{00000000-0000-0000-0000-000000000000}"/>
          </ac:spMkLst>
        </pc:spChg>
        <pc:picChg chg="add mod">
          <ac:chgData name="THU DU" userId="db4d925effa94065" providerId="LiveId" clId="{BBA50A88-48F7-4EFB-9EC5-0DCB253DBDF3}" dt="2023-11-30T11:36:40.995" v="649" actId="1076"/>
          <ac:picMkLst>
            <pc:docMk/>
            <pc:sldMk cId="2772145161" sldId="389"/>
            <ac:picMk id="3" creationId="{B152B6AF-E4F5-4A48-B102-DC07E2A67A40}"/>
          </ac:picMkLst>
        </pc:picChg>
        <pc:picChg chg="add mod">
          <ac:chgData name="THU DU" userId="db4d925effa94065" providerId="LiveId" clId="{BBA50A88-48F7-4EFB-9EC5-0DCB253DBDF3}" dt="2023-11-30T12:28:30.624" v="1769" actId="1076"/>
          <ac:picMkLst>
            <pc:docMk/>
            <pc:sldMk cId="2772145161" sldId="389"/>
            <ac:picMk id="4" creationId="{198B5D9F-F392-D4ED-6251-7088504897E5}"/>
          </ac:picMkLst>
        </pc:picChg>
        <pc:picChg chg="del">
          <ac:chgData name="THU DU" userId="db4d925effa94065" providerId="LiveId" clId="{BBA50A88-48F7-4EFB-9EC5-0DCB253DBDF3}" dt="2023-11-30T11:36:39.531" v="648" actId="478"/>
          <ac:picMkLst>
            <pc:docMk/>
            <pc:sldMk cId="2772145161" sldId="389"/>
            <ac:picMk id="10" creationId="{BEB6B27F-D1CD-B86F-317E-A4F03AFA3CA1}"/>
          </ac:picMkLst>
        </pc:picChg>
        <pc:picChg chg="del">
          <ac:chgData name="THU DU" userId="db4d925effa94065" providerId="LiveId" clId="{BBA50A88-48F7-4EFB-9EC5-0DCB253DBDF3}" dt="2023-11-30T11:42:23.897" v="715" actId="478"/>
          <ac:picMkLst>
            <pc:docMk/>
            <pc:sldMk cId="2772145161" sldId="389"/>
            <ac:picMk id="11" creationId="{0BB2549B-532F-1165-8B19-9A17387AED27}"/>
          </ac:picMkLst>
        </pc:picChg>
      </pc:sldChg>
      <pc:sldChg chg="addSp delSp modSp mod delAnim modAnim modNotesTx">
        <pc:chgData name="THU DU" userId="db4d925effa94065" providerId="LiveId" clId="{BBA50A88-48F7-4EFB-9EC5-0DCB253DBDF3}" dt="2023-11-30T12:32:16.155" v="1790"/>
        <pc:sldMkLst>
          <pc:docMk/>
          <pc:sldMk cId="2715540338" sldId="390"/>
        </pc:sldMkLst>
        <pc:spChg chg="mod">
          <ac:chgData name="THU DU" userId="db4d925effa94065" providerId="LiveId" clId="{BBA50A88-48F7-4EFB-9EC5-0DCB253DBDF3}" dt="2023-11-30T11:46:09.260" v="1022"/>
          <ac:spMkLst>
            <pc:docMk/>
            <pc:sldMk cId="2715540338" sldId="390"/>
            <ac:spMk id="2" creationId="{00000000-0000-0000-0000-000000000000}"/>
          </ac:spMkLst>
        </pc:spChg>
        <pc:spChg chg="mod">
          <ac:chgData name="THU DU" userId="db4d925effa94065" providerId="LiveId" clId="{BBA50A88-48F7-4EFB-9EC5-0DCB253DBDF3}" dt="2023-11-30T11:45:49.948" v="1019" actId="20577"/>
          <ac:spMkLst>
            <pc:docMk/>
            <pc:sldMk cId="2715540338" sldId="390"/>
            <ac:spMk id="7" creationId="{00000000-0000-0000-0000-000000000000}"/>
          </ac:spMkLst>
        </pc:spChg>
        <pc:spChg chg="mod">
          <ac:chgData name="THU DU" userId="db4d925effa94065" providerId="LiveId" clId="{BBA50A88-48F7-4EFB-9EC5-0DCB253DBDF3}" dt="2023-11-30T11:53:05.749" v="1215" actId="1076"/>
          <ac:spMkLst>
            <pc:docMk/>
            <pc:sldMk cId="2715540338" sldId="390"/>
            <ac:spMk id="12" creationId="{00000000-0000-0000-0000-000000000000}"/>
          </ac:spMkLst>
        </pc:spChg>
        <pc:spChg chg="mod">
          <ac:chgData name="THU DU" userId="db4d925effa94065" providerId="LiveId" clId="{BBA50A88-48F7-4EFB-9EC5-0DCB253DBDF3}" dt="2023-11-30T11:37:48.038" v="675"/>
          <ac:spMkLst>
            <pc:docMk/>
            <pc:sldMk cId="2715540338" sldId="390"/>
            <ac:spMk id="15" creationId="{00000000-0000-0000-0000-000000000000}"/>
          </ac:spMkLst>
        </pc:spChg>
        <pc:picChg chg="add mod">
          <ac:chgData name="THU DU" userId="db4d925effa94065" providerId="LiveId" clId="{BBA50A88-48F7-4EFB-9EC5-0DCB253DBDF3}" dt="2023-11-30T11:36:57.136" v="652" actId="1076"/>
          <ac:picMkLst>
            <pc:docMk/>
            <pc:sldMk cId="2715540338" sldId="390"/>
            <ac:picMk id="3" creationId="{47AC041F-5F9F-0D69-DDFB-2A558EC6AF64}"/>
          </ac:picMkLst>
        </pc:picChg>
        <pc:picChg chg="add mod">
          <ac:chgData name="THU DU" userId="db4d925effa94065" providerId="LiveId" clId="{BBA50A88-48F7-4EFB-9EC5-0DCB253DBDF3}" dt="2023-11-30T12:29:22.016" v="1773" actId="1076"/>
          <ac:picMkLst>
            <pc:docMk/>
            <pc:sldMk cId="2715540338" sldId="390"/>
            <ac:picMk id="4" creationId="{D381D8BE-5D15-58BE-2BE4-0E7026A2518F}"/>
          </ac:picMkLst>
        </pc:picChg>
        <pc:picChg chg="del">
          <ac:chgData name="THU DU" userId="db4d925effa94065" providerId="LiveId" clId="{BBA50A88-48F7-4EFB-9EC5-0DCB253DBDF3}" dt="2023-11-30T11:36:55.721" v="651" actId="478"/>
          <ac:picMkLst>
            <pc:docMk/>
            <pc:sldMk cId="2715540338" sldId="390"/>
            <ac:picMk id="6" creationId="{3BF289A8-194F-1203-7E13-7932FAFF3060}"/>
          </ac:picMkLst>
        </pc:picChg>
        <pc:picChg chg="del">
          <ac:chgData name="THU DU" userId="db4d925effa94065" providerId="LiveId" clId="{BBA50A88-48F7-4EFB-9EC5-0DCB253DBDF3}" dt="2023-11-30T11:45:42.680" v="1005" actId="478"/>
          <ac:picMkLst>
            <pc:docMk/>
            <pc:sldMk cId="2715540338" sldId="390"/>
            <ac:picMk id="8" creationId="{A2AD4DCC-5480-CCD0-37B2-0ABE93C7D8AA}"/>
          </ac:picMkLst>
        </pc:picChg>
      </pc:sldChg>
      <pc:sldChg chg="addSp delSp modSp mod delAnim modAnim modNotesTx">
        <pc:chgData name="THU DU" userId="db4d925effa94065" providerId="LiveId" clId="{BBA50A88-48F7-4EFB-9EC5-0DCB253DBDF3}" dt="2023-11-30T12:32:10.978" v="1789"/>
        <pc:sldMkLst>
          <pc:docMk/>
          <pc:sldMk cId="2095103403" sldId="391"/>
        </pc:sldMkLst>
        <pc:spChg chg="mod">
          <ac:chgData name="THU DU" userId="db4d925effa94065" providerId="LiveId" clId="{BBA50A88-48F7-4EFB-9EC5-0DCB253DBDF3}" dt="2023-11-30T11:48:18.309" v="1106"/>
          <ac:spMkLst>
            <pc:docMk/>
            <pc:sldMk cId="2095103403" sldId="391"/>
            <ac:spMk id="2" creationId="{00000000-0000-0000-0000-000000000000}"/>
          </ac:spMkLst>
        </pc:spChg>
        <pc:spChg chg="mod">
          <ac:chgData name="THU DU" userId="db4d925effa94065" providerId="LiveId" clId="{BBA50A88-48F7-4EFB-9EC5-0DCB253DBDF3}" dt="2023-11-30T11:47:53.557" v="1102" actId="20577"/>
          <ac:spMkLst>
            <pc:docMk/>
            <pc:sldMk cId="2095103403" sldId="391"/>
            <ac:spMk id="7" creationId="{00000000-0000-0000-0000-000000000000}"/>
          </ac:spMkLst>
        </pc:spChg>
        <pc:spChg chg="mod">
          <ac:chgData name="THU DU" userId="db4d925effa94065" providerId="LiveId" clId="{BBA50A88-48F7-4EFB-9EC5-0DCB253DBDF3}" dt="2023-11-30T11:53:14.867" v="1217" actId="1076"/>
          <ac:spMkLst>
            <pc:docMk/>
            <pc:sldMk cId="2095103403" sldId="391"/>
            <ac:spMk id="12" creationId="{00000000-0000-0000-0000-000000000000}"/>
          </ac:spMkLst>
        </pc:spChg>
        <pc:spChg chg="mod">
          <ac:chgData name="THU DU" userId="db4d925effa94065" providerId="LiveId" clId="{BBA50A88-48F7-4EFB-9EC5-0DCB253DBDF3}" dt="2023-11-30T11:37:51.932" v="676"/>
          <ac:spMkLst>
            <pc:docMk/>
            <pc:sldMk cId="2095103403" sldId="391"/>
            <ac:spMk id="15" creationId="{00000000-0000-0000-0000-000000000000}"/>
          </ac:spMkLst>
        </pc:spChg>
        <pc:picChg chg="add mod">
          <ac:chgData name="THU DU" userId="db4d925effa94065" providerId="LiveId" clId="{BBA50A88-48F7-4EFB-9EC5-0DCB253DBDF3}" dt="2023-11-30T11:37:15.270" v="655" actId="1076"/>
          <ac:picMkLst>
            <pc:docMk/>
            <pc:sldMk cId="2095103403" sldId="391"/>
            <ac:picMk id="3" creationId="{17EDA936-4774-9DD3-4F03-427043A8F10A}"/>
          </ac:picMkLst>
        </pc:picChg>
        <pc:picChg chg="add mod">
          <ac:chgData name="THU DU" userId="db4d925effa94065" providerId="LiveId" clId="{BBA50A88-48F7-4EFB-9EC5-0DCB253DBDF3}" dt="2023-11-30T12:29:30.964" v="1775" actId="1076"/>
          <ac:picMkLst>
            <pc:docMk/>
            <pc:sldMk cId="2095103403" sldId="391"/>
            <ac:picMk id="4" creationId="{FDE0BEF6-989C-3047-A229-B84B4C99B7A0}"/>
          </ac:picMkLst>
        </pc:picChg>
        <pc:picChg chg="del">
          <ac:chgData name="THU DU" userId="db4d925effa94065" providerId="LiveId" clId="{BBA50A88-48F7-4EFB-9EC5-0DCB253DBDF3}" dt="2023-11-30T11:37:13.632" v="654" actId="478"/>
          <ac:picMkLst>
            <pc:docMk/>
            <pc:sldMk cId="2095103403" sldId="391"/>
            <ac:picMk id="6" creationId="{511F331A-0D8F-860C-E12F-DF176206D469}"/>
          </ac:picMkLst>
        </pc:picChg>
        <pc:picChg chg="del">
          <ac:chgData name="THU DU" userId="db4d925effa94065" providerId="LiveId" clId="{BBA50A88-48F7-4EFB-9EC5-0DCB253DBDF3}" dt="2023-11-30T11:47:46.279" v="1090" actId="478"/>
          <ac:picMkLst>
            <pc:docMk/>
            <pc:sldMk cId="2095103403" sldId="391"/>
            <ac:picMk id="23" creationId="{86BC91E0-E13D-D6BC-74FE-6FC00758EA59}"/>
          </ac:picMkLst>
        </pc:picChg>
      </pc:sldChg>
      <pc:sldChg chg="del">
        <pc:chgData name="THU DU" userId="db4d925effa94065" providerId="LiveId" clId="{BBA50A88-48F7-4EFB-9EC5-0DCB253DBDF3}" dt="2023-11-30T11:37:54.015" v="677" actId="47"/>
        <pc:sldMkLst>
          <pc:docMk/>
          <pc:sldMk cId="516547862" sldId="392"/>
        </pc:sldMkLst>
      </pc:sldChg>
      <pc:sldChg chg="del">
        <pc:chgData name="THU DU" userId="db4d925effa94065" providerId="LiveId" clId="{BBA50A88-48F7-4EFB-9EC5-0DCB253DBDF3}" dt="2023-11-30T11:37:55.308" v="678" actId="47"/>
        <pc:sldMkLst>
          <pc:docMk/>
          <pc:sldMk cId="360304438" sldId="393"/>
        </pc:sldMkLst>
      </pc:sldChg>
      <pc:sldChg chg="addSp delSp modSp mod ord delAnim modAnim modNotesTx">
        <pc:chgData name="THU DU" userId="db4d925effa94065" providerId="LiveId" clId="{BBA50A88-48F7-4EFB-9EC5-0DCB253DBDF3}" dt="2023-11-30T12:32:49.638" v="1791"/>
        <pc:sldMkLst>
          <pc:docMk/>
          <pc:sldMk cId="3301758906" sldId="394"/>
        </pc:sldMkLst>
        <pc:spChg chg="del">
          <ac:chgData name="THU DU" userId="db4d925effa94065" providerId="LiveId" clId="{BBA50A88-48F7-4EFB-9EC5-0DCB253DBDF3}" dt="2023-11-30T12:05:35.405" v="1363" actId="478"/>
          <ac:spMkLst>
            <pc:docMk/>
            <pc:sldMk cId="3301758906" sldId="394"/>
            <ac:spMk id="2" creationId="{F651B727-D7D4-8CE6-70E4-E9C1FAA63745}"/>
          </ac:spMkLst>
        </pc:spChg>
        <pc:spChg chg="del mod">
          <ac:chgData name="THU DU" userId="db4d925effa94065" providerId="LiveId" clId="{BBA50A88-48F7-4EFB-9EC5-0DCB253DBDF3}" dt="2023-11-30T12:05:37.629" v="1365" actId="478"/>
          <ac:spMkLst>
            <pc:docMk/>
            <pc:sldMk cId="3301758906" sldId="394"/>
            <ac:spMk id="3" creationId="{58EBCE25-FCA2-9B32-8A83-F97E18778E32}"/>
          </ac:spMkLst>
        </pc:spChg>
        <pc:spChg chg="add del mod">
          <ac:chgData name="THU DU" userId="db4d925effa94065" providerId="LiveId" clId="{BBA50A88-48F7-4EFB-9EC5-0DCB253DBDF3}" dt="2023-11-30T12:05:34.740" v="1362" actId="478"/>
          <ac:spMkLst>
            <pc:docMk/>
            <pc:sldMk cId="3301758906" sldId="394"/>
            <ac:spMk id="5" creationId="{F5D93982-057F-D09C-C361-074B3B42A3D3}"/>
          </ac:spMkLst>
        </pc:spChg>
        <pc:spChg chg="add del">
          <ac:chgData name="THU DU" userId="db4d925effa94065" providerId="LiveId" clId="{BBA50A88-48F7-4EFB-9EC5-0DCB253DBDF3}" dt="2023-11-30T12:05:46.488" v="1367" actId="22"/>
          <ac:spMkLst>
            <pc:docMk/>
            <pc:sldMk cId="3301758906" sldId="394"/>
            <ac:spMk id="7" creationId="{1582CFC6-BAC7-768A-20DE-531D52BEFFD5}"/>
          </ac:spMkLst>
        </pc:spChg>
        <pc:spChg chg="add mod">
          <ac:chgData name="THU DU" userId="db4d925effa94065" providerId="LiveId" clId="{BBA50A88-48F7-4EFB-9EC5-0DCB253DBDF3}" dt="2023-11-30T12:09:55.573" v="1425"/>
          <ac:spMkLst>
            <pc:docMk/>
            <pc:sldMk cId="3301758906" sldId="394"/>
            <ac:spMk id="8" creationId="{FEC0AA6B-6F9F-9FA6-1413-07613481A1EF}"/>
          </ac:spMkLst>
        </pc:spChg>
        <pc:spChg chg="add mod">
          <ac:chgData name="THU DU" userId="db4d925effa94065" providerId="LiveId" clId="{BBA50A88-48F7-4EFB-9EC5-0DCB253DBDF3}" dt="2023-11-30T12:09:59.345" v="1426" actId="1076"/>
          <ac:spMkLst>
            <pc:docMk/>
            <pc:sldMk cId="3301758906" sldId="394"/>
            <ac:spMk id="9" creationId="{542A708A-BBE0-822F-1D90-172CEA827E6B}"/>
          </ac:spMkLst>
        </pc:spChg>
        <pc:spChg chg="add mod">
          <ac:chgData name="THU DU" userId="db4d925effa94065" providerId="LiveId" clId="{BBA50A88-48F7-4EFB-9EC5-0DCB253DBDF3}" dt="2023-11-30T12:10:02.091" v="1427" actId="1076"/>
          <ac:spMkLst>
            <pc:docMk/>
            <pc:sldMk cId="3301758906" sldId="394"/>
            <ac:spMk id="10" creationId="{A46E3B54-638A-B134-7998-C5F02E5B6198}"/>
          </ac:spMkLst>
        </pc:spChg>
        <pc:spChg chg="mod">
          <ac:chgData name="THU DU" userId="db4d925effa94065" providerId="LiveId" clId="{BBA50A88-48F7-4EFB-9EC5-0DCB253DBDF3}" dt="2023-11-30T12:05:12.849" v="1355" actId="20577"/>
          <ac:spMkLst>
            <pc:docMk/>
            <pc:sldMk cId="3301758906" sldId="394"/>
            <ac:spMk id="11" creationId="{00000000-0000-0000-0000-000000000000}"/>
          </ac:spMkLst>
        </pc:spChg>
        <pc:spChg chg="mod">
          <ac:chgData name="THU DU" userId="db4d925effa94065" providerId="LiveId" clId="{BBA50A88-48F7-4EFB-9EC5-0DCB253DBDF3}" dt="2023-11-30T12:05:30.020" v="1360" actId="20577"/>
          <ac:spMkLst>
            <pc:docMk/>
            <pc:sldMk cId="3301758906" sldId="394"/>
            <ac:spMk id="12" creationId="{00000000-0000-0000-0000-000000000000}"/>
          </ac:spMkLst>
        </pc:spChg>
        <pc:spChg chg="del">
          <ac:chgData name="THU DU" userId="db4d925effa94065" providerId="LiveId" clId="{BBA50A88-48F7-4EFB-9EC5-0DCB253DBDF3}" dt="2023-11-30T12:05:32.661" v="1361" actId="478"/>
          <ac:spMkLst>
            <pc:docMk/>
            <pc:sldMk cId="3301758906" sldId="394"/>
            <ac:spMk id="21" creationId="{00000000-0000-0000-0000-000000000000}"/>
          </ac:spMkLst>
        </pc:spChg>
        <pc:picChg chg="add mod">
          <ac:chgData name="THU DU" userId="db4d925effa94065" providerId="LiveId" clId="{BBA50A88-48F7-4EFB-9EC5-0DCB253DBDF3}" dt="2023-11-30T12:14:01.322" v="1508" actId="14100"/>
          <ac:picMkLst>
            <pc:docMk/>
            <pc:sldMk cId="3301758906" sldId="394"/>
            <ac:picMk id="13" creationId="{8AD18EAD-B3E3-5B6A-3B53-A65A4BF698CA}"/>
          </ac:picMkLst>
        </pc:picChg>
      </pc:sldChg>
      <pc:sldChg chg="del">
        <pc:chgData name="THU DU" userId="db4d925effa94065" providerId="LiveId" clId="{BBA50A88-48F7-4EFB-9EC5-0DCB253DBDF3}" dt="2023-11-30T12:14:38.287" v="1509" actId="47"/>
        <pc:sldMkLst>
          <pc:docMk/>
          <pc:sldMk cId="2603866483" sldId="396"/>
        </pc:sldMkLst>
      </pc:sldChg>
      <pc:sldChg chg="addSp delSp modSp mod modAnim modNotesTx">
        <pc:chgData name="THU DU" userId="db4d925effa94065" providerId="LiveId" clId="{BBA50A88-48F7-4EFB-9EC5-0DCB253DBDF3}" dt="2023-11-30T12:22:00.142" v="1602"/>
        <pc:sldMkLst>
          <pc:docMk/>
          <pc:sldMk cId="788396501" sldId="397"/>
        </pc:sldMkLst>
        <pc:spChg chg="del">
          <ac:chgData name="THU DU" userId="db4d925effa94065" providerId="LiveId" clId="{BBA50A88-48F7-4EFB-9EC5-0DCB253DBDF3}" dt="2023-11-30T12:15:12.484" v="1524" actId="478"/>
          <ac:spMkLst>
            <pc:docMk/>
            <pc:sldMk cId="788396501" sldId="397"/>
            <ac:spMk id="7" creationId="{982D8210-261F-9045-2B54-8E7E3569665D}"/>
          </ac:spMkLst>
        </pc:spChg>
        <pc:spChg chg="mod">
          <ac:chgData name="THU DU" userId="db4d925effa94065" providerId="LiveId" clId="{BBA50A88-48F7-4EFB-9EC5-0DCB253DBDF3}" dt="2023-11-30T12:14:49.884" v="1518" actId="20577"/>
          <ac:spMkLst>
            <pc:docMk/>
            <pc:sldMk cId="788396501" sldId="397"/>
            <ac:spMk id="11" creationId="{00000000-0000-0000-0000-000000000000}"/>
          </ac:spMkLst>
        </pc:spChg>
        <pc:spChg chg="mod">
          <ac:chgData name="THU DU" userId="db4d925effa94065" providerId="LiveId" clId="{BBA50A88-48F7-4EFB-9EC5-0DCB253DBDF3}" dt="2023-11-30T12:15:08.175" v="1523" actId="20577"/>
          <ac:spMkLst>
            <pc:docMk/>
            <pc:sldMk cId="788396501" sldId="397"/>
            <ac:spMk id="12" creationId="{00000000-0000-0000-0000-000000000000}"/>
          </ac:spMkLst>
        </pc:spChg>
        <pc:spChg chg="mod">
          <ac:chgData name="THU DU" userId="db4d925effa94065" providerId="LiveId" clId="{BBA50A88-48F7-4EFB-9EC5-0DCB253DBDF3}" dt="2023-11-30T12:14:57.182" v="1520" actId="20577"/>
          <ac:spMkLst>
            <pc:docMk/>
            <pc:sldMk cId="788396501" sldId="397"/>
            <ac:spMk id="17" creationId="{00000000-0000-0000-0000-000000000000}"/>
          </ac:spMkLst>
        </pc:spChg>
        <pc:graphicFrameChg chg="add mod modGraphic">
          <ac:chgData name="THU DU" userId="db4d925effa94065" providerId="LiveId" clId="{BBA50A88-48F7-4EFB-9EC5-0DCB253DBDF3}" dt="2023-11-30T12:20:20.638" v="1589" actId="14734"/>
          <ac:graphicFrameMkLst>
            <pc:docMk/>
            <pc:sldMk cId="788396501" sldId="397"/>
            <ac:graphicFrameMk id="2" creationId="{D2687CA9-A5EE-51D3-AC26-3A3C7F6AE108}"/>
          </ac:graphicFrameMkLst>
        </pc:graphicFrameChg>
        <pc:cxnChg chg="add mod">
          <ac:chgData name="THU DU" userId="db4d925effa94065" providerId="LiveId" clId="{BBA50A88-48F7-4EFB-9EC5-0DCB253DBDF3}" dt="2023-11-30T12:20:53.936" v="1592" actId="1582"/>
          <ac:cxnSpMkLst>
            <pc:docMk/>
            <pc:sldMk cId="788396501" sldId="397"/>
            <ac:cxnSpMk id="4" creationId="{5C597EBA-95F7-D041-6CE7-DC52F3113992}"/>
          </ac:cxnSpMkLst>
        </pc:cxnChg>
        <pc:cxnChg chg="add mod">
          <ac:chgData name="THU DU" userId="db4d925effa94065" providerId="LiveId" clId="{BBA50A88-48F7-4EFB-9EC5-0DCB253DBDF3}" dt="2023-11-30T12:21:27.824" v="1596" actId="1076"/>
          <ac:cxnSpMkLst>
            <pc:docMk/>
            <pc:sldMk cId="788396501" sldId="397"/>
            <ac:cxnSpMk id="6" creationId="{95C7372B-97AD-2134-E573-106361AF7750}"/>
          </ac:cxnSpMkLst>
        </pc:cxnChg>
        <pc:cxnChg chg="add mod">
          <ac:chgData name="THU DU" userId="db4d925effa94065" providerId="LiveId" clId="{BBA50A88-48F7-4EFB-9EC5-0DCB253DBDF3}" dt="2023-11-30T12:21:47.395" v="1599" actId="1582"/>
          <ac:cxnSpMkLst>
            <pc:docMk/>
            <pc:sldMk cId="788396501" sldId="397"/>
            <ac:cxnSpMk id="9" creationId="{C8DA2D91-40AE-4FA8-C4D0-DE9C5D3DB14C}"/>
          </ac:cxnSpMkLst>
        </pc:cxnChg>
      </pc:sldChg>
      <pc:sldChg chg="addSp delSp modSp add mod">
        <pc:chgData name="THU DU" userId="db4d925effa94065" providerId="LiveId" clId="{BBA50A88-48F7-4EFB-9EC5-0DCB253DBDF3}" dt="2023-11-30T11:36:30.423" v="646" actId="1076"/>
        <pc:sldMkLst>
          <pc:docMk/>
          <pc:sldMk cId="1366035140" sldId="398"/>
        </pc:sldMkLst>
        <pc:spChg chg="mod">
          <ac:chgData name="THU DU" userId="db4d925effa94065" providerId="LiveId" clId="{BBA50A88-48F7-4EFB-9EC5-0DCB253DBDF3}" dt="2023-11-30T05:21:02.917" v="290" actId="1076"/>
          <ac:spMkLst>
            <pc:docMk/>
            <pc:sldMk cId="1366035140" sldId="398"/>
            <ac:spMk id="49" creationId="{24BEB026-8CEB-ECFA-80D7-5425AE7323A5}"/>
          </ac:spMkLst>
        </pc:spChg>
        <pc:spChg chg="mod">
          <ac:chgData name="THU DU" userId="db4d925effa94065" providerId="LiveId" clId="{BBA50A88-48F7-4EFB-9EC5-0DCB253DBDF3}" dt="2023-11-30T05:35:55.027" v="424" actId="207"/>
          <ac:spMkLst>
            <pc:docMk/>
            <pc:sldMk cId="1366035140" sldId="398"/>
            <ac:spMk id="50" creationId="{FCC72F98-C0AA-6A6E-F297-7D4F62BA1664}"/>
          </ac:spMkLst>
        </pc:spChg>
        <pc:picChg chg="add mod modCrop">
          <ac:chgData name="THU DU" userId="db4d925effa94065" providerId="LiveId" clId="{BBA50A88-48F7-4EFB-9EC5-0DCB253DBDF3}" dt="2023-11-30T11:36:30.423" v="646" actId="1076"/>
          <ac:picMkLst>
            <pc:docMk/>
            <pc:sldMk cId="1366035140" sldId="398"/>
            <ac:picMk id="4" creationId="{7D8E3E86-F6EC-DE62-7382-9C61AA68A254}"/>
          </ac:picMkLst>
        </pc:picChg>
        <pc:picChg chg="del">
          <ac:chgData name="THU DU" userId="db4d925effa94065" providerId="LiveId" clId="{BBA50A88-48F7-4EFB-9EC5-0DCB253DBDF3}" dt="2023-11-30T05:20:53.056" v="287" actId="478"/>
          <ac:picMkLst>
            <pc:docMk/>
            <pc:sldMk cId="1366035140" sldId="398"/>
            <ac:picMk id="5" creationId="{72D4DFAF-41FE-566C-1DE5-05F753D82DC4}"/>
          </ac:picMkLst>
        </pc:picChg>
      </pc:sldChg>
      <pc:sldChg chg="addSp delSp modSp add mod">
        <pc:chgData name="THU DU" userId="db4d925effa94065" providerId="LiveId" clId="{BBA50A88-48F7-4EFB-9EC5-0DCB253DBDF3}" dt="2023-11-30T05:35:45.502" v="423" actId="207"/>
        <pc:sldMkLst>
          <pc:docMk/>
          <pc:sldMk cId="1688156199" sldId="399"/>
        </pc:sldMkLst>
        <pc:spChg chg="mod">
          <ac:chgData name="THU DU" userId="db4d925effa94065" providerId="LiveId" clId="{BBA50A88-48F7-4EFB-9EC5-0DCB253DBDF3}" dt="2023-11-30T05:24:57.372" v="320" actId="1076"/>
          <ac:spMkLst>
            <pc:docMk/>
            <pc:sldMk cId="1688156199" sldId="399"/>
            <ac:spMk id="49" creationId="{24BEB026-8CEB-ECFA-80D7-5425AE7323A5}"/>
          </ac:spMkLst>
        </pc:spChg>
        <pc:spChg chg="mod">
          <ac:chgData name="THU DU" userId="db4d925effa94065" providerId="LiveId" clId="{BBA50A88-48F7-4EFB-9EC5-0DCB253DBDF3}" dt="2023-11-30T05:35:45.502" v="423" actId="207"/>
          <ac:spMkLst>
            <pc:docMk/>
            <pc:sldMk cId="1688156199" sldId="399"/>
            <ac:spMk id="50" creationId="{FCC72F98-C0AA-6A6E-F297-7D4F62BA1664}"/>
          </ac:spMkLst>
        </pc:spChg>
        <pc:picChg chg="add mod">
          <ac:chgData name="THU DU" userId="db4d925effa94065" providerId="LiveId" clId="{BBA50A88-48F7-4EFB-9EC5-0DCB253DBDF3}" dt="2023-11-30T05:26:18.297" v="329" actId="1076"/>
          <ac:picMkLst>
            <pc:docMk/>
            <pc:sldMk cId="1688156199" sldId="399"/>
            <ac:picMk id="4" creationId="{032B6BFE-84B8-E44E-4817-3CAA8CE8724B}"/>
          </ac:picMkLst>
        </pc:picChg>
        <pc:picChg chg="del">
          <ac:chgData name="THU DU" userId="db4d925effa94065" providerId="LiveId" clId="{BBA50A88-48F7-4EFB-9EC5-0DCB253DBDF3}" dt="2023-11-30T05:24:53.126" v="319" actId="478"/>
          <ac:picMkLst>
            <pc:docMk/>
            <pc:sldMk cId="1688156199" sldId="399"/>
            <ac:picMk id="5" creationId="{72D4DFAF-41FE-566C-1DE5-05F753D82DC4}"/>
          </ac:picMkLst>
        </pc:picChg>
      </pc:sldChg>
      <pc:sldChg chg="addSp delSp modSp add mod modAnim">
        <pc:chgData name="THU DU" userId="db4d925effa94065" providerId="LiveId" clId="{BBA50A88-48F7-4EFB-9EC5-0DCB253DBDF3}" dt="2023-11-30T05:35:42.335" v="422" actId="207"/>
        <pc:sldMkLst>
          <pc:docMk/>
          <pc:sldMk cId="2702162643" sldId="400"/>
        </pc:sldMkLst>
        <pc:spChg chg="add mod">
          <ac:chgData name="THU DU" userId="db4d925effa94065" providerId="LiveId" clId="{BBA50A88-48F7-4EFB-9EC5-0DCB253DBDF3}" dt="2023-11-30T05:31:22.796" v="359" actId="1582"/>
          <ac:spMkLst>
            <pc:docMk/>
            <pc:sldMk cId="2702162643" sldId="400"/>
            <ac:spMk id="6" creationId="{DB741835-ABA7-F9ED-CC9A-5D5A72E0DF62}"/>
          </ac:spMkLst>
        </pc:spChg>
        <pc:spChg chg="mod">
          <ac:chgData name="THU DU" userId="db4d925effa94065" providerId="LiveId" clId="{BBA50A88-48F7-4EFB-9EC5-0DCB253DBDF3}" dt="2023-11-30T05:29:15.262" v="351" actId="1076"/>
          <ac:spMkLst>
            <pc:docMk/>
            <pc:sldMk cId="2702162643" sldId="400"/>
            <ac:spMk id="49" creationId="{24BEB026-8CEB-ECFA-80D7-5425AE7323A5}"/>
          </ac:spMkLst>
        </pc:spChg>
        <pc:spChg chg="mod">
          <ac:chgData name="THU DU" userId="db4d925effa94065" providerId="LiveId" clId="{BBA50A88-48F7-4EFB-9EC5-0DCB253DBDF3}" dt="2023-11-30T05:35:42.335" v="422" actId="207"/>
          <ac:spMkLst>
            <pc:docMk/>
            <pc:sldMk cId="2702162643" sldId="400"/>
            <ac:spMk id="50" creationId="{FCC72F98-C0AA-6A6E-F297-7D4F62BA1664}"/>
          </ac:spMkLst>
        </pc:spChg>
        <pc:picChg chg="add mod">
          <ac:chgData name="THU DU" userId="db4d925effa94065" providerId="LiveId" clId="{BBA50A88-48F7-4EFB-9EC5-0DCB253DBDF3}" dt="2023-11-30T05:29:06.135" v="350" actId="14100"/>
          <ac:picMkLst>
            <pc:docMk/>
            <pc:sldMk cId="2702162643" sldId="400"/>
            <ac:picMk id="4" creationId="{9A0FDDEC-787B-930A-D0E7-5B93E213301A}"/>
          </ac:picMkLst>
        </pc:picChg>
        <pc:picChg chg="del">
          <ac:chgData name="THU DU" userId="db4d925effa94065" providerId="LiveId" clId="{BBA50A88-48F7-4EFB-9EC5-0DCB253DBDF3}" dt="2023-11-30T05:26:48.395" v="340" actId="478"/>
          <ac:picMkLst>
            <pc:docMk/>
            <pc:sldMk cId="2702162643" sldId="400"/>
            <ac:picMk id="5" creationId="{72D4DFAF-41FE-566C-1DE5-05F753D82DC4}"/>
          </ac:picMkLst>
        </pc:picChg>
      </pc:sldChg>
      <pc:sldChg chg="addSp delSp modSp add mod">
        <pc:chgData name="THU DU" userId="db4d925effa94065" providerId="LiveId" clId="{BBA50A88-48F7-4EFB-9EC5-0DCB253DBDF3}" dt="2023-11-30T05:38:09.396" v="443" actId="1076"/>
        <pc:sldMkLst>
          <pc:docMk/>
          <pc:sldMk cId="124537389" sldId="401"/>
        </pc:sldMkLst>
        <pc:spChg chg="mod">
          <ac:chgData name="THU DU" userId="db4d925effa94065" providerId="LiveId" clId="{BBA50A88-48F7-4EFB-9EC5-0DCB253DBDF3}" dt="2023-11-30T05:35:12.898" v="406" actId="1076"/>
          <ac:spMkLst>
            <pc:docMk/>
            <pc:sldMk cId="124537389" sldId="401"/>
            <ac:spMk id="49" creationId="{24BEB026-8CEB-ECFA-80D7-5425AE7323A5}"/>
          </ac:spMkLst>
        </pc:spChg>
        <pc:spChg chg="mod">
          <ac:chgData name="THU DU" userId="db4d925effa94065" providerId="LiveId" clId="{BBA50A88-48F7-4EFB-9EC5-0DCB253DBDF3}" dt="2023-11-30T05:35:28.987" v="419" actId="207"/>
          <ac:spMkLst>
            <pc:docMk/>
            <pc:sldMk cId="124537389" sldId="401"/>
            <ac:spMk id="50" creationId="{FCC72F98-C0AA-6A6E-F297-7D4F62BA1664}"/>
          </ac:spMkLst>
        </pc:spChg>
        <pc:picChg chg="add del mod">
          <ac:chgData name="THU DU" userId="db4d925effa94065" providerId="LiveId" clId="{BBA50A88-48F7-4EFB-9EC5-0DCB253DBDF3}" dt="2023-11-30T05:37:41.574" v="433" actId="478"/>
          <ac:picMkLst>
            <pc:docMk/>
            <pc:sldMk cId="124537389" sldId="401"/>
            <ac:picMk id="4" creationId="{1B4B54B0-5BB3-3090-D508-B99E365E683F}"/>
          </ac:picMkLst>
        </pc:picChg>
        <pc:picChg chg="del">
          <ac:chgData name="THU DU" userId="db4d925effa94065" providerId="LiveId" clId="{BBA50A88-48F7-4EFB-9EC5-0DCB253DBDF3}" dt="2023-11-30T05:36:07.693" v="426" actId="478"/>
          <ac:picMkLst>
            <pc:docMk/>
            <pc:sldMk cId="124537389" sldId="401"/>
            <ac:picMk id="5" creationId="{72D4DFAF-41FE-566C-1DE5-05F753D82DC4}"/>
          </ac:picMkLst>
        </pc:picChg>
        <pc:picChg chg="add del mod">
          <ac:chgData name="THU DU" userId="db4d925effa94065" providerId="LiveId" clId="{BBA50A88-48F7-4EFB-9EC5-0DCB253DBDF3}" dt="2023-11-30T05:37:41.574" v="433" actId="478"/>
          <ac:picMkLst>
            <pc:docMk/>
            <pc:sldMk cId="124537389" sldId="401"/>
            <ac:picMk id="7" creationId="{8873244A-A87A-EF47-F874-8967BBD588C9}"/>
          </ac:picMkLst>
        </pc:picChg>
        <pc:picChg chg="add mod">
          <ac:chgData name="THU DU" userId="db4d925effa94065" providerId="LiveId" clId="{BBA50A88-48F7-4EFB-9EC5-0DCB253DBDF3}" dt="2023-11-30T05:38:09.396" v="443" actId="1076"/>
          <ac:picMkLst>
            <pc:docMk/>
            <pc:sldMk cId="124537389" sldId="401"/>
            <ac:picMk id="9" creationId="{E89E3AE6-A97A-DD81-EE90-8D084A9AF9DC}"/>
          </ac:picMkLst>
        </pc:picChg>
        <pc:picChg chg="add mod">
          <ac:chgData name="THU DU" userId="db4d925effa94065" providerId="LiveId" clId="{BBA50A88-48F7-4EFB-9EC5-0DCB253DBDF3}" dt="2023-11-30T05:38:09.396" v="443" actId="1076"/>
          <ac:picMkLst>
            <pc:docMk/>
            <pc:sldMk cId="124537389" sldId="401"/>
            <ac:picMk id="11" creationId="{DBE89C79-82EB-7E88-B13B-821EA6C444FE}"/>
          </ac:picMkLst>
        </pc:picChg>
      </pc:sldChg>
      <pc:sldChg chg="addSp delSp modSp add mod ord">
        <pc:chgData name="THU DU" userId="db4d925effa94065" providerId="LiveId" clId="{BBA50A88-48F7-4EFB-9EC5-0DCB253DBDF3}" dt="2023-11-30T05:35:37.683" v="421" actId="207"/>
        <pc:sldMkLst>
          <pc:docMk/>
          <pc:sldMk cId="2120374045" sldId="402"/>
        </pc:sldMkLst>
        <pc:spChg chg="add del mod">
          <ac:chgData name="THU DU" userId="db4d925effa94065" providerId="LiveId" clId="{BBA50A88-48F7-4EFB-9EC5-0DCB253DBDF3}" dt="2023-11-30T05:33:42.585" v="386" actId="478"/>
          <ac:spMkLst>
            <pc:docMk/>
            <pc:sldMk cId="2120374045" sldId="402"/>
            <ac:spMk id="6" creationId="{580E0B4E-07D0-F34B-80EC-2EE7C257A3B4}"/>
          </ac:spMkLst>
        </pc:spChg>
        <pc:spChg chg="add mod">
          <ac:chgData name="THU DU" userId="db4d925effa94065" providerId="LiveId" clId="{BBA50A88-48F7-4EFB-9EC5-0DCB253DBDF3}" dt="2023-11-30T05:34:23.303" v="396" actId="208"/>
          <ac:spMkLst>
            <pc:docMk/>
            <pc:sldMk cId="2120374045" sldId="402"/>
            <ac:spMk id="7" creationId="{39092CF9-A7A1-27CE-AFFF-A87E6123E655}"/>
          </ac:spMkLst>
        </pc:spChg>
        <pc:spChg chg="mod">
          <ac:chgData name="THU DU" userId="db4d925effa94065" providerId="LiveId" clId="{BBA50A88-48F7-4EFB-9EC5-0DCB253DBDF3}" dt="2023-11-30T05:32:22.308" v="366" actId="1076"/>
          <ac:spMkLst>
            <pc:docMk/>
            <pc:sldMk cId="2120374045" sldId="402"/>
            <ac:spMk id="49" creationId="{24BEB026-8CEB-ECFA-80D7-5425AE7323A5}"/>
          </ac:spMkLst>
        </pc:spChg>
        <pc:spChg chg="mod">
          <ac:chgData name="THU DU" userId="db4d925effa94065" providerId="LiveId" clId="{BBA50A88-48F7-4EFB-9EC5-0DCB253DBDF3}" dt="2023-11-30T05:35:37.683" v="421" actId="207"/>
          <ac:spMkLst>
            <pc:docMk/>
            <pc:sldMk cId="2120374045" sldId="402"/>
            <ac:spMk id="50" creationId="{FCC72F98-C0AA-6A6E-F297-7D4F62BA1664}"/>
          </ac:spMkLst>
        </pc:spChg>
        <pc:picChg chg="add del mod">
          <ac:chgData name="THU DU" userId="db4d925effa94065" providerId="LiveId" clId="{BBA50A88-48F7-4EFB-9EC5-0DCB253DBDF3}" dt="2023-11-30T05:33:50.803" v="390" actId="1076"/>
          <ac:picMkLst>
            <pc:docMk/>
            <pc:sldMk cId="2120374045" sldId="402"/>
            <ac:picMk id="4" creationId="{986374A9-2AF6-9A2C-BC0A-80E2A08C4F71}"/>
          </ac:picMkLst>
        </pc:picChg>
        <pc:picChg chg="del">
          <ac:chgData name="THU DU" userId="db4d925effa94065" providerId="LiveId" clId="{BBA50A88-48F7-4EFB-9EC5-0DCB253DBDF3}" dt="2023-11-30T05:32:27.401" v="375" actId="478"/>
          <ac:picMkLst>
            <pc:docMk/>
            <pc:sldMk cId="2120374045" sldId="402"/>
            <ac:picMk id="5" creationId="{72D4DFAF-41FE-566C-1DE5-05F753D82DC4}"/>
          </ac:picMkLst>
        </pc:picChg>
      </pc:sldChg>
      <pc:sldChg chg="modSp add mod modAnim">
        <pc:chgData name="THU DU" userId="db4d925effa94065" providerId="LiveId" clId="{BBA50A88-48F7-4EFB-9EC5-0DCB253DBDF3}" dt="2023-11-30T12:12:27.458" v="1482"/>
        <pc:sldMkLst>
          <pc:docMk/>
          <pc:sldMk cId="387695249" sldId="403"/>
        </pc:sldMkLst>
        <pc:spChg chg="mod">
          <ac:chgData name="THU DU" userId="db4d925effa94065" providerId="LiveId" clId="{BBA50A88-48F7-4EFB-9EC5-0DCB253DBDF3}" dt="2023-11-30T12:12:27.458" v="1482"/>
          <ac:spMkLst>
            <pc:docMk/>
            <pc:sldMk cId="387695249" sldId="403"/>
            <ac:spMk id="8" creationId="{FEC0AA6B-6F9F-9FA6-1413-07613481A1EF}"/>
          </ac:spMkLst>
        </pc:spChg>
        <pc:spChg chg="mod">
          <ac:chgData name="THU DU" userId="db4d925effa94065" providerId="LiveId" clId="{BBA50A88-48F7-4EFB-9EC5-0DCB253DBDF3}" dt="2023-11-30T12:11:20.524" v="1442" actId="1076"/>
          <ac:spMkLst>
            <pc:docMk/>
            <pc:sldMk cId="387695249" sldId="403"/>
            <ac:spMk id="9" creationId="{542A708A-BBE0-822F-1D90-172CEA827E6B}"/>
          </ac:spMkLst>
        </pc:spChg>
      </pc:sldChg>
      <pc:sldChg chg="delSp modSp add mod delAnim modAnim">
        <pc:chgData name="THU DU" userId="db4d925effa94065" providerId="LiveId" clId="{BBA50A88-48F7-4EFB-9EC5-0DCB253DBDF3}" dt="2023-11-30T12:13:20.653" v="1501" actId="1076"/>
        <pc:sldMkLst>
          <pc:docMk/>
          <pc:sldMk cId="2236581850" sldId="404"/>
        </pc:sldMkLst>
        <pc:spChg chg="mod">
          <ac:chgData name="THU DU" userId="db4d925effa94065" providerId="LiveId" clId="{BBA50A88-48F7-4EFB-9EC5-0DCB253DBDF3}" dt="2023-11-30T12:13:11.943" v="1500"/>
          <ac:spMkLst>
            <pc:docMk/>
            <pc:sldMk cId="2236581850" sldId="404"/>
            <ac:spMk id="8" creationId="{FEC0AA6B-6F9F-9FA6-1413-07613481A1EF}"/>
          </ac:spMkLst>
        </pc:spChg>
        <pc:spChg chg="mod">
          <ac:chgData name="THU DU" userId="db4d925effa94065" providerId="LiveId" clId="{BBA50A88-48F7-4EFB-9EC5-0DCB253DBDF3}" dt="2023-11-30T12:13:20.653" v="1501" actId="1076"/>
          <ac:spMkLst>
            <pc:docMk/>
            <pc:sldMk cId="2236581850" sldId="404"/>
            <ac:spMk id="9" creationId="{542A708A-BBE0-822F-1D90-172CEA827E6B}"/>
          </ac:spMkLst>
        </pc:spChg>
        <pc:spChg chg="del">
          <ac:chgData name="THU DU" userId="db4d925effa94065" providerId="LiveId" clId="{BBA50A88-48F7-4EFB-9EC5-0DCB253DBDF3}" dt="2023-11-30T12:12:41.349" v="1486" actId="478"/>
          <ac:spMkLst>
            <pc:docMk/>
            <pc:sldMk cId="2236581850" sldId="404"/>
            <ac:spMk id="10" creationId="{A46E3B54-638A-B134-7998-C5F02E5B6198}"/>
          </ac:spMkLst>
        </pc:spChg>
      </pc:sldChg>
      <pc:sldChg chg="addSp delSp modSp add mod delAnim">
        <pc:chgData name="THU DU" userId="db4d925effa94065" providerId="LiveId" clId="{BBA50A88-48F7-4EFB-9EC5-0DCB253DBDF3}" dt="2023-11-30T12:24:53.436" v="1632" actId="478"/>
        <pc:sldMkLst>
          <pc:docMk/>
          <pc:sldMk cId="3112299437" sldId="405"/>
        </pc:sldMkLst>
        <pc:spChg chg="mod">
          <ac:chgData name="THU DU" userId="db4d925effa94065" providerId="LiveId" clId="{BBA50A88-48F7-4EFB-9EC5-0DCB253DBDF3}" dt="2023-11-30T12:23:18.794" v="1612" actId="20577"/>
          <ac:spMkLst>
            <pc:docMk/>
            <pc:sldMk cId="3112299437" sldId="405"/>
            <ac:spMk id="12" creationId="{00000000-0000-0000-0000-000000000000}"/>
          </ac:spMkLst>
        </pc:spChg>
        <pc:spChg chg="mod">
          <ac:chgData name="THU DU" userId="db4d925effa94065" providerId="LiveId" clId="{BBA50A88-48F7-4EFB-9EC5-0DCB253DBDF3}" dt="2023-11-30T12:23:02.295" v="1609" actId="20577"/>
          <ac:spMkLst>
            <pc:docMk/>
            <pc:sldMk cId="3112299437" sldId="405"/>
            <ac:spMk id="17" creationId="{00000000-0000-0000-0000-000000000000}"/>
          </ac:spMkLst>
        </pc:spChg>
        <pc:graphicFrameChg chg="del mod modGraphic">
          <ac:chgData name="THU DU" userId="db4d925effa94065" providerId="LiveId" clId="{BBA50A88-48F7-4EFB-9EC5-0DCB253DBDF3}" dt="2023-11-30T12:23:38.601" v="1615" actId="478"/>
          <ac:graphicFrameMkLst>
            <pc:docMk/>
            <pc:sldMk cId="3112299437" sldId="405"/>
            <ac:graphicFrameMk id="2" creationId="{D2687CA9-A5EE-51D3-AC26-3A3C7F6AE108}"/>
          </ac:graphicFrameMkLst>
        </pc:graphicFrameChg>
        <pc:picChg chg="add mod">
          <ac:chgData name="THU DU" userId="db4d925effa94065" providerId="LiveId" clId="{BBA50A88-48F7-4EFB-9EC5-0DCB253DBDF3}" dt="2023-11-30T12:24:11.620" v="1630"/>
          <ac:picMkLst>
            <pc:docMk/>
            <pc:sldMk cId="3112299437" sldId="405"/>
            <ac:picMk id="5" creationId="{3FF1E2A1-BFB0-8912-246F-5A1A8CD6B65A}"/>
          </ac:picMkLst>
        </pc:picChg>
        <pc:picChg chg="add del">
          <ac:chgData name="THU DU" userId="db4d925effa94065" providerId="LiveId" clId="{BBA50A88-48F7-4EFB-9EC5-0DCB253DBDF3}" dt="2023-11-30T12:24:53.436" v="1632" actId="478"/>
          <ac:picMkLst>
            <pc:docMk/>
            <pc:sldMk cId="3112299437" sldId="405"/>
            <ac:picMk id="8" creationId="{FEC159DF-4816-FA66-B333-2D59DC7FA1B6}"/>
          </ac:picMkLst>
        </pc:picChg>
        <pc:cxnChg chg="del">
          <ac:chgData name="THU DU" userId="db4d925effa94065" providerId="LiveId" clId="{BBA50A88-48F7-4EFB-9EC5-0DCB253DBDF3}" dt="2023-11-30T12:23:40.610" v="1616" actId="478"/>
          <ac:cxnSpMkLst>
            <pc:docMk/>
            <pc:sldMk cId="3112299437" sldId="405"/>
            <ac:cxnSpMk id="4" creationId="{5C597EBA-95F7-D041-6CE7-DC52F3113992}"/>
          </ac:cxnSpMkLst>
        </pc:cxnChg>
        <pc:cxnChg chg="del">
          <ac:chgData name="THU DU" userId="db4d925effa94065" providerId="LiveId" clId="{BBA50A88-48F7-4EFB-9EC5-0DCB253DBDF3}" dt="2023-11-30T12:23:41.273" v="1617" actId="478"/>
          <ac:cxnSpMkLst>
            <pc:docMk/>
            <pc:sldMk cId="3112299437" sldId="405"/>
            <ac:cxnSpMk id="6" creationId="{95C7372B-97AD-2134-E573-106361AF7750}"/>
          </ac:cxnSpMkLst>
        </pc:cxnChg>
        <pc:cxnChg chg="del">
          <ac:chgData name="THU DU" userId="db4d925effa94065" providerId="LiveId" clId="{BBA50A88-48F7-4EFB-9EC5-0DCB253DBDF3}" dt="2023-11-30T12:23:41.793" v="1618" actId="478"/>
          <ac:cxnSpMkLst>
            <pc:docMk/>
            <pc:sldMk cId="3112299437" sldId="405"/>
            <ac:cxnSpMk id="9" creationId="{C8DA2D91-40AE-4FA8-C4D0-DE9C5D3DB14C}"/>
          </ac:cxnSpMkLst>
        </pc:cxnChg>
      </pc:sldChg>
      <pc:sldChg chg="addSp delSp modSp add mod">
        <pc:chgData name="THU DU" userId="db4d925effa94065" providerId="LiveId" clId="{BBA50A88-48F7-4EFB-9EC5-0DCB253DBDF3}" dt="2023-11-30T12:26:18.623" v="1708" actId="20577"/>
        <pc:sldMkLst>
          <pc:docMk/>
          <pc:sldMk cId="290102326" sldId="406"/>
        </pc:sldMkLst>
        <pc:spChg chg="add mod">
          <ac:chgData name="THU DU" userId="db4d925effa94065" providerId="LiveId" clId="{BBA50A88-48F7-4EFB-9EC5-0DCB253DBDF3}" dt="2023-11-30T12:25:33.584" v="1646" actId="1076"/>
          <ac:spMkLst>
            <pc:docMk/>
            <pc:sldMk cId="290102326" sldId="406"/>
            <ac:spMk id="2" creationId="{06CDA745-49DF-91A2-457A-6DE453B9359B}"/>
          </ac:spMkLst>
        </pc:spChg>
        <pc:spChg chg="add mod">
          <ac:chgData name="THU DU" userId="db4d925effa94065" providerId="LiveId" clId="{BBA50A88-48F7-4EFB-9EC5-0DCB253DBDF3}" dt="2023-11-30T12:26:18.623" v="1708" actId="20577"/>
          <ac:spMkLst>
            <pc:docMk/>
            <pc:sldMk cId="290102326" sldId="406"/>
            <ac:spMk id="3" creationId="{89698D27-1346-9E5A-8392-F8C700F4B1BD}"/>
          </ac:spMkLst>
        </pc:spChg>
        <pc:spChg chg="mod">
          <ac:chgData name="THU DU" userId="db4d925effa94065" providerId="LiveId" clId="{BBA50A88-48F7-4EFB-9EC5-0DCB253DBDF3}" dt="2023-11-30T12:25:02.281" v="1635" actId="20577"/>
          <ac:spMkLst>
            <pc:docMk/>
            <pc:sldMk cId="290102326" sldId="406"/>
            <ac:spMk id="12" creationId="{00000000-0000-0000-0000-000000000000}"/>
          </ac:spMkLst>
        </pc:spChg>
        <pc:picChg chg="del">
          <ac:chgData name="THU DU" userId="db4d925effa94065" providerId="LiveId" clId="{BBA50A88-48F7-4EFB-9EC5-0DCB253DBDF3}" dt="2023-11-30T12:25:01.146" v="1634" actId="478"/>
          <ac:picMkLst>
            <pc:docMk/>
            <pc:sldMk cId="290102326" sldId="406"/>
            <ac:picMk id="5" creationId="{3FF1E2A1-BFB0-8912-246F-5A1A8CD6B6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4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Trang: B, Phong: A, Tom: 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C	2. A	3. A 	4. A	5. B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C	2. A	3. A 	4. A	5. B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4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C	2. A	3. A 	4. A	5. B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90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Key:</a:t>
            </a:r>
            <a:r>
              <a:rPr lang="en-GB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c	2. a	3. 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Key:</a:t>
            </a:r>
            <a:r>
              <a:rPr lang="en-GB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c	2. a	3. 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1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4D01-7258-4F8E-83D3-912294B2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 up : Networks</a:t>
            </a:r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31F4FD-465B-4426-B339-EE215B43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1690688"/>
            <a:ext cx="9296400" cy="4486275"/>
          </a:xfrm>
        </p:spPr>
      </p:pic>
      <p:pic>
        <p:nvPicPr>
          <p:cNvPr id="3" name="jungle-style-videogame-190083">
            <a:hlinkClick r:id="" action="ppaction://media"/>
            <a:extLst>
              <a:ext uri="{FF2B5EF4-FFF2-40B4-BE49-F238E27FC236}">
                <a16:creationId xmlns:a16="http://schemas.microsoft.com/office/drawing/2014/main" id="{B7F25DC7-FC8A-40ED-9D15-C707CDFB6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Match the time management tips in column A with the explanations and / or reasons in column B.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2687CA9-A5EE-51D3-AC26-3A3C7F6AE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913611"/>
              </p:ext>
            </p:extLst>
          </p:nvPr>
        </p:nvGraphicFramePr>
        <p:xfrm>
          <a:off x="185195" y="2111499"/>
          <a:ext cx="12005633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1390">
                  <a:extLst>
                    <a:ext uri="{9D8B030D-6E8A-4147-A177-3AD203B41FA5}">
                      <a16:colId xmlns:a16="http://schemas.microsoft.com/office/drawing/2014/main" val="579637417"/>
                    </a:ext>
                  </a:extLst>
                </a:gridCol>
                <a:gridCol w="7674243">
                  <a:extLst>
                    <a:ext uri="{9D8B030D-6E8A-4147-A177-3AD203B41FA5}">
                      <a16:colId xmlns:a16="http://schemas.microsoft.com/office/drawing/2014/main" val="2103478552"/>
                    </a:ext>
                  </a:extLst>
                </a:gridCol>
              </a:tblGrid>
              <a:tr h="6469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A</a:t>
                      </a:r>
                    </a:p>
                  </a:txBody>
                  <a:tcPr>
                    <a:solidFill>
                      <a:srgbClr val="6D9F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B</a:t>
                      </a:r>
                    </a:p>
                  </a:txBody>
                  <a:tcPr>
                    <a:solidFill>
                      <a:srgbClr val="6D9F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345689"/>
                  </a:ext>
                </a:extLst>
              </a:tr>
              <a:tr h="8935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16649"/>
                          </a:solidFill>
                          <a:latin typeface="+mn-lt"/>
                        </a:rPr>
                        <a:t>1. </a:t>
                      </a:r>
                      <a:r>
                        <a:rPr lang="en-US" sz="2200" dirty="0">
                          <a:latin typeface="+mn-lt"/>
                        </a:rPr>
                        <a:t>Making a plan or schedule for things you need to do, including appointments, projects, homework and tests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0070C0"/>
                          </a:solidFill>
                          <a:latin typeface="+mn-lt"/>
                        </a:rPr>
                        <a:t>a. </a:t>
                      </a:r>
                      <a:r>
                        <a:rPr lang="en-US" sz="2200" dirty="0">
                          <a:latin typeface="+mn-lt"/>
                        </a:rPr>
                        <a:t>You should decide which is the most urgent and important task so that you can concentrate on it first. By doing this, you may not be at a loss to deal with too much work at the same time.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15116"/>
                  </a:ext>
                </a:extLst>
              </a:tr>
              <a:tr h="8935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16649"/>
                          </a:solidFill>
                          <a:latin typeface="+mn-lt"/>
                        </a:rPr>
                        <a:t>2. </a:t>
                      </a:r>
                      <a:r>
                        <a:rPr lang="en-US" sz="2200" dirty="0">
                          <a:latin typeface="+mn-lt"/>
                        </a:rPr>
                        <a:t>Giving priority to the most important task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0070C0"/>
                          </a:solidFill>
                          <a:latin typeface="+mn-lt"/>
                        </a:rPr>
                        <a:t>b. </a:t>
                      </a:r>
                      <a:r>
                        <a:rPr lang="en-US" sz="2200" dirty="0">
                          <a:latin typeface="+mn-lt"/>
                        </a:rPr>
                        <a:t>An effective routine can help you accomplish the things you need to do. The more you follow a daily routine, the less you will worry or get stressed.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520436"/>
                  </a:ext>
                </a:extLst>
              </a:tr>
              <a:tr h="8935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16649"/>
                          </a:solidFill>
                          <a:latin typeface="+mn-lt"/>
                        </a:rPr>
                        <a:t>3. </a:t>
                      </a:r>
                      <a:r>
                        <a:rPr lang="en-US" sz="2200" dirty="0">
                          <a:latin typeface="+mn-lt"/>
                        </a:rPr>
                        <a:t>Building an effective daily routine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0070C0"/>
                          </a:solidFill>
                          <a:latin typeface="+mn-lt"/>
                        </a:rPr>
                        <a:t>c. </a:t>
                      </a:r>
                      <a:r>
                        <a:rPr lang="en-US" sz="2200" dirty="0">
                          <a:latin typeface="+mn-lt"/>
                        </a:rPr>
                        <a:t>You can plan your work ahead by using a calendar, a diary, or a mobile app. It helps you remember what you need to accomplish and when you should do it.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1374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597EBA-95F7-D041-6CE7-DC52F3113992}"/>
              </a:ext>
            </a:extLst>
          </p:cNvPr>
          <p:cNvCxnSpPr/>
          <p:nvPr/>
        </p:nvCxnSpPr>
        <p:spPr>
          <a:xfrm>
            <a:off x="4328160" y="3916680"/>
            <a:ext cx="685800" cy="165034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C7372B-97AD-2134-E573-106361AF7750}"/>
              </a:ext>
            </a:extLst>
          </p:cNvPr>
          <p:cNvCxnSpPr/>
          <p:nvPr/>
        </p:nvCxnSpPr>
        <p:spPr>
          <a:xfrm flipV="1">
            <a:off x="4008120" y="3637968"/>
            <a:ext cx="1005840" cy="118226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DA2D91-40AE-4FA8-C4D0-DE9C5D3DB14C}"/>
              </a:ext>
            </a:extLst>
          </p:cNvPr>
          <p:cNvCxnSpPr/>
          <p:nvPr/>
        </p:nvCxnSpPr>
        <p:spPr>
          <a:xfrm flipV="1">
            <a:off x="4328160" y="4541520"/>
            <a:ext cx="794523" cy="102550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39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Write a paragraph (about 100 words) about how to manage your time effectively. Use the tips in 4 or your own ideas.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81CAEF-6ED9-4A36-A00C-C728051D7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2" y="2132563"/>
            <a:ext cx="11609408" cy="43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9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Discuss the following question.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1393850" y="2051901"/>
            <a:ext cx="103929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i="1" dirty="0">
                <a:solidFill>
                  <a:srgbClr val="F26648"/>
                </a:solidFill>
                <a:effectLst/>
              </a:rPr>
              <a:t>How do you make time for study and other activities?</a:t>
            </a:r>
            <a:endParaRPr lang="en-US" sz="4800" i="1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Discuss the following question.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1393850" y="2051901"/>
            <a:ext cx="103929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i="1" dirty="0">
                <a:solidFill>
                  <a:srgbClr val="F26648"/>
                </a:solidFill>
                <a:effectLst/>
              </a:rPr>
              <a:t>How do you make time for study and other activities?</a:t>
            </a:r>
            <a:endParaRPr lang="en-US" sz="4800" i="1" dirty="0">
              <a:solidFill>
                <a:srgbClr val="242021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2297" y="3761455"/>
            <a:ext cx="7616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Open Sans"/>
              </a:rPr>
              <a:t>- I create a daily, weekly, or monthly schedule with dedicated time for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studying, exercising, socializing, and relaxation, 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giving priority to  learning while minimizing distractions like social media.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060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8AAB-679C-4457-A564-12BD1EAA4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92CE-6861-410C-AAAD-B0E31080E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08F20-1321-400A-8E3F-319AC191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243840"/>
            <a:ext cx="10568940" cy="593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9157B-F3AA-4982-ABE6-3587D44D4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4" y="2297252"/>
            <a:ext cx="5597112" cy="198882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You will hear Trang, Phong, and Tom talking about how to manage their time effectively. For each student (1 – 3), choose the opinion (A – C) each of them expresses.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026" y="16768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5DA99A-077E-5636-F7EF-F02B7A40B7ED}"/>
              </a:ext>
            </a:extLst>
          </p:cNvPr>
          <p:cNvSpPr/>
          <p:nvPr/>
        </p:nvSpPr>
        <p:spPr>
          <a:xfrm>
            <a:off x="3222102" y="2338950"/>
            <a:ext cx="4716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7BB484-8FA5-8D4B-C965-ECF8F4BB7363}"/>
              </a:ext>
            </a:extLst>
          </p:cNvPr>
          <p:cNvSpPr/>
          <p:nvPr/>
        </p:nvSpPr>
        <p:spPr>
          <a:xfrm>
            <a:off x="3210910" y="2826790"/>
            <a:ext cx="4956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6A7E2A-FF05-F49E-8627-E325258EE952}"/>
              </a:ext>
            </a:extLst>
          </p:cNvPr>
          <p:cNvSpPr/>
          <p:nvPr/>
        </p:nvSpPr>
        <p:spPr>
          <a:xfrm>
            <a:off x="3210910" y="3304822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</a:p>
        </p:txBody>
      </p:sp>
      <p:pic>
        <p:nvPicPr>
          <p:cNvPr id="13" name="018">
            <a:hlinkClick r:id="" action="ppaction://media"/>
            <a:extLst>
              <a:ext uri="{FF2B5EF4-FFF2-40B4-BE49-F238E27FC236}">
                <a16:creationId xmlns:a16="http://schemas.microsoft.com/office/drawing/2014/main" id="{9369E060-F88C-9874-55EE-654870B66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014" y="1450939"/>
            <a:ext cx="656171" cy="6561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CC0AF6-AFC4-4AE2-9B6E-CD66A8E9B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997" y="2415494"/>
            <a:ext cx="6234188" cy="355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26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choose the correct answer A, B, or 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689" y="1611999"/>
            <a:ext cx="8434401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1.</a:t>
            </a:r>
            <a:r>
              <a:rPr lang="en-US" sz="3200" dirty="0"/>
              <a:t> </a:t>
            </a:r>
            <a:r>
              <a:rPr lang="en-US" sz="3000" dirty="0"/>
              <a:t>Trang enters what she has to do into a ______ at the beginning of each term.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poster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routine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calendar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F9933"/>
                </a:solidFill>
              </a:rPr>
              <a:t>2.</a:t>
            </a:r>
            <a:r>
              <a:rPr lang="en-US" sz="3000" dirty="0"/>
              <a:t> Trang often uses ______ </a:t>
            </a:r>
            <a:r>
              <a:rPr lang="en-US" sz="3000" dirty="0" err="1"/>
              <a:t>colours</a:t>
            </a:r>
            <a:r>
              <a:rPr lang="en-US" sz="3000" dirty="0"/>
              <a:t> to mark project due dates and exam times on her calendar.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different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the same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similar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1293071" y="3559459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E3B54-638A-B134-7998-C5F02E5B6198}"/>
              </a:ext>
            </a:extLst>
          </p:cNvPr>
          <p:cNvSpPr/>
          <p:nvPr/>
        </p:nvSpPr>
        <p:spPr>
          <a:xfrm>
            <a:off x="1308689" y="4874025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019">
            <a:hlinkClick r:id="" action="ppaction://media"/>
            <a:extLst>
              <a:ext uri="{FF2B5EF4-FFF2-40B4-BE49-F238E27FC236}">
                <a16:creationId xmlns:a16="http://schemas.microsoft.com/office/drawing/2014/main" id="{8AD18EAD-B3E3-5B6A-3B53-A65A4BF69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3277" y="1150334"/>
            <a:ext cx="837835" cy="8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choose the correct answer A, B, or 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689" y="1611999"/>
            <a:ext cx="8434401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3.</a:t>
            </a:r>
            <a:r>
              <a:rPr lang="en-US" sz="3200" dirty="0"/>
              <a:t> </a:t>
            </a:r>
            <a:r>
              <a:rPr lang="en-US" sz="3000" dirty="0"/>
              <a:t>Phong turns off his cell phone and signs out of social media ______ when he starts his work.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accounts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networks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websites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F9933"/>
                </a:solidFill>
              </a:rPr>
              <a:t>4.</a:t>
            </a:r>
            <a:r>
              <a:rPr lang="en-US" sz="3000" dirty="0"/>
              <a:t> Tom tries not to ______ homework until just before the due date.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leave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complete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submit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1308688" y="2625082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E3B54-638A-B134-7998-C5F02E5B6198}"/>
              </a:ext>
            </a:extLst>
          </p:cNvPr>
          <p:cNvSpPr/>
          <p:nvPr/>
        </p:nvSpPr>
        <p:spPr>
          <a:xfrm>
            <a:off x="1308689" y="4874025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choose the correct answer A, B, or 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689" y="1611999"/>
            <a:ext cx="8434401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5.</a:t>
            </a:r>
            <a:r>
              <a:rPr lang="en-US" sz="3200" dirty="0"/>
              <a:t> </a:t>
            </a:r>
            <a:r>
              <a:rPr lang="en-US" sz="3000" dirty="0"/>
              <a:t>Tom ______ his projects and coming tests and adds them to his schedule.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prepares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reviews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3000" dirty="0"/>
              <a:t>revises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1308689" y="3086249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8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4462</TotalTime>
  <Words>602</Words>
  <Application>Microsoft Office PowerPoint</Application>
  <PresentationFormat>Widescreen</PresentationFormat>
  <Paragraphs>78</Paragraphs>
  <Slides>11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Myriad Pro</vt:lpstr>
      <vt:lpstr>Open Sans</vt:lpstr>
      <vt:lpstr>Times New Roman</vt:lpstr>
      <vt:lpstr>Office Theme</vt:lpstr>
      <vt:lpstr>Warm- up :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Huỳnh Thị Kim  Tuyến</cp:lastModifiedBy>
  <cp:revision>257</cp:revision>
  <dcterms:created xsi:type="dcterms:W3CDTF">2020-12-09T02:04:09Z</dcterms:created>
  <dcterms:modified xsi:type="dcterms:W3CDTF">2025-10-23T22:12:59Z</dcterms:modified>
</cp:coreProperties>
</file>