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8" r:id="rId1"/>
  </p:sldMasterIdLst>
  <p:notesMasterIdLst>
    <p:notesMasterId r:id="rId42"/>
  </p:notesMasterIdLst>
  <p:sldIdLst>
    <p:sldId id="257" r:id="rId2"/>
    <p:sldId id="307" r:id="rId3"/>
    <p:sldId id="308" r:id="rId4"/>
    <p:sldId id="362" r:id="rId5"/>
    <p:sldId id="270" r:id="rId6"/>
    <p:sldId id="259" r:id="rId7"/>
    <p:sldId id="314" r:id="rId8"/>
    <p:sldId id="343" r:id="rId9"/>
    <p:sldId id="281" r:id="rId10"/>
    <p:sldId id="345" r:id="rId11"/>
    <p:sldId id="347" r:id="rId12"/>
    <p:sldId id="333" r:id="rId13"/>
    <p:sldId id="348" r:id="rId14"/>
    <p:sldId id="325" r:id="rId15"/>
    <p:sldId id="334" r:id="rId16"/>
    <p:sldId id="332" r:id="rId17"/>
    <p:sldId id="313" r:id="rId18"/>
    <p:sldId id="286" r:id="rId19"/>
    <p:sldId id="320" r:id="rId20"/>
    <p:sldId id="335" r:id="rId21"/>
    <p:sldId id="292" r:id="rId22"/>
    <p:sldId id="291" r:id="rId23"/>
    <p:sldId id="315" r:id="rId24"/>
    <p:sldId id="316" r:id="rId25"/>
    <p:sldId id="364" r:id="rId26"/>
    <p:sldId id="318" r:id="rId27"/>
    <p:sldId id="336" r:id="rId28"/>
    <p:sldId id="262" r:id="rId29"/>
    <p:sldId id="337" r:id="rId30"/>
    <p:sldId id="338" r:id="rId31"/>
    <p:sldId id="340" r:id="rId32"/>
    <p:sldId id="339" r:id="rId33"/>
    <p:sldId id="341" r:id="rId34"/>
    <p:sldId id="271" r:id="rId35"/>
    <p:sldId id="268" r:id="rId36"/>
    <p:sldId id="353" r:id="rId37"/>
    <p:sldId id="356" r:id="rId38"/>
    <p:sldId id="274" r:id="rId39"/>
    <p:sldId id="358" r:id="rId40"/>
    <p:sldId id="361" r:id="rId41"/>
  </p:sldIdLst>
  <p:sldSz cx="9144000" cy="5143500" type="screen16x9"/>
  <p:notesSz cx="6858000" cy="9144000"/>
  <p:embeddedFontLst>
    <p:embeddedFont>
      <p:font typeface="Bebas Neue" panose="020B0606020202050201" pitchFamily="34" charset="0"/>
      <p:regular r:id="rId43"/>
    </p:embeddedFont>
    <p:embeddedFont>
      <p:font typeface="Fira Sans Condensed Black" panose="020B0A03050000020004" pitchFamily="34" charset="0"/>
      <p:bold r:id="rId44"/>
      <p:boldItalic r:id="rId45"/>
    </p:embeddedFont>
    <p:embeddedFont>
      <p:font typeface="Montserrat" panose="00000500000000000000" pitchFamily="2" charset="0"/>
      <p:regular r:id="rId46"/>
      <p:bold r:id="rId47"/>
      <p:italic r:id="rId48"/>
      <p:boldItalic r:id="rId49"/>
    </p:embeddedFont>
    <p:embeddedFont>
      <p:font typeface="Sofia Sans Condensed Medium" panose="020B0604020202020204" charset="0"/>
      <p:regular r:id="rId50"/>
      <p:bold r:id="rId51"/>
      <p:italic r:id="rId52"/>
      <p:boldItalic r:id="rId5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DCCA8C-5A66-4F67-934E-6911FDEE50C3}">
  <a:tblStyle styleId="{9FDCCA8C-5A66-4F67-934E-6911FDEE50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7134F3-EF19-4889-BEE1-F07613F7CA6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4" autoAdjust="0"/>
    <p:restoredTop sz="95374" autoAdjust="0"/>
  </p:normalViewPr>
  <p:slideViewPr>
    <p:cSldViewPr snapToGrid="0">
      <p:cViewPr varScale="1">
        <p:scale>
          <a:sx n="80" d="100"/>
          <a:sy n="80" d="100"/>
        </p:scale>
        <p:origin x="756" y="4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62861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38edee8c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38edee8c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6449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206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83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2713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2441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1d638a11d6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1d638a11d6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3181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794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7D1AAE-5831-4BD0-955C-845D47CB854C}"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1F5EC-2945-4064-9F4A-FD4E3259BD22}" type="slidenum">
              <a:rPr lang="en-US" smtClean="0"/>
              <a:t>‹#›</a:t>
            </a:fld>
            <a:endParaRPr lang="en-US"/>
          </a:p>
        </p:txBody>
      </p:sp>
    </p:spTree>
    <p:extLst>
      <p:ext uri="{BB962C8B-B14F-4D97-AF65-F5344CB8AC3E}">
        <p14:creationId xmlns:p14="http://schemas.microsoft.com/office/powerpoint/2010/main" val="93997843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D1AAE-5831-4BD0-955C-845D47CB854C}"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1F5EC-2945-4064-9F4A-FD4E3259BD22}" type="slidenum">
              <a:rPr lang="en-US" smtClean="0"/>
              <a:t>‹#›</a:t>
            </a:fld>
            <a:endParaRPr lang="en-US"/>
          </a:p>
        </p:txBody>
      </p:sp>
    </p:spTree>
    <p:extLst>
      <p:ext uri="{BB962C8B-B14F-4D97-AF65-F5344CB8AC3E}">
        <p14:creationId xmlns:p14="http://schemas.microsoft.com/office/powerpoint/2010/main" val="62984692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D1AAE-5831-4BD0-955C-845D47CB854C}"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1F5EC-2945-4064-9F4A-FD4E3259BD22}" type="slidenum">
              <a:rPr lang="en-US" smtClean="0"/>
              <a:t>‹#›</a:t>
            </a:fld>
            <a:endParaRPr lang="en-US"/>
          </a:p>
        </p:txBody>
      </p:sp>
    </p:spTree>
    <p:extLst>
      <p:ext uri="{BB962C8B-B14F-4D97-AF65-F5344CB8AC3E}">
        <p14:creationId xmlns:p14="http://schemas.microsoft.com/office/powerpoint/2010/main" val="316754217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15"/>
        <p:cNvGrpSpPr/>
        <p:nvPr/>
      </p:nvGrpSpPr>
      <p:grpSpPr>
        <a:xfrm>
          <a:off x="0" y="0"/>
          <a:ext cx="0" cy="0"/>
          <a:chOff x="0" y="0"/>
          <a:chExt cx="0" cy="0"/>
        </a:xfrm>
      </p:grpSpPr>
      <p:sp>
        <p:nvSpPr>
          <p:cNvPr id="216" name="Google Shape;216;p17"/>
          <p:cNvSpPr txBox="1">
            <a:spLocks noGrp="1"/>
          </p:cNvSpPr>
          <p:nvPr>
            <p:ph type="title"/>
          </p:nvPr>
        </p:nvSpPr>
        <p:spPr>
          <a:xfrm>
            <a:off x="713225" y="1202025"/>
            <a:ext cx="3594000" cy="689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17" name="Google Shape;217;p17"/>
          <p:cNvSpPr txBox="1">
            <a:spLocks noGrp="1"/>
          </p:cNvSpPr>
          <p:nvPr>
            <p:ph type="subTitle" idx="1"/>
          </p:nvPr>
        </p:nvSpPr>
        <p:spPr>
          <a:xfrm>
            <a:off x="713225" y="1833925"/>
            <a:ext cx="3594000" cy="92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extLst>
      <p:ext uri="{BB962C8B-B14F-4D97-AF65-F5344CB8AC3E}">
        <p14:creationId xmlns:p14="http://schemas.microsoft.com/office/powerpoint/2010/main" val="404408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0" name="Google Shape;120;p13"/>
          <p:cNvSpPr txBox="1">
            <a:spLocks noGrp="1"/>
          </p:cNvSpPr>
          <p:nvPr>
            <p:ph type="title" idx="2" hasCustomPrompt="1"/>
          </p:nvPr>
        </p:nvSpPr>
        <p:spPr>
          <a:xfrm>
            <a:off x="150540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title" idx="3" hasCustomPrompt="1"/>
          </p:nvPr>
        </p:nvSpPr>
        <p:spPr>
          <a:xfrm>
            <a:off x="150540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3"/>
          <p:cNvSpPr txBox="1">
            <a:spLocks noGrp="1"/>
          </p:cNvSpPr>
          <p:nvPr>
            <p:ph type="title" idx="4" hasCustomPrompt="1"/>
          </p:nvPr>
        </p:nvSpPr>
        <p:spPr>
          <a:xfrm>
            <a:off x="4204675"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title" idx="5" hasCustomPrompt="1"/>
          </p:nvPr>
        </p:nvSpPr>
        <p:spPr>
          <a:xfrm>
            <a:off x="4204675"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title" idx="6" hasCustomPrompt="1"/>
          </p:nvPr>
        </p:nvSpPr>
        <p:spPr>
          <a:xfrm>
            <a:off x="690395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5" name="Google Shape;125;p13"/>
          <p:cNvSpPr txBox="1">
            <a:spLocks noGrp="1"/>
          </p:cNvSpPr>
          <p:nvPr>
            <p:ph type="title" idx="7" hasCustomPrompt="1"/>
          </p:nvPr>
        </p:nvSpPr>
        <p:spPr>
          <a:xfrm>
            <a:off x="690395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 name="Google Shape;126;p13"/>
          <p:cNvSpPr txBox="1">
            <a:spLocks noGrp="1"/>
          </p:cNvSpPr>
          <p:nvPr>
            <p:ph type="subTitle" idx="1"/>
          </p:nvPr>
        </p:nvSpPr>
        <p:spPr>
          <a:xfrm>
            <a:off x="72000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7" name="Google Shape;127;p13"/>
          <p:cNvSpPr txBox="1">
            <a:spLocks noGrp="1"/>
          </p:cNvSpPr>
          <p:nvPr>
            <p:ph type="subTitle" idx="8"/>
          </p:nvPr>
        </p:nvSpPr>
        <p:spPr>
          <a:xfrm>
            <a:off x="3419275"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8" name="Google Shape;128;p13"/>
          <p:cNvSpPr txBox="1">
            <a:spLocks noGrp="1"/>
          </p:cNvSpPr>
          <p:nvPr>
            <p:ph type="subTitle" idx="9"/>
          </p:nvPr>
        </p:nvSpPr>
        <p:spPr>
          <a:xfrm>
            <a:off x="611855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9" name="Google Shape;129;p13"/>
          <p:cNvSpPr txBox="1">
            <a:spLocks noGrp="1"/>
          </p:cNvSpPr>
          <p:nvPr>
            <p:ph type="subTitle" idx="13"/>
          </p:nvPr>
        </p:nvSpPr>
        <p:spPr>
          <a:xfrm>
            <a:off x="72000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0" name="Google Shape;130;p13"/>
          <p:cNvSpPr txBox="1">
            <a:spLocks noGrp="1"/>
          </p:cNvSpPr>
          <p:nvPr>
            <p:ph type="subTitle" idx="14"/>
          </p:nvPr>
        </p:nvSpPr>
        <p:spPr>
          <a:xfrm>
            <a:off x="3419275"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1" name="Google Shape;131;p13"/>
          <p:cNvSpPr txBox="1">
            <a:spLocks noGrp="1"/>
          </p:cNvSpPr>
          <p:nvPr>
            <p:ph type="subTitle" idx="15"/>
          </p:nvPr>
        </p:nvSpPr>
        <p:spPr>
          <a:xfrm>
            <a:off x="611855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17317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6"/>
        <p:cNvGrpSpPr/>
        <p:nvPr/>
      </p:nvGrpSpPr>
      <p:grpSpPr>
        <a:xfrm>
          <a:off x="0" y="0"/>
          <a:ext cx="0" cy="0"/>
          <a:chOff x="0" y="0"/>
          <a:chExt cx="0" cy="0"/>
        </a:xfrm>
      </p:grpSpPr>
      <p:sp>
        <p:nvSpPr>
          <p:cNvPr id="107" name="Google Shape;107;p11"/>
          <p:cNvSpPr txBox="1">
            <a:spLocks noGrp="1"/>
          </p:cNvSpPr>
          <p:nvPr>
            <p:ph type="title" hasCustomPrompt="1"/>
          </p:nvPr>
        </p:nvSpPr>
        <p:spPr>
          <a:xfrm>
            <a:off x="2309100" y="1153475"/>
            <a:ext cx="4525800" cy="1043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4"/>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8" name="Google Shape;108;p11"/>
          <p:cNvSpPr txBox="1">
            <a:spLocks noGrp="1"/>
          </p:cNvSpPr>
          <p:nvPr>
            <p:ph type="subTitle" idx="1"/>
          </p:nvPr>
        </p:nvSpPr>
        <p:spPr>
          <a:xfrm>
            <a:off x="2309100" y="2196575"/>
            <a:ext cx="4525800" cy="4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174521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
        <p:cNvGrpSpPr/>
        <p:nvPr/>
      </p:nvGrpSpPr>
      <p:grpSpPr>
        <a:xfrm>
          <a:off x="0" y="0"/>
          <a:ext cx="0" cy="0"/>
          <a:chOff x="0" y="0"/>
          <a:chExt cx="0" cy="0"/>
        </a:xfrm>
      </p:grpSpPr>
      <p:sp>
        <p:nvSpPr>
          <p:cNvPr id="82" name="Google Shape;82;p7"/>
          <p:cNvSpPr txBox="1">
            <a:spLocks noGrp="1"/>
          </p:cNvSpPr>
          <p:nvPr>
            <p:ph type="title"/>
          </p:nvPr>
        </p:nvSpPr>
        <p:spPr>
          <a:xfrm>
            <a:off x="713225" y="948150"/>
            <a:ext cx="4294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3" name="Google Shape;83;p7"/>
          <p:cNvSpPr txBox="1">
            <a:spLocks noGrp="1"/>
          </p:cNvSpPr>
          <p:nvPr>
            <p:ph type="subTitle" idx="1"/>
          </p:nvPr>
        </p:nvSpPr>
        <p:spPr>
          <a:xfrm>
            <a:off x="713225" y="1520850"/>
            <a:ext cx="4294800" cy="267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a:lvl1pPr>
            <a:lvl2pPr lvl="1" algn="ctr" rtl="0">
              <a:lnSpc>
                <a:spcPct val="100000"/>
              </a:lnSpc>
              <a:spcBef>
                <a:spcPts val="1000"/>
              </a:spcBef>
              <a:spcAft>
                <a:spcPts val="0"/>
              </a:spcAft>
              <a:buClr>
                <a:srgbClr val="E76A28"/>
              </a:buClr>
              <a:buSzPts val="1200"/>
              <a:buChar char="○"/>
              <a:defRPr/>
            </a:lvl2pPr>
            <a:lvl3pPr lvl="2" algn="ctr" rtl="0">
              <a:lnSpc>
                <a:spcPct val="100000"/>
              </a:lnSpc>
              <a:spcBef>
                <a:spcPts val="1600"/>
              </a:spcBef>
              <a:spcAft>
                <a:spcPts val="0"/>
              </a:spcAft>
              <a:buClr>
                <a:srgbClr val="E76A28"/>
              </a:buClr>
              <a:buSzPts val="1200"/>
              <a:buChar char="■"/>
              <a:defRPr/>
            </a:lvl3pPr>
            <a:lvl4pPr lvl="3" algn="ctr" rtl="0">
              <a:lnSpc>
                <a:spcPct val="100000"/>
              </a:lnSpc>
              <a:spcBef>
                <a:spcPts val="1600"/>
              </a:spcBef>
              <a:spcAft>
                <a:spcPts val="0"/>
              </a:spcAft>
              <a:buClr>
                <a:srgbClr val="E76A28"/>
              </a:buClr>
              <a:buSzPts val="1200"/>
              <a:buChar char="●"/>
              <a:defRPr/>
            </a:lvl4pPr>
            <a:lvl5pPr lvl="4" algn="ctr" rtl="0">
              <a:lnSpc>
                <a:spcPct val="100000"/>
              </a:lnSpc>
              <a:spcBef>
                <a:spcPts val="1600"/>
              </a:spcBef>
              <a:spcAft>
                <a:spcPts val="0"/>
              </a:spcAft>
              <a:buClr>
                <a:srgbClr val="E76A28"/>
              </a:buClr>
              <a:buSzPts val="1200"/>
              <a:buChar char="○"/>
              <a:defRPr/>
            </a:lvl5pPr>
            <a:lvl6pPr lvl="5" algn="ctr" rtl="0">
              <a:lnSpc>
                <a:spcPct val="100000"/>
              </a:lnSpc>
              <a:spcBef>
                <a:spcPts val="1600"/>
              </a:spcBef>
              <a:spcAft>
                <a:spcPts val="0"/>
              </a:spcAft>
              <a:buClr>
                <a:srgbClr val="999999"/>
              </a:buClr>
              <a:buSzPts val="1200"/>
              <a:buChar char="■"/>
              <a:defRPr/>
            </a:lvl6pPr>
            <a:lvl7pPr lvl="6" algn="ctr" rtl="0">
              <a:lnSpc>
                <a:spcPct val="100000"/>
              </a:lnSpc>
              <a:spcBef>
                <a:spcPts val="1600"/>
              </a:spcBef>
              <a:spcAft>
                <a:spcPts val="0"/>
              </a:spcAft>
              <a:buClr>
                <a:srgbClr val="999999"/>
              </a:buClr>
              <a:buSzPts val="1200"/>
              <a:buChar char="●"/>
              <a:defRPr/>
            </a:lvl7pPr>
            <a:lvl8pPr lvl="7" algn="ctr" rtl="0">
              <a:lnSpc>
                <a:spcPct val="100000"/>
              </a:lnSpc>
              <a:spcBef>
                <a:spcPts val="1600"/>
              </a:spcBef>
              <a:spcAft>
                <a:spcPts val="0"/>
              </a:spcAft>
              <a:buClr>
                <a:srgbClr val="999999"/>
              </a:buClr>
              <a:buSzPts val="1200"/>
              <a:buChar char="○"/>
              <a:defRPr/>
            </a:lvl8pPr>
            <a:lvl9pPr lvl="8" algn="ctr" rtl="0">
              <a:lnSpc>
                <a:spcPct val="100000"/>
              </a:lnSpc>
              <a:spcBef>
                <a:spcPts val="1600"/>
              </a:spcBef>
              <a:spcAft>
                <a:spcPts val="1600"/>
              </a:spcAft>
              <a:buClr>
                <a:srgbClr val="999999"/>
              </a:buClr>
              <a:buSzPts val="1200"/>
              <a:buChar char="■"/>
              <a:defRPr/>
            </a:lvl9pPr>
          </a:lstStyle>
          <a:p>
            <a:endParaRPr/>
          </a:p>
        </p:txBody>
      </p:sp>
      <p:sp>
        <p:nvSpPr>
          <p:cNvPr id="84" name="Google Shape;84;p7"/>
          <p:cNvSpPr>
            <a:spLocks noGrp="1"/>
          </p:cNvSpPr>
          <p:nvPr>
            <p:ph type="pic" idx="2"/>
          </p:nvPr>
        </p:nvSpPr>
        <p:spPr>
          <a:xfrm>
            <a:off x="5367175" y="1039950"/>
            <a:ext cx="3063600" cy="3063600"/>
          </a:xfrm>
          <a:prstGeom prst="ellipse">
            <a:avLst/>
          </a:prstGeom>
          <a:noFill/>
          <a:ln>
            <a:noFill/>
          </a:ln>
        </p:spPr>
      </p:sp>
    </p:spTree>
    <p:extLst>
      <p:ext uri="{BB962C8B-B14F-4D97-AF65-F5344CB8AC3E}">
        <p14:creationId xmlns:p14="http://schemas.microsoft.com/office/powerpoint/2010/main" val="110059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1772600" y="570850"/>
            <a:ext cx="2395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3200" b="1"/>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extLst>
      <p:ext uri="{BB962C8B-B14F-4D97-AF65-F5344CB8AC3E}">
        <p14:creationId xmlns:p14="http://schemas.microsoft.com/office/powerpoint/2010/main" val="422820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4047175" y="2084650"/>
            <a:ext cx="4383600" cy="874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500">
                <a:latin typeface="Fira Sans Condensed Black" panose="020B0A030500000200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28" name="Google Shape;28;p3"/>
          <p:cNvSpPr txBox="1">
            <a:spLocks noGrp="1"/>
          </p:cNvSpPr>
          <p:nvPr>
            <p:ph type="title" idx="2" hasCustomPrompt="1"/>
          </p:nvPr>
        </p:nvSpPr>
        <p:spPr>
          <a:xfrm>
            <a:off x="4047175" y="1034575"/>
            <a:ext cx="1332600" cy="995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solidFill>
                  <a:schemeClr val="accent1"/>
                </a:solidFill>
                <a:latin typeface="Fira Sans Condensed Black" panose="020B0A030500000200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dirty="0"/>
              <a:t>xx%</a:t>
            </a:r>
          </a:p>
        </p:txBody>
      </p:sp>
      <p:sp>
        <p:nvSpPr>
          <p:cNvPr id="29" name="Google Shape;29;p3"/>
          <p:cNvSpPr>
            <a:spLocks noGrp="1"/>
          </p:cNvSpPr>
          <p:nvPr>
            <p:ph type="pic" idx="3"/>
          </p:nvPr>
        </p:nvSpPr>
        <p:spPr>
          <a:xfrm>
            <a:off x="713225" y="539500"/>
            <a:ext cx="3035400" cy="4064400"/>
          </a:xfrm>
          <a:prstGeom prst="roundRect">
            <a:avLst>
              <a:gd name="adj" fmla="val 16667"/>
            </a:avLst>
          </a:prstGeom>
          <a:noFill/>
          <a:ln>
            <a:noFill/>
          </a:ln>
        </p:spPr>
      </p:sp>
    </p:spTree>
    <p:extLst>
      <p:ext uri="{BB962C8B-B14F-4D97-AF65-F5344CB8AC3E}">
        <p14:creationId xmlns:p14="http://schemas.microsoft.com/office/powerpoint/2010/main" val="3145265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42"/>
        <p:cNvGrpSpPr/>
        <p:nvPr/>
      </p:nvGrpSpPr>
      <p:grpSpPr>
        <a:xfrm>
          <a:off x="0" y="0"/>
          <a:ext cx="0" cy="0"/>
          <a:chOff x="0" y="0"/>
          <a:chExt cx="0" cy="0"/>
        </a:xfrm>
      </p:grpSpPr>
      <p:sp>
        <p:nvSpPr>
          <p:cNvPr id="349" name="Google Shape;349;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Fira Sans Condensed Black" panose="020B0A030500000200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50" name="Google Shape;350;p19"/>
          <p:cNvSpPr txBox="1">
            <a:spLocks noGrp="1"/>
          </p:cNvSpPr>
          <p:nvPr>
            <p:ph type="subTitle" idx="1"/>
          </p:nvPr>
        </p:nvSpPr>
        <p:spPr>
          <a:xfrm>
            <a:off x="720000" y="1795751"/>
            <a:ext cx="3603900" cy="8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351" name="Google Shape;351;p19"/>
          <p:cNvSpPr txBox="1">
            <a:spLocks noGrp="1"/>
          </p:cNvSpPr>
          <p:nvPr>
            <p:ph type="subTitle" idx="2"/>
          </p:nvPr>
        </p:nvSpPr>
        <p:spPr>
          <a:xfrm>
            <a:off x="4826874" y="1795751"/>
            <a:ext cx="3603900" cy="8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352" name="Google Shape;352;p19"/>
          <p:cNvSpPr txBox="1">
            <a:spLocks noGrp="1"/>
          </p:cNvSpPr>
          <p:nvPr>
            <p:ph type="subTitle" idx="3"/>
          </p:nvPr>
        </p:nvSpPr>
        <p:spPr>
          <a:xfrm>
            <a:off x="720000" y="3456325"/>
            <a:ext cx="3651900" cy="8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353" name="Google Shape;353;p19"/>
          <p:cNvSpPr txBox="1">
            <a:spLocks noGrp="1"/>
          </p:cNvSpPr>
          <p:nvPr>
            <p:ph type="subTitle" idx="4"/>
          </p:nvPr>
        </p:nvSpPr>
        <p:spPr>
          <a:xfrm>
            <a:off x="4826874" y="3456325"/>
            <a:ext cx="3603900" cy="8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354" name="Google Shape;354;p19"/>
          <p:cNvSpPr txBox="1">
            <a:spLocks noGrp="1"/>
          </p:cNvSpPr>
          <p:nvPr>
            <p:ph type="subTitle" idx="5"/>
          </p:nvPr>
        </p:nvSpPr>
        <p:spPr>
          <a:xfrm>
            <a:off x="720000" y="1455550"/>
            <a:ext cx="36039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800" b="1">
                <a:solidFill>
                  <a:schemeClr val="dk1"/>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Montserrat"/>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dirty="0"/>
          </a:p>
        </p:txBody>
      </p:sp>
      <p:sp>
        <p:nvSpPr>
          <p:cNvPr id="355" name="Google Shape;355;p19"/>
          <p:cNvSpPr txBox="1">
            <a:spLocks noGrp="1"/>
          </p:cNvSpPr>
          <p:nvPr>
            <p:ph type="subTitle" idx="6"/>
          </p:nvPr>
        </p:nvSpPr>
        <p:spPr>
          <a:xfrm>
            <a:off x="720001" y="3116200"/>
            <a:ext cx="36519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800" b="1">
                <a:solidFill>
                  <a:schemeClr val="dk1"/>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Montserrat"/>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dirty="0"/>
          </a:p>
        </p:txBody>
      </p:sp>
      <p:sp>
        <p:nvSpPr>
          <p:cNvPr id="356" name="Google Shape;356;p19"/>
          <p:cNvSpPr txBox="1">
            <a:spLocks noGrp="1"/>
          </p:cNvSpPr>
          <p:nvPr>
            <p:ph type="subTitle" idx="7"/>
          </p:nvPr>
        </p:nvSpPr>
        <p:spPr>
          <a:xfrm>
            <a:off x="4826839" y="1455550"/>
            <a:ext cx="36039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800" b="1">
                <a:solidFill>
                  <a:schemeClr val="dk1"/>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Montserrat"/>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dirty="0"/>
          </a:p>
        </p:txBody>
      </p:sp>
      <p:sp>
        <p:nvSpPr>
          <p:cNvPr id="357" name="Google Shape;357;p19"/>
          <p:cNvSpPr txBox="1">
            <a:spLocks noGrp="1"/>
          </p:cNvSpPr>
          <p:nvPr>
            <p:ph type="subTitle" idx="8"/>
          </p:nvPr>
        </p:nvSpPr>
        <p:spPr>
          <a:xfrm>
            <a:off x="4826839" y="3116200"/>
            <a:ext cx="36039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800" b="1">
                <a:solidFill>
                  <a:schemeClr val="dk1"/>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Montserrat"/>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dirty="0"/>
          </a:p>
        </p:txBody>
      </p:sp>
    </p:spTree>
    <p:extLst>
      <p:ext uri="{BB962C8B-B14F-4D97-AF65-F5344CB8AC3E}">
        <p14:creationId xmlns:p14="http://schemas.microsoft.com/office/powerpoint/2010/main" val="1814360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extLst>
      <p:ext uri="{BB962C8B-B14F-4D97-AF65-F5344CB8AC3E}">
        <p14:creationId xmlns:p14="http://schemas.microsoft.com/office/powerpoint/2010/main" val="123310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6F50F-5E46-4190-B3D3-49B7FB02B90F}"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extLst>
      <p:ext uri="{BB962C8B-B14F-4D97-AF65-F5344CB8AC3E}">
        <p14:creationId xmlns:p14="http://schemas.microsoft.com/office/powerpoint/2010/main" val="439014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043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D1AAE-5831-4BD0-955C-845D47CB854C}"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1F5EC-2945-4064-9F4A-FD4E3259BD22}" type="slidenum">
              <a:rPr lang="en-US" smtClean="0"/>
              <a:t>‹#›</a:t>
            </a:fld>
            <a:endParaRPr lang="en-US"/>
          </a:p>
        </p:txBody>
      </p:sp>
    </p:spTree>
    <p:extLst>
      <p:ext uri="{BB962C8B-B14F-4D97-AF65-F5344CB8AC3E}">
        <p14:creationId xmlns:p14="http://schemas.microsoft.com/office/powerpoint/2010/main" val="279710191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7D1AAE-5831-4BD0-955C-845D47CB854C}"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1F5EC-2945-4064-9F4A-FD4E3259BD22}" type="slidenum">
              <a:rPr lang="en-US" smtClean="0"/>
              <a:t>‹#›</a:t>
            </a:fld>
            <a:endParaRPr lang="en-US"/>
          </a:p>
        </p:txBody>
      </p:sp>
    </p:spTree>
    <p:extLst>
      <p:ext uri="{BB962C8B-B14F-4D97-AF65-F5344CB8AC3E}">
        <p14:creationId xmlns:p14="http://schemas.microsoft.com/office/powerpoint/2010/main" val="130093622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7D1AAE-5831-4BD0-955C-845D47CB854C}" type="datetimeFigureOut">
              <a:rPr lang="en-US" smtClean="0"/>
              <a:t>11/22/2025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01F5EC-2945-4064-9F4A-FD4E3259BD22}" type="slidenum">
              <a:rPr lang="en-US" smtClean="0"/>
              <a:t>‹#›</a:t>
            </a:fld>
            <a:endParaRPr lang="en-US"/>
          </a:p>
        </p:txBody>
      </p:sp>
    </p:spTree>
    <p:extLst>
      <p:ext uri="{BB962C8B-B14F-4D97-AF65-F5344CB8AC3E}">
        <p14:creationId xmlns:p14="http://schemas.microsoft.com/office/powerpoint/2010/main" val="16417578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7D1AAE-5831-4BD0-955C-845D47CB854C}" type="datetimeFigureOut">
              <a:rPr lang="en-US" smtClean="0"/>
              <a:t>11/22/2025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01F5EC-2945-4064-9F4A-FD4E3259BD22}" type="slidenum">
              <a:rPr lang="en-US" smtClean="0"/>
              <a:t>‹#›</a:t>
            </a:fld>
            <a:endParaRPr lang="en-US"/>
          </a:p>
        </p:txBody>
      </p:sp>
    </p:spTree>
    <p:extLst>
      <p:ext uri="{BB962C8B-B14F-4D97-AF65-F5344CB8AC3E}">
        <p14:creationId xmlns:p14="http://schemas.microsoft.com/office/powerpoint/2010/main" val="428927616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D1AAE-5831-4BD0-955C-845D47CB854C}" type="datetimeFigureOut">
              <a:rPr lang="en-US" smtClean="0"/>
              <a:t>11/22/2025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01F5EC-2945-4064-9F4A-FD4E3259BD22}" type="slidenum">
              <a:rPr lang="en-US" smtClean="0"/>
              <a:t>‹#›</a:t>
            </a:fld>
            <a:endParaRPr lang="en-US"/>
          </a:p>
        </p:txBody>
      </p:sp>
    </p:spTree>
    <p:extLst>
      <p:ext uri="{BB962C8B-B14F-4D97-AF65-F5344CB8AC3E}">
        <p14:creationId xmlns:p14="http://schemas.microsoft.com/office/powerpoint/2010/main" val="122468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7D1AAE-5831-4BD0-955C-845D47CB854C}"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1F5EC-2945-4064-9F4A-FD4E3259BD22}" type="slidenum">
              <a:rPr lang="en-US" smtClean="0"/>
              <a:t>‹#›</a:t>
            </a:fld>
            <a:endParaRPr lang="en-US"/>
          </a:p>
        </p:txBody>
      </p:sp>
    </p:spTree>
    <p:extLst>
      <p:ext uri="{BB962C8B-B14F-4D97-AF65-F5344CB8AC3E}">
        <p14:creationId xmlns:p14="http://schemas.microsoft.com/office/powerpoint/2010/main" val="33892053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7D1AAE-5831-4BD0-955C-845D47CB854C}"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1F5EC-2945-4064-9F4A-FD4E3259BD22}" type="slidenum">
              <a:rPr lang="en-US" smtClean="0"/>
              <a:t>‹#›</a:t>
            </a:fld>
            <a:endParaRPr lang="en-US"/>
          </a:p>
        </p:txBody>
      </p:sp>
    </p:spTree>
    <p:extLst>
      <p:ext uri="{BB962C8B-B14F-4D97-AF65-F5344CB8AC3E}">
        <p14:creationId xmlns:p14="http://schemas.microsoft.com/office/powerpoint/2010/main" val="73642492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F7D1AAE-5831-4BD0-955C-845D47CB854C}" type="datetimeFigureOut">
              <a:rPr lang="en-US" smtClean="0"/>
              <a:t>11/22/2025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01F5EC-2945-4064-9F4A-FD4E3259BD22}" type="slidenum">
              <a:rPr lang="en-US" smtClean="0"/>
              <a:t>‹#›</a:t>
            </a:fld>
            <a:endParaRPr lang="en-US"/>
          </a:p>
        </p:txBody>
      </p:sp>
    </p:spTree>
    <p:extLst>
      <p:ext uri="{BB962C8B-B14F-4D97-AF65-F5344CB8AC3E}">
        <p14:creationId xmlns:p14="http://schemas.microsoft.com/office/powerpoint/2010/main" val="247535193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CYCLSEu_mPI"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16" name="Line Callout 1 (Border and Accent Bar) 3">
            <a:extLst>
              <a:ext uri="{FF2B5EF4-FFF2-40B4-BE49-F238E27FC236}">
                <a16:creationId xmlns:a16="http://schemas.microsoft.com/office/drawing/2014/main" id="{43ACAFA1-20E3-B940-6F7C-A30B453627C7}"/>
              </a:ext>
            </a:extLst>
          </p:cNvPr>
          <p:cNvSpPr/>
          <p:nvPr/>
        </p:nvSpPr>
        <p:spPr>
          <a:xfrm>
            <a:off x="1129573" y="1036292"/>
            <a:ext cx="7448555" cy="2019300"/>
          </a:xfrm>
          <a:prstGeom prst="accentBorderCallout1">
            <a:avLst>
              <a:gd name="adj1" fmla="val 18750"/>
              <a:gd name="adj2" fmla="val -3127"/>
              <a:gd name="adj3" fmla="val 17954"/>
              <a:gd name="adj4" fmla="val -17509"/>
            </a:avLst>
          </a:prstGeom>
          <a:solidFill>
            <a:schemeClr val="bg1"/>
          </a:solidFill>
          <a:ln>
            <a:solidFill>
              <a:schemeClr val="accent1">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50000"/>
              </a:lnSpc>
            </a:pPr>
            <a:r>
              <a:rPr lang="en-US" sz="2200" dirty="0" err="1">
                <a:solidFill>
                  <a:schemeClr val="tx1"/>
                </a:solidFill>
              </a:rPr>
              <a:t>Xem</a:t>
            </a:r>
            <a:r>
              <a:rPr lang="en-US" sz="2200" dirty="0">
                <a:solidFill>
                  <a:schemeClr val="tx1"/>
                </a:solidFill>
              </a:rPr>
              <a:t> video</a:t>
            </a:r>
          </a:p>
          <a:p>
            <a:pPr lvl="0" algn="ctr">
              <a:lnSpc>
                <a:spcPct val="150000"/>
              </a:lnSpc>
            </a:pPr>
            <a:r>
              <a:rPr lang="en-US" sz="2400" dirty="0" err="1">
                <a:solidFill>
                  <a:schemeClr val="tx1"/>
                </a:solidFill>
                <a:latin typeface="Times New Roman" pitchFamily="18" charset="0"/>
                <a:cs typeface="Times New Roman" pitchFamily="18" charset="0"/>
              </a:rPr>
              <a:t>Liệt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kê</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năng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lượng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tạo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cập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video, </a:t>
            </a:r>
            <a:r>
              <a:rPr lang="en-US" sz="2400" dirty="0" err="1">
                <a:solidFill>
                  <a:schemeClr val="tx1"/>
                </a:solidFill>
                <a:latin typeface="Times New Roman" pitchFamily="18" charset="0"/>
                <a:cs typeface="Times New Roman" pitchFamily="18" charset="0"/>
              </a:rPr>
              <a:t>cho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ưu</a:t>
            </a:r>
            <a:r>
              <a:rPr lang="en-US" sz="2400" dirty="0">
                <a:solidFill>
                  <a:schemeClr val="tx1"/>
                </a:solidFill>
                <a:latin typeface="Times New Roman" pitchFamily="18" charset="0"/>
                <a:cs typeface="Times New Roman" pitchFamily="18" charset="0"/>
              </a:rPr>
              <a:t>/</a:t>
            </a:r>
            <a:r>
              <a:rPr lang="en-US" sz="2400" dirty="0" err="1">
                <a:solidFill>
                  <a:schemeClr val="tx1"/>
                </a:solidFill>
                <a:latin typeface="Times New Roman" pitchFamily="18" charset="0"/>
                <a:cs typeface="Times New Roman" pitchFamily="18" charset="0"/>
              </a:rPr>
              <a:t>nhược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điểm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năng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lượng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tạo</a:t>
            </a:r>
            <a:r>
              <a:rPr lang="en-US" sz="2400" dirty="0">
                <a:solidFill>
                  <a:schemeClr val="tx1"/>
                </a:solidFill>
                <a:latin typeface="Times New Roman" pitchFamily="18" charset="0"/>
                <a:cs typeface="Times New Roman" pitchFamily="18" charset="0"/>
              </a:rPr>
              <a:t>.</a:t>
            </a:r>
          </a:p>
        </p:txBody>
      </p:sp>
      <p:sp>
        <p:nvSpPr>
          <p:cNvPr id="6" name="TextBox 5"/>
          <p:cNvSpPr txBox="1"/>
          <p:nvPr/>
        </p:nvSpPr>
        <p:spPr>
          <a:xfrm>
            <a:off x="923924" y="3724507"/>
            <a:ext cx="2934398" cy="307777"/>
          </a:xfrm>
          <a:prstGeom prst="rect">
            <a:avLst/>
          </a:prstGeom>
          <a:noFill/>
        </p:spPr>
        <p:txBody>
          <a:bodyPr wrap="square" rtlCol="0">
            <a:spAutoFit/>
          </a:bodyPr>
          <a:lstStyle/>
          <a:p>
            <a:r>
              <a:rPr lang="en-US" dirty="0">
                <a:hlinkClick r:id="rId3"/>
              </a:rPr>
              <a:t>Video</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8" name="TextBox 7"/>
          <p:cNvSpPr txBox="1"/>
          <p:nvPr/>
        </p:nvSpPr>
        <p:spPr>
          <a:xfrm>
            <a:off x="675861" y="628458"/>
            <a:ext cx="3268817" cy="3108543"/>
          </a:xfrm>
          <a:prstGeom prst="rect">
            <a:avLst/>
          </a:prstGeom>
          <a:noFill/>
        </p:spPr>
        <p:txBody>
          <a:bodyPr wrap="square" rtlCol="0">
            <a:spAutoFit/>
          </a:bodyPr>
          <a:lstStyle/>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sao</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nước</a:t>
            </a:r>
            <a:r>
              <a:rPr lang="en-US" sz="2800" dirty="0">
                <a:solidFill>
                  <a:srgbClr val="FF0000"/>
                </a:solidFill>
                <a:latin typeface="Times New Roman" pitchFamily="18" charset="0"/>
                <a:cs typeface="Times New Roman" pitchFamily="18" charset="0"/>
              </a:rPr>
              <a:t> ta,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dự</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án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mặt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lớn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dựng</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tỉnh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thành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phía</a:t>
            </a:r>
            <a:r>
              <a:rPr lang="en-US" sz="2800" dirty="0">
                <a:solidFill>
                  <a:srgbClr val="FF0000"/>
                </a:solidFill>
                <a:latin typeface="Times New Roman" pitchFamily="18" charset="0"/>
                <a:cs typeface="Times New Roman" pitchFamily="18" charset="0"/>
              </a:rPr>
              <a:t> Nam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miền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Nguyên</a:t>
            </a:r>
            <a:r>
              <a:rPr lang="en-US" sz="2800" dirty="0">
                <a:solidFill>
                  <a:srgbClr val="FF0000"/>
                </a:solidFill>
                <a:latin typeface="Times New Roman" pitchFamily="18" charset="0"/>
                <a:cs typeface="Times New Roman" pitchFamily="18" charset="0"/>
              </a:rPr>
              <a:t>?</a:t>
            </a:r>
            <a:endParaRPr lang="en-US" sz="2800" dirty="0">
              <a:solidFill>
                <a:srgbClr val="FF0000"/>
              </a:solidFill>
            </a:endParaRPr>
          </a:p>
        </p:txBody>
      </p:sp>
      <p:sp>
        <p:nvSpPr>
          <p:cNvPr id="10" name="TextBox 9"/>
          <p:cNvSpPr txBox="1"/>
          <p:nvPr/>
        </p:nvSpPr>
        <p:spPr>
          <a:xfrm>
            <a:off x="4752753" y="567790"/>
            <a:ext cx="3532506" cy="4154984"/>
          </a:xfrm>
          <a:prstGeom prst="rect">
            <a:avLst/>
          </a:prstGeom>
          <a:noFill/>
        </p:spPr>
        <p:txBody>
          <a:bodyPr wrap="square" rtlCol="0">
            <a:spAutoFit/>
          </a:bodyPr>
          <a:lstStyle/>
          <a:p>
            <a:pPr algn="just"/>
            <a:r>
              <a:rPr lang="de-DE" sz="2400" dirty="0">
                <a:solidFill>
                  <a:srgbClr val="002060"/>
                </a:solidFill>
                <a:latin typeface="Times New Roman" pitchFamily="18" charset="0"/>
                <a:cs typeface="Times New Roman" pitchFamily="18" charset="0"/>
              </a:rPr>
              <a:t>Phía Nam và miền Trung - Tây Nguyên thường có điều kiện thời tiết ổn định, ít bị tác động của mùa đông, đất đai rộng.</a:t>
            </a:r>
            <a:endParaRPr lang="en-US" sz="2400" dirty="0">
              <a:solidFill>
                <a:srgbClr val="002060"/>
              </a:solidFill>
              <a:latin typeface="Times New Roman" pitchFamily="18" charset="0"/>
              <a:cs typeface="Times New Roman" pitchFamily="18" charset="0"/>
            </a:endParaRPr>
          </a:p>
          <a:p>
            <a:pPr algn="just"/>
            <a:r>
              <a:rPr lang="de-DE" sz="2400" dirty="0">
                <a:solidFill>
                  <a:srgbClr val="002060"/>
                </a:solidFill>
                <a:latin typeface="Times New Roman" pitchFamily="18" charset="0"/>
                <a:cs typeface="Times New Roman" pitchFamily="18" charset="0"/>
              </a:rPr>
              <a:t>Từ đó, có nhiều điều kiện thời tiết thuận lợi làm cho các khu vực này trở thành lựa chọn phổ biến cho việc xây dựng các dự án điện mặt trời tại Việt Nam.</a:t>
            </a:r>
          </a:p>
        </p:txBody>
      </p:sp>
    </p:spTree>
    <p:extLst>
      <p:ext uri="{BB962C8B-B14F-4D97-AF65-F5344CB8AC3E}">
        <p14:creationId xmlns:p14="http://schemas.microsoft.com/office/powerpoint/2010/main" val="290419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0D944D12-2358-452D-B423-FA1E5982259D}"/>
              </a:ext>
            </a:extLst>
          </p:cNvPr>
          <p:cNvGraphicFramePr>
            <a:graphicFrameLocks noGrp="1"/>
          </p:cNvGraphicFramePr>
          <p:nvPr>
            <p:extLst>
              <p:ext uri="{D42A27DB-BD31-4B8C-83A1-F6EECF244321}">
                <p14:modId xmlns:p14="http://schemas.microsoft.com/office/powerpoint/2010/main" val="3983341918"/>
              </p:ext>
            </p:extLst>
          </p:nvPr>
        </p:nvGraphicFramePr>
        <p:xfrm>
          <a:off x="283699" y="0"/>
          <a:ext cx="8459808" cy="5167423"/>
        </p:xfrm>
        <a:graphic>
          <a:graphicData uri="http://schemas.openxmlformats.org/drawingml/2006/table">
            <a:tbl>
              <a:tblPr bandRow="1">
                <a:tableStyleId>{5C22544A-7EE6-4342-B048-85BDC9FD1C3A}</a:tableStyleId>
              </a:tblPr>
              <a:tblGrid>
                <a:gridCol w="2419226">
                  <a:extLst>
                    <a:ext uri="{9D8B030D-6E8A-4147-A177-3AD203B41FA5}">
                      <a16:colId xmlns:a16="http://schemas.microsoft.com/office/drawing/2014/main" val="489469727"/>
                    </a:ext>
                  </a:extLst>
                </a:gridCol>
                <a:gridCol w="1645791">
                  <a:extLst>
                    <a:ext uri="{9D8B030D-6E8A-4147-A177-3AD203B41FA5}">
                      <a16:colId xmlns:a16="http://schemas.microsoft.com/office/drawing/2014/main" val="1859698746"/>
                    </a:ext>
                  </a:extLst>
                </a:gridCol>
                <a:gridCol w="2065248">
                  <a:extLst>
                    <a:ext uri="{9D8B030D-6E8A-4147-A177-3AD203B41FA5}">
                      <a16:colId xmlns:a16="http://schemas.microsoft.com/office/drawing/2014/main" val="3441149013"/>
                    </a:ext>
                  </a:extLst>
                </a:gridCol>
                <a:gridCol w="2329543">
                  <a:extLst>
                    <a:ext uri="{9D8B030D-6E8A-4147-A177-3AD203B41FA5}">
                      <a16:colId xmlns:a16="http://schemas.microsoft.com/office/drawing/2014/main" val="1084735296"/>
                    </a:ext>
                  </a:extLst>
                </a:gridCol>
              </a:tblGrid>
              <a:tr h="637953">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Nguồn</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gốc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Đặc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chung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Một</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số</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ứng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dụng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Ưu</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Nhược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extLst>
                  <a:ext uri="{0D108BD9-81ED-4DB2-BD59-A6C34878D82A}">
                    <a16:rowId xmlns:a16="http://schemas.microsoft.com/office/drawing/2014/main" val="4165119503"/>
                  </a:ext>
                </a:extLst>
              </a:tr>
              <a:tr h="4489751">
                <a:tc>
                  <a:txBody>
                    <a:bodyPr/>
                    <a:lstStyle/>
                    <a:p>
                      <a:pPr marL="0" marR="0" indent="0" algn="ctr" defTabSz="914400" rtl="0" eaLnBrk="1" fontAlgn="auto" latinLnBrk="0" hangingPunct="1">
                        <a:lnSpc>
                          <a:spcPct val="130000"/>
                        </a:lnSpc>
                        <a:spcBef>
                          <a:spcPts val="0"/>
                        </a:spcBef>
                        <a:spcAft>
                          <a:spcPts val="800"/>
                        </a:spcAft>
                        <a:buClr>
                          <a:srgbClr val="000000"/>
                        </a:buClr>
                        <a:buSzTx/>
                        <a:buFont typeface="Arial"/>
                        <a:buNone/>
                        <a:tabLst/>
                        <a:defRPr/>
                      </a:pPr>
                      <a:r>
                        <a:rPr lang="en-US" sz="1800" b="1" dirty="0">
                          <a:effectLst/>
                          <a:latin typeface="Times New Roman" pitchFamily="18" charset="0"/>
                          <a:cs typeface="Times New Roman" pitchFamily="18" charset="0"/>
                        </a:rPr>
                        <a:t>2. </a:t>
                      </a: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từ</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gió</a:t>
                      </a:r>
                      <a:endParaRPr lang="en-US" sz="1800" b="1" i="0" u="none" strike="noStrike" cap="none" dirty="0">
                        <a:solidFill>
                          <a:schemeClr val="dk1"/>
                        </a:solidFill>
                        <a:effectLst/>
                        <a:latin typeface="Times New Roman" pitchFamily="18" charset="0"/>
                        <a:ea typeface="+mn-ea"/>
                        <a:cs typeface="Times New Roman" pitchFamily="18" charset="0"/>
                        <a:sym typeface="Arial"/>
                      </a:endParaRPr>
                    </a:p>
                    <a:p>
                      <a:pPr algn="ctr">
                        <a:lnSpc>
                          <a:spcPct val="130000"/>
                        </a:lnSpc>
                        <a:spcAft>
                          <a:spcPts val="800"/>
                        </a:spcAft>
                      </a:pPr>
                      <a:endParaRPr lang="en-US" sz="1800" b="1" i="0" u="none" strike="noStrike" cap="none" dirty="0">
                        <a:solidFill>
                          <a:schemeClr val="dk1"/>
                        </a:solidFill>
                        <a:effectLst/>
                        <a:latin typeface="Times New Roman" pitchFamily="18" charset="0"/>
                        <a:ea typeface="+mn-ea"/>
                        <a:cs typeface="Times New Roman" pitchFamily="18" charset="0"/>
                        <a:sym typeface="Arial"/>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marL="0" marR="0" indent="0" algn="l" defTabSz="914400" rtl="0" eaLnBrk="1" fontAlgn="auto" latinLnBrk="0" hangingPunct="1">
                        <a:lnSpc>
                          <a:spcPct val="130000"/>
                        </a:lnSpc>
                        <a:spcBef>
                          <a:spcPts val="0"/>
                        </a:spcBef>
                        <a:spcAft>
                          <a:spcPts val="800"/>
                        </a:spcAft>
                        <a:buClr>
                          <a:srgbClr val="000000"/>
                        </a:buClr>
                        <a:buSzTx/>
                        <a:buFont typeface="Arial"/>
                        <a:buNone/>
                        <a:tabLst/>
                        <a:defRPr/>
                      </a:pPr>
                      <a:r>
                        <a:rPr lang="en-US" sz="1800" b="0"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từ</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gió</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động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của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dòng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không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khí</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đối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trong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bầu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khí</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quyển</a:t>
                      </a:r>
                      <a:r>
                        <a:rPr lang="en-US" sz="1800" b="0" i="0" u="none" strike="noStrike" cap="none" dirty="0">
                          <a:solidFill>
                            <a:schemeClr val="dk1"/>
                          </a:solidFill>
                          <a:effectLst/>
                          <a:latin typeface="Times New Roman" pitchFamily="18" charset="0"/>
                          <a:ea typeface="+mn-ea"/>
                          <a:cs typeface="Times New Roman" pitchFamily="18" charset="0"/>
                          <a:sym typeface="Arial"/>
                        </a:rPr>
                        <a:t>.</a:t>
                      </a:r>
                    </a:p>
                    <a:p>
                      <a:pPr algn="l">
                        <a:lnSpc>
                          <a:spcPct val="130000"/>
                        </a:lnSpc>
                        <a:spcAft>
                          <a:spcPts val="800"/>
                        </a:spcAft>
                      </a:pPr>
                      <a:endParaRPr lang="en-US" sz="1800" dirty="0">
                        <a:solidFill>
                          <a:srgbClr val="FF0000"/>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r>
                        <a:rPr lang="en-US" sz="1800" b="0" i="0" u="none" strike="noStrike" cap="none" dirty="0" err="1">
                          <a:solidFill>
                            <a:schemeClr val="dk1"/>
                          </a:solidFill>
                          <a:effectLst/>
                          <a:latin typeface="Times New Roman" pitchFamily="18" charset="0"/>
                          <a:ea typeface="+mn-ea"/>
                          <a:cs typeface="Times New Roman" pitchFamily="18" charset="0"/>
                          <a:sym typeface="Arial"/>
                        </a:rPr>
                        <a:t>Đẩy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thuyền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buồm</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làm</a:t>
                      </a:r>
                      <a:r>
                        <a:rPr lang="en-US" sz="1800" b="0" i="0" u="none" strike="noStrike" cap="none" dirty="0">
                          <a:solidFill>
                            <a:schemeClr val="dk1"/>
                          </a:solidFill>
                          <a:effectLst/>
                          <a:latin typeface="Times New Roman" pitchFamily="18" charset="0"/>
                          <a:ea typeface="+mn-ea"/>
                          <a:cs typeface="Times New Roman" pitchFamily="18" charset="0"/>
                          <a:sym typeface="Arial"/>
                        </a:rPr>
                        <a:t> quay </a:t>
                      </a:r>
                      <a:r>
                        <a:rPr lang="en-US" sz="1800" b="0" i="0" u="none" strike="noStrike" cap="none" dirty="0" err="1">
                          <a:solidFill>
                            <a:schemeClr val="dk1"/>
                          </a:solidFill>
                          <a:effectLst/>
                          <a:latin typeface="Times New Roman" pitchFamily="18" charset="0"/>
                          <a:ea typeface="+mn-ea"/>
                          <a:cs typeface="Times New Roman" pitchFamily="18" charset="0"/>
                          <a:sym typeface="Arial"/>
                        </a:rPr>
                        <a:t>cối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xay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gió</a:t>
                      </a:r>
                      <a:r>
                        <a:rPr lang="en-US" sz="1800" b="0" i="0" u="none" strike="noStrike" cap="none" dirty="0">
                          <a:solidFill>
                            <a:schemeClr val="dk1"/>
                          </a:solidFill>
                          <a:effectLst/>
                          <a:latin typeface="Times New Roman" pitchFamily="18" charset="0"/>
                          <a:ea typeface="+mn-ea"/>
                          <a:cs typeface="Times New Roman" pitchFamily="18" charset="0"/>
                          <a:sym typeface="Arial"/>
                        </a:rPr>
                        <a:t>,... </a:t>
                      </a:r>
                    </a:p>
                    <a:p>
                      <a:r>
                        <a:rPr lang="en-US" sz="1800" b="0" i="0" u="none" strike="noStrike" cap="none" dirty="0" err="1">
                          <a:solidFill>
                            <a:schemeClr val="dk1"/>
                          </a:solidFill>
                          <a:effectLst/>
                          <a:latin typeface="Times New Roman" pitchFamily="18" charset="0"/>
                          <a:ea typeface="+mn-ea"/>
                          <a:cs typeface="Times New Roman" pitchFamily="18" charset="0"/>
                          <a:sym typeface="Arial"/>
                        </a:rPr>
                        <a:t>Ngày</a:t>
                      </a:r>
                      <a:r>
                        <a:rPr lang="en-US" sz="1800" b="0" i="0" u="none" strike="noStrike" cap="none" dirty="0">
                          <a:solidFill>
                            <a:schemeClr val="dk1"/>
                          </a:solidFill>
                          <a:effectLst/>
                          <a:latin typeface="Times New Roman" pitchFamily="18" charset="0"/>
                          <a:ea typeface="+mn-ea"/>
                          <a:cs typeface="Times New Roman" pitchFamily="18" charset="0"/>
                          <a:sym typeface="Arial"/>
                        </a:rPr>
                        <a:t> nay </a:t>
                      </a:r>
                      <a:r>
                        <a:rPr lang="en-US" sz="1800" b="0" i="0" u="none" strike="noStrike" cap="none" dirty="0" err="1">
                          <a:solidFill>
                            <a:schemeClr val="dk1"/>
                          </a:solidFill>
                          <a:effectLst/>
                          <a:latin typeface="Times New Roman" pitchFamily="18" charset="0"/>
                          <a:ea typeface="+mn-ea"/>
                          <a:cs typeface="Times New Roman" pitchFamily="18" charset="0"/>
                          <a:sym typeface="Arial"/>
                        </a:rPr>
                        <a:t>tạo</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máy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phát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điện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gió</a:t>
                      </a:r>
                      <a:r>
                        <a:rPr lang="en-US" sz="1800" b="0" i="0" u="none" strike="noStrike" cap="none" dirty="0">
                          <a:solidFill>
                            <a:schemeClr val="dk1"/>
                          </a:solidFill>
                          <a:effectLst/>
                          <a:latin typeface="Times New Roman" pitchFamily="18" charset="0"/>
                          <a:ea typeface="+mn-ea"/>
                          <a:cs typeface="Times New Roman" pitchFamily="18" charset="0"/>
                          <a:sym typeface="Arial"/>
                        </a:rPr>
                        <a:t> </a:t>
                      </a:r>
                      <a:endParaRPr lang="en-US" sz="2400" b="0" i="0" u="none" strike="noStrike" cap="none" dirty="0">
                        <a:solidFill>
                          <a:schemeClr val="dk1"/>
                        </a:solidFill>
                        <a:effectLst/>
                        <a:latin typeface="Times New Roman" pitchFamily="18" charset="0"/>
                        <a:ea typeface="+mn-ea"/>
                        <a:cs typeface="Times New Roman" pitchFamily="18" charset="0"/>
                        <a:sym typeface="Arial"/>
                      </a:endParaRPr>
                    </a:p>
                    <a:p>
                      <a:endParaRPr lang="en-US" sz="1800" dirty="0">
                        <a:solidFill>
                          <a:srgbClr val="FF0000"/>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marL="285750" marR="0" indent="-285750" algn="l" defTabSz="914400" rtl="0" eaLnBrk="1" fontAlgn="auto" latinLnBrk="0" hangingPunct="1">
                        <a:lnSpc>
                          <a:spcPct val="130000"/>
                        </a:lnSpc>
                        <a:spcBef>
                          <a:spcPts val="0"/>
                        </a:spcBef>
                        <a:spcAft>
                          <a:spcPts val="800"/>
                        </a:spcAft>
                        <a:buClr>
                          <a:srgbClr val="000000"/>
                        </a:buClr>
                        <a:buSzTx/>
                        <a:buFontTx/>
                        <a:buChar char="-"/>
                        <a:tabLst/>
                        <a:defRPr/>
                      </a:pPr>
                      <a:r>
                        <a:rPr lang="en-US" sz="1800" b="1" i="0" u="none" strike="noStrike" cap="none" dirty="0" err="1">
                          <a:solidFill>
                            <a:srgbClr val="FF0000"/>
                          </a:solidFill>
                          <a:effectLst/>
                          <a:latin typeface="Times New Roman" pitchFamily="18" charset="0"/>
                          <a:ea typeface="+mn-ea"/>
                          <a:cs typeface="Times New Roman" pitchFamily="18" charset="0"/>
                          <a:sym typeface="Arial"/>
                        </a:rPr>
                        <a:t>Ưu</a:t>
                      </a:r>
                      <a:r>
                        <a:rPr lang="en-US" sz="1800" b="1"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điểm</a:t>
                      </a:r>
                      <a:r>
                        <a:rPr lang="en-US" sz="1800" b="0" i="0" u="none" strike="noStrike" cap="none" dirty="0">
                          <a:solidFill>
                            <a:srgbClr val="FF0000"/>
                          </a:solidFill>
                          <a:effectLst/>
                          <a:latin typeface="Times New Roman" pitchFamily="18" charset="0"/>
                          <a:ea typeface="+mn-ea"/>
                          <a:cs typeface="Times New Roman" pitchFamily="18" charset="0"/>
                          <a:sym typeface="Arial"/>
                        </a:rPr>
                        <a:t>: </a:t>
                      </a:r>
                    </a:p>
                    <a:p>
                      <a:r>
                        <a:rPr lang="en-US" sz="1400" b="0" i="0" u="none" strike="noStrike" cap="none" dirty="0">
                          <a:solidFill>
                            <a:schemeClr val="dk1"/>
                          </a:solidFill>
                          <a:effectLst/>
                          <a:latin typeface="+mn-lt"/>
                          <a:ea typeface="+mn-ea"/>
                          <a:cs typeface="+mn-cs"/>
                          <a:sym typeface="Arial"/>
                        </a:rPr>
                        <a: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từ</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gió</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nguồn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dồi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dào</a:t>
                      </a:r>
                      <a:r>
                        <a:rPr lang="en-US" sz="1800" b="0" i="0" u="none" strike="noStrike" cap="none" dirty="0">
                          <a:solidFill>
                            <a:schemeClr val="dk1"/>
                          </a:solidFill>
                          <a:effectLst/>
                          <a:latin typeface="Times New Roman" pitchFamily="18" charset="0"/>
                          <a:ea typeface="+mn-ea"/>
                          <a:cs typeface="Times New Roman" pitchFamily="18" charset="0"/>
                          <a:sym typeface="Arial"/>
                        </a:rPr>
                        <a:t>. </a:t>
                      </a:r>
                    </a:p>
                    <a:p>
                      <a:r>
                        <a:rPr lang="en-US" sz="1800" b="0" i="0" u="none" strike="noStrike" cap="none" dirty="0">
                          <a:solidFill>
                            <a:schemeClr val="dk1"/>
                          </a:solidFill>
                          <a:effectLst/>
                          <a:latin typeface="Times New Roman" pitchFamily="18" charset="0"/>
                          <a:ea typeface="+mn-ea"/>
                          <a:cs typeface="Times New Roman" pitchFamily="18" charset="0"/>
                          <a:sym typeface="Arial"/>
                        </a:rPr>
                        <a:t>+ Khai </a:t>
                      </a:r>
                      <a:r>
                        <a:rPr lang="en-US" sz="1800" b="0" i="0" u="none" strike="noStrike" cap="none" dirty="0" err="1">
                          <a:solidFill>
                            <a:schemeClr val="dk1"/>
                          </a:solidFill>
                          <a:effectLst/>
                          <a:latin typeface="Times New Roman" pitchFamily="18" charset="0"/>
                          <a:ea typeface="+mn-ea"/>
                          <a:cs typeface="Times New Roman" pitchFamily="18" charset="0"/>
                          <a:sym typeface="Arial"/>
                        </a:rPr>
                        <a:t>thác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từ</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gió</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không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phát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thải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khí</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nhà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kính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chất</a:t>
                      </a:r>
                      <a:r>
                        <a:rPr lang="en-US" sz="1800" b="0" i="0" u="none" strike="noStrike" cap="none" dirty="0">
                          <a:solidFill>
                            <a:schemeClr val="dk1"/>
                          </a:solidFill>
                          <a:effectLst/>
                          <a:latin typeface="Times New Roman" pitchFamily="18" charset="0"/>
                          <a:ea typeface="+mn-ea"/>
                          <a:cs typeface="Times New Roman" pitchFamily="18" charset="0"/>
                          <a:sym typeface="Arial"/>
                        </a:rPr>
                        <a:t> ô </a:t>
                      </a:r>
                      <a:r>
                        <a:rPr lang="en-US" sz="1800" b="0" i="0" u="none" strike="noStrike" cap="none" dirty="0" err="1">
                          <a:solidFill>
                            <a:schemeClr val="dk1"/>
                          </a:solidFill>
                          <a:effectLst/>
                          <a:latin typeface="Times New Roman" pitchFamily="18" charset="0"/>
                          <a:ea typeface="+mn-ea"/>
                          <a:cs typeface="Times New Roman" pitchFamily="18" charset="0"/>
                          <a:sym typeface="Arial"/>
                        </a:rPr>
                        <a:t>nhiễm</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môi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trường</a:t>
                      </a:r>
                      <a:r>
                        <a:rPr lang="en-US" sz="1800" b="0" i="0" u="none" strike="noStrike" cap="none" dirty="0">
                          <a:solidFill>
                            <a:schemeClr val="dk1"/>
                          </a:solidFill>
                          <a:effectLst/>
                          <a:latin typeface="Times New Roman" pitchFamily="18" charset="0"/>
                          <a:ea typeface="+mn-ea"/>
                          <a:cs typeface="Times New Roman" pitchFamily="18" charset="0"/>
                          <a:sym typeface="Arial"/>
                        </a:rPr>
                        <a:t>.</a:t>
                      </a:r>
                    </a:p>
                    <a:p>
                      <a:pPr marL="285750" marR="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1800" b="1" i="0" u="none" strike="noStrike" cap="none" dirty="0" err="1">
                          <a:solidFill>
                            <a:srgbClr val="FF0000"/>
                          </a:solidFill>
                          <a:effectLst/>
                          <a:latin typeface="Times New Roman" pitchFamily="18" charset="0"/>
                          <a:ea typeface="+mn-ea"/>
                          <a:cs typeface="Times New Roman" pitchFamily="18" charset="0"/>
                          <a:sym typeface="Arial"/>
                        </a:rPr>
                        <a:t>Nhược</a:t>
                      </a:r>
                      <a:r>
                        <a:rPr lang="en-US" sz="1800" b="1"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điểm</a:t>
                      </a:r>
                      <a:r>
                        <a:rPr lang="en-US" sz="1800" b="0" i="0" u="none" strike="noStrike" cap="none" dirty="0">
                          <a:solidFill>
                            <a:srgbClr val="FF0000"/>
                          </a:solidFill>
                          <a:effectLst/>
                          <a:latin typeface="Times New Roman" pitchFamily="18" charset="0"/>
                          <a:ea typeface="+mn-ea"/>
                          <a:cs typeface="Times New Roman" pitchFamily="18" charset="0"/>
                          <a:sym typeface="Arial"/>
                        </a:rPr>
                        <a:t>: </a:t>
                      </a:r>
                    </a:p>
                    <a:p>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Sản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điện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từ</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gió</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không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ổn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định</a:t>
                      </a:r>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r>
                        <a:rPr lang="en-US" sz="1800" b="0" i="0" u="none" strike="noStrike" cap="none" dirty="0">
                          <a:solidFill>
                            <a:schemeClr val="dk1"/>
                          </a:solidFill>
                          <a:effectLst/>
                          <a:latin typeface="Times New Roman" pitchFamily="18" charset="0"/>
                          <a:ea typeface="+mn-ea"/>
                          <a:cs typeface="Times New Roman" pitchFamily="18" charset="0"/>
                          <a:sym typeface="Arial"/>
                        </a:rPr>
                        <a:t>+ Chi </a:t>
                      </a:r>
                      <a:r>
                        <a:rPr lang="en-US" sz="1800" b="0" i="0" u="none" strike="noStrike" cap="none" dirty="0" err="1">
                          <a:solidFill>
                            <a:schemeClr val="dk1"/>
                          </a:solidFill>
                          <a:effectLst/>
                          <a:latin typeface="Times New Roman" pitchFamily="18" charset="0"/>
                          <a:ea typeface="+mn-ea"/>
                          <a:cs typeface="Times New Roman" pitchFamily="18" charset="0"/>
                          <a:sym typeface="Arial"/>
                        </a:rPr>
                        <a:t>phí</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đầu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tư</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lớn</a:t>
                      </a:r>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r>
                        <a:rPr lang="en-US" sz="1800" b="0" i="0" u="none" strike="noStrike" cap="none" dirty="0">
                          <a:solidFill>
                            <a:schemeClr val="dk1"/>
                          </a:solidFill>
                          <a:effectLst/>
                          <a:latin typeface="Times New Roman" pitchFamily="18" charset="0"/>
                          <a:ea typeface="+mn-ea"/>
                          <a:cs typeface="Times New Roman" pitchFamily="18" charset="0"/>
                          <a:sym typeface="Arial"/>
                        </a:rPr>
                        <a:t>+ Khi </a:t>
                      </a:r>
                      <a:r>
                        <a:rPr lang="en-US" sz="1800" b="0" i="0" u="none" strike="noStrike" cap="none" dirty="0" err="1">
                          <a:solidFill>
                            <a:schemeClr val="dk1"/>
                          </a:solidFill>
                          <a:effectLst/>
                          <a:latin typeface="Times New Roman" pitchFamily="18" charset="0"/>
                          <a:ea typeface="+mn-ea"/>
                          <a:cs typeface="Times New Roman" pitchFamily="18" charset="0"/>
                          <a:sym typeface="Arial"/>
                        </a:rPr>
                        <a:t>hoạt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động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gây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ra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tiếng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ồn</a:t>
                      </a:r>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pPr marL="285750" marR="0" indent="-285750" algn="l" defTabSz="914400" rtl="0" eaLnBrk="1" fontAlgn="auto" latinLnBrk="0" hangingPunct="1">
                        <a:lnSpc>
                          <a:spcPct val="100000"/>
                        </a:lnSpc>
                        <a:spcBef>
                          <a:spcPts val="0"/>
                        </a:spcBef>
                        <a:spcAft>
                          <a:spcPts val="0"/>
                        </a:spcAft>
                        <a:buClr>
                          <a:srgbClr val="000000"/>
                        </a:buClr>
                        <a:buSzTx/>
                        <a:buFontTx/>
                        <a:buChar char="-"/>
                        <a:tabLst/>
                        <a:defRPr/>
                      </a:pPr>
                      <a:endParaRPr lang="en-US" sz="1800" b="0" i="0" u="none" strike="noStrike" cap="none" dirty="0">
                        <a:solidFill>
                          <a:srgbClr val="FF0000"/>
                        </a:solidFill>
                        <a:effectLst/>
                        <a:latin typeface="Times New Roman" pitchFamily="18" charset="0"/>
                        <a:ea typeface="+mn-ea"/>
                        <a:cs typeface="Times New Roman" pitchFamily="18" charset="0"/>
                        <a:sym typeface="Arial"/>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619258388"/>
                  </a:ext>
                </a:extLst>
              </a:tr>
            </a:tbl>
          </a:graphicData>
        </a:graphic>
      </p:graphicFrame>
    </p:spTree>
    <p:extLst>
      <p:ext uri="{BB962C8B-B14F-4D97-AF65-F5344CB8AC3E}">
        <p14:creationId xmlns:p14="http://schemas.microsoft.com/office/powerpoint/2010/main" val="326884592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9" y="-409350"/>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Shape 1285"/>
          <p:cNvPicPr/>
          <p:nvPr/>
        </p:nvPicPr>
        <p:blipFill>
          <a:blip r:embed="rId3"/>
          <a:stretch/>
        </p:blipFill>
        <p:spPr>
          <a:xfrm>
            <a:off x="1957700" y="367864"/>
            <a:ext cx="4816549" cy="3530009"/>
          </a:xfrm>
          <a:prstGeom prst="rect">
            <a:avLst/>
          </a:prstGeom>
        </p:spPr>
      </p:pic>
      <p:sp>
        <p:nvSpPr>
          <p:cNvPr id="2" name="TextBox 1"/>
          <p:cNvSpPr txBox="1"/>
          <p:nvPr/>
        </p:nvSpPr>
        <p:spPr>
          <a:xfrm>
            <a:off x="1073426" y="4154741"/>
            <a:ext cx="7609398" cy="923330"/>
          </a:xfrm>
          <a:prstGeom prst="rect">
            <a:avLst/>
          </a:prstGeom>
          <a:noFill/>
        </p:spPr>
        <p:txBody>
          <a:bodyPr wrap="square" rtlCol="0">
            <a:spAutoFit/>
          </a:bodyPr>
          <a:lstStyle/>
          <a:p>
            <a:pPr algn="ctr" fontAlgn="t"/>
            <a:r>
              <a:rPr lang="vi-VN" dirty="0">
                <a:latin typeface="+mj-lt"/>
              </a:rPr>
              <a:t>Hình 14.4. </a:t>
            </a:r>
            <a:r>
              <a:rPr lang="en-US" dirty="0" err="1">
                <a:latin typeface="+mj-lt"/>
              </a:rPr>
              <a:t>Tổ</a:t>
            </a:r>
            <a:r>
              <a:rPr lang="en-US" dirty="0">
                <a:latin typeface="+mj-lt"/>
              </a:rPr>
              <a:t> </a:t>
            </a:r>
            <a:r>
              <a:rPr lang="en-US" dirty="0" err="1">
                <a:latin typeface="+mj-lt"/>
              </a:rPr>
              <a:t>hợp</a:t>
            </a:r>
            <a:r>
              <a:rPr lang="en-US" dirty="0">
                <a:latin typeface="+mj-lt"/>
              </a:rPr>
              <a:t> </a:t>
            </a:r>
            <a:r>
              <a:rPr lang="en-US" dirty="0" err="1">
                <a:latin typeface="+mj-lt"/>
              </a:rPr>
              <a:t>điện</a:t>
            </a:r>
            <a:r>
              <a:rPr lang="en-US" dirty="0">
                <a:latin typeface="+mj-lt"/>
              </a:rPr>
              <a:t> </a:t>
            </a:r>
            <a:r>
              <a:rPr lang="en-US" dirty="0" err="1">
                <a:latin typeface="+mj-lt"/>
              </a:rPr>
              <a:t>gió</a:t>
            </a:r>
            <a:r>
              <a:rPr lang="en-US" dirty="0">
                <a:latin typeface="+mj-lt"/>
              </a:rPr>
              <a:t> </a:t>
            </a:r>
            <a:r>
              <a:rPr lang="en-US" dirty="0" err="1">
                <a:latin typeface="+mj-lt"/>
              </a:rPr>
              <a:t>và</a:t>
            </a:r>
            <a:r>
              <a:rPr lang="en-US" dirty="0">
                <a:latin typeface="+mj-lt"/>
              </a:rPr>
              <a:t> </a:t>
            </a:r>
            <a:r>
              <a:rPr lang="en-US" dirty="0" err="1">
                <a:latin typeface="+mj-lt"/>
              </a:rPr>
              <a:t>điện</a:t>
            </a:r>
            <a:r>
              <a:rPr lang="en-US" dirty="0">
                <a:latin typeface="+mj-lt"/>
              </a:rPr>
              <a:t> </a:t>
            </a:r>
            <a:r>
              <a:rPr lang="en-US" dirty="0" err="1">
                <a:latin typeface="+mj-lt"/>
              </a:rPr>
              <a:t>Mặt</a:t>
            </a:r>
            <a:r>
              <a:rPr lang="en-US" dirty="0">
                <a:latin typeface="+mj-lt"/>
              </a:rPr>
              <a:t> </a:t>
            </a:r>
            <a:r>
              <a:rPr lang="en-US" dirty="0" err="1">
                <a:latin typeface="+mj-lt"/>
              </a:rPr>
              <a:t>Trời</a:t>
            </a:r>
            <a:endParaRPr lang="en-US" dirty="0">
              <a:latin typeface="+mj-lt"/>
            </a:endParaRPr>
          </a:p>
          <a:p>
            <a:pPr algn="ctr" fontAlgn="t"/>
            <a:r>
              <a:rPr lang="en-US" dirty="0" err="1">
                <a:latin typeface="+mj-lt"/>
              </a:rPr>
              <a:t>Tại</a:t>
            </a:r>
            <a:r>
              <a:rPr lang="en-US" dirty="0">
                <a:latin typeface="+mj-lt"/>
              </a:rPr>
              <a:t> </a:t>
            </a:r>
            <a:r>
              <a:rPr lang="en-US" dirty="0" err="1">
                <a:latin typeface="+mj-lt"/>
              </a:rPr>
              <a:t>Ninh</a:t>
            </a:r>
            <a:r>
              <a:rPr lang="en-US" dirty="0">
                <a:latin typeface="+mj-lt"/>
              </a:rPr>
              <a:t> </a:t>
            </a:r>
            <a:r>
              <a:rPr lang="en-US" dirty="0" err="1">
                <a:latin typeface="+mj-lt"/>
              </a:rPr>
              <a:t>Thuận</a:t>
            </a:r>
            <a:endParaRPr lang="en-US" dirty="0">
              <a:latin typeface="+mj-lt"/>
            </a:endParaRPr>
          </a:p>
          <a:p>
            <a:pPr algn="ctr"/>
            <a:endParaRPr lang="en-US" dirty="0"/>
          </a:p>
        </p:txBody>
      </p:sp>
    </p:spTree>
    <p:extLst>
      <p:ext uri="{BB962C8B-B14F-4D97-AF65-F5344CB8AC3E}">
        <p14:creationId xmlns:p14="http://schemas.microsoft.com/office/powerpoint/2010/main" val="51824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2" name="TextBox 1"/>
          <p:cNvSpPr txBox="1"/>
          <p:nvPr/>
        </p:nvSpPr>
        <p:spPr>
          <a:xfrm>
            <a:off x="1041991" y="627321"/>
            <a:ext cx="1998921" cy="2677656"/>
          </a:xfrm>
          <a:prstGeom prst="rect">
            <a:avLst/>
          </a:prstGeom>
          <a:noFill/>
        </p:spPr>
        <p:txBody>
          <a:bodyPr wrap="square" rtlCol="0">
            <a:spAutoFit/>
          </a:bodyPr>
          <a:lstStyle/>
          <a:p>
            <a:pPr algn="just"/>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sao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nói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năng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lượng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từ</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năng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lượng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tạo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nguồn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gốc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từ</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Mặt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Trời</a:t>
            </a:r>
            <a:r>
              <a:rPr lang="en-US" sz="2400" dirty="0">
                <a:solidFill>
                  <a:srgbClr val="FF0000"/>
                </a:solidFill>
                <a:latin typeface="Times New Roman" pitchFamily="18" charset="0"/>
                <a:cs typeface="Times New Roman" pitchFamily="18" charset="0"/>
              </a:rPr>
              <a:t>?</a:t>
            </a:r>
            <a:endParaRPr lang="en-US" sz="2400" dirty="0">
              <a:solidFill>
                <a:srgbClr val="FF0000"/>
              </a:solidFill>
            </a:endParaRPr>
          </a:p>
        </p:txBody>
      </p:sp>
      <p:sp>
        <p:nvSpPr>
          <p:cNvPr id="6" name="TextBox 5"/>
          <p:cNvSpPr txBox="1"/>
          <p:nvPr/>
        </p:nvSpPr>
        <p:spPr>
          <a:xfrm>
            <a:off x="3673503" y="174091"/>
            <a:ext cx="4977516" cy="4401205"/>
          </a:xfrm>
          <a:prstGeom prst="rect">
            <a:avLst/>
          </a:prstGeom>
          <a:noFill/>
        </p:spPr>
        <p:txBody>
          <a:bodyPr wrap="square" rtlCol="0">
            <a:spAutoFit/>
          </a:bodyPr>
          <a:lstStyle/>
          <a:p>
            <a:pPr algn="just"/>
            <a:r>
              <a:rPr lang="de-DE" sz="2800" dirty="0">
                <a:solidFill>
                  <a:srgbClr val="002060"/>
                </a:solidFill>
                <a:latin typeface="Times New Roman" pitchFamily="18" charset="0"/>
                <a:cs typeface="Times New Roman" pitchFamily="18" charset="0"/>
              </a:rPr>
              <a:t>Năng lượng gió là năng lượng tái tạo là vì gió là sự chuyển động của không khí từ khu vực có áp suất cao đến khu vực có áp suất thấp. Trên thực tế, gió tồn tại là do mặt trời làm nóng bề mặt Trái Đất một cách không đều. Khi không khí nóng di chuyển lên, không khí mát hơn di chuyển vào để lấp đầy khoảng trống</a:t>
            </a:r>
          </a:p>
        </p:txBody>
      </p:sp>
    </p:spTree>
    <p:extLst>
      <p:ext uri="{BB962C8B-B14F-4D97-AF65-F5344CB8AC3E}">
        <p14:creationId xmlns:p14="http://schemas.microsoft.com/office/powerpoint/2010/main" val="130044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0D944D12-2358-452D-B423-FA1E5982259D}"/>
              </a:ext>
            </a:extLst>
          </p:cNvPr>
          <p:cNvGraphicFramePr>
            <a:graphicFrameLocks noGrp="1"/>
          </p:cNvGraphicFramePr>
          <p:nvPr>
            <p:extLst>
              <p:ext uri="{D42A27DB-BD31-4B8C-83A1-F6EECF244321}">
                <p14:modId xmlns:p14="http://schemas.microsoft.com/office/powerpoint/2010/main" val="3791151162"/>
              </p:ext>
            </p:extLst>
          </p:nvPr>
        </p:nvGraphicFramePr>
        <p:xfrm>
          <a:off x="517615" y="238996"/>
          <a:ext cx="8459808" cy="4326113"/>
        </p:xfrm>
        <a:graphic>
          <a:graphicData uri="http://schemas.openxmlformats.org/drawingml/2006/table">
            <a:tbl>
              <a:tblPr bandRow="1">
                <a:tableStyleId>{5C22544A-7EE6-4342-B048-85BDC9FD1C3A}</a:tableStyleId>
              </a:tblPr>
              <a:tblGrid>
                <a:gridCol w="2419226">
                  <a:extLst>
                    <a:ext uri="{9D8B030D-6E8A-4147-A177-3AD203B41FA5}">
                      <a16:colId xmlns:a16="http://schemas.microsoft.com/office/drawing/2014/main" val="489469727"/>
                    </a:ext>
                  </a:extLst>
                </a:gridCol>
                <a:gridCol w="1628322">
                  <a:extLst>
                    <a:ext uri="{9D8B030D-6E8A-4147-A177-3AD203B41FA5}">
                      <a16:colId xmlns:a16="http://schemas.microsoft.com/office/drawing/2014/main" val="1859698746"/>
                    </a:ext>
                  </a:extLst>
                </a:gridCol>
                <a:gridCol w="2082717">
                  <a:extLst>
                    <a:ext uri="{9D8B030D-6E8A-4147-A177-3AD203B41FA5}">
                      <a16:colId xmlns:a16="http://schemas.microsoft.com/office/drawing/2014/main" val="3441149013"/>
                    </a:ext>
                  </a:extLst>
                </a:gridCol>
                <a:gridCol w="2329543">
                  <a:extLst>
                    <a:ext uri="{9D8B030D-6E8A-4147-A177-3AD203B41FA5}">
                      <a16:colId xmlns:a16="http://schemas.microsoft.com/office/drawing/2014/main" val="1084735296"/>
                    </a:ext>
                  </a:extLst>
                </a:gridCol>
              </a:tblGrid>
              <a:tr h="1034273">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Nguồn</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gốc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Đặc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chung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Một</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số</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ứng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dụng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Ưu</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Nhược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extLst>
                  <a:ext uri="{0D108BD9-81ED-4DB2-BD59-A6C34878D82A}">
                    <a16:rowId xmlns:a16="http://schemas.microsoft.com/office/drawing/2014/main" val="4165119503"/>
                  </a:ext>
                </a:extLst>
              </a:tr>
              <a:tr h="903654">
                <a:tc>
                  <a:txBody>
                    <a:bodyPr/>
                    <a:lstStyle/>
                    <a:p>
                      <a:pPr algn="ctr">
                        <a:lnSpc>
                          <a:spcPct val="130000"/>
                        </a:lnSpc>
                        <a:spcAft>
                          <a:spcPts val="800"/>
                        </a:spcAft>
                      </a:pPr>
                      <a:r>
                        <a:rPr lang="en-US" sz="1800" b="1" dirty="0">
                          <a:effectLst/>
                          <a:latin typeface="Times New Roman" pitchFamily="18" charset="0"/>
                          <a:cs typeface="Times New Roman" pitchFamily="18" charset="0"/>
                        </a:rPr>
                        <a:t>3. </a:t>
                      </a: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từ</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sóng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biển</a:t>
                      </a:r>
                      <a:endParaRPr lang="en-US" sz="1800" b="1" i="0" u="none" strike="noStrike" cap="none" dirty="0">
                        <a:solidFill>
                          <a:schemeClr val="dk1"/>
                        </a:solidFill>
                        <a:effectLst/>
                        <a:latin typeface="Times New Roman" pitchFamily="18" charset="0"/>
                        <a:ea typeface="+mn-ea"/>
                        <a:cs typeface="Times New Roman" pitchFamily="18" charset="0"/>
                        <a:sym typeface="Arial"/>
                      </a:endParaRPr>
                    </a:p>
                    <a:p>
                      <a:pPr algn="ctr">
                        <a:lnSpc>
                          <a:spcPct val="130000"/>
                        </a:lnSpc>
                        <a:spcAft>
                          <a:spcPts val="800"/>
                        </a:spcAft>
                      </a:pPr>
                      <a:endParaRPr lang="en-US" sz="1800" b="1"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marL="0" marR="0" indent="0" algn="just" defTabSz="914400" rtl="0" eaLnBrk="1" fontAlgn="auto" latinLnBrk="0" hangingPunct="1">
                        <a:lnSpc>
                          <a:spcPct val="130000"/>
                        </a:lnSpc>
                        <a:spcBef>
                          <a:spcPts val="0"/>
                        </a:spcBef>
                        <a:spcAft>
                          <a:spcPts val="800"/>
                        </a:spcAft>
                        <a:buClr>
                          <a:srgbClr val="000000"/>
                        </a:buClr>
                        <a:buSzTx/>
                        <a:buFont typeface="Arial"/>
                        <a:buNone/>
                        <a:tabLst/>
                        <a:defRPr/>
                      </a:pPr>
                      <a:r>
                        <a:rPr lang="en-US" sz="1800" b="0" i="0" u="none" strike="noStrike" cap="none" dirty="0" err="1">
                          <a:solidFill>
                            <a:schemeClr val="dk1"/>
                          </a:solidFill>
                          <a:effectLst/>
                          <a:latin typeface="Times New Roman" pitchFamily="18" charset="0"/>
                          <a:ea typeface="+mn-ea"/>
                          <a:cs typeface="Times New Roman" pitchFamily="18" charset="0"/>
                          <a:sym typeface="Arial"/>
                        </a:rPr>
                        <a:t>Sóng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biển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thường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được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tạo</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ra</a:t>
                      </a:r>
                      <a:r>
                        <a:rPr lang="en-US" sz="1800" b="0" i="0" u="none" strike="noStrike" cap="none" dirty="0">
                          <a:solidFill>
                            <a:schemeClr val="dk1"/>
                          </a:solidFill>
                          <a:effectLst/>
                          <a:latin typeface="Times New Roman" pitchFamily="18" charset="0"/>
                          <a:ea typeface="+mn-ea"/>
                          <a:cs typeface="Times New Roman" pitchFamily="18" charset="0"/>
                          <a:sym typeface="Arial"/>
                        </a:rPr>
                        <a:t> do </a:t>
                      </a:r>
                      <a:r>
                        <a:rPr lang="en-US" sz="1800" b="0" i="0" u="none" strike="noStrike" cap="none" dirty="0" err="1">
                          <a:solidFill>
                            <a:schemeClr val="dk1"/>
                          </a:solidFill>
                          <a:effectLst/>
                          <a:latin typeface="Times New Roman" pitchFamily="18" charset="0"/>
                          <a:ea typeface="+mn-ea"/>
                          <a:cs typeface="Times New Roman" pitchFamily="18" charset="0"/>
                          <a:sym typeface="Arial"/>
                        </a:rPr>
                        <a:t>tác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dụng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của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gió</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nhưng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đôi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cũng</a:t>
                      </a:r>
                      <a:r>
                        <a:rPr lang="en-US" sz="1800" b="0" i="0" u="none" strike="noStrike" cap="none" dirty="0">
                          <a:solidFill>
                            <a:schemeClr val="dk1"/>
                          </a:solidFill>
                          <a:effectLst/>
                          <a:latin typeface="Times New Roman" pitchFamily="18" charset="0"/>
                          <a:ea typeface="+mn-ea"/>
                          <a:cs typeface="Times New Roman" pitchFamily="18" charset="0"/>
                          <a:sym typeface="Arial"/>
                        </a:rPr>
                        <a:t> do </a:t>
                      </a:r>
                      <a:r>
                        <a:rPr lang="en-US" sz="1800" b="0" i="0" u="none" strike="noStrike" cap="none" dirty="0" err="1">
                          <a:solidFill>
                            <a:schemeClr val="dk1"/>
                          </a:solidFill>
                          <a:effectLst/>
                          <a:latin typeface="Times New Roman" pitchFamily="18" charset="0"/>
                          <a:ea typeface="+mn-ea"/>
                          <a:cs typeface="Times New Roman" pitchFamily="18" charset="0"/>
                          <a:sym typeface="Arial"/>
                        </a:rPr>
                        <a:t>các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hoạt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động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địa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chấn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hoặc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thuỷ</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triều</a:t>
                      </a:r>
                      <a:r>
                        <a:rPr lang="en-US" sz="1800" b="0" i="0" u="none" strike="noStrike" cap="none" dirty="0">
                          <a:solidFill>
                            <a:schemeClr val="dk1"/>
                          </a:solidFill>
                          <a:effectLst/>
                          <a:latin typeface="Times New Roman" pitchFamily="18" charset="0"/>
                          <a:ea typeface="+mn-ea"/>
                          <a:cs typeface="Times New Roman" pitchFamily="18" charset="0"/>
                          <a:sym typeface="Arial"/>
                        </a:rPr>
                        <a:t>.</a:t>
                      </a:r>
                    </a:p>
                    <a:p>
                      <a:pPr algn="l">
                        <a:lnSpc>
                          <a:spcPct val="130000"/>
                        </a:lnSpc>
                        <a:spcAft>
                          <a:spcPts val="800"/>
                        </a:spcAft>
                      </a:pPr>
                      <a:r>
                        <a:rPr lang="en-US" sz="1800" dirty="0">
                          <a:effectLst/>
                          <a:latin typeface="Times New Roman" pitchFamily="18" charset="0"/>
                          <a:ea typeface="Calibri" panose="020F0502020204030204" pitchFamily="34" charset="0"/>
                          <a:cs typeface="Times New Roman" pitchFamily="18" charset="0"/>
                        </a:rPr>
                        <a:t>   </a:t>
                      </a: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just">
                        <a:lnSpc>
                          <a:spcPct val="130000"/>
                        </a:lnSpc>
                        <a:spcAft>
                          <a:spcPts val="800"/>
                        </a:spcAft>
                      </a:pPr>
                      <a:r>
                        <a:rPr lang="en-US" sz="1800" b="0" i="0" u="none" strike="noStrike" cap="none" dirty="0" err="1">
                          <a:solidFill>
                            <a:schemeClr val="dk1"/>
                          </a:solidFill>
                          <a:effectLst/>
                          <a:latin typeface="Times New Roman" pitchFamily="18" charset="0"/>
                          <a:ea typeface="+mn-ea"/>
                          <a:cs typeface="Times New Roman" pitchFamily="18" charset="0"/>
                          <a:sym typeface="Arial"/>
                        </a:rPr>
                        <a:t>Sử</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dụng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sự</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chuyển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động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lên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xuống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của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sóng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để</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làm</a:t>
                      </a:r>
                      <a:r>
                        <a:rPr lang="en-US" sz="1800" b="0" i="0" u="none" strike="noStrike" cap="none" dirty="0">
                          <a:solidFill>
                            <a:schemeClr val="dk1"/>
                          </a:solidFill>
                          <a:effectLst/>
                          <a:latin typeface="Times New Roman" pitchFamily="18" charset="0"/>
                          <a:ea typeface="+mn-ea"/>
                          <a:cs typeface="Times New Roman" pitchFamily="18" charset="0"/>
                          <a:sym typeface="Arial"/>
                        </a:rPr>
                        <a:t> quay </a:t>
                      </a:r>
                      <a:r>
                        <a:rPr lang="en-US" sz="1800" b="0" i="0" u="none" strike="noStrike" cap="none" dirty="0" err="1">
                          <a:solidFill>
                            <a:schemeClr val="dk1"/>
                          </a:solidFill>
                          <a:effectLst/>
                          <a:latin typeface="Times New Roman" pitchFamily="18" charset="0"/>
                          <a:ea typeface="+mn-ea"/>
                          <a:cs typeface="Times New Roman" pitchFamily="18" charset="0"/>
                          <a:sym typeface="Arial"/>
                        </a:rPr>
                        <a:t>tuabin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máy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phát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điện</a:t>
                      </a:r>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pPr algn="l">
                        <a:lnSpc>
                          <a:spcPct val="130000"/>
                        </a:lnSpc>
                        <a:spcAft>
                          <a:spcPts val="800"/>
                        </a:spcAft>
                      </a:pPr>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pPr algn="l">
                        <a:lnSpc>
                          <a:spcPct val="130000"/>
                        </a:lnSpc>
                        <a:spcAft>
                          <a:spcPts val="800"/>
                        </a:spcAft>
                      </a:pPr>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pPr algn="l">
                        <a:lnSpc>
                          <a:spcPct val="130000"/>
                        </a:lnSpc>
                        <a:spcAft>
                          <a:spcPts val="800"/>
                        </a:spcAft>
                      </a:pPr>
                      <a:r>
                        <a:rPr lang="en-US" sz="1800" b="0" i="0" u="none" strike="noStrike" cap="none" dirty="0">
                          <a:solidFill>
                            <a:schemeClr val="dk1"/>
                          </a:solidFill>
                          <a:effectLst/>
                          <a:latin typeface="Times New Roman" pitchFamily="18" charset="0"/>
                          <a:ea typeface="+mn-ea"/>
                          <a:cs typeface="Times New Roman" pitchFamily="18" charset="0"/>
                          <a:sym typeface="Arial"/>
                        </a:rPr>
                        <a:t>        </a:t>
                      </a:r>
                      <a:endParaRPr lang="en-US" sz="18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r>
                        <a:rPr lang="en-US" sz="1800" b="1"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Ưu</a:t>
                      </a:r>
                      <a:r>
                        <a:rPr lang="en-US" sz="1800" b="1"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điểm</a:t>
                      </a:r>
                      <a:r>
                        <a:rPr lang="en-US" sz="1800" b="0" i="0" u="none" strike="noStrike" cap="none" dirty="0">
                          <a:solidFill>
                            <a:srgbClr val="FF0000"/>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từ</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sóng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biển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rất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dồi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dào</a:t>
                      </a:r>
                      <a:r>
                        <a:rPr lang="en-US" sz="1800" b="0" i="0" u="none" strike="noStrike" cap="none" dirty="0">
                          <a:solidFill>
                            <a:schemeClr val="dk1"/>
                          </a:solidFill>
                          <a:effectLst/>
                          <a:latin typeface="Times New Roman" pitchFamily="18" charset="0"/>
                          <a:ea typeface="+mn-ea"/>
                          <a:cs typeface="Times New Roman" pitchFamily="18" charset="0"/>
                          <a:sym typeface="Arial"/>
                        </a:rPr>
                        <a:t>.</a:t>
                      </a:r>
                    </a:p>
                    <a:p>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r>
                        <a:rPr lang="en-US" sz="1800" b="1"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Nhược</a:t>
                      </a:r>
                      <a:r>
                        <a:rPr lang="en-US" sz="1800" b="1"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điểm</a:t>
                      </a:r>
                      <a:r>
                        <a:rPr lang="en-US" sz="1800" b="0" i="0" u="none" strike="noStrike" cap="none" dirty="0">
                          <a:solidFill>
                            <a:srgbClr val="FF0000"/>
                          </a:solidFill>
                          <a:effectLst/>
                          <a:latin typeface="Times New Roman" pitchFamily="18" charset="0"/>
                          <a:ea typeface="+mn-ea"/>
                          <a:cs typeface="Times New Roman" pitchFamily="18" charset="0"/>
                          <a:sym typeface="Arial"/>
                        </a:rPr>
                        <a:t>:</a:t>
                      </a:r>
                    </a:p>
                    <a:p>
                      <a:r>
                        <a:rPr lang="en-US" sz="1800" b="0" i="0" u="none" strike="noStrike" cap="none" dirty="0">
                          <a:solidFill>
                            <a:schemeClr val="dk1"/>
                          </a:solidFill>
                          <a:effectLst/>
                          <a:latin typeface="Times New Roman" pitchFamily="18" charset="0"/>
                          <a:ea typeface="+mn-ea"/>
                          <a:cs typeface="Times New Roman" pitchFamily="18" charset="0"/>
                          <a:sym typeface="Arial"/>
                        </a:rPr>
                        <a:t>+ Do </a:t>
                      </a:r>
                      <a:r>
                        <a:rPr lang="en-US" sz="1800" b="0" i="0" u="none" strike="noStrike" cap="none" dirty="0" err="1">
                          <a:solidFill>
                            <a:schemeClr val="dk1"/>
                          </a:solidFill>
                          <a:effectLst/>
                          <a:latin typeface="Times New Roman" pitchFamily="18" charset="0"/>
                          <a:ea typeface="+mn-ea"/>
                          <a:cs typeface="Times New Roman" pitchFamily="18" charset="0"/>
                          <a:sym typeface="Arial"/>
                        </a:rPr>
                        <a:t>trải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rộng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nên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chưa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có</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phương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pháp</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khai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hiệu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quả</a:t>
                      </a:r>
                      <a:r>
                        <a:rPr lang="en-US" sz="1800" b="0" i="0" u="none" strike="noStrike" cap="none" dirty="0">
                          <a:solidFill>
                            <a:schemeClr val="dk1"/>
                          </a:solidFill>
                          <a:effectLst/>
                          <a:latin typeface="Times New Roman" pitchFamily="18" charset="0"/>
                          <a:ea typeface="+mn-ea"/>
                          <a:cs typeface="Times New Roman" pitchFamily="18" charset="0"/>
                          <a:sym typeface="Arial"/>
                        </a:rPr>
                        <a:t>.</a:t>
                      </a:r>
                    </a:p>
                    <a:p>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Ảnh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hưởng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đến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sự</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sống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của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loài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sinh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vật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biển</a:t>
                      </a:r>
                      <a:r>
                        <a:rPr lang="en-US" sz="1800" b="0" i="0" u="none" strike="noStrike" cap="none" dirty="0">
                          <a:solidFill>
                            <a:schemeClr val="dk1"/>
                          </a:solidFill>
                          <a:effectLst/>
                          <a:latin typeface="Times New Roman" pitchFamily="18" charset="0"/>
                          <a:ea typeface="+mn-ea"/>
                          <a:cs typeface="Times New Roman" pitchFamily="18" charset="0"/>
                          <a:sym typeface="Arial"/>
                        </a:rPr>
                        <a:t>.</a:t>
                      </a:r>
                    </a:p>
                    <a:p>
                      <a:r>
                        <a:rPr lang="en-US" sz="1800" b="0" i="0" u="none" strike="noStrike" cap="none" dirty="0">
                          <a:solidFill>
                            <a:schemeClr val="dk1"/>
                          </a:solidFill>
                          <a:effectLst/>
                          <a:latin typeface="Times New Roman" pitchFamily="18" charset="0"/>
                          <a:ea typeface="+mn-ea"/>
                          <a:cs typeface="Times New Roman" pitchFamily="18" charset="0"/>
                          <a:sym typeface="Arial"/>
                        </a:rPr>
                        <a:t>           </a:t>
                      </a:r>
                    </a:p>
                    <a:p>
                      <a:endParaRPr lang="en-US" sz="18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3198768476"/>
                  </a:ext>
                </a:extLst>
              </a:tr>
            </a:tbl>
          </a:graphicData>
        </a:graphic>
      </p:graphicFrame>
    </p:spTree>
    <p:extLst>
      <p:ext uri="{BB962C8B-B14F-4D97-AF65-F5344CB8AC3E}">
        <p14:creationId xmlns:p14="http://schemas.microsoft.com/office/powerpoint/2010/main" val="353723486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9" y="-409350"/>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Shape 1287"/>
          <p:cNvPicPr/>
          <p:nvPr/>
        </p:nvPicPr>
        <p:blipFill>
          <a:blip r:embed="rId3"/>
          <a:stretch/>
        </p:blipFill>
        <p:spPr>
          <a:xfrm>
            <a:off x="1440711" y="290991"/>
            <a:ext cx="5922334" cy="3621789"/>
          </a:xfrm>
          <a:prstGeom prst="rect">
            <a:avLst/>
          </a:prstGeom>
        </p:spPr>
      </p:pic>
      <p:sp>
        <p:nvSpPr>
          <p:cNvPr id="8" name="TextBox 7"/>
          <p:cNvSpPr txBox="1"/>
          <p:nvPr/>
        </p:nvSpPr>
        <p:spPr>
          <a:xfrm>
            <a:off x="1706524" y="3960359"/>
            <a:ext cx="5656521" cy="584775"/>
          </a:xfrm>
          <a:prstGeom prst="rect">
            <a:avLst/>
          </a:prstGeom>
          <a:noFill/>
        </p:spPr>
        <p:txBody>
          <a:bodyPr wrap="square" rtlCol="0">
            <a:spAutoFit/>
          </a:bodyPr>
          <a:lstStyle/>
          <a:p>
            <a:r>
              <a:rPr lang="en-US" sz="1600" dirty="0" err="1">
                <a:solidFill>
                  <a:srgbClr val="0070C0"/>
                </a:solidFill>
                <a:latin typeface="Times New Roman" pitchFamily="18" charset="0"/>
                <a:cs typeface="Times New Roman" pitchFamily="18" charset="0"/>
              </a:rPr>
              <a:t>Hệ</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thống</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chuyển</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đổi</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năng</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lượng</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từ</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sóng</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biển</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thành</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năng</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lượng</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điện</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được</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lắp</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đặt</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tại</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Đan</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mạch</a:t>
            </a:r>
            <a:endParaRPr lang="en-US" sz="16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53021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297"/>
          <p:cNvPicPr/>
          <p:nvPr/>
        </p:nvPicPr>
        <p:blipFill>
          <a:blip r:embed="rId2"/>
          <a:stretch/>
        </p:blipFill>
        <p:spPr>
          <a:xfrm>
            <a:off x="501155" y="229958"/>
            <a:ext cx="2834640" cy="1589851"/>
          </a:xfrm>
          <a:prstGeom prst="rect">
            <a:avLst/>
          </a:prstGeom>
        </p:spPr>
      </p:pic>
      <p:pic>
        <p:nvPicPr>
          <p:cNvPr id="6" name="Shape 1299"/>
          <p:cNvPicPr/>
          <p:nvPr/>
        </p:nvPicPr>
        <p:blipFill>
          <a:blip r:embed="rId3"/>
          <a:stretch/>
        </p:blipFill>
        <p:spPr>
          <a:xfrm>
            <a:off x="444766" y="1775637"/>
            <a:ext cx="2858770" cy="1810385"/>
          </a:xfrm>
          <a:prstGeom prst="rect">
            <a:avLst/>
          </a:prstGeom>
        </p:spPr>
      </p:pic>
      <p:pic>
        <p:nvPicPr>
          <p:cNvPr id="8" name="Shape 1301"/>
          <p:cNvPicPr/>
          <p:nvPr/>
        </p:nvPicPr>
        <p:blipFill>
          <a:blip r:embed="rId4"/>
          <a:stretch/>
        </p:blipFill>
        <p:spPr>
          <a:xfrm>
            <a:off x="501155" y="3509645"/>
            <a:ext cx="2853055" cy="1633855"/>
          </a:xfrm>
          <a:prstGeom prst="rect">
            <a:avLst/>
          </a:prstGeom>
        </p:spPr>
      </p:pic>
      <p:sp>
        <p:nvSpPr>
          <p:cNvPr id="11" name="TextBox 10"/>
          <p:cNvSpPr txBox="1"/>
          <p:nvPr/>
        </p:nvSpPr>
        <p:spPr>
          <a:xfrm>
            <a:off x="4412512" y="404037"/>
            <a:ext cx="3732028" cy="1138773"/>
          </a:xfrm>
          <a:prstGeom prst="rect">
            <a:avLst/>
          </a:prstGeom>
          <a:noFill/>
        </p:spPr>
        <p:txBody>
          <a:bodyPr wrap="square" rtlCol="0">
            <a:spAutoFit/>
          </a:bodyPr>
          <a:lstStyle/>
          <a:p>
            <a:r>
              <a:rPr lang="en-US" sz="1800" dirty="0" err="1">
                <a:solidFill>
                  <a:srgbClr val="0070C0"/>
                </a:solidFill>
                <a:latin typeface="Times New Roman" pitchFamily="18" charset="0"/>
                <a:cs typeface="Times New Roman" pitchFamily="18" charset="0"/>
              </a:rPr>
              <a:t>Dựa</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vào</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hình</a:t>
            </a:r>
            <a:r>
              <a:rPr lang="en-US" sz="1800" dirty="0">
                <a:solidFill>
                  <a:srgbClr val="0070C0"/>
                </a:solidFill>
                <a:latin typeface="Times New Roman" pitchFamily="18" charset="0"/>
                <a:cs typeface="Times New Roman" pitchFamily="18" charset="0"/>
              </a:rPr>
              <a:t> 14.6 </a:t>
            </a:r>
            <a:r>
              <a:rPr lang="en-US" sz="1800" dirty="0" err="1">
                <a:solidFill>
                  <a:srgbClr val="0070C0"/>
                </a:solidFill>
                <a:latin typeface="Times New Roman" pitchFamily="18" charset="0"/>
                <a:cs typeface="Times New Roman" pitchFamily="18" charset="0"/>
              </a:rPr>
              <a:t>mô</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tả</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sơ</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lược</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nguyên</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tắc</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khai</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thác</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năng</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lượng</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thủy</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triều</a:t>
            </a:r>
            <a:endParaRPr lang="en-US" sz="1800" dirty="0">
              <a:solidFill>
                <a:srgbClr val="0070C0"/>
              </a:solidFill>
              <a:latin typeface="Times New Roman" pitchFamily="18" charset="0"/>
              <a:cs typeface="Times New Roman" pitchFamily="18" charset="0"/>
            </a:endParaRPr>
          </a:p>
          <a:p>
            <a:endParaRPr lang="en-US" dirty="0"/>
          </a:p>
        </p:txBody>
      </p:sp>
      <p:sp>
        <p:nvSpPr>
          <p:cNvPr id="13" name="TextBox 12"/>
          <p:cNvSpPr txBox="1"/>
          <p:nvPr/>
        </p:nvSpPr>
        <p:spPr>
          <a:xfrm>
            <a:off x="4508205" y="1660560"/>
            <a:ext cx="4274288" cy="2862322"/>
          </a:xfrm>
          <a:prstGeom prst="rect">
            <a:avLst/>
          </a:prstGeom>
          <a:noFill/>
        </p:spPr>
        <p:txBody>
          <a:bodyPr wrap="square" rtlCol="0">
            <a:spAutoFit/>
          </a:bodyPr>
          <a:lstStyle/>
          <a:p>
            <a:r>
              <a:rPr lang="en-US" sz="1800" dirty="0" err="1">
                <a:solidFill>
                  <a:srgbClr val="FF0000"/>
                </a:solidFill>
                <a:latin typeface="Times New Roman" pitchFamily="18" charset="0"/>
                <a:cs typeface="Times New Roman" pitchFamily="18" charset="0"/>
              </a:rPr>
              <a:t>Hình</a:t>
            </a:r>
            <a:r>
              <a:rPr lang="en-US" sz="1800" dirty="0">
                <a:solidFill>
                  <a:srgbClr val="FF0000"/>
                </a:solidFill>
                <a:latin typeface="Times New Roman" pitchFamily="18" charset="0"/>
                <a:cs typeface="Times New Roman" pitchFamily="18" charset="0"/>
              </a:rPr>
              <a:t> 14.6: </a:t>
            </a:r>
            <a:r>
              <a:rPr lang="en-US" sz="1800" dirty="0" err="1">
                <a:solidFill>
                  <a:srgbClr val="FF0000"/>
                </a:solidFill>
                <a:latin typeface="Times New Roman" pitchFamily="18" charset="0"/>
                <a:cs typeface="Times New Roman" pitchFamily="18" charset="0"/>
              </a:rPr>
              <a:t>Nguyên</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tắc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khai</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thác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năng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lượng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từ</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thuỷ</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triều</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là</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sử</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dụng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sự</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chênh</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lệch</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độ</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cao</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giữa</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mực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nước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triều</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cao</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và</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mực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nước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triều</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thấp</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Các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nhà</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khoa</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học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đặt</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các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tuabin</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vào</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dòng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chảy</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thuỷ</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triều</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Khi</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nước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triều</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lên</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cao</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áp</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suất</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nước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đẩy</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cánh</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quạt</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của</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tuabin</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tạo</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năng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lượng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động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cơ</a:t>
            </a:r>
            <a:r>
              <a:rPr lang="en-US" sz="1800" dirty="0">
                <a:solidFill>
                  <a:srgbClr val="FF0000"/>
                </a:solidFill>
                <a:latin typeface="Times New Roman" pitchFamily="18" charset="0"/>
                <a:cs typeface="Times New Roman" pitchFamily="18" charset="0"/>
              </a:rPr>
              <a:t> quay. </a:t>
            </a:r>
            <a:r>
              <a:rPr lang="en-US" sz="1800" dirty="0" err="1">
                <a:solidFill>
                  <a:srgbClr val="FF0000"/>
                </a:solidFill>
                <a:latin typeface="Times New Roman" pitchFamily="18" charset="0"/>
                <a:cs typeface="Times New Roman" pitchFamily="18" charset="0"/>
              </a:rPr>
              <a:t>Khi</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nước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triều</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rút</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đi</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tuabin</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tiếp</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tục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tạo</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ra</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năng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lượng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khiến</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máy</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phát</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điện</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hoạt</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động</a:t>
            </a:r>
            <a:r>
              <a:rPr lang="en-US" sz="1800" dirty="0">
                <a:solidFill>
                  <a:srgbClr val="FF0000"/>
                </a:solidFill>
                <a:latin typeface="Times New Roman" pitchFamily="18" charset="0"/>
                <a:cs typeface="Times New Roman" pitchFamily="18" charset="0"/>
              </a:rPr>
              <a:t>.          </a:t>
            </a:r>
          </a:p>
          <a:p>
            <a:endParaRPr lang="en-US" sz="1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7975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B31237ED-2A42-AD17-ECA1-1B5DE6AA9454}"/>
              </a:ext>
            </a:extLst>
          </p:cNvPr>
          <p:cNvSpPr/>
          <p:nvPr/>
        </p:nvSpPr>
        <p:spPr>
          <a:xfrm>
            <a:off x="704115" y="1538183"/>
            <a:ext cx="6666853" cy="2271817"/>
          </a:xfrm>
          <a:prstGeom prst="roundRect">
            <a:avLst/>
          </a:prstGeom>
          <a:noFill/>
          <a:ln>
            <a:solidFill>
              <a:srgbClr val="B9D5FF"/>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Google Shape;1031;p32">
            <a:extLst>
              <a:ext uri="{FF2B5EF4-FFF2-40B4-BE49-F238E27FC236}">
                <a16:creationId xmlns:a16="http://schemas.microsoft.com/office/drawing/2014/main" id="{A5F9E6FA-72CD-97EB-3C07-7FEF317CFCAF}"/>
              </a:ext>
            </a:extLst>
          </p:cNvPr>
          <p:cNvSpPr txBox="1">
            <a:spLocks/>
          </p:cNvSpPr>
          <p:nvPr/>
        </p:nvSpPr>
        <p:spPr>
          <a:xfrm>
            <a:off x="1502568" y="1834081"/>
            <a:ext cx="5520661" cy="203577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Vì sao nói Việt Nam có điều kiện thuận lợi để phát triển năng lượng từ sóng biển?</a:t>
            </a:r>
            <a:r>
              <a:rPr kumimoji="0" lang="en-US" sz="28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 </a:t>
            </a:r>
          </a:p>
        </p:txBody>
      </p:sp>
      <p:grpSp>
        <p:nvGrpSpPr>
          <p:cNvPr id="6" name="Group 5">
            <a:extLst>
              <a:ext uri="{FF2B5EF4-FFF2-40B4-BE49-F238E27FC236}">
                <a16:creationId xmlns:a16="http://schemas.microsoft.com/office/drawing/2014/main" id="{0DA0A429-926D-A762-DB76-45ABC9243A33}"/>
              </a:ext>
            </a:extLst>
          </p:cNvPr>
          <p:cNvGrpSpPr/>
          <p:nvPr/>
        </p:nvGrpSpPr>
        <p:grpSpPr>
          <a:xfrm>
            <a:off x="249880" y="370313"/>
            <a:ext cx="3105343" cy="472171"/>
            <a:chOff x="77474" y="108553"/>
            <a:chExt cx="3105343" cy="472171"/>
          </a:xfrm>
        </p:grpSpPr>
        <p:sp>
          <p:nvSpPr>
            <p:cNvPr id="7" name="Rectangle: Rounded Corners 6">
              <a:extLst>
                <a:ext uri="{FF2B5EF4-FFF2-40B4-BE49-F238E27FC236}">
                  <a16:creationId xmlns:a16="http://schemas.microsoft.com/office/drawing/2014/main" id="{53D46568-EB66-D340-52D2-8EBC74BD830B}"/>
                </a:ext>
              </a:extLst>
            </p:cNvPr>
            <p:cNvSpPr/>
            <p:nvPr/>
          </p:nvSpPr>
          <p:spPr>
            <a:xfrm>
              <a:off x="313559" y="108553"/>
              <a:ext cx="2869258" cy="472171"/>
            </a:xfrm>
            <a:prstGeom prst="roundRect">
              <a:avLst/>
            </a:prstGeom>
            <a:solidFill>
              <a:srgbClr val="D9E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811;p29">
              <a:extLst>
                <a:ext uri="{FF2B5EF4-FFF2-40B4-BE49-F238E27FC236}">
                  <a16:creationId xmlns:a16="http://schemas.microsoft.com/office/drawing/2014/main" id="{09782906-19BF-299A-00EC-6EBC7326D3F7}"/>
                </a:ext>
              </a:extLst>
            </p:cNvPr>
            <p:cNvSpPr txBox="1">
              <a:spLocks/>
            </p:cNvSpPr>
            <p:nvPr/>
          </p:nvSpPr>
          <p:spPr>
            <a:xfrm>
              <a:off x="77474" y="213329"/>
              <a:ext cx="472171" cy="28223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ira Sans Condensed Black" panose="020B0A03050000020004" pitchFamily="34" charset="0"/>
                  <a:ea typeface="Fira Sans Condensed Black" panose="020B0A030500000200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dirty="0">
                  <a:solidFill>
                    <a:schemeClr val="bg1"/>
                  </a:solidFill>
                </a:rPr>
                <a:t>c</a:t>
              </a:r>
            </a:p>
          </p:txBody>
        </p:sp>
        <p:sp>
          <p:nvSpPr>
            <p:cNvPr id="9" name="Google Shape;817;p29">
              <a:extLst>
                <a:ext uri="{FF2B5EF4-FFF2-40B4-BE49-F238E27FC236}">
                  <a16:creationId xmlns:a16="http://schemas.microsoft.com/office/drawing/2014/main" id="{551F02E0-8D47-12EB-C1E7-357B86AC3349}"/>
                </a:ext>
              </a:extLst>
            </p:cNvPr>
            <p:cNvSpPr txBox="1">
              <a:spLocks/>
            </p:cNvSpPr>
            <p:nvPr/>
          </p:nvSpPr>
          <p:spPr>
            <a:xfrm>
              <a:off x="419279" y="142242"/>
              <a:ext cx="2763538" cy="410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400"/>
                <a:buFont typeface="Montserrat"/>
                <a:buNone/>
                <a:defRPr sz="2400" b="1">
                  <a:solidFill>
                    <a:schemeClr val="tx1">
                      <a:lumMod val="50000"/>
                    </a:schemeClr>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Montserrat"/>
                </a:defRPr>
              </a:lvl1pPr>
              <a:lvl2pPr marL="914400" indent="-304800">
                <a:buClr>
                  <a:schemeClr val="dk1"/>
                </a:buClr>
                <a:buSzPts val="2400"/>
                <a:buFont typeface="Montserrat"/>
                <a:buNone/>
                <a:defRPr sz="2400">
                  <a:solidFill>
                    <a:schemeClr val="dk1"/>
                  </a:solidFill>
                  <a:latin typeface="Montserrat"/>
                  <a:ea typeface="Montserrat"/>
                  <a:cs typeface="Montserrat"/>
                  <a:sym typeface="Montserrat"/>
                </a:defRPr>
              </a:lvl2pPr>
              <a:lvl3pPr marL="1371600" indent="-304800">
                <a:buClr>
                  <a:schemeClr val="dk1"/>
                </a:buClr>
                <a:buSzPts val="2400"/>
                <a:buFont typeface="Montserrat"/>
                <a:buNone/>
                <a:defRPr sz="2400">
                  <a:solidFill>
                    <a:schemeClr val="dk1"/>
                  </a:solidFill>
                  <a:latin typeface="Montserrat"/>
                  <a:ea typeface="Montserrat"/>
                  <a:cs typeface="Montserrat"/>
                  <a:sym typeface="Montserrat"/>
                </a:defRPr>
              </a:lvl3pPr>
              <a:lvl4pPr marL="1828800" indent="-304800">
                <a:buClr>
                  <a:schemeClr val="dk1"/>
                </a:buClr>
                <a:buSzPts val="2400"/>
                <a:buFont typeface="Montserrat"/>
                <a:buNone/>
                <a:defRPr sz="2400">
                  <a:solidFill>
                    <a:schemeClr val="dk1"/>
                  </a:solidFill>
                  <a:latin typeface="Montserrat"/>
                  <a:ea typeface="Montserrat"/>
                  <a:cs typeface="Montserrat"/>
                  <a:sym typeface="Montserrat"/>
                </a:defRPr>
              </a:lvl4pPr>
              <a:lvl5pPr marL="2286000" indent="-304800">
                <a:buClr>
                  <a:schemeClr val="dk1"/>
                </a:buClr>
                <a:buSzPts val="2400"/>
                <a:buFont typeface="Montserrat"/>
                <a:buNone/>
                <a:defRPr sz="2400">
                  <a:solidFill>
                    <a:schemeClr val="dk1"/>
                  </a:solidFill>
                  <a:latin typeface="Montserrat"/>
                  <a:ea typeface="Montserrat"/>
                  <a:cs typeface="Montserrat"/>
                  <a:sym typeface="Montserrat"/>
                </a:defRPr>
              </a:lvl5pPr>
              <a:lvl6pPr marL="2743200" indent="-304800">
                <a:buClr>
                  <a:schemeClr val="dk1"/>
                </a:buClr>
                <a:buSzPts val="2400"/>
                <a:buFont typeface="Montserrat"/>
                <a:buNone/>
                <a:defRPr sz="2400">
                  <a:solidFill>
                    <a:schemeClr val="dk1"/>
                  </a:solidFill>
                  <a:latin typeface="Montserrat"/>
                  <a:ea typeface="Montserrat"/>
                  <a:cs typeface="Montserrat"/>
                  <a:sym typeface="Montserrat"/>
                </a:defRPr>
              </a:lvl6pPr>
              <a:lvl7pPr marL="3200400" indent="-304800">
                <a:buClr>
                  <a:schemeClr val="dk1"/>
                </a:buClr>
                <a:buSzPts val="2400"/>
                <a:buFont typeface="Montserrat"/>
                <a:buNone/>
                <a:defRPr sz="2400">
                  <a:solidFill>
                    <a:schemeClr val="dk1"/>
                  </a:solidFill>
                  <a:latin typeface="Montserrat"/>
                  <a:ea typeface="Montserrat"/>
                  <a:cs typeface="Montserrat"/>
                  <a:sym typeface="Montserrat"/>
                </a:defRPr>
              </a:lvl7pPr>
              <a:lvl8pPr marL="3657600" indent="-304800">
                <a:buClr>
                  <a:schemeClr val="dk1"/>
                </a:buClr>
                <a:buSzPts val="2400"/>
                <a:buFont typeface="Montserrat"/>
                <a:buNone/>
                <a:defRPr sz="2400">
                  <a:solidFill>
                    <a:schemeClr val="dk1"/>
                  </a:solidFill>
                  <a:latin typeface="Montserrat"/>
                  <a:ea typeface="Montserrat"/>
                  <a:cs typeface="Montserrat"/>
                  <a:sym typeface="Montserrat"/>
                </a:defRPr>
              </a:lvl8pPr>
              <a:lvl9pPr marL="4114800" indent="-304800">
                <a:buClr>
                  <a:schemeClr val="dk1"/>
                </a:buClr>
                <a:buSzPts val="2400"/>
                <a:buFont typeface="Montserrat"/>
                <a:buNone/>
                <a:defRPr sz="2400">
                  <a:solidFill>
                    <a:schemeClr val="dk1"/>
                  </a:solidFill>
                  <a:latin typeface="Montserrat"/>
                  <a:ea typeface="Montserrat"/>
                  <a:cs typeface="Montserrat"/>
                  <a:sym typeface="Montserrat"/>
                </a:defRPr>
              </a:lvl9pPr>
            </a:lstStyle>
            <a:p>
              <a:pPr marL="0" marR="0" lvl="0" indent="0" algn="ctr" defTabSz="914400" rtl="0" eaLnBrk="1" fontAlgn="auto" latinLnBrk="0" hangingPunct="1">
                <a:lnSpc>
                  <a:spcPct val="100000"/>
                </a:lnSpc>
                <a:spcBef>
                  <a:spcPts val="0"/>
                </a:spcBef>
                <a:spcAft>
                  <a:spcPts val="0"/>
                </a:spcAft>
                <a:buClr>
                  <a:srgbClr val="35353A"/>
                </a:buClr>
                <a:buSzPts val="2400"/>
                <a:buFont typeface="Montserrat"/>
                <a:buNone/>
                <a:tabLst/>
                <a:defRPr/>
              </a:pPr>
              <a:r>
                <a:rPr kumimoji="0" lang="en-US" sz="1800" b="1" i="0" u="none" strike="noStrike" kern="0" cap="none" spc="0" normalizeH="0" baseline="0" noProof="0" dirty="0" err="1">
                  <a:ln>
                    <a:noFill/>
                  </a:ln>
                  <a:solidFill>
                    <a:srgbClr val="35353A">
                      <a:lumMod val="50000"/>
                    </a:srgbClr>
                  </a:solidFill>
                  <a:effectLst/>
                  <a:uLnTx/>
                  <a:uFillTx/>
                  <a:latin typeface="Fira Sans Condensed Black" panose="020B0A03050000020004" pitchFamily="34" charset="0"/>
                  <a:sym typeface="Montserrat"/>
                </a:rPr>
                <a:t>Năng</a:t>
              </a:r>
              <a:r>
                <a:rPr kumimoji="0" lang="en-US" sz="1800" b="1" i="0" u="none" strike="noStrike" kern="0" cap="none" spc="0" normalizeH="0" baseline="0" noProof="0" dirty="0">
                  <a:ln>
                    <a:noFill/>
                  </a:ln>
                  <a:solidFill>
                    <a:srgbClr val="35353A">
                      <a:lumMod val="50000"/>
                    </a:srgbClr>
                  </a:solidFill>
                  <a:effectLst/>
                  <a:uLnTx/>
                  <a:uFillTx/>
                  <a:latin typeface="Fira Sans Condensed Black" panose="020B0A03050000020004" pitchFamily="34" charset="0"/>
                  <a:sym typeface="Montserrat"/>
                </a:rPr>
                <a:t> </a:t>
              </a:r>
              <a:r>
                <a:rPr kumimoji="0" lang="en-US" sz="1800" b="1" i="0" u="none" strike="noStrike" kern="0" cap="none" spc="0" normalizeH="0" baseline="0" noProof="0" dirty="0" err="1">
                  <a:ln>
                    <a:noFill/>
                  </a:ln>
                  <a:solidFill>
                    <a:srgbClr val="35353A">
                      <a:lumMod val="50000"/>
                    </a:srgbClr>
                  </a:solidFill>
                  <a:effectLst/>
                  <a:uLnTx/>
                  <a:uFillTx/>
                  <a:latin typeface="Fira Sans Condensed Black" panose="020B0A03050000020004" pitchFamily="34" charset="0"/>
                  <a:sym typeface="Montserrat"/>
                </a:rPr>
                <a:t>lượng</a:t>
              </a:r>
              <a:r>
                <a:rPr kumimoji="0" lang="en-US" sz="1800" b="1" i="0" u="none" strike="noStrike" kern="0" cap="none" spc="0" normalizeH="0" baseline="0" noProof="0" dirty="0">
                  <a:ln>
                    <a:noFill/>
                  </a:ln>
                  <a:solidFill>
                    <a:srgbClr val="35353A">
                      <a:lumMod val="50000"/>
                    </a:srgbClr>
                  </a:solidFill>
                  <a:effectLst/>
                  <a:uLnTx/>
                  <a:uFillTx/>
                  <a:latin typeface="Fira Sans Condensed Black" panose="020B0A03050000020004" pitchFamily="34" charset="0"/>
                  <a:sym typeface="Montserrat"/>
                </a:rPr>
                <a:t> </a:t>
              </a:r>
              <a:r>
                <a:rPr kumimoji="0" lang="en-US" sz="1800" b="1" i="0" u="none" strike="noStrike" kern="0" cap="none" spc="0" normalizeH="0" baseline="0" noProof="0" dirty="0" err="1">
                  <a:ln>
                    <a:noFill/>
                  </a:ln>
                  <a:solidFill>
                    <a:srgbClr val="35353A">
                      <a:lumMod val="50000"/>
                    </a:srgbClr>
                  </a:solidFill>
                  <a:effectLst/>
                  <a:uLnTx/>
                  <a:uFillTx/>
                  <a:latin typeface="Fira Sans Condensed Black" panose="020B0A03050000020004" pitchFamily="34" charset="0"/>
                  <a:sym typeface="Montserrat"/>
                </a:rPr>
                <a:t>từ</a:t>
              </a:r>
              <a:r>
                <a:rPr kumimoji="0" lang="en-US" sz="1800" b="1" i="0" u="none" strike="noStrike" kern="0" cap="none" spc="0" normalizeH="0" baseline="0" noProof="0" dirty="0">
                  <a:ln>
                    <a:noFill/>
                  </a:ln>
                  <a:solidFill>
                    <a:srgbClr val="35353A">
                      <a:lumMod val="50000"/>
                    </a:srgbClr>
                  </a:solidFill>
                  <a:effectLst/>
                  <a:uLnTx/>
                  <a:uFillTx/>
                  <a:latin typeface="Fira Sans Condensed Black" panose="020B0A03050000020004" pitchFamily="34" charset="0"/>
                  <a:sym typeface="Montserrat"/>
                </a:rPr>
                <a:t> </a:t>
              </a:r>
              <a:r>
                <a:rPr kumimoji="0" lang="en-US" sz="1800" b="1" i="0" u="none" strike="noStrike" kern="0" cap="none" spc="0" normalizeH="0" baseline="0" noProof="0" dirty="0" err="1">
                  <a:ln>
                    <a:noFill/>
                  </a:ln>
                  <a:solidFill>
                    <a:srgbClr val="35353A">
                      <a:lumMod val="50000"/>
                    </a:srgbClr>
                  </a:solidFill>
                  <a:effectLst/>
                  <a:uLnTx/>
                  <a:uFillTx/>
                  <a:latin typeface="Fira Sans Condensed Black" panose="020B0A03050000020004" pitchFamily="34" charset="0"/>
                  <a:sym typeface="Montserrat"/>
                </a:rPr>
                <a:t>sóng</a:t>
              </a:r>
              <a:r>
                <a:rPr kumimoji="0" lang="en-US" sz="1800" b="1" i="0" u="none" strike="noStrike" kern="0" cap="none" spc="0" normalizeH="0" baseline="0" noProof="0" dirty="0">
                  <a:ln>
                    <a:noFill/>
                  </a:ln>
                  <a:solidFill>
                    <a:srgbClr val="35353A">
                      <a:lumMod val="50000"/>
                    </a:srgbClr>
                  </a:solidFill>
                  <a:effectLst/>
                  <a:uLnTx/>
                  <a:uFillTx/>
                  <a:latin typeface="Fira Sans Condensed Black" panose="020B0A03050000020004" pitchFamily="34" charset="0"/>
                  <a:sym typeface="Montserrat"/>
                </a:rPr>
                <a:t> </a:t>
              </a:r>
              <a:r>
                <a:rPr kumimoji="0" lang="en-US" sz="1800" b="1" i="0" u="none" strike="noStrike" kern="0" cap="none" spc="0" normalizeH="0" baseline="0" noProof="0" dirty="0" err="1">
                  <a:ln>
                    <a:noFill/>
                  </a:ln>
                  <a:solidFill>
                    <a:srgbClr val="35353A">
                      <a:lumMod val="50000"/>
                    </a:srgbClr>
                  </a:solidFill>
                  <a:effectLst/>
                  <a:uLnTx/>
                  <a:uFillTx/>
                  <a:latin typeface="Fira Sans Condensed Black" panose="020B0A03050000020004" pitchFamily="34" charset="0"/>
                  <a:sym typeface="Montserrat"/>
                </a:rPr>
                <a:t>biển</a:t>
              </a:r>
              <a:endParaRPr kumimoji="0" lang="vi-VN" sz="1800" b="1" i="0" u="none" strike="noStrike" kern="0" cap="none" spc="0" normalizeH="0" baseline="0" noProof="0" dirty="0">
                <a:ln>
                  <a:noFill/>
                </a:ln>
                <a:solidFill>
                  <a:srgbClr val="35353A">
                    <a:lumMod val="50000"/>
                  </a:srgbClr>
                </a:solidFill>
                <a:effectLst/>
                <a:uLnTx/>
                <a:uFillTx/>
                <a:latin typeface="Fira Sans Condensed Black" panose="020B0A03050000020004" pitchFamily="34" charset="0"/>
                <a:sym typeface="Montserrat"/>
              </a:endParaRPr>
            </a:p>
          </p:txBody>
        </p:sp>
      </p:grpSp>
    </p:spTree>
    <p:extLst>
      <p:ext uri="{BB962C8B-B14F-4D97-AF65-F5344CB8AC3E}">
        <p14:creationId xmlns:p14="http://schemas.microsoft.com/office/powerpoint/2010/main" val="1853337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B09857-614E-E211-F87A-151B95DE3C7B}"/>
              </a:ext>
            </a:extLst>
          </p:cNvPr>
          <p:cNvGrpSpPr/>
          <p:nvPr/>
        </p:nvGrpSpPr>
        <p:grpSpPr>
          <a:xfrm>
            <a:off x="0" y="0"/>
            <a:ext cx="9144000" cy="5143500"/>
            <a:chOff x="0" y="0"/>
            <a:chExt cx="9144000" cy="5143500"/>
          </a:xfrm>
        </p:grpSpPr>
        <p:pic>
          <p:nvPicPr>
            <p:cNvPr id="16386" name="Picture 2" descr="Những bãi biển đẹp nhất Việt Nam hút hồn khách du lịch – Tắm bùn Tháp Bà">
              <a:extLst>
                <a:ext uri="{FF2B5EF4-FFF2-40B4-BE49-F238E27FC236}">
                  <a16:creationId xmlns:a16="http://schemas.microsoft.com/office/drawing/2014/main" id="{840CC308-8397-AFD5-7A9A-A77C961D20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48" b="494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B25D789-F89B-B32C-BD2E-A2F9D5AD07B3}"/>
                </a:ext>
              </a:extLst>
            </p:cNvPr>
            <p:cNvSpPr/>
            <p:nvPr/>
          </p:nvSpPr>
          <p:spPr>
            <a:xfrm>
              <a:off x="0" y="0"/>
              <a:ext cx="9144000" cy="5143500"/>
            </a:xfrm>
            <a:prstGeom prst="rect">
              <a:avLst/>
            </a:prstGeom>
            <a:solidFill>
              <a:srgbClr val="212121">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Google Shape;1031;p32">
            <a:extLst>
              <a:ext uri="{FF2B5EF4-FFF2-40B4-BE49-F238E27FC236}">
                <a16:creationId xmlns:a16="http://schemas.microsoft.com/office/drawing/2014/main" id="{1DA920EF-D76D-D7FC-EDDA-DBF82192934F}"/>
              </a:ext>
            </a:extLst>
          </p:cNvPr>
          <p:cNvSpPr txBox="1">
            <a:spLocks/>
          </p:cNvSpPr>
          <p:nvPr/>
        </p:nvSpPr>
        <p:spPr>
          <a:xfrm>
            <a:off x="431423" y="1373164"/>
            <a:ext cx="8400099" cy="203577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2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Việt Nam có chiều dài bở biển lên đến 3260 km, đứng top 10 quốc gia có chiều dài bở biển cao nhất so với diện tích lãnh thổ. Yếu tố này phù hợp để phát triển năng lượng từ sóng biển.</a:t>
            </a:r>
            <a:r>
              <a:rPr kumimoji="0" lang="en-US" sz="2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 </a:t>
            </a:r>
          </a:p>
        </p:txBody>
      </p:sp>
    </p:spTree>
    <p:extLst>
      <p:ext uri="{BB962C8B-B14F-4D97-AF65-F5344CB8AC3E}">
        <p14:creationId xmlns:p14="http://schemas.microsoft.com/office/powerpoint/2010/main" val="2411058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0D944D12-2358-452D-B423-FA1E5982259D}"/>
              </a:ext>
            </a:extLst>
          </p:cNvPr>
          <p:cNvGraphicFramePr>
            <a:graphicFrameLocks noGrp="1"/>
          </p:cNvGraphicFramePr>
          <p:nvPr>
            <p:extLst>
              <p:ext uri="{D42A27DB-BD31-4B8C-83A1-F6EECF244321}">
                <p14:modId xmlns:p14="http://schemas.microsoft.com/office/powerpoint/2010/main" val="3485913470"/>
              </p:ext>
            </p:extLst>
          </p:nvPr>
        </p:nvGraphicFramePr>
        <p:xfrm>
          <a:off x="347495" y="177339"/>
          <a:ext cx="8459808" cy="4839208"/>
        </p:xfrm>
        <a:graphic>
          <a:graphicData uri="http://schemas.openxmlformats.org/drawingml/2006/table">
            <a:tbl>
              <a:tblPr bandRow="1">
                <a:tableStyleId>{5C22544A-7EE6-4342-B048-85BDC9FD1C3A}</a:tableStyleId>
              </a:tblPr>
              <a:tblGrid>
                <a:gridCol w="1703942">
                  <a:extLst>
                    <a:ext uri="{9D8B030D-6E8A-4147-A177-3AD203B41FA5}">
                      <a16:colId xmlns:a16="http://schemas.microsoft.com/office/drawing/2014/main" val="489469727"/>
                    </a:ext>
                  </a:extLst>
                </a:gridCol>
                <a:gridCol w="1701579">
                  <a:extLst>
                    <a:ext uri="{9D8B030D-6E8A-4147-A177-3AD203B41FA5}">
                      <a16:colId xmlns:a16="http://schemas.microsoft.com/office/drawing/2014/main" val="1859698746"/>
                    </a:ext>
                  </a:extLst>
                </a:gridCol>
                <a:gridCol w="2115047">
                  <a:extLst>
                    <a:ext uri="{9D8B030D-6E8A-4147-A177-3AD203B41FA5}">
                      <a16:colId xmlns:a16="http://schemas.microsoft.com/office/drawing/2014/main" val="3441149013"/>
                    </a:ext>
                  </a:extLst>
                </a:gridCol>
                <a:gridCol w="2939240">
                  <a:extLst>
                    <a:ext uri="{9D8B030D-6E8A-4147-A177-3AD203B41FA5}">
                      <a16:colId xmlns:a16="http://schemas.microsoft.com/office/drawing/2014/main" val="1084735296"/>
                    </a:ext>
                  </a:extLst>
                </a:gridCol>
              </a:tblGrid>
              <a:tr h="582153">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Nguồn</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gốc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Đặc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chung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Một</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số</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ứng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dụng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Ưu</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Nhược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extLst>
                  <a:ext uri="{0D108BD9-81ED-4DB2-BD59-A6C34878D82A}">
                    <a16:rowId xmlns:a16="http://schemas.microsoft.com/office/drawing/2014/main" val="4165119503"/>
                  </a:ext>
                </a:extLst>
              </a:tr>
              <a:tr h="807263">
                <a:tc>
                  <a:txBody>
                    <a:bodyPr/>
                    <a:lstStyle/>
                    <a:p>
                      <a:pPr algn="ctr">
                        <a:lnSpc>
                          <a:spcPct val="130000"/>
                        </a:lnSpc>
                        <a:spcAft>
                          <a:spcPts val="800"/>
                        </a:spcAft>
                      </a:pPr>
                      <a:r>
                        <a:rPr lang="en-US" sz="1800" b="1" dirty="0">
                          <a:effectLst/>
                          <a:latin typeface="Times New Roman" pitchFamily="18" charset="0"/>
                          <a:cs typeface="Times New Roman" pitchFamily="18" charset="0"/>
                        </a:rPr>
                        <a:t>4. </a:t>
                      </a: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từ</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dòng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sông</a:t>
                      </a:r>
                      <a:endParaRPr lang="en-US" sz="1800" b="1" i="0" u="none" strike="noStrike" cap="none" dirty="0">
                        <a:solidFill>
                          <a:schemeClr val="dk1"/>
                        </a:solidFill>
                        <a:effectLst/>
                        <a:latin typeface="Times New Roman" pitchFamily="18" charset="0"/>
                        <a:ea typeface="+mn-ea"/>
                        <a:cs typeface="Times New Roman" pitchFamily="18" charset="0"/>
                        <a:sym typeface="Arial"/>
                      </a:endParaRPr>
                    </a:p>
                    <a:p>
                      <a:pPr algn="ctr">
                        <a:lnSpc>
                          <a:spcPct val="130000"/>
                        </a:lnSpc>
                        <a:spcAft>
                          <a:spcPts val="800"/>
                        </a:spcAft>
                      </a:pPr>
                      <a:endParaRPr lang="en-US" sz="1800" b="1"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marL="0" marR="0" indent="0" algn="just" defTabSz="914400" rtl="0" eaLnBrk="1" fontAlgn="auto" latinLnBrk="0" hangingPunct="1">
                        <a:lnSpc>
                          <a:spcPct val="130000"/>
                        </a:lnSpc>
                        <a:spcBef>
                          <a:spcPts val="0"/>
                        </a:spcBef>
                        <a:spcAft>
                          <a:spcPts val="800"/>
                        </a:spcAft>
                        <a:buClr>
                          <a:srgbClr val="000000"/>
                        </a:buClr>
                        <a:buSzTx/>
                        <a:buFont typeface="Arial"/>
                        <a:buNone/>
                        <a:tabLst/>
                        <a:defRPr/>
                      </a:pPr>
                      <a:r>
                        <a:rPr lang="en-US" sz="1800" b="0" i="0" u="none" strike="noStrike" cap="none" dirty="0" err="1">
                          <a:solidFill>
                            <a:schemeClr val="dk1"/>
                          </a:solidFill>
                          <a:effectLst/>
                          <a:latin typeface="Times New Roman" pitchFamily="18" charset="0"/>
                          <a:ea typeface="+mn-ea"/>
                          <a:cs typeface="Times New Roman" pitchFamily="18" charset="0"/>
                          <a:sym typeface="Arial"/>
                        </a:rPr>
                        <a:t>Nhờ</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vòng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tuần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hoàn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của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nước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đã</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tạo</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ra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những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dòng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sông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suối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vá</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nước</a:t>
                      </a:r>
                      <a:r>
                        <a:rPr lang="en-US" sz="1800" b="0" i="0" u="none" strike="noStrike" cap="none" dirty="0">
                          <a:solidFill>
                            <a:schemeClr val="dk1"/>
                          </a:solidFill>
                          <a:effectLst/>
                          <a:latin typeface="Times New Roman" pitchFamily="18" charset="0"/>
                          <a:ea typeface="+mn-ea"/>
                          <a:cs typeface="Times New Roman" pitchFamily="18" charset="0"/>
                          <a:sym typeface="Arial"/>
                        </a:rPr>
                        <a:t>.</a:t>
                      </a:r>
                    </a:p>
                    <a:p>
                      <a:pPr marL="0" marR="0" indent="0" algn="l" defTabSz="914400" rtl="0" eaLnBrk="1" fontAlgn="auto" latinLnBrk="0" hangingPunct="1">
                        <a:lnSpc>
                          <a:spcPct val="130000"/>
                        </a:lnSpc>
                        <a:spcBef>
                          <a:spcPts val="0"/>
                        </a:spcBef>
                        <a:spcAft>
                          <a:spcPts val="800"/>
                        </a:spcAft>
                        <a:buClr>
                          <a:srgbClr val="000000"/>
                        </a:buClr>
                        <a:buSzTx/>
                        <a:buFont typeface="Arial"/>
                        <a:buNone/>
                        <a:tabLst/>
                        <a:defRPr/>
                      </a:pPr>
                      <a:r>
                        <a:rPr lang="en-US" sz="1800" b="0" i="0" u="none" strike="noStrike" cap="none" dirty="0">
                          <a:solidFill>
                            <a:schemeClr val="dk1"/>
                          </a:solidFill>
                          <a:effectLst/>
                          <a:latin typeface="Times New Roman" pitchFamily="18" charset="0"/>
                          <a:ea typeface="+mn-ea"/>
                          <a:cs typeface="Times New Roman" pitchFamily="18" charset="0"/>
                          <a:sym typeface="Arial"/>
                        </a:rPr>
                        <a:t>    </a:t>
                      </a:r>
                    </a:p>
                    <a:p>
                      <a:pPr algn="l">
                        <a:lnSpc>
                          <a:spcPct val="130000"/>
                        </a:lnSpc>
                        <a:spcAft>
                          <a:spcPts val="800"/>
                        </a:spcAft>
                      </a:pPr>
                      <a:endParaRPr lang="en-US" sz="18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just"/>
                      <a:r>
                        <a:rPr lang="en-US" sz="1800" b="0" i="0" u="none" strike="noStrike" cap="none" dirty="0" err="1">
                          <a:solidFill>
                            <a:schemeClr val="dk1"/>
                          </a:solidFill>
                          <a:effectLst/>
                          <a:latin typeface="Times New Roman" pitchFamily="18" charset="0"/>
                          <a:ea typeface="+mn-ea"/>
                          <a:cs typeface="Times New Roman" pitchFamily="18" charset="0"/>
                          <a:sym typeface="Arial"/>
                        </a:rPr>
                        <a:t>Ứng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dụng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trong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sản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xuất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nông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nghiệp</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giao</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thông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đường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thuỷ</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xây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dựng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nhà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máy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thuỷ</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điện</a:t>
                      </a:r>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r>
                        <a:rPr lang="en-US" sz="1800" b="0" i="0" u="none" strike="noStrike" cap="none" dirty="0">
                          <a:solidFill>
                            <a:schemeClr val="dk1"/>
                          </a:solidFill>
                          <a:effectLst/>
                          <a:latin typeface="Times New Roman" pitchFamily="18" charset="0"/>
                          <a:ea typeface="+mn-ea"/>
                          <a:cs typeface="Times New Roman" pitchFamily="18" charset="0"/>
                          <a:sym typeface="Arial"/>
                        </a:rPr>
                        <a:t>      </a:t>
                      </a:r>
                      <a:endParaRPr lang="en-US" sz="18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just"/>
                      <a:r>
                        <a:rPr lang="en-US" sz="1800" b="0"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Ưu</a:t>
                      </a:r>
                      <a:r>
                        <a:rPr lang="en-US" sz="1800" b="1"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điểm</a:t>
                      </a:r>
                      <a:r>
                        <a:rPr lang="en-US" sz="1800" b="0" i="0" u="none" strike="noStrike" cap="none" dirty="0">
                          <a:solidFill>
                            <a:srgbClr val="FF0000"/>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chính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của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thủy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điện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không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phát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thải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khí</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nhà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kính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chất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gây</a:t>
                      </a:r>
                      <a:r>
                        <a:rPr lang="en-US" sz="1800" b="0" i="0" u="none" strike="noStrike" cap="none" dirty="0">
                          <a:solidFill>
                            <a:schemeClr val="dk1"/>
                          </a:solidFill>
                          <a:effectLst/>
                          <a:latin typeface="Times New Roman" pitchFamily="18" charset="0"/>
                          <a:ea typeface="+mn-ea"/>
                          <a:cs typeface="Times New Roman" pitchFamily="18" charset="0"/>
                          <a:sym typeface="Arial"/>
                        </a:rPr>
                        <a:t> ô </a:t>
                      </a:r>
                      <a:r>
                        <a:rPr lang="en-US" sz="1800" b="0" i="0" u="none" strike="noStrike" cap="none" dirty="0" err="1">
                          <a:solidFill>
                            <a:schemeClr val="dk1"/>
                          </a:solidFill>
                          <a:effectLst/>
                          <a:latin typeface="Times New Roman" pitchFamily="18" charset="0"/>
                          <a:ea typeface="+mn-ea"/>
                          <a:cs typeface="Times New Roman" pitchFamily="18" charset="0"/>
                          <a:sym typeface="Arial"/>
                        </a:rPr>
                        <a:t>nhiễm</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môi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trường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góp</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phần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phòng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chống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lũ</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điều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hoà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nguồn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nước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tưới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tiêu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cho</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sản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xuất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nông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nghiệp</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vùng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hạ</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endParaRPr lang="en-US" sz="1800" b="0" i="0" u="none" strike="noStrike" cap="none" dirty="0">
                        <a:solidFill>
                          <a:srgbClr val="FF0000"/>
                        </a:solidFill>
                        <a:effectLst/>
                        <a:latin typeface="Times New Roman" pitchFamily="18" charset="0"/>
                        <a:ea typeface="+mn-ea"/>
                        <a:cs typeface="Times New Roman" pitchFamily="18" charset="0"/>
                        <a:sym typeface="Arial"/>
                      </a:endParaRPr>
                    </a:p>
                    <a:p>
                      <a:endParaRPr lang="en-US" sz="1800" b="0" i="0" u="none" strike="noStrike" cap="none" dirty="0">
                        <a:solidFill>
                          <a:srgbClr val="FF0000"/>
                        </a:solidFill>
                        <a:effectLst/>
                        <a:latin typeface="Times New Roman" pitchFamily="18" charset="0"/>
                        <a:ea typeface="+mn-ea"/>
                        <a:cs typeface="Times New Roman" pitchFamily="18" charset="0"/>
                        <a:sym typeface="Arial"/>
                      </a:endParaRPr>
                    </a:p>
                    <a:p>
                      <a:r>
                        <a:rPr lang="en-US" sz="1800" b="0"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Nhược</a:t>
                      </a:r>
                      <a:r>
                        <a:rPr lang="en-US" sz="1800" b="1"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điểm</a:t>
                      </a:r>
                      <a:r>
                        <a:rPr lang="en-US" sz="1800" b="0" i="0" u="none" strike="noStrike" cap="none" dirty="0">
                          <a:solidFill>
                            <a:srgbClr val="FF0000"/>
                          </a:solidFill>
                          <a:effectLst/>
                          <a:latin typeface="Times New Roman" pitchFamily="18" charset="0"/>
                          <a:ea typeface="+mn-ea"/>
                          <a:cs typeface="Times New Roman" pitchFamily="18" charset="0"/>
                          <a:sym typeface="Arial"/>
                        </a:rPr>
                        <a:t>:</a:t>
                      </a:r>
                    </a:p>
                    <a:p>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Làm</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mất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rừng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diện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tích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đất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canh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tác</a:t>
                      </a:r>
                      <a:r>
                        <a:rPr lang="en-US" sz="1800" b="0" i="0" u="none" strike="noStrike" cap="none" dirty="0">
                          <a:solidFill>
                            <a:schemeClr val="dk1"/>
                          </a:solidFill>
                          <a:effectLst/>
                          <a:latin typeface="Times New Roman" pitchFamily="18" charset="0"/>
                          <a:ea typeface="+mn-ea"/>
                          <a:cs typeface="Times New Roman" pitchFamily="18" charset="0"/>
                          <a:sym typeface="Arial"/>
                        </a:rPr>
                        <a:t>.</a:t>
                      </a:r>
                    </a:p>
                    <a:p>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Làm</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thay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đổi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chế</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độ</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thủy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văn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ảnh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hưởng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đến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hệ</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sinh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thái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endParaRPr lang="en-US" sz="1800" b="0" i="0" u="none" strike="noStrike" cap="none" dirty="0">
                        <a:solidFill>
                          <a:srgbClr val="FF0000"/>
                        </a:solidFill>
                        <a:effectLst/>
                        <a:latin typeface="Times New Roman" pitchFamily="18" charset="0"/>
                        <a:ea typeface="+mn-ea"/>
                        <a:cs typeface="Times New Roman" pitchFamily="18" charset="0"/>
                        <a:sym typeface="Arial"/>
                      </a:endParaRPr>
                    </a:p>
                    <a:p>
                      <a:pPr algn="l">
                        <a:lnSpc>
                          <a:spcPct val="130000"/>
                        </a:lnSpc>
                        <a:spcAft>
                          <a:spcPts val="800"/>
                        </a:spcAft>
                      </a:pPr>
                      <a:endParaRPr lang="en-US" sz="18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1035565177"/>
                  </a:ext>
                </a:extLst>
              </a:tr>
            </a:tbl>
          </a:graphicData>
        </a:graphic>
      </p:graphicFrame>
    </p:spTree>
    <p:extLst>
      <p:ext uri="{BB962C8B-B14F-4D97-AF65-F5344CB8AC3E}">
        <p14:creationId xmlns:p14="http://schemas.microsoft.com/office/powerpoint/2010/main" val="426587006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F6040355-86B6-6F83-7AF5-AB318598830F}"/>
              </a:ext>
            </a:extLst>
          </p:cNvPr>
          <p:cNvSpPr/>
          <p:nvPr/>
        </p:nvSpPr>
        <p:spPr>
          <a:xfrm>
            <a:off x="466709" y="37683"/>
            <a:ext cx="2496178" cy="472171"/>
          </a:xfrm>
          <a:prstGeom prst="roundRect">
            <a:avLst/>
          </a:prstGeom>
          <a:solidFill>
            <a:srgbClr val="FFD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BA86B33B-AD44-0F8C-E97A-C5F2122D8BE3}"/>
              </a:ext>
            </a:extLst>
          </p:cNvPr>
          <p:cNvGrpSpPr/>
          <p:nvPr/>
        </p:nvGrpSpPr>
        <p:grpSpPr>
          <a:xfrm>
            <a:off x="0" y="-95416"/>
            <a:ext cx="9080390" cy="4909410"/>
            <a:chOff x="690285" y="555777"/>
            <a:chExt cx="7881286" cy="4261470"/>
          </a:xfrm>
        </p:grpSpPr>
        <p:pic>
          <p:nvPicPr>
            <p:cNvPr id="23" name="Picture 22">
              <a:extLst>
                <a:ext uri="{FF2B5EF4-FFF2-40B4-BE49-F238E27FC236}">
                  <a16:creationId xmlns:a16="http://schemas.microsoft.com/office/drawing/2014/main" id="{98320DF7-1173-E7AD-A6EC-6848FC599D26}"/>
                </a:ext>
              </a:extLst>
            </p:cNvPr>
            <p:cNvPicPr>
              <a:picLocks noChangeAspect="1"/>
            </p:cNvPicPr>
            <p:nvPr/>
          </p:nvPicPr>
          <p:blipFill>
            <a:blip r:embed="rId2"/>
            <a:stretch>
              <a:fillRect/>
            </a:stretch>
          </p:blipFill>
          <p:spPr>
            <a:xfrm>
              <a:off x="690285" y="555777"/>
              <a:ext cx="7881286" cy="4255894"/>
            </a:xfrm>
            <a:prstGeom prst="rect">
              <a:avLst/>
            </a:prstGeom>
          </p:spPr>
        </p:pic>
        <p:sp>
          <p:nvSpPr>
            <p:cNvPr id="24" name="Rectangle 23">
              <a:extLst>
                <a:ext uri="{FF2B5EF4-FFF2-40B4-BE49-F238E27FC236}">
                  <a16:creationId xmlns:a16="http://schemas.microsoft.com/office/drawing/2014/main" id="{C2601B85-A85B-A5F4-32B1-FCC727C56103}"/>
                </a:ext>
              </a:extLst>
            </p:cNvPr>
            <p:cNvSpPr/>
            <p:nvPr/>
          </p:nvSpPr>
          <p:spPr>
            <a:xfrm>
              <a:off x="1100255" y="2215373"/>
              <a:ext cx="1315843" cy="289935"/>
            </a:xfrm>
            <a:prstGeom prst="rect">
              <a:avLst/>
            </a:prstGeom>
            <a:solidFill>
              <a:srgbClr val="F4EC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rPr>
                <a:t>a) </a:t>
              </a:r>
              <a:r>
                <a:rPr lang="en-US" sz="1600" dirty="0" err="1">
                  <a:solidFill>
                    <a:schemeClr val="tx1">
                      <a:lumMod val="50000"/>
                    </a:schemeClr>
                  </a:solidFill>
                </a:rPr>
                <a:t>Mặt</a:t>
              </a:r>
              <a:r>
                <a:rPr lang="en-US" sz="1600" dirty="0">
                  <a:solidFill>
                    <a:schemeClr val="tx1">
                      <a:lumMod val="50000"/>
                    </a:schemeClr>
                  </a:solidFill>
                </a:rPr>
                <a:t> </a:t>
              </a:r>
              <a:r>
                <a:rPr lang="en-US" sz="1600" dirty="0" err="1">
                  <a:solidFill>
                    <a:schemeClr val="tx1">
                      <a:lumMod val="50000"/>
                    </a:schemeClr>
                  </a:solidFill>
                </a:rPr>
                <a:t>Trời</a:t>
              </a:r>
              <a:endParaRPr lang="en-US" sz="1600" dirty="0">
                <a:solidFill>
                  <a:schemeClr val="tx1">
                    <a:lumMod val="50000"/>
                  </a:schemeClr>
                </a:solidFill>
              </a:endParaRPr>
            </a:p>
          </p:txBody>
        </p:sp>
        <p:sp>
          <p:nvSpPr>
            <p:cNvPr id="25" name="Rectangle 24">
              <a:extLst>
                <a:ext uri="{FF2B5EF4-FFF2-40B4-BE49-F238E27FC236}">
                  <a16:creationId xmlns:a16="http://schemas.microsoft.com/office/drawing/2014/main" id="{5D78905D-7AD8-9039-77FA-BDFB9C0A8E28}"/>
                </a:ext>
              </a:extLst>
            </p:cNvPr>
            <p:cNvSpPr/>
            <p:nvPr/>
          </p:nvSpPr>
          <p:spPr>
            <a:xfrm>
              <a:off x="2962887" y="2211654"/>
              <a:ext cx="1315843" cy="289935"/>
            </a:xfrm>
            <a:prstGeom prst="rect">
              <a:avLst/>
            </a:prstGeom>
            <a:solidFill>
              <a:srgbClr val="F4EC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rPr>
                <a:t>b) Than </a:t>
              </a:r>
              <a:r>
                <a:rPr lang="en-US" sz="1600" dirty="0" err="1">
                  <a:solidFill>
                    <a:schemeClr val="tx1">
                      <a:lumMod val="50000"/>
                    </a:schemeClr>
                  </a:solidFill>
                </a:rPr>
                <a:t>mỏ</a:t>
              </a:r>
              <a:endParaRPr lang="en-US" sz="1600" dirty="0">
                <a:solidFill>
                  <a:schemeClr val="tx1">
                    <a:lumMod val="50000"/>
                  </a:schemeClr>
                </a:solidFill>
              </a:endParaRPr>
            </a:p>
          </p:txBody>
        </p:sp>
        <p:sp>
          <p:nvSpPr>
            <p:cNvPr id="26" name="Rectangle 25">
              <a:extLst>
                <a:ext uri="{FF2B5EF4-FFF2-40B4-BE49-F238E27FC236}">
                  <a16:creationId xmlns:a16="http://schemas.microsoft.com/office/drawing/2014/main" id="{44F8C277-6E6A-1A75-71A3-93E579A67E29}"/>
                </a:ext>
              </a:extLst>
            </p:cNvPr>
            <p:cNvSpPr/>
            <p:nvPr/>
          </p:nvSpPr>
          <p:spPr>
            <a:xfrm>
              <a:off x="4630928" y="2207935"/>
              <a:ext cx="1820608" cy="289935"/>
            </a:xfrm>
            <a:prstGeom prst="rect">
              <a:avLst/>
            </a:prstGeom>
            <a:solidFill>
              <a:srgbClr val="F4EC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rPr>
                <a:t>c) </a:t>
              </a:r>
              <a:r>
                <a:rPr lang="en-US" sz="1600" dirty="0" err="1">
                  <a:solidFill>
                    <a:schemeClr val="tx1">
                      <a:lumMod val="50000"/>
                    </a:schemeClr>
                  </a:solidFill>
                </a:rPr>
                <a:t>Năng</a:t>
              </a:r>
              <a:r>
                <a:rPr lang="en-US" sz="1600" dirty="0">
                  <a:solidFill>
                    <a:schemeClr val="tx1">
                      <a:lumMod val="50000"/>
                    </a:schemeClr>
                  </a:solidFill>
                </a:rPr>
                <a:t> </a:t>
              </a:r>
              <a:r>
                <a:rPr lang="en-US" sz="1600" dirty="0" err="1">
                  <a:solidFill>
                    <a:schemeClr val="tx1">
                      <a:lumMod val="50000"/>
                    </a:schemeClr>
                  </a:solidFill>
                </a:rPr>
                <a:t>lượng</a:t>
              </a:r>
              <a:r>
                <a:rPr lang="en-US" sz="1600" dirty="0">
                  <a:solidFill>
                    <a:schemeClr val="tx1">
                      <a:lumMod val="50000"/>
                    </a:schemeClr>
                  </a:solidFill>
                </a:rPr>
                <a:t> </a:t>
              </a:r>
              <a:r>
                <a:rPr lang="en-US" sz="1600" dirty="0" err="1">
                  <a:solidFill>
                    <a:schemeClr val="tx1">
                      <a:lumMod val="50000"/>
                    </a:schemeClr>
                  </a:solidFill>
                </a:rPr>
                <a:t>gió</a:t>
              </a:r>
              <a:endParaRPr lang="en-US" sz="1600" dirty="0">
                <a:solidFill>
                  <a:schemeClr val="tx1">
                    <a:lumMod val="50000"/>
                  </a:schemeClr>
                </a:solidFill>
              </a:endParaRPr>
            </a:p>
          </p:txBody>
        </p:sp>
        <p:sp>
          <p:nvSpPr>
            <p:cNvPr id="27" name="Rectangle 26">
              <a:extLst>
                <a:ext uri="{FF2B5EF4-FFF2-40B4-BE49-F238E27FC236}">
                  <a16:creationId xmlns:a16="http://schemas.microsoft.com/office/drawing/2014/main" id="{B0EFE184-3C02-61EA-8C44-43CF54192EBD}"/>
                </a:ext>
              </a:extLst>
            </p:cNvPr>
            <p:cNvSpPr/>
            <p:nvPr/>
          </p:nvSpPr>
          <p:spPr>
            <a:xfrm>
              <a:off x="6727904" y="2215374"/>
              <a:ext cx="1697566" cy="475789"/>
            </a:xfrm>
            <a:prstGeom prst="rect">
              <a:avLst/>
            </a:prstGeom>
            <a:solidFill>
              <a:srgbClr val="F4EC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rPr>
                <a:t>d) </a:t>
              </a:r>
              <a:r>
                <a:rPr lang="en-US" sz="1600" dirty="0" err="1">
                  <a:solidFill>
                    <a:schemeClr val="tx1">
                      <a:lumMod val="50000"/>
                    </a:schemeClr>
                  </a:solidFill>
                </a:rPr>
                <a:t>Năng</a:t>
              </a:r>
              <a:r>
                <a:rPr lang="en-US" sz="1600" dirty="0">
                  <a:solidFill>
                    <a:schemeClr val="tx1">
                      <a:lumMod val="50000"/>
                    </a:schemeClr>
                  </a:solidFill>
                </a:rPr>
                <a:t> </a:t>
              </a:r>
              <a:r>
                <a:rPr lang="en-US" sz="1600" dirty="0" err="1">
                  <a:solidFill>
                    <a:schemeClr val="tx1">
                      <a:lumMod val="50000"/>
                    </a:schemeClr>
                  </a:solidFill>
                </a:rPr>
                <a:t>lượng</a:t>
              </a:r>
              <a:r>
                <a:rPr lang="en-US" sz="1600" dirty="0">
                  <a:solidFill>
                    <a:schemeClr val="tx1">
                      <a:lumMod val="50000"/>
                    </a:schemeClr>
                  </a:solidFill>
                </a:rPr>
                <a:t> </a:t>
              </a:r>
              <a:r>
                <a:rPr lang="en-US" sz="1600" dirty="0" err="1">
                  <a:solidFill>
                    <a:schemeClr val="tx1">
                      <a:lumMod val="50000"/>
                    </a:schemeClr>
                  </a:solidFill>
                </a:rPr>
                <a:t>từ</a:t>
              </a:r>
              <a:r>
                <a:rPr lang="en-US" sz="1600" dirty="0">
                  <a:solidFill>
                    <a:schemeClr val="tx1">
                      <a:lumMod val="50000"/>
                    </a:schemeClr>
                  </a:solidFill>
                </a:rPr>
                <a:t> </a:t>
              </a:r>
              <a:r>
                <a:rPr lang="en-US" sz="1600" dirty="0" err="1">
                  <a:solidFill>
                    <a:schemeClr val="tx1">
                      <a:lumMod val="50000"/>
                    </a:schemeClr>
                  </a:solidFill>
                </a:rPr>
                <a:t>dòng</a:t>
              </a:r>
              <a:r>
                <a:rPr lang="en-US" sz="1600" dirty="0">
                  <a:solidFill>
                    <a:schemeClr val="tx1">
                      <a:lumMod val="50000"/>
                    </a:schemeClr>
                  </a:solidFill>
                </a:rPr>
                <a:t> </a:t>
              </a:r>
              <a:r>
                <a:rPr lang="en-US" sz="1600" dirty="0" err="1">
                  <a:solidFill>
                    <a:schemeClr val="tx1">
                      <a:lumMod val="50000"/>
                    </a:schemeClr>
                  </a:solidFill>
                </a:rPr>
                <a:t>chảy</a:t>
              </a:r>
              <a:endParaRPr lang="en-US" sz="1600" dirty="0">
                <a:solidFill>
                  <a:schemeClr val="tx1">
                    <a:lumMod val="50000"/>
                  </a:schemeClr>
                </a:solidFill>
              </a:endParaRPr>
            </a:p>
          </p:txBody>
        </p:sp>
        <p:sp>
          <p:nvSpPr>
            <p:cNvPr id="28" name="Rectangle 27">
              <a:extLst>
                <a:ext uri="{FF2B5EF4-FFF2-40B4-BE49-F238E27FC236}">
                  <a16:creationId xmlns:a16="http://schemas.microsoft.com/office/drawing/2014/main" id="{EFC6412D-6B0F-3F0F-2D79-AB5F5B1DF0F4}"/>
                </a:ext>
              </a:extLst>
            </p:cNvPr>
            <p:cNvSpPr/>
            <p:nvPr/>
          </p:nvSpPr>
          <p:spPr>
            <a:xfrm>
              <a:off x="747973" y="4324729"/>
              <a:ext cx="2020406" cy="475789"/>
            </a:xfrm>
            <a:prstGeom prst="rect">
              <a:avLst/>
            </a:prstGeom>
            <a:solidFill>
              <a:srgbClr val="F4EC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rPr>
                <a:t>e) </a:t>
              </a:r>
              <a:r>
                <a:rPr lang="en-US" sz="1600" dirty="0" err="1">
                  <a:solidFill>
                    <a:schemeClr val="tx1">
                      <a:lumMod val="50000"/>
                    </a:schemeClr>
                  </a:solidFill>
                </a:rPr>
                <a:t>Năng</a:t>
              </a:r>
              <a:r>
                <a:rPr lang="en-US" sz="1600" dirty="0">
                  <a:solidFill>
                    <a:schemeClr val="tx1">
                      <a:lumMod val="50000"/>
                    </a:schemeClr>
                  </a:solidFill>
                </a:rPr>
                <a:t> </a:t>
              </a:r>
              <a:r>
                <a:rPr lang="en-US" sz="1600" dirty="0" err="1">
                  <a:solidFill>
                    <a:schemeClr val="tx1">
                      <a:lumMod val="50000"/>
                    </a:schemeClr>
                  </a:solidFill>
                </a:rPr>
                <a:t>lượng</a:t>
              </a:r>
              <a:r>
                <a:rPr lang="en-US" sz="1600" dirty="0">
                  <a:solidFill>
                    <a:schemeClr val="tx1">
                      <a:lumMod val="50000"/>
                    </a:schemeClr>
                  </a:solidFill>
                </a:rPr>
                <a:t> </a:t>
              </a:r>
              <a:r>
                <a:rPr lang="en-US" sz="1600" dirty="0" err="1">
                  <a:solidFill>
                    <a:schemeClr val="tx1">
                      <a:lumMod val="50000"/>
                    </a:schemeClr>
                  </a:solidFill>
                </a:rPr>
                <a:t>nhiệt</a:t>
              </a:r>
              <a:r>
                <a:rPr lang="en-US" sz="1600" dirty="0">
                  <a:solidFill>
                    <a:schemeClr val="tx1">
                      <a:lumMod val="50000"/>
                    </a:schemeClr>
                  </a:solidFill>
                </a:rPr>
                <a:t> </a:t>
              </a:r>
              <a:r>
                <a:rPr lang="en-US" sz="1600" dirty="0" err="1">
                  <a:solidFill>
                    <a:schemeClr val="tx1">
                      <a:lumMod val="50000"/>
                    </a:schemeClr>
                  </a:solidFill>
                </a:rPr>
                <a:t>trong</a:t>
              </a:r>
              <a:r>
                <a:rPr lang="en-US" sz="1600" dirty="0">
                  <a:solidFill>
                    <a:schemeClr val="tx1">
                      <a:lumMod val="50000"/>
                    </a:schemeClr>
                  </a:solidFill>
                </a:rPr>
                <a:t> </a:t>
              </a:r>
              <a:r>
                <a:rPr lang="en-US" sz="1600" dirty="0" err="1">
                  <a:solidFill>
                    <a:schemeClr val="tx1">
                      <a:lumMod val="50000"/>
                    </a:schemeClr>
                  </a:solidFill>
                </a:rPr>
                <a:t>lòng</a:t>
              </a:r>
              <a:r>
                <a:rPr lang="en-US" sz="1600" dirty="0">
                  <a:solidFill>
                    <a:schemeClr val="tx1">
                      <a:lumMod val="50000"/>
                    </a:schemeClr>
                  </a:solidFill>
                </a:rPr>
                <a:t> </a:t>
              </a:r>
              <a:r>
                <a:rPr lang="en-US" sz="1600" dirty="0" err="1">
                  <a:solidFill>
                    <a:schemeClr val="tx1">
                      <a:lumMod val="50000"/>
                    </a:schemeClr>
                  </a:solidFill>
                </a:rPr>
                <a:t>Trái</a:t>
              </a:r>
              <a:r>
                <a:rPr lang="en-US" sz="1600" dirty="0">
                  <a:solidFill>
                    <a:schemeClr val="tx1">
                      <a:lumMod val="50000"/>
                    </a:schemeClr>
                  </a:solidFill>
                </a:rPr>
                <a:t> </a:t>
              </a:r>
              <a:r>
                <a:rPr lang="en-US" sz="1600" dirty="0" err="1">
                  <a:solidFill>
                    <a:schemeClr val="tx1">
                      <a:lumMod val="50000"/>
                    </a:schemeClr>
                  </a:solidFill>
                </a:rPr>
                <a:t>Đất</a:t>
              </a:r>
              <a:endParaRPr lang="en-US" sz="1600" dirty="0">
                <a:solidFill>
                  <a:schemeClr val="tx1">
                    <a:lumMod val="50000"/>
                  </a:schemeClr>
                </a:solidFill>
              </a:endParaRPr>
            </a:p>
          </p:txBody>
        </p:sp>
        <p:sp>
          <p:nvSpPr>
            <p:cNvPr id="29" name="Rectangle 28">
              <a:extLst>
                <a:ext uri="{FF2B5EF4-FFF2-40B4-BE49-F238E27FC236}">
                  <a16:creationId xmlns:a16="http://schemas.microsoft.com/office/drawing/2014/main" id="{B9ED9036-5EAA-119D-5416-33B1896046E0}"/>
                </a:ext>
              </a:extLst>
            </p:cNvPr>
            <p:cNvSpPr/>
            <p:nvPr/>
          </p:nvSpPr>
          <p:spPr>
            <a:xfrm>
              <a:off x="2768379" y="4341458"/>
              <a:ext cx="1803621" cy="475789"/>
            </a:xfrm>
            <a:prstGeom prst="rect">
              <a:avLst/>
            </a:prstGeom>
            <a:solidFill>
              <a:srgbClr val="F4EC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rPr>
                <a:t>g) </a:t>
              </a:r>
              <a:r>
                <a:rPr lang="en-US" sz="1600" dirty="0" err="1">
                  <a:solidFill>
                    <a:schemeClr val="tx1">
                      <a:lumMod val="50000"/>
                    </a:schemeClr>
                  </a:solidFill>
                </a:rPr>
                <a:t>Năng</a:t>
              </a:r>
              <a:r>
                <a:rPr lang="en-US" sz="1600" dirty="0">
                  <a:solidFill>
                    <a:schemeClr val="tx1">
                      <a:lumMod val="50000"/>
                    </a:schemeClr>
                  </a:solidFill>
                </a:rPr>
                <a:t> </a:t>
              </a:r>
              <a:r>
                <a:rPr lang="en-US" sz="1600" dirty="0" err="1">
                  <a:solidFill>
                    <a:schemeClr val="tx1">
                      <a:lumMod val="50000"/>
                    </a:schemeClr>
                  </a:solidFill>
                </a:rPr>
                <a:t>lượng</a:t>
              </a:r>
              <a:r>
                <a:rPr lang="en-US" sz="1600" dirty="0">
                  <a:solidFill>
                    <a:schemeClr val="tx1">
                      <a:lumMod val="50000"/>
                    </a:schemeClr>
                  </a:solidFill>
                </a:rPr>
                <a:t> </a:t>
              </a:r>
              <a:r>
                <a:rPr lang="en-US" sz="1600" dirty="0" err="1">
                  <a:solidFill>
                    <a:schemeClr val="tx1">
                      <a:lumMod val="50000"/>
                    </a:schemeClr>
                  </a:solidFill>
                </a:rPr>
                <a:t>từ</a:t>
              </a:r>
              <a:r>
                <a:rPr lang="en-US" sz="1600" dirty="0">
                  <a:solidFill>
                    <a:schemeClr val="tx1">
                      <a:lumMod val="50000"/>
                    </a:schemeClr>
                  </a:solidFill>
                </a:rPr>
                <a:t> </a:t>
              </a:r>
              <a:r>
                <a:rPr lang="en-US" sz="1600" dirty="0" err="1">
                  <a:solidFill>
                    <a:schemeClr val="tx1">
                      <a:lumMod val="50000"/>
                    </a:schemeClr>
                  </a:solidFill>
                </a:rPr>
                <a:t>dầu</a:t>
              </a:r>
              <a:r>
                <a:rPr lang="en-US" sz="1600" dirty="0">
                  <a:solidFill>
                    <a:schemeClr val="tx1">
                      <a:lumMod val="50000"/>
                    </a:schemeClr>
                  </a:solidFill>
                </a:rPr>
                <a:t> </a:t>
              </a:r>
              <a:r>
                <a:rPr lang="en-US" sz="1600" dirty="0" err="1">
                  <a:solidFill>
                    <a:schemeClr val="tx1">
                      <a:lumMod val="50000"/>
                    </a:schemeClr>
                  </a:solidFill>
                </a:rPr>
                <a:t>mỏ</a:t>
              </a:r>
              <a:endParaRPr lang="en-US" sz="1600" dirty="0">
                <a:solidFill>
                  <a:schemeClr val="tx1">
                    <a:lumMod val="50000"/>
                  </a:schemeClr>
                </a:solidFill>
              </a:endParaRPr>
            </a:p>
          </p:txBody>
        </p:sp>
        <p:sp>
          <p:nvSpPr>
            <p:cNvPr id="30" name="Rectangle 29">
              <a:extLst>
                <a:ext uri="{FF2B5EF4-FFF2-40B4-BE49-F238E27FC236}">
                  <a16:creationId xmlns:a16="http://schemas.microsoft.com/office/drawing/2014/main" id="{3D7B8DB3-6382-6540-D744-7A4A482822ED}"/>
                </a:ext>
              </a:extLst>
            </p:cNvPr>
            <p:cNvSpPr/>
            <p:nvPr/>
          </p:nvSpPr>
          <p:spPr>
            <a:xfrm>
              <a:off x="4698652" y="4324645"/>
              <a:ext cx="1877583" cy="475789"/>
            </a:xfrm>
            <a:prstGeom prst="rect">
              <a:avLst/>
            </a:prstGeom>
            <a:solidFill>
              <a:srgbClr val="F4EC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rPr>
                <a:t>h) </a:t>
              </a:r>
              <a:r>
                <a:rPr lang="en-US" sz="1600" dirty="0" err="1">
                  <a:solidFill>
                    <a:schemeClr val="tx1">
                      <a:lumMod val="50000"/>
                    </a:schemeClr>
                  </a:solidFill>
                </a:rPr>
                <a:t>Năng</a:t>
              </a:r>
              <a:r>
                <a:rPr lang="en-US" sz="1600" dirty="0">
                  <a:solidFill>
                    <a:schemeClr val="tx1">
                      <a:lumMod val="50000"/>
                    </a:schemeClr>
                  </a:solidFill>
                </a:rPr>
                <a:t> </a:t>
              </a:r>
              <a:r>
                <a:rPr lang="en-US" sz="1600" dirty="0" err="1">
                  <a:solidFill>
                    <a:schemeClr val="tx1">
                      <a:lumMod val="50000"/>
                    </a:schemeClr>
                  </a:solidFill>
                </a:rPr>
                <a:t>lượng</a:t>
              </a:r>
              <a:r>
                <a:rPr lang="en-US" sz="1600" dirty="0">
                  <a:solidFill>
                    <a:schemeClr val="tx1">
                      <a:lumMod val="50000"/>
                    </a:schemeClr>
                  </a:solidFill>
                </a:rPr>
                <a:t> </a:t>
              </a:r>
              <a:r>
                <a:rPr lang="en-US" sz="1600" dirty="0" err="1">
                  <a:solidFill>
                    <a:schemeClr val="tx1">
                      <a:lumMod val="50000"/>
                    </a:schemeClr>
                  </a:solidFill>
                </a:rPr>
                <a:t>sinh</a:t>
              </a:r>
              <a:r>
                <a:rPr lang="en-US" sz="1600" dirty="0">
                  <a:solidFill>
                    <a:schemeClr val="tx1">
                      <a:lumMod val="50000"/>
                    </a:schemeClr>
                  </a:solidFill>
                </a:rPr>
                <a:t> </a:t>
              </a:r>
              <a:r>
                <a:rPr lang="en-US" sz="1600" dirty="0" err="1">
                  <a:solidFill>
                    <a:schemeClr val="tx1">
                      <a:lumMod val="50000"/>
                    </a:schemeClr>
                  </a:solidFill>
                </a:rPr>
                <a:t>khối</a:t>
              </a:r>
              <a:endParaRPr lang="en-US" sz="1600" dirty="0">
                <a:solidFill>
                  <a:schemeClr val="tx1">
                    <a:lumMod val="50000"/>
                  </a:schemeClr>
                </a:solidFill>
              </a:endParaRPr>
            </a:p>
          </p:txBody>
        </p:sp>
        <p:sp>
          <p:nvSpPr>
            <p:cNvPr id="31" name="Rectangle 30">
              <a:extLst>
                <a:ext uri="{FF2B5EF4-FFF2-40B4-BE49-F238E27FC236}">
                  <a16:creationId xmlns:a16="http://schemas.microsoft.com/office/drawing/2014/main" id="{9889ECE1-BFEE-632C-728A-90E71D309EDC}"/>
                </a:ext>
              </a:extLst>
            </p:cNvPr>
            <p:cNvSpPr/>
            <p:nvPr/>
          </p:nvSpPr>
          <p:spPr>
            <a:xfrm>
              <a:off x="6628925" y="4322622"/>
              <a:ext cx="1877583" cy="475789"/>
            </a:xfrm>
            <a:prstGeom prst="rect">
              <a:avLst/>
            </a:prstGeom>
            <a:solidFill>
              <a:srgbClr val="F4EC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lumMod val="50000"/>
                    </a:schemeClr>
                  </a:solidFill>
                </a:rPr>
                <a:t>i</a:t>
              </a:r>
              <a:r>
                <a:rPr lang="en-US" sz="1600" dirty="0">
                  <a:solidFill>
                    <a:schemeClr val="tx1">
                      <a:lumMod val="50000"/>
                    </a:schemeClr>
                  </a:solidFill>
                </a:rPr>
                <a:t>) </a:t>
              </a:r>
              <a:r>
                <a:rPr lang="en-US" sz="1600" dirty="0" err="1">
                  <a:solidFill>
                    <a:schemeClr val="tx1">
                      <a:lumMod val="50000"/>
                    </a:schemeClr>
                  </a:solidFill>
                </a:rPr>
                <a:t>Năng</a:t>
              </a:r>
              <a:r>
                <a:rPr lang="en-US" sz="1600" dirty="0">
                  <a:solidFill>
                    <a:schemeClr val="tx1">
                      <a:lumMod val="50000"/>
                    </a:schemeClr>
                  </a:solidFill>
                </a:rPr>
                <a:t> </a:t>
              </a:r>
              <a:r>
                <a:rPr lang="en-US" sz="1600" dirty="0" err="1">
                  <a:solidFill>
                    <a:schemeClr val="tx1">
                      <a:lumMod val="50000"/>
                    </a:schemeClr>
                  </a:solidFill>
                </a:rPr>
                <a:t>lượng</a:t>
              </a:r>
              <a:r>
                <a:rPr lang="en-US" sz="1600" dirty="0">
                  <a:solidFill>
                    <a:schemeClr val="tx1">
                      <a:lumMod val="50000"/>
                    </a:schemeClr>
                  </a:solidFill>
                </a:rPr>
                <a:t> </a:t>
              </a:r>
              <a:r>
                <a:rPr lang="en-US" sz="1600" dirty="0" err="1">
                  <a:solidFill>
                    <a:schemeClr val="tx1">
                      <a:lumMod val="50000"/>
                    </a:schemeClr>
                  </a:solidFill>
                </a:rPr>
                <a:t>từ</a:t>
              </a:r>
              <a:r>
                <a:rPr lang="en-US" sz="1600" dirty="0">
                  <a:solidFill>
                    <a:schemeClr val="tx1">
                      <a:lumMod val="50000"/>
                    </a:schemeClr>
                  </a:solidFill>
                </a:rPr>
                <a:t> </a:t>
              </a:r>
              <a:r>
                <a:rPr lang="en-US" sz="1600" dirty="0" err="1">
                  <a:solidFill>
                    <a:schemeClr val="tx1">
                      <a:lumMod val="50000"/>
                    </a:schemeClr>
                  </a:solidFill>
                </a:rPr>
                <a:t>sóng</a:t>
              </a:r>
              <a:r>
                <a:rPr lang="en-US" sz="1600" dirty="0">
                  <a:solidFill>
                    <a:schemeClr val="tx1">
                      <a:lumMod val="50000"/>
                    </a:schemeClr>
                  </a:solidFill>
                </a:rPr>
                <a:t> </a:t>
              </a:r>
              <a:r>
                <a:rPr lang="en-US" sz="1600" dirty="0" err="1">
                  <a:solidFill>
                    <a:schemeClr val="tx1">
                      <a:lumMod val="50000"/>
                    </a:schemeClr>
                  </a:solidFill>
                </a:rPr>
                <a:t>biển</a:t>
              </a:r>
              <a:endParaRPr lang="en-US" sz="1600" dirty="0">
                <a:solidFill>
                  <a:schemeClr val="tx1">
                    <a:lumMod val="50000"/>
                  </a:schemeClr>
                </a:solidFill>
              </a:endParaRPr>
            </a:p>
          </p:txBody>
        </p:sp>
      </p:grpSp>
    </p:spTree>
    <p:extLst>
      <p:ext uri="{BB962C8B-B14F-4D97-AF65-F5344CB8AC3E}">
        <p14:creationId xmlns:p14="http://schemas.microsoft.com/office/powerpoint/2010/main" val="336225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9" y="-409350"/>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2341819" y="3960359"/>
            <a:ext cx="4205179" cy="338554"/>
          </a:xfrm>
          <a:prstGeom prst="rect">
            <a:avLst/>
          </a:prstGeom>
          <a:noFill/>
        </p:spPr>
        <p:txBody>
          <a:bodyPr wrap="square" rtlCol="0">
            <a:spAutoFit/>
          </a:bodyPr>
          <a:lstStyle/>
          <a:p>
            <a:pPr algn="ctr"/>
            <a:r>
              <a:rPr lang="vi-VN" sz="1600" dirty="0">
                <a:latin typeface="+mj-lt"/>
              </a:rPr>
              <a:t>H</a:t>
            </a:r>
            <a:r>
              <a:rPr lang="en-US" sz="1600" dirty="0">
                <a:latin typeface="+mj-lt"/>
              </a:rPr>
              <a:t>ì</a:t>
            </a:r>
            <a:r>
              <a:rPr lang="vi-VN" sz="1600" dirty="0">
                <a:latin typeface="+mj-lt"/>
              </a:rPr>
              <a:t>nh 14.7. Nhà máy thuỳ đi</a:t>
            </a:r>
            <a:r>
              <a:rPr lang="en-US" sz="1600" dirty="0">
                <a:latin typeface="+mj-lt"/>
              </a:rPr>
              <a:t>ệ</a:t>
            </a:r>
            <a:r>
              <a:rPr lang="vi-VN" sz="1600" dirty="0">
                <a:latin typeface="+mj-lt"/>
              </a:rPr>
              <a:t>n S</a:t>
            </a:r>
            <a:r>
              <a:rPr lang="en-US" sz="1600" dirty="0">
                <a:latin typeface="+mj-lt"/>
              </a:rPr>
              <a:t>ơ</a:t>
            </a:r>
            <a:r>
              <a:rPr lang="vi-VN" sz="1600" dirty="0">
                <a:latin typeface="+mj-lt"/>
              </a:rPr>
              <a:t>n La</a:t>
            </a:r>
            <a:endParaRPr lang="en-US" sz="1600" dirty="0">
              <a:latin typeface="+mj-lt"/>
            </a:endParaRPr>
          </a:p>
        </p:txBody>
      </p:sp>
      <p:pic>
        <p:nvPicPr>
          <p:cNvPr id="7" name="Shape 1307"/>
          <p:cNvPicPr/>
          <p:nvPr/>
        </p:nvPicPr>
        <p:blipFill>
          <a:blip r:embed="rId3"/>
          <a:stretch/>
        </p:blipFill>
        <p:spPr>
          <a:xfrm>
            <a:off x="1509823" y="584791"/>
            <a:ext cx="5869172" cy="3104707"/>
          </a:xfrm>
          <a:prstGeom prst="rect">
            <a:avLst/>
          </a:prstGeom>
        </p:spPr>
      </p:pic>
    </p:spTree>
    <p:extLst>
      <p:ext uri="{BB962C8B-B14F-4D97-AF65-F5344CB8AC3E}">
        <p14:creationId xmlns:p14="http://schemas.microsoft.com/office/powerpoint/2010/main" val="178911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B31237ED-2A42-AD17-ECA1-1B5DE6AA9454}"/>
              </a:ext>
            </a:extLst>
          </p:cNvPr>
          <p:cNvSpPr/>
          <p:nvPr/>
        </p:nvSpPr>
        <p:spPr>
          <a:xfrm>
            <a:off x="656406" y="954157"/>
            <a:ext cx="7467501" cy="2855843"/>
          </a:xfrm>
          <a:prstGeom prst="roundRect">
            <a:avLst/>
          </a:prstGeom>
          <a:noFill/>
          <a:ln>
            <a:solidFill>
              <a:srgbClr val="B9D5FF"/>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Google Shape;1031;p32">
            <a:extLst>
              <a:ext uri="{FF2B5EF4-FFF2-40B4-BE49-F238E27FC236}">
                <a16:creationId xmlns:a16="http://schemas.microsoft.com/office/drawing/2014/main" id="{A5F9E6FA-72CD-97EB-3C07-7FEF317CFCAF}"/>
              </a:ext>
            </a:extLst>
          </p:cNvPr>
          <p:cNvSpPr txBox="1">
            <a:spLocks/>
          </p:cNvSpPr>
          <p:nvPr/>
        </p:nvSpPr>
        <p:spPr>
          <a:xfrm>
            <a:off x="1020093" y="1162195"/>
            <a:ext cx="6891455" cy="223301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 </a:t>
            </a:r>
            <a:r>
              <a:rPr kumimoji="0" lang="vi-VN" sz="28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Vì sao các nước trên thế giới có xu hướng từ bỏ thủy điện và chuyển sang khai thác các nguồn năng lượng khác?</a:t>
            </a:r>
            <a:r>
              <a:rPr kumimoji="0" lang="en-US" sz="28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 </a:t>
            </a:r>
          </a:p>
        </p:txBody>
      </p:sp>
      <p:grpSp>
        <p:nvGrpSpPr>
          <p:cNvPr id="15" name="Group 14">
            <a:extLst>
              <a:ext uri="{FF2B5EF4-FFF2-40B4-BE49-F238E27FC236}">
                <a16:creationId xmlns:a16="http://schemas.microsoft.com/office/drawing/2014/main" id="{CFFA1590-2B93-9FBE-C5DB-D2D992C2D9D6}"/>
              </a:ext>
            </a:extLst>
          </p:cNvPr>
          <p:cNvGrpSpPr/>
          <p:nvPr/>
        </p:nvGrpSpPr>
        <p:grpSpPr>
          <a:xfrm>
            <a:off x="313559" y="108553"/>
            <a:ext cx="2551561" cy="472171"/>
            <a:chOff x="313559" y="108553"/>
            <a:chExt cx="2551561" cy="472171"/>
          </a:xfrm>
        </p:grpSpPr>
        <p:sp>
          <p:nvSpPr>
            <p:cNvPr id="2" name="Rectangle: Rounded Corners 1">
              <a:extLst>
                <a:ext uri="{FF2B5EF4-FFF2-40B4-BE49-F238E27FC236}">
                  <a16:creationId xmlns:a16="http://schemas.microsoft.com/office/drawing/2014/main" id="{6FD16078-DFAC-98C6-7E24-91AF60788A9F}"/>
                </a:ext>
              </a:extLst>
            </p:cNvPr>
            <p:cNvSpPr/>
            <p:nvPr/>
          </p:nvSpPr>
          <p:spPr>
            <a:xfrm>
              <a:off x="313559" y="108553"/>
              <a:ext cx="2551561" cy="472171"/>
            </a:xfrm>
            <a:prstGeom prst="roundRect">
              <a:avLst/>
            </a:prstGeom>
            <a:solidFill>
              <a:srgbClr val="D9E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Google Shape;817;p29">
              <a:extLst>
                <a:ext uri="{FF2B5EF4-FFF2-40B4-BE49-F238E27FC236}">
                  <a16:creationId xmlns:a16="http://schemas.microsoft.com/office/drawing/2014/main" id="{C9D70996-0B79-BAD7-5079-462DEA87CAE8}"/>
                </a:ext>
              </a:extLst>
            </p:cNvPr>
            <p:cNvSpPr txBox="1">
              <a:spLocks/>
            </p:cNvSpPr>
            <p:nvPr/>
          </p:nvSpPr>
          <p:spPr>
            <a:xfrm>
              <a:off x="419279" y="142242"/>
              <a:ext cx="2445841" cy="410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400"/>
                <a:buFont typeface="Montserrat"/>
                <a:buNone/>
                <a:defRPr sz="2400" b="1">
                  <a:solidFill>
                    <a:schemeClr val="tx1">
                      <a:lumMod val="50000"/>
                    </a:schemeClr>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Montserrat"/>
                </a:defRPr>
              </a:lvl1pPr>
              <a:lvl2pPr marL="914400" indent="-304800">
                <a:buClr>
                  <a:schemeClr val="dk1"/>
                </a:buClr>
                <a:buSzPts val="2400"/>
                <a:buFont typeface="Montserrat"/>
                <a:buNone/>
                <a:defRPr sz="2400">
                  <a:solidFill>
                    <a:schemeClr val="dk1"/>
                  </a:solidFill>
                  <a:latin typeface="Montserrat"/>
                  <a:ea typeface="Montserrat"/>
                  <a:cs typeface="Montserrat"/>
                  <a:sym typeface="Montserrat"/>
                </a:defRPr>
              </a:lvl2pPr>
              <a:lvl3pPr marL="1371600" indent="-304800">
                <a:buClr>
                  <a:schemeClr val="dk1"/>
                </a:buClr>
                <a:buSzPts val="2400"/>
                <a:buFont typeface="Montserrat"/>
                <a:buNone/>
                <a:defRPr sz="2400">
                  <a:solidFill>
                    <a:schemeClr val="dk1"/>
                  </a:solidFill>
                  <a:latin typeface="Montserrat"/>
                  <a:ea typeface="Montserrat"/>
                  <a:cs typeface="Montserrat"/>
                  <a:sym typeface="Montserrat"/>
                </a:defRPr>
              </a:lvl3pPr>
              <a:lvl4pPr marL="1828800" indent="-304800">
                <a:buClr>
                  <a:schemeClr val="dk1"/>
                </a:buClr>
                <a:buSzPts val="2400"/>
                <a:buFont typeface="Montserrat"/>
                <a:buNone/>
                <a:defRPr sz="2400">
                  <a:solidFill>
                    <a:schemeClr val="dk1"/>
                  </a:solidFill>
                  <a:latin typeface="Montserrat"/>
                  <a:ea typeface="Montserrat"/>
                  <a:cs typeface="Montserrat"/>
                  <a:sym typeface="Montserrat"/>
                </a:defRPr>
              </a:lvl4pPr>
              <a:lvl5pPr marL="2286000" indent="-304800">
                <a:buClr>
                  <a:schemeClr val="dk1"/>
                </a:buClr>
                <a:buSzPts val="2400"/>
                <a:buFont typeface="Montserrat"/>
                <a:buNone/>
                <a:defRPr sz="2400">
                  <a:solidFill>
                    <a:schemeClr val="dk1"/>
                  </a:solidFill>
                  <a:latin typeface="Montserrat"/>
                  <a:ea typeface="Montserrat"/>
                  <a:cs typeface="Montserrat"/>
                  <a:sym typeface="Montserrat"/>
                </a:defRPr>
              </a:lvl5pPr>
              <a:lvl6pPr marL="2743200" indent="-304800">
                <a:buClr>
                  <a:schemeClr val="dk1"/>
                </a:buClr>
                <a:buSzPts val="2400"/>
                <a:buFont typeface="Montserrat"/>
                <a:buNone/>
                <a:defRPr sz="2400">
                  <a:solidFill>
                    <a:schemeClr val="dk1"/>
                  </a:solidFill>
                  <a:latin typeface="Montserrat"/>
                  <a:ea typeface="Montserrat"/>
                  <a:cs typeface="Montserrat"/>
                  <a:sym typeface="Montserrat"/>
                </a:defRPr>
              </a:lvl6pPr>
              <a:lvl7pPr marL="3200400" indent="-304800">
                <a:buClr>
                  <a:schemeClr val="dk1"/>
                </a:buClr>
                <a:buSzPts val="2400"/>
                <a:buFont typeface="Montserrat"/>
                <a:buNone/>
                <a:defRPr sz="2400">
                  <a:solidFill>
                    <a:schemeClr val="dk1"/>
                  </a:solidFill>
                  <a:latin typeface="Montserrat"/>
                  <a:ea typeface="Montserrat"/>
                  <a:cs typeface="Montserrat"/>
                  <a:sym typeface="Montserrat"/>
                </a:defRPr>
              </a:lvl7pPr>
              <a:lvl8pPr marL="3657600" indent="-304800">
                <a:buClr>
                  <a:schemeClr val="dk1"/>
                </a:buClr>
                <a:buSzPts val="2400"/>
                <a:buFont typeface="Montserrat"/>
                <a:buNone/>
                <a:defRPr sz="2400">
                  <a:solidFill>
                    <a:schemeClr val="dk1"/>
                  </a:solidFill>
                  <a:latin typeface="Montserrat"/>
                  <a:ea typeface="Montserrat"/>
                  <a:cs typeface="Montserrat"/>
                  <a:sym typeface="Montserrat"/>
                </a:defRPr>
              </a:lvl8pPr>
              <a:lvl9pPr marL="4114800" indent="-304800">
                <a:buClr>
                  <a:schemeClr val="dk1"/>
                </a:buClr>
                <a:buSzPts val="2400"/>
                <a:buFont typeface="Montserrat"/>
                <a:buNone/>
                <a:defRPr sz="2400">
                  <a:solidFill>
                    <a:schemeClr val="dk1"/>
                  </a:solidFill>
                  <a:latin typeface="Montserrat"/>
                  <a:ea typeface="Montserrat"/>
                  <a:cs typeface="Montserrat"/>
                  <a:sym typeface="Montserrat"/>
                </a:defRPr>
              </a:lvl9pPr>
            </a:lstStyle>
            <a:p>
              <a:pPr marL="0" marR="0" lvl="0" indent="0" algn="ctr" defTabSz="914400" rtl="0" eaLnBrk="1" fontAlgn="auto" latinLnBrk="0" hangingPunct="1">
                <a:lnSpc>
                  <a:spcPct val="100000"/>
                </a:lnSpc>
                <a:spcBef>
                  <a:spcPts val="0"/>
                </a:spcBef>
                <a:spcAft>
                  <a:spcPts val="0"/>
                </a:spcAft>
                <a:buClr>
                  <a:srgbClr val="35353A"/>
                </a:buClr>
                <a:buSzPts val="2400"/>
                <a:buFont typeface="Montserrat"/>
                <a:buNone/>
                <a:tabLst/>
                <a:defRPr/>
              </a:pPr>
              <a:r>
                <a:rPr kumimoji="0" lang="en-US" sz="1800" b="1" i="0" u="none" strike="noStrike" kern="0" cap="none" spc="0" normalizeH="0" baseline="0" noProof="0" dirty="0" err="1">
                  <a:ln>
                    <a:noFill/>
                  </a:ln>
                  <a:solidFill>
                    <a:srgbClr val="35353A">
                      <a:lumMod val="50000"/>
                    </a:srgbClr>
                  </a:solidFill>
                  <a:effectLst/>
                  <a:uLnTx/>
                  <a:uFillTx/>
                  <a:latin typeface="Fira Sans Condensed Black" panose="020B0A03050000020004" pitchFamily="34" charset="0"/>
                  <a:sym typeface="Montserrat"/>
                </a:rPr>
                <a:t>Năng</a:t>
              </a:r>
              <a:r>
                <a:rPr kumimoji="0" lang="en-US" sz="1800" b="1" i="0" u="none" strike="noStrike" kern="0" cap="none" spc="0" normalizeH="0" baseline="0" noProof="0" dirty="0">
                  <a:ln>
                    <a:noFill/>
                  </a:ln>
                  <a:solidFill>
                    <a:srgbClr val="35353A">
                      <a:lumMod val="50000"/>
                    </a:srgbClr>
                  </a:solidFill>
                  <a:effectLst/>
                  <a:uLnTx/>
                  <a:uFillTx/>
                  <a:latin typeface="Fira Sans Condensed Black" panose="020B0A03050000020004" pitchFamily="34" charset="0"/>
                  <a:sym typeface="Montserrat"/>
                </a:rPr>
                <a:t> </a:t>
              </a:r>
              <a:r>
                <a:rPr kumimoji="0" lang="en-US" sz="1800" b="1" i="0" u="none" strike="noStrike" kern="0" cap="none" spc="0" normalizeH="0" baseline="0" noProof="0" dirty="0" err="1">
                  <a:ln>
                    <a:noFill/>
                  </a:ln>
                  <a:solidFill>
                    <a:srgbClr val="35353A">
                      <a:lumMod val="50000"/>
                    </a:srgbClr>
                  </a:solidFill>
                  <a:effectLst/>
                  <a:uLnTx/>
                  <a:uFillTx/>
                  <a:latin typeface="Fira Sans Condensed Black" panose="020B0A03050000020004" pitchFamily="34" charset="0"/>
                  <a:sym typeface="Montserrat"/>
                </a:rPr>
                <a:t>lượng</a:t>
              </a:r>
              <a:r>
                <a:rPr kumimoji="0" lang="en-US" sz="1800" b="1" i="0" u="none" strike="noStrike" kern="0" cap="none" spc="0" normalizeH="0" baseline="0" noProof="0" dirty="0">
                  <a:ln>
                    <a:noFill/>
                  </a:ln>
                  <a:solidFill>
                    <a:srgbClr val="35353A">
                      <a:lumMod val="50000"/>
                    </a:srgbClr>
                  </a:solidFill>
                  <a:effectLst/>
                  <a:uLnTx/>
                  <a:uFillTx/>
                  <a:latin typeface="Fira Sans Condensed Black" panose="020B0A03050000020004" pitchFamily="34" charset="0"/>
                  <a:sym typeface="Montserrat"/>
                </a:rPr>
                <a:t> </a:t>
              </a:r>
              <a:r>
                <a:rPr kumimoji="0" lang="en-US" sz="1800" b="1" i="0" u="none" strike="noStrike" kern="0" cap="none" spc="0" normalizeH="0" baseline="0" noProof="0" dirty="0" err="1">
                  <a:ln>
                    <a:noFill/>
                  </a:ln>
                  <a:solidFill>
                    <a:srgbClr val="35353A">
                      <a:lumMod val="50000"/>
                    </a:srgbClr>
                  </a:solidFill>
                  <a:effectLst/>
                  <a:uLnTx/>
                  <a:uFillTx/>
                  <a:latin typeface="Fira Sans Condensed Black" panose="020B0A03050000020004" pitchFamily="34" charset="0"/>
                  <a:sym typeface="Montserrat"/>
                </a:rPr>
                <a:t>dòng</a:t>
              </a:r>
              <a:r>
                <a:rPr kumimoji="0" lang="en-US" sz="1800" b="1" i="0" u="none" strike="noStrike" kern="0" cap="none" spc="0" normalizeH="0" noProof="0" dirty="0">
                  <a:ln>
                    <a:noFill/>
                  </a:ln>
                  <a:solidFill>
                    <a:srgbClr val="35353A">
                      <a:lumMod val="50000"/>
                    </a:srgbClr>
                  </a:solidFill>
                  <a:effectLst/>
                  <a:uLnTx/>
                  <a:uFillTx/>
                  <a:latin typeface="Fira Sans Condensed Black" panose="020B0A03050000020004" pitchFamily="34" charset="0"/>
                  <a:sym typeface="Montserrat"/>
                </a:rPr>
                <a:t> </a:t>
              </a:r>
              <a:r>
                <a:rPr kumimoji="0" lang="en-US" sz="1800" b="1" i="0" u="none" strike="noStrike" kern="0" cap="none" spc="0" normalizeH="0" noProof="0" dirty="0" err="1">
                  <a:ln>
                    <a:noFill/>
                  </a:ln>
                  <a:solidFill>
                    <a:srgbClr val="35353A">
                      <a:lumMod val="50000"/>
                    </a:srgbClr>
                  </a:solidFill>
                  <a:effectLst/>
                  <a:uLnTx/>
                  <a:uFillTx/>
                  <a:latin typeface="Fira Sans Condensed Black" panose="020B0A03050000020004" pitchFamily="34" charset="0"/>
                  <a:sym typeface="Montserrat"/>
                </a:rPr>
                <a:t>sông</a:t>
              </a:r>
              <a:endParaRPr kumimoji="0" lang="vi-VN" sz="1800" b="1" i="0" u="none" strike="noStrike" kern="0" cap="none" spc="0" normalizeH="0" baseline="0" noProof="0" dirty="0">
                <a:ln>
                  <a:noFill/>
                </a:ln>
                <a:solidFill>
                  <a:srgbClr val="35353A">
                    <a:lumMod val="50000"/>
                  </a:srgbClr>
                </a:solidFill>
                <a:effectLst/>
                <a:uLnTx/>
                <a:uFillTx/>
                <a:latin typeface="Fira Sans Condensed Black" panose="020B0A03050000020004" pitchFamily="34" charset="0"/>
                <a:sym typeface="Montserrat"/>
              </a:endParaRPr>
            </a:p>
          </p:txBody>
        </p:sp>
      </p:grpSp>
    </p:spTree>
    <p:extLst>
      <p:ext uri="{BB962C8B-B14F-4D97-AF65-F5344CB8AC3E}">
        <p14:creationId xmlns:p14="http://schemas.microsoft.com/office/powerpoint/2010/main" val="674737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grpSp>
        <p:nvGrpSpPr>
          <p:cNvPr id="20" name="Group 19">
            <a:extLst>
              <a:ext uri="{FF2B5EF4-FFF2-40B4-BE49-F238E27FC236}">
                <a16:creationId xmlns:a16="http://schemas.microsoft.com/office/drawing/2014/main" id="{7A0BBFEF-1E14-454F-13FC-3DEC69F8BBD3}"/>
              </a:ext>
            </a:extLst>
          </p:cNvPr>
          <p:cNvGrpSpPr/>
          <p:nvPr/>
        </p:nvGrpSpPr>
        <p:grpSpPr>
          <a:xfrm>
            <a:off x="163867" y="693420"/>
            <a:ext cx="2787646" cy="472171"/>
            <a:chOff x="77474" y="108553"/>
            <a:chExt cx="2787646" cy="472171"/>
          </a:xfrm>
        </p:grpSpPr>
        <p:sp>
          <p:nvSpPr>
            <p:cNvPr id="21" name="Rectangle: Rounded Corners 20">
              <a:extLst>
                <a:ext uri="{FF2B5EF4-FFF2-40B4-BE49-F238E27FC236}">
                  <a16:creationId xmlns:a16="http://schemas.microsoft.com/office/drawing/2014/main" id="{06A8BF51-638C-3E01-D4F3-B5C1DD6B0223}"/>
                </a:ext>
              </a:extLst>
            </p:cNvPr>
            <p:cNvSpPr/>
            <p:nvPr/>
          </p:nvSpPr>
          <p:spPr>
            <a:xfrm>
              <a:off x="313559" y="108553"/>
              <a:ext cx="2551561" cy="472171"/>
            </a:xfrm>
            <a:prstGeom prst="roundRect">
              <a:avLst/>
            </a:prstGeom>
            <a:solidFill>
              <a:srgbClr val="D9E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811;p29">
              <a:extLst>
                <a:ext uri="{FF2B5EF4-FFF2-40B4-BE49-F238E27FC236}">
                  <a16:creationId xmlns:a16="http://schemas.microsoft.com/office/drawing/2014/main" id="{D1DF7B05-AFAD-4541-E13A-79C8C47640CA}"/>
                </a:ext>
              </a:extLst>
            </p:cNvPr>
            <p:cNvSpPr txBox="1">
              <a:spLocks/>
            </p:cNvSpPr>
            <p:nvPr/>
          </p:nvSpPr>
          <p:spPr>
            <a:xfrm>
              <a:off x="77474" y="213329"/>
              <a:ext cx="472171" cy="28223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ira Sans Condensed Black" panose="020B0A03050000020004" pitchFamily="34" charset="0"/>
                  <a:ea typeface="Fira Sans Condensed Black" panose="020B0A030500000200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dirty="0">
                  <a:solidFill>
                    <a:schemeClr val="bg1"/>
                  </a:solidFill>
                </a:rPr>
                <a:t>d</a:t>
              </a:r>
            </a:p>
          </p:txBody>
        </p:sp>
        <p:sp>
          <p:nvSpPr>
            <p:cNvPr id="23" name="Google Shape;817;p29">
              <a:extLst>
                <a:ext uri="{FF2B5EF4-FFF2-40B4-BE49-F238E27FC236}">
                  <a16:creationId xmlns:a16="http://schemas.microsoft.com/office/drawing/2014/main" id="{97E5A864-1E71-FBF7-E595-796819121687}"/>
                </a:ext>
              </a:extLst>
            </p:cNvPr>
            <p:cNvSpPr txBox="1">
              <a:spLocks/>
            </p:cNvSpPr>
            <p:nvPr/>
          </p:nvSpPr>
          <p:spPr>
            <a:xfrm>
              <a:off x="419279" y="142242"/>
              <a:ext cx="2445841" cy="410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400"/>
                <a:buFont typeface="Montserrat"/>
                <a:buNone/>
                <a:defRPr sz="2400" b="1">
                  <a:solidFill>
                    <a:schemeClr val="tx1">
                      <a:lumMod val="50000"/>
                    </a:schemeClr>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Montserrat"/>
                </a:defRPr>
              </a:lvl1pPr>
              <a:lvl2pPr marL="914400" indent="-304800">
                <a:buClr>
                  <a:schemeClr val="dk1"/>
                </a:buClr>
                <a:buSzPts val="2400"/>
                <a:buFont typeface="Montserrat"/>
                <a:buNone/>
                <a:defRPr sz="2400">
                  <a:solidFill>
                    <a:schemeClr val="dk1"/>
                  </a:solidFill>
                  <a:latin typeface="Montserrat"/>
                  <a:ea typeface="Montserrat"/>
                  <a:cs typeface="Montserrat"/>
                  <a:sym typeface="Montserrat"/>
                </a:defRPr>
              </a:lvl2pPr>
              <a:lvl3pPr marL="1371600" indent="-304800">
                <a:buClr>
                  <a:schemeClr val="dk1"/>
                </a:buClr>
                <a:buSzPts val="2400"/>
                <a:buFont typeface="Montserrat"/>
                <a:buNone/>
                <a:defRPr sz="2400">
                  <a:solidFill>
                    <a:schemeClr val="dk1"/>
                  </a:solidFill>
                  <a:latin typeface="Montserrat"/>
                  <a:ea typeface="Montserrat"/>
                  <a:cs typeface="Montserrat"/>
                  <a:sym typeface="Montserrat"/>
                </a:defRPr>
              </a:lvl3pPr>
              <a:lvl4pPr marL="1828800" indent="-304800">
                <a:buClr>
                  <a:schemeClr val="dk1"/>
                </a:buClr>
                <a:buSzPts val="2400"/>
                <a:buFont typeface="Montserrat"/>
                <a:buNone/>
                <a:defRPr sz="2400">
                  <a:solidFill>
                    <a:schemeClr val="dk1"/>
                  </a:solidFill>
                  <a:latin typeface="Montserrat"/>
                  <a:ea typeface="Montserrat"/>
                  <a:cs typeface="Montserrat"/>
                  <a:sym typeface="Montserrat"/>
                </a:defRPr>
              </a:lvl4pPr>
              <a:lvl5pPr marL="2286000" indent="-304800">
                <a:buClr>
                  <a:schemeClr val="dk1"/>
                </a:buClr>
                <a:buSzPts val="2400"/>
                <a:buFont typeface="Montserrat"/>
                <a:buNone/>
                <a:defRPr sz="2400">
                  <a:solidFill>
                    <a:schemeClr val="dk1"/>
                  </a:solidFill>
                  <a:latin typeface="Montserrat"/>
                  <a:ea typeface="Montserrat"/>
                  <a:cs typeface="Montserrat"/>
                  <a:sym typeface="Montserrat"/>
                </a:defRPr>
              </a:lvl5pPr>
              <a:lvl6pPr marL="2743200" indent="-304800">
                <a:buClr>
                  <a:schemeClr val="dk1"/>
                </a:buClr>
                <a:buSzPts val="2400"/>
                <a:buFont typeface="Montserrat"/>
                <a:buNone/>
                <a:defRPr sz="2400">
                  <a:solidFill>
                    <a:schemeClr val="dk1"/>
                  </a:solidFill>
                  <a:latin typeface="Montserrat"/>
                  <a:ea typeface="Montserrat"/>
                  <a:cs typeface="Montserrat"/>
                  <a:sym typeface="Montserrat"/>
                </a:defRPr>
              </a:lvl6pPr>
              <a:lvl7pPr marL="3200400" indent="-304800">
                <a:buClr>
                  <a:schemeClr val="dk1"/>
                </a:buClr>
                <a:buSzPts val="2400"/>
                <a:buFont typeface="Montserrat"/>
                <a:buNone/>
                <a:defRPr sz="2400">
                  <a:solidFill>
                    <a:schemeClr val="dk1"/>
                  </a:solidFill>
                  <a:latin typeface="Montserrat"/>
                  <a:ea typeface="Montserrat"/>
                  <a:cs typeface="Montserrat"/>
                  <a:sym typeface="Montserrat"/>
                </a:defRPr>
              </a:lvl7pPr>
              <a:lvl8pPr marL="3657600" indent="-304800">
                <a:buClr>
                  <a:schemeClr val="dk1"/>
                </a:buClr>
                <a:buSzPts val="2400"/>
                <a:buFont typeface="Montserrat"/>
                <a:buNone/>
                <a:defRPr sz="2400">
                  <a:solidFill>
                    <a:schemeClr val="dk1"/>
                  </a:solidFill>
                  <a:latin typeface="Montserrat"/>
                  <a:ea typeface="Montserrat"/>
                  <a:cs typeface="Montserrat"/>
                  <a:sym typeface="Montserrat"/>
                </a:defRPr>
              </a:lvl8pPr>
              <a:lvl9pPr marL="4114800" indent="-304800">
                <a:buClr>
                  <a:schemeClr val="dk1"/>
                </a:buClr>
                <a:buSzPts val="2400"/>
                <a:buFont typeface="Montserrat"/>
                <a:buNone/>
                <a:defRPr sz="2400">
                  <a:solidFill>
                    <a:schemeClr val="dk1"/>
                  </a:solidFill>
                  <a:latin typeface="Montserrat"/>
                  <a:ea typeface="Montserrat"/>
                  <a:cs typeface="Montserrat"/>
                  <a:sym typeface="Montserrat"/>
                </a:defRPr>
              </a:lvl9pPr>
            </a:lstStyle>
            <a:p>
              <a:pPr marL="0" marR="0" lvl="0" indent="0" algn="ctr" defTabSz="914400" rtl="0" eaLnBrk="1" fontAlgn="auto" latinLnBrk="0" hangingPunct="1">
                <a:lnSpc>
                  <a:spcPct val="100000"/>
                </a:lnSpc>
                <a:spcBef>
                  <a:spcPts val="0"/>
                </a:spcBef>
                <a:spcAft>
                  <a:spcPts val="0"/>
                </a:spcAft>
                <a:buClr>
                  <a:srgbClr val="35353A"/>
                </a:buClr>
                <a:buSzPts val="2400"/>
                <a:buFont typeface="Montserrat"/>
                <a:buNone/>
                <a:tabLst/>
                <a:defRPr/>
              </a:pPr>
              <a:r>
                <a:rPr kumimoji="0" lang="en-US" sz="1800" b="1" i="0" u="none" strike="noStrike" kern="0" cap="none" spc="0" normalizeH="0" baseline="0" noProof="0" dirty="0" err="1">
                  <a:ln>
                    <a:noFill/>
                  </a:ln>
                  <a:solidFill>
                    <a:srgbClr val="35353A">
                      <a:lumMod val="50000"/>
                    </a:srgbClr>
                  </a:solidFill>
                  <a:effectLst/>
                  <a:uLnTx/>
                  <a:uFillTx/>
                  <a:latin typeface="Fira Sans Condensed Black" panose="020B0A03050000020004" pitchFamily="34" charset="0"/>
                  <a:sym typeface="Montserrat"/>
                </a:rPr>
                <a:t>Năng</a:t>
              </a:r>
              <a:r>
                <a:rPr kumimoji="0" lang="en-US" sz="1800" b="1" i="0" u="none" strike="noStrike" kern="0" cap="none" spc="0" normalizeH="0" baseline="0" noProof="0" dirty="0">
                  <a:ln>
                    <a:noFill/>
                  </a:ln>
                  <a:solidFill>
                    <a:srgbClr val="35353A">
                      <a:lumMod val="50000"/>
                    </a:srgbClr>
                  </a:solidFill>
                  <a:effectLst/>
                  <a:uLnTx/>
                  <a:uFillTx/>
                  <a:latin typeface="Fira Sans Condensed Black" panose="020B0A03050000020004" pitchFamily="34" charset="0"/>
                  <a:sym typeface="Montserrat"/>
                </a:rPr>
                <a:t> </a:t>
              </a:r>
              <a:r>
                <a:rPr kumimoji="0" lang="en-US" sz="1800" b="1" i="0" u="none" strike="noStrike" kern="0" cap="none" spc="0" normalizeH="0" baseline="0" noProof="0" dirty="0" err="1">
                  <a:ln>
                    <a:noFill/>
                  </a:ln>
                  <a:solidFill>
                    <a:srgbClr val="35353A">
                      <a:lumMod val="50000"/>
                    </a:srgbClr>
                  </a:solidFill>
                  <a:effectLst/>
                  <a:uLnTx/>
                  <a:uFillTx/>
                  <a:latin typeface="Fira Sans Condensed Black" panose="020B0A03050000020004" pitchFamily="34" charset="0"/>
                  <a:sym typeface="Montserrat"/>
                </a:rPr>
                <a:t>lượng</a:t>
              </a:r>
              <a:r>
                <a:rPr kumimoji="0" lang="en-US" sz="1800" b="1" i="0" u="none" strike="noStrike" kern="0" cap="none" spc="0" normalizeH="0" baseline="0" noProof="0" dirty="0">
                  <a:ln>
                    <a:noFill/>
                  </a:ln>
                  <a:solidFill>
                    <a:srgbClr val="35353A">
                      <a:lumMod val="50000"/>
                    </a:srgbClr>
                  </a:solidFill>
                  <a:effectLst/>
                  <a:uLnTx/>
                  <a:uFillTx/>
                  <a:latin typeface="Fira Sans Condensed Black" panose="020B0A03050000020004" pitchFamily="34" charset="0"/>
                  <a:sym typeface="Montserrat"/>
                </a:rPr>
                <a:t> </a:t>
              </a:r>
              <a:r>
                <a:rPr kumimoji="0" lang="en-US" sz="1800" b="1" i="0" u="none" strike="noStrike" kern="0" cap="none" spc="0" normalizeH="0" baseline="0" noProof="0" dirty="0" err="1">
                  <a:ln>
                    <a:noFill/>
                  </a:ln>
                  <a:solidFill>
                    <a:srgbClr val="35353A">
                      <a:lumMod val="50000"/>
                    </a:srgbClr>
                  </a:solidFill>
                  <a:effectLst/>
                  <a:uLnTx/>
                  <a:uFillTx/>
                  <a:latin typeface="Fira Sans Condensed Black" panose="020B0A03050000020004" pitchFamily="34" charset="0"/>
                  <a:sym typeface="Montserrat"/>
                </a:rPr>
                <a:t>dòng</a:t>
              </a:r>
              <a:r>
                <a:rPr kumimoji="0" lang="en-US" sz="1800" b="1" i="0" u="none" strike="noStrike" kern="0" cap="none" spc="0" normalizeH="0" noProof="0" dirty="0">
                  <a:ln>
                    <a:noFill/>
                  </a:ln>
                  <a:solidFill>
                    <a:srgbClr val="35353A">
                      <a:lumMod val="50000"/>
                    </a:srgbClr>
                  </a:solidFill>
                  <a:effectLst/>
                  <a:uLnTx/>
                  <a:uFillTx/>
                  <a:latin typeface="Fira Sans Condensed Black" panose="020B0A03050000020004" pitchFamily="34" charset="0"/>
                  <a:sym typeface="Montserrat"/>
                </a:rPr>
                <a:t> </a:t>
              </a:r>
              <a:r>
                <a:rPr kumimoji="0" lang="en-US" sz="1800" b="1" i="0" u="none" strike="noStrike" kern="0" cap="none" spc="0" normalizeH="0" noProof="0" dirty="0" err="1">
                  <a:ln>
                    <a:noFill/>
                  </a:ln>
                  <a:solidFill>
                    <a:srgbClr val="35353A">
                      <a:lumMod val="50000"/>
                    </a:srgbClr>
                  </a:solidFill>
                  <a:effectLst/>
                  <a:uLnTx/>
                  <a:uFillTx/>
                  <a:latin typeface="Fira Sans Condensed Black" panose="020B0A03050000020004" pitchFamily="34" charset="0"/>
                  <a:sym typeface="Montserrat"/>
                </a:rPr>
                <a:t>sông</a:t>
              </a:r>
              <a:endParaRPr kumimoji="0" lang="vi-VN" sz="1800" b="1" i="0" u="none" strike="noStrike" kern="0" cap="none" spc="0" normalizeH="0" baseline="0" noProof="0" dirty="0">
                <a:ln>
                  <a:noFill/>
                </a:ln>
                <a:solidFill>
                  <a:srgbClr val="35353A">
                    <a:lumMod val="50000"/>
                  </a:srgbClr>
                </a:solidFill>
                <a:effectLst/>
                <a:uLnTx/>
                <a:uFillTx/>
                <a:latin typeface="Fira Sans Condensed Black" panose="020B0A03050000020004" pitchFamily="34" charset="0"/>
                <a:sym typeface="Montserrat"/>
              </a:endParaRPr>
            </a:p>
          </p:txBody>
        </p:sp>
      </p:grpSp>
      <p:sp>
        <p:nvSpPr>
          <p:cNvPr id="27" name="Google Shape;1031;p32">
            <a:extLst>
              <a:ext uri="{FF2B5EF4-FFF2-40B4-BE49-F238E27FC236}">
                <a16:creationId xmlns:a16="http://schemas.microsoft.com/office/drawing/2014/main" id="{220DE01A-6A82-1159-DF93-FC457E9B3D23}"/>
              </a:ext>
            </a:extLst>
          </p:cNvPr>
          <p:cNvSpPr txBox="1">
            <a:spLocks/>
          </p:cNvSpPr>
          <p:nvPr/>
        </p:nvSpPr>
        <p:spPr>
          <a:xfrm>
            <a:off x="1008990" y="2004701"/>
            <a:ext cx="3983074" cy="47217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r>
              <a:rPr lang="en-US" sz="2000" dirty="0" err="1"/>
              <a:t>Làm</a:t>
            </a:r>
            <a:r>
              <a:rPr lang="en-US" sz="2000" dirty="0"/>
              <a:t> </a:t>
            </a:r>
            <a:r>
              <a:rPr lang="en-US" sz="2000" dirty="0" err="1"/>
              <a:t>diện</a:t>
            </a:r>
            <a:r>
              <a:rPr lang="en-US" sz="2000" dirty="0"/>
              <a:t> </a:t>
            </a:r>
            <a:r>
              <a:rPr lang="en-US" sz="2000" dirty="0" err="1"/>
              <a:t>tích</a:t>
            </a:r>
            <a:r>
              <a:rPr lang="en-US" sz="2000" dirty="0"/>
              <a:t> </a:t>
            </a:r>
            <a:r>
              <a:rPr lang="en-US" sz="2000" dirty="0" err="1"/>
              <a:t>rừng</a:t>
            </a:r>
            <a:endParaRPr lang="en-US" sz="2000" dirty="0"/>
          </a:p>
        </p:txBody>
      </p:sp>
      <p:sp>
        <p:nvSpPr>
          <p:cNvPr id="1152" name="Google Shape;1031;p32">
            <a:extLst>
              <a:ext uri="{FF2B5EF4-FFF2-40B4-BE49-F238E27FC236}">
                <a16:creationId xmlns:a16="http://schemas.microsoft.com/office/drawing/2014/main" id="{EB82B7B8-0C3D-DACF-FDA5-9C248A709FD9}"/>
              </a:ext>
            </a:extLst>
          </p:cNvPr>
          <p:cNvSpPr txBox="1">
            <a:spLocks/>
          </p:cNvSpPr>
          <p:nvPr/>
        </p:nvSpPr>
        <p:spPr>
          <a:xfrm>
            <a:off x="1008990" y="2608990"/>
            <a:ext cx="3983074" cy="47217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r>
              <a:rPr lang="en-US" sz="2000" dirty="0" err="1"/>
              <a:t>Thay</a:t>
            </a:r>
            <a:r>
              <a:rPr lang="en-US" sz="2000" dirty="0"/>
              <a:t> </a:t>
            </a:r>
            <a:r>
              <a:rPr lang="en-US" sz="2000" dirty="0" err="1"/>
              <a:t>đổi</a:t>
            </a:r>
            <a:r>
              <a:rPr lang="en-US" sz="2000" dirty="0"/>
              <a:t> </a:t>
            </a:r>
            <a:r>
              <a:rPr lang="en-US" sz="2000" dirty="0" err="1"/>
              <a:t>hệ</a:t>
            </a:r>
            <a:r>
              <a:rPr lang="en-US" sz="2000" dirty="0"/>
              <a:t> </a:t>
            </a:r>
            <a:r>
              <a:rPr lang="en-US" sz="2000" dirty="0" err="1"/>
              <a:t>sinh</a:t>
            </a:r>
            <a:r>
              <a:rPr lang="en-US" sz="2000" dirty="0"/>
              <a:t> </a:t>
            </a:r>
            <a:r>
              <a:rPr lang="en-US" sz="2000" dirty="0" err="1"/>
              <a:t>thái</a:t>
            </a:r>
            <a:r>
              <a:rPr lang="en-US" sz="2000" dirty="0"/>
              <a:t> 1 </a:t>
            </a:r>
            <a:r>
              <a:rPr lang="en-US" sz="2000" dirty="0" err="1"/>
              <a:t>vùng</a:t>
            </a:r>
            <a:r>
              <a:rPr lang="en-US" sz="2000" dirty="0"/>
              <a:t> </a:t>
            </a:r>
            <a:r>
              <a:rPr lang="en-US" sz="2000" dirty="0" err="1"/>
              <a:t>lớn</a:t>
            </a:r>
            <a:endParaRPr lang="en-US" sz="2000" dirty="0"/>
          </a:p>
        </p:txBody>
      </p:sp>
      <p:sp>
        <p:nvSpPr>
          <p:cNvPr id="1155" name="AutoShape 2" descr="Aerial view of a private house with solar panels on the roof">
            <a:extLst>
              <a:ext uri="{FF2B5EF4-FFF2-40B4-BE49-F238E27FC236}">
                <a16:creationId xmlns:a16="http://schemas.microsoft.com/office/drawing/2014/main" id="{F141B70A-5BA9-F340-CEDA-62040ECB6AAD}"/>
              </a:ext>
            </a:extLst>
          </p:cNvPr>
          <p:cNvSpPr>
            <a:spLocks noChangeAspect="1" noChangeArrowheads="1"/>
          </p:cNvSpPr>
          <p:nvPr/>
        </p:nvSpPr>
        <p:spPr bwMode="auto">
          <a:xfrm>
            <a:off x="784274" y="251662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3" name="Google Shape;1031;p32">
            <a:extLst>
              <a:ext uri="{FF2B5EF4-FFF2-40B4-BE49-F238E27FC236}">
                <a16:creationId xmlns:a16="http://schemas.microsoft.com/office/drawing/2014/main" id="{0F010BAF-01B1-E226-7BC1-6B81D59D4A79}"/>
              </a:ext>
            </a:extLst>
          </p:cNvPr>
          <p:cNvSpPr txBox="1">
            <a:spLocks/>
          </p:cNvSpPr>
          <p:nvPr/>
        </p:nvSpPr>
        <p:spPr>
          <a:xfrm>
            <a:off x="1008989" y="3213355"/>
            <a:ext cx="4389777" cy="86723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r>
              <a:rPr lang="en-US" sz="2000" dirty="0" err="1"/>
              <a:t>Nguy</a:t>
            </a:r>
            <a:r>
              <a:rPr lang="en-US" sz="2000" dirty="0"/>
              <a:t> </a:t>
            </a:r>
            <a:r>
              <a:rPr lang="en-US" sz="2000" dirty="0" err="1"/>
              <a:t>cơ</a:t>
            </a:r>
            <a:r>
              <a:rPr lang="en-US" sz="2000" dirty="0"/>
              <a:t> </a:t>
            </a:r>
            <a:r>
              <a:rPr lang="en-US" sz="2000" dirty="0" err="1"/>
              <a:t>gây</a:t>
            </a:r>
            <a:r>
              <a:rPr lang="en-US" sz="2000" dirty="0"/>
              <a:t> </a:t>
            </a:r>
            <a:r>
              <a:rPr lang="en-US" sz="2000" dirty="0" err="1"/>
              <a:t>lũ</a:t>
            </a:r>
            <a:r>
              <a:rPr lang="en-US" sz="2000" dirty="0"/>
              <a:t> </a:t>
            </a:r>
            <a:r>
              <a:rPr lang="en-US" sz="2000" dirty="0" err="1"/>
              <a:t>lụt</a:t>
            </a:r>
            <a:r>
              <a:rPr lang="en-US" sz="2000" dirty="0"/>
              <a:t> do </a:t>
            </a:r>
            <a:r>
              <a:rPr lang="en-US" sz="2000" dirty="0" err="1"/>
              <a:t>sự</a:t>
            </a:r>
            <a:r>
              <a:rPr lang="en-US" sz="2000" dirty="0"/>
              <a:t> </a:t>
            </a:r>
            <a:r>
              <a:rPr lang="en-US" sz="2000" dirty="0" err="1"/>
              <a:t>cố</a:t>
            </a:r>
            <a:r>
              <a:rPr lang="en-US" sz="2000" dirty="0"/>
              <a:t> </a:t>
            </a:r>
            <a:r>
              <a:rPr lang="en-US" sz="2000" dirty="0" err="1"/>
              <a:t>vỡ</a:t>
            </a:r>
            <a:r>
              <a:rPr lang="en-US" sz="2000" dirty="0"/>
              <a:t> </a:t>
            </a:r>
            <a:r>
              <a:rPr lang="en-US" sz="2000" dirty="0" err="1"/>
              <a:t>đập</a:t>
            </a:r>
            <a:endParaRPr lang="en-US" sz="2000" dirty="0"/>
          </a:p>
        </p:txBody>
      </p:sp>
      <p:pic>
        <p:nvPicPr>
          <p:cNvPr id="6" name="Picture 5">
            <a:extLst>
              <a:ext uri="{FF2B5EF4-FFF2-40B4-BE49-F238E27FC236}">
                <a16:creationId xmlns:a16="http://schemas.microsoft.com/office/drawing/2014/main" id="{033BD3DB-B7F7-6EED-8FFB-9A45E63D5C45}"/>
              </a:ext>
            </a:extLst>
          </p:cNvPr>
          <p:cNvPicPr>
            <a:picLocks noChangeAspect="1"/>
          </p:cNvPicPr>
          <p:nvPr/>
        </p:nvPicPr>
        <p:blipFill rotWithShape="1">
          <a:blip r:embed="rId3">
            <a:alphaModFix/>
          </a:blip>
          <a:srcRect l="6972" r="3552"/>
          <a:stretch/>
        </p:blipFill>
        <p:spPr>
          <a:xfrm>
            <a:off x="5216780" y="693420"/>
            <a:ext cx="3361302" cy="3756660"/>
          </a:xfrm>
          <a:prstGeom prst="roundRect">
            <a:avLst>
              <a:gd name="adj" fmla="val 16667"/>
            </a:avLst>
          </a:prstGeom>
        </p:spPr>
      </p:pic>
      <p:pic>
        <p:nvPicPr>
          <p:cNvPr id="7" name="Picture 4" descr="Creek ">
            <a:extLst>
              <a:ext uri="{FF2B5EF4-FFF2-40B4-BE49-F238E27FC236}">
                <a16:creationId xmlns:a16="http://schemas.microsoft.com/office/drawing/2014/main" id="{7C73C497-9BD1-1729-A35A-B1D1D9A5FE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476" y="2132632"/>
            <a:ext cx="357304" cy="3573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reek ">
            <a:extLst>
              <a:ext uri="{FF2B5EF4-FFF2-40B4-BE49-F238E27FC236}">
                <a16:creationId xmlns:a16="http://schemas.microsoft.com/office/drawing/2014/main" id="{31D8EAE3-18BA-16DF-F4E5-5B022798FE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476" y="2707347"/>
            <a:ext cx="357304" cy="3573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reek ">
            <a:extLst>
              <a:ext uri="{FF2B5EF4-FFF2-40B4-BE49-F238E27FC236}">
                <a16:creationId xmlns:a16="http://schemas.microsoft.com/office/drawing/2014/main" id="{A1338AF4-9D07-945D-2559-896298604D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476" y="3282062"/>
            <a:ext cx="357304" cy="35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4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4000"/>
                                  </p:iterate>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type="lt">
                                    <p:tmPct val="4000"/>
                                  </p:iterate>
                                  <p:childTnLst>
                                    <p:set>
                                      <p:cBhvr>
                                        <p:cTn id="19" dur="1" fill="hold">
                                          <p:stCondLst>
                                            <p:cond delay="0"/>
                                          </p:stCondLst>
                                        </p:cTn>
                                        <p:tgtEl>
                                          <p:spTgt spid="1152"/>
                                        </p:tgtEl>
                                        <p:attrNameLst>
                                          <p:attrName>style.visibility</p:attrName>
                                        </p:attrNameLst>
                                      </p:cBhvr>
                                      <p:to>
                                        <p:strVal val="visible"/>
                                      </p:to>
                                    </p:set>
                                    <p:animEffect transition="in" filter="wipe(up)">
                                      <p:cBhvr>
                                        <p:cTn id="20" dur="500"/>
                                        <p:tgtEl>
                                          <p:spTgt spid="11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type="lt">
                                    <p:tmPct val="4000"/>
                                  </p:iterate>
                                  <p:childTnLst>
                                    <p:set>
                                      <p:cBhvr>
                                        <p:cTn id="28" dur="1" fill="hold">
                                          <p:stCondLst>
                                            <p:cond delay="0"/>
                                          </p:stCondLst>
                                        </p:cTn>
                                        <p:tgtEl>
                                          <p:spTgt spid="1163"/>
                                        </p:tgtEl>
                                        <p:attrNameLst>
                                          <p:attrName>style.visibility</p:attrName>
                                        </p:attrNameLst>
                                      </p:cBhvr>
                                      <p:to>
                                        <p:strVal val="visible"/>
                                      </p:to>
                                    </p:set>
                                    <p:animEffect transition="in" filter="wipe(up)">
                                      <p:cBhvr>
                                        <p:cTn id="29" dur="500"/>
                                        <p:tgtEl>
                                          <p:spTgt spid="1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152" grpId="0"/>
      <p:bldP spid="11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B31237ED-2A42-AD17-ECA1-1B5DE6AA9454}"/>
              </a:ext>
            </a:extLst>
          </p:cNvPr>
          <p:cNvSpPr/>
          <p:nvPr/>
        </p:nvSpPr>
        <p:spPr>
          <a:xfrm>
            <a:off x="472294" y="655437"/>
            <a:ext cx="8226433" cy="4066478"/>
          </a:xfrm>
          <a:prstGeom prst="roundRect">
            <a:avLst/>
          </a:prstGeom>
          <a:noFill/>
          <a:ln>
            <a:solidFill>
              <a:srgbClr val="B9D5FF"/>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Google Shape;1031;p32">
            <a:extLst>
              <a:ext uri="{FF2B5EF4-FFF2-40B4-BE49-F238E27FC236}">
                <a16:creationId xmlns:a16="http://schemas.microsoft.com/office/drawing/2014/main" id="{A5F9E6FA-72CD-97EB-3C07-7FEF317CFCAF}"/>
              </a:ext>
            </a:extLst>
          </p:cNvPr>
          <p:cNvSpPr txBox="1">
            <a:spLocks/>
          </p:cNvSpPr>
          <p:nvPr/>
        </p:nvSpPr>
        <p:spPr>
          <a:xfrm>
            <a:off x="833852" y="694889"/>
            <a:ext cx="7053842" cy="203577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 </a:t>
            </a:r>
            <a:r>
              <a:rPr kumimoji="0" lang="vi-VN" sz="2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Việc sử dụng năng lượng từ dòng sông ảnh hưởng đến môi trường như thế nào nếu:</a:t>
            </a:r>
            <a:endParaRPr kumimoji="0" lang="en-US" sz="2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 Vỡ đập thủy điện.</a:t>
            </a:r>
            <a:endParaRPr kumimoji="0" lang="en-US" sz="2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 Động vật không di chuyển được từ hạ nguồn lên thượng nguồn của dòng sông.</a:t>
            </a:r>
            <a:endParaRPr kumimoji="0" lang="en-US" sz="2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 Diện tích rừng thay đổi khi xây dựng nhà máy thủy điện.</a:t>
            </a:r>
            <a:r>
              <a:rPr kumimoji="0" lang="en-US" sz="2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 </a:t>
            </a:r>
          </a:p>
        </p:txBody>
      </p:sp>
      <p:grpSp>
        <p:nvGrpSpPr>
          <p:cNvPr id="15" name="Group 14">
            <a:extLst>
              <a:ext uri="{FF2B5EF4-FFF2-40B4-BE49-F238E27FC236}">
                <a16:creationId xmlns:a16="http://schemas.microsoft.com/office/drawing/2014/main" id="{CFFA1590-2B93-9FBE-C5DB-D2D992C2D9D6}"/>
              </a:ext>
            </a:extLst>
          </p:cNvPr>
          <p:cNvGrpSpPr/>
          <p:nvPr/>
        </p:nvGrpSpPr>
        <p:grpSpPr>
          <a:xfrm>
            <a:off x="313559" y="108553"/>
            <a:ext cx="2551561" cy="472171"/>
            <a:chOff x="313559" y="108553"/>
            <a:chExt cx="2551561" cy="472171"/>
          </a:xfrm>
        </p:grpSpPr>
        <p:sp>
          <p:nvSpPr>
            <p:cNvPr id="2" name="Rectangle: Rounded Corners 1">
              <a:extLst>
                <a:ext uri="{FF2B5EF4-FFF2-40B4-BE49-F238E27FC236}">
                  <a16:creationId xmlns:a16="http://schemas.microsoft.com/office/drawing/2014/main" id="{6FD16078-DFAC-98C6-7E24-91AF60788A9F}"/>
                </a:ext>
              </a:extLst>
            </p:cNvPr>
            <p:cNvSpPr/>
            <p:nvPr/>
          </p:nvSpPr>
          <p:spPr>
            <a:xfrm>
              <a:off x="313559" y="108553"/>
              <a:ext cx="2551561" cy="472171"/>
            </a:xfrm>
            <a:prstGeom prst="roundRect">
              <a:avLst/>
            </a:prstGeom>
            <a:solidFill>
              <a:srgbClr val="D9E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Google Shape;817;p29">
              <a:extLst>
                <a:ext uri="{FF2B5EF4-FFF2-40B4-BE49-F238E27FC236}">
                  <a16:creationId xmlns:a16="http://schemas.microsoft.com/office/drawing/2014/main" id="{C9D70996-0B79-BAD7-5079-462DEA87CAE8}"/>
                </a:ext>
              </a:extLst>
            </p:cNvPr>
            <p:cNvSpPr txBox="1">
              <a:spLocks/>
            </p:cNvSpPr>
            <p:nvPr/>
          </p:nvSpPr>
          <p:spPr>
            <a:xfrm>
              <a:off x="419279" y="142242"/>
              <a:ext cx="2445841" cy="410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400"/>
                <a:buFont typeface="Montserrat"/>
                <a:buNone/>
                <a:defRPr sz="2400" b="1">
                  <a:solidFill>
                    <a:schemeClr val="tx1">
                      <a:lumMod val="50000"/>
                    </a:schemeClr>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Montserrat"/>
                </a:defRPr>
              </a:lvl1pPr>
              <a:lvl2pPr marL="914400" indent="-304800">
                <a:buClr>
                  <a:schemeClr val="dk1"/>
                </a:buClr>
                <a:buSzPts val="2400"/>
                <a:buFont typeface="Montserrat"/>
                <a:buNone/>
                <a:defRPr sz="2400">
                  <a:solidFill>
                    <a:schemeClr val="dk1"/>
                  </a:solidFill>
                  <a:latin typeface="Montserrat"/>
                  <a:ea typeface="Montserrat"/>
                  <a:cs typeface="Montserrat"/>
                  <a:sym typeface="Montserrat"/>
                </a:defRPr>
              </a:lvl2pPr>
              <a:lvl3pPr marL="1371600" indent="-304800">
                <a:buClr>
                  <a:schemeClr val="dk1"/>
                </a:buClr>
                <a:buSzPts val="2400"/>
                <a:buFont typeface="Montserrat"/>
                <a:buNone/>
                <a:defRPr sz="2400">
                  <a:solidFill>
                    <a:schemeClr val="dk1"/>
                  </a:solidFill>
                  <a:latin typeface="Montserrat"/>
                  <a:ea typeface="Montserrat"/>
                  <a:cs typeface="Montserrat"/>
                  <a:sym typeface="Montserrat"/>
                </a:defRPr>
              </a:lvl3pPr>
              <a:lvl4pPr marL="1828800" indent="-304800">
                <a:buClr>
                  <a:schemeClr val="dk1"/>
                </a:buClr>
                <a:buSzPts val="2400"/>
                <a:buFont typeface="Montserrat"/>
                <a:buNone/>
                <a:defRPr sz="2400">
                  <a:solidFill>
                    <a:schemeClr val="dk1"/>
                  </a:solidFill>
                  <a:latin typeface="Montserrat"/>
                  <a:ea typeface="Montserrat"/>
                  <a:cs typeface="Montserrat"/>
                  <a:sym typeface="Montserrat"/>
                </a:defRPr>
              </a:lvl4pPr>
              <a:lvl5pPr marL="2286000" indent="-304800">
                <a:buClr>
                  <a:schemeClr val="dk1"/>
                </a:buClr>
                <a:buSzPts val="2400"/>
                <a:buFont typeface="Montserrat"/>
                <a:buNone/>
                <a:defRPr sz="2400">
                  <a:solidFill>
                    <a:schemeClr val="dk1"/>
                  </a:solidFill>
                  <a:latin typeface="Montserrat"/>
                  <a:ea typeface="Montserrat"/>
                  <a:cs typeface="Montserrat"/>
                  <a:sym typeface="Montserrat"/>
                </a:defRPr>
              </a:lvl5pPr>
              <a:lvl6pPr marL="2743200" indent="-304800">
                <a:buClr>
                  <a:schemeClr val="dk1"/>
                </a:buClr>
                <a:buSzPts val="2400"/>
                <a:buFont typeface="Montserrat"/>
                <a:buNone/>
                <a:defRPr sz="2400">
                  <a:solidFill>
                    <a:schemeClr val="dk1"/>
                  </a:solidFill>
                  <a:latin typeface="Montserrat"/>
                  <a:ea typeface="Montserrat"/>
                  <a:cs typeface="Montserrat"/>
                  <a:sym typeface="Montserrat"/>
                </a:defRPr>
              </a:lvl6pPr>
              <a:lvl7pPr marL="3200400" indent="-304800">
                <a:buClr>
                  <a:schemeClr val="dk1"/>
                </a:buClr>
                <a:buSzPts val="2400"/>
                <a:buFont typeface="Montserrat"/>
                <a:buNone/>
                <a:defRPr sz="2400">
                  <a:solidFill>
                    <a:schemeClr val="dk1"/>
                  </a:solidFill>
                  <a:latin typeface="Montserrat"/>
                  <a:ea typeface="Montserrat"/>
                  <a:cs typeface="Montserrat"/>
                  <a:sym typeface="Montserrat"/>
                </a:defRPr>
              </a:lvl7pPr>
              <a:lvl8pPr marL="3657600" indent="-304800">
                <a:buClr>
                  <a:schemeClr val="dk1"/>
                </a:buClr>
                <a:buSzPts val="2400"/>
                <a:buFont typeface="Montserrat"/>
                <a:buNone/>
                <a:defRPr sz="2400">
                  <a:solidFill>
                    <a:schemeClr val="dk1"/>
                  </a:solidFill>
                  <a:latin typeface="Montserrat"/>
                  <a:ea typeface="Montserrat"/>
                  <a:cs typeface="Montserrat"/>
                  <a:sym typeface="Montserrat"/>
                </a:defRPr>
              </a:lvl8pPr>
              <a:lvl9pPr marL="4114800" indent="-304800">
                <a:buClr>
                  <a:schemeClr val="dk1"/>
                </a:buClr>
                <a:buSzPts val="2400"/>
                <a:buFont typeface="Montserrat"/>
                <a:buNone/>
                <a:defRPr sz="2400">
                  <a:solidFill>
                    <a:schemeClr val="dk1"/>
                  </a:solidFill>
                  <a:latin typeface="Montserrat"/>
                  <a:ea typeface="Montserrat"/>
                  <a:cs typeface="Montserrat"/>
                  <a:sym typeface="Montserrat"/>
                </a:defRPr>
              </a:lvl9pPr>
            </a:lstStyle>
            <a:p>
              <a:pPr marL="0" marR="0" lvl="0" indent="0" algn="ctr" defTabSz="914400" rtl="0" eaLnBrk="1" fontAlgn="auto" latinLnBrk="0" hangingPunct="1">
                <a:lnSpc>
                  <a:spcPct val="100000"/>
                </a:lnSpc>
                <a:spcBef>
                  <a:spcPts val="0"/>
                </a:spcBef>
                <a:spcAft>
                  <a:spcPts val="0"/>
                </a:spcAft>
                <a:buClr>
                  <a:srgbClr val="35353A"/>
                </a:buClr>
                <a:buSzPts val="2400"/>
                <a:buFont typeface="Montserrat"/>
                <a:buNone/>
                <a:tabLst/>
                <a:defRPr/>
              </a:pPr>
              <a:r>
                <a:rPr kumimoji="0" lang="en-US" sz="1800" b="1" i="0" u="none" strike="noStrike" kern="0" cap="none" spc="0" normalizeH="0" baseline="0" noProof="0" dirty="0" err="1">
                  <a:ln>
                    <a:noFill/>
                  </a:ln>
                  <a:solidFill>
                    <a:srgbClr val="35353A">
                      <a:lumMod val="50000"/>
                    </a:srgbClr>
                  </a:solidFill>
                  <a:effectLst/>
                  <a:uLnTx/>
                  <a:uFillTx/>
                  <a:latin typeface="Fira Sans Condensed Black" panose="020B0A03050000020004" pitchFamily="34" charset="0"/>
                  <a:sym typeface="Montserrat"/>
                </a:rPr>
                <a:t>Năng</a:t>
              </a:r>
              <a:r>
                <a:rPr kumimoji="0" lang="en-US" sz="1800" b="1" i="0" u="none" strike="noStrike" kern="0" cap="none" spc="0" normalizeH="0" baseline="0" noProof="0" dirty="0">
                  <a:ln>
                    <a:noFill/>
                  </a:ln>
                  <a:solidFill>
                    <a:srgbClr val="35353A">
                      <a:lumMod val="50000"/>
                    </a:srgbClr>
                  </a:solidFill>
                  <a:effectLst/>
                  <a:uLnTx/>
                  <a:uFillTx/>
                  <a:latin typeface="Fira Sans Condensed Black" panose="020B0A03050000020004" pitchFamily="34" charset="0"/>
                  <a:sym typeface="Montserrat"/>
                </a:rPr>
                <a:t> </a:t>
              </a:r>
              <a:r>
                <a:rPr kumimoji="0" lang="en-US" sz="1800" b="1" i="0" u="none" strike="noStrike" kern="0" cap="none" spc="0" normalizeH="0" baseline="0" noProof="0" dirty="0" err="1">
                  <a:ln>
                    <a:noFill/>
                  </a:ln>
                  <a:solidFill>
                    <a:srgbClr val="35353A">
                      <a:lumMod val="50000"/>
                    </a:srgbClr>
                  </a:solidFill>
                  <a:effectLst/>
                  <a:uLnTx/>
                  <a:uFillTx/>
                  <a:latin typeface="Fira Sans Condensed Black" panose="020B0A03050000020004" pitchFamily="34" charset="0"/>
                  <a:sym typeface="Montserrat"/>
                </a:rPr>
                <a:t>lượng</a:t>
              </a:r>
              <a:r>
                <a:rPr kumimoji="0" lang="en-US" sz="1800" b="1" i="0" u="none" strike="noStrike" kern="0" cap="none" spc="0" normalizeH="0" baseline="0" noProof="0" dirty="0">
                  <a:ln>
                    <a:noFill/>
                  </a:ln>
                  <a:solidFill>
                    <a:srgbClr val="35353A">
                      <a:lumMod val="50000"/>
                    </a:srgbClr>
                  </a:solidFill>
                  <a:effectLst/>
                  <a:uLnTx/>
                  <a:uFillTx/>
                  <a:latin typeface="Fira Sans Condensed Black" panose="020B0A03050000020004" pitchFamily="34" charset="0"/>
                  <a:sym typeface="Montserrat"/>
                </a:rPr>
                <a:t> </a:t>
              </a:r>
              <a:r>
                <a:rPr kumimoji="0" lang="en-US" sz="1800" b="1" i="0" u="none" strike="noStrike" kern="0" cap="none" spc="0" normalizeH="0" baseline="0" noProof="0" dirty="0" err="1">
                  <a:ln>
                    <a:noFill/>
                  </a:ln>
                  <a:solidFill>
                    <a:srgbClr val="35353A">
                      <a:lumMod val="50000"/>
                    </a:srgbClr>
                  </a:solidFill>
                  <a:effectLst/>
                  <a:uLnTx/>
                  <a:uFillTx/>
                  <a:latin typeface="Fira Sans Condensed Black" panose="020B0A03050000020004" pitchFamily="34" charset="0"/>
                  <a:sym typeface="Montserrat"/>
                </a:rPr>
                <a:t>dòng</a:t>
              </a:r>
              <a:r>
                <a:rPr kumimoji="0" lang="en-US" sz="1800" b="1" i="0" u="none" strike="noStrike" kern="0" cap="none" spc="0" normalizeH="0" noProof="0" dirty="0">
                  <a:ln>
                    <a:noFill/>
                  </a:ln>
                  <a:solidFill>
                    <a:srgbClr val="35353A">
                      <a:lumMod val="50000"/>
                    </a:srgbClr>
                  </a:solidFill>
                  <a:effectLst/>
                  <a:uLnTx/>
                  <a:uFillTx/>
                  <a:latin typeface="Fira Sans Condensed Black" panose="020B0A03050000020004" pitchFamily="34" charset="0"/>
                  <a:sym typeface="Montserrat"/>
                </a:rPr>
                <a:t> </a:t>
              </a:r>
              <a:r>
                <a:rPr kumimoji="0" lang="en-US" sz="1800" b="1" i="0" u="none" strike="noStrike" kern="0" cap="none" spc="0" normalizeH="0" noProof="0" dirty="0" err="1">
                  <a:ln>
                    <a:noFill/>
                  </a:ln>
                  <a:solidFill>
                    <a:srgbClr val="35353A">
                      <a:lumMod val="50000"/>
                    </a:srgbClr>
                  </a:solidFill>
                  <a:effectLst/>
                  <a:uLnTx/>
                  <a:uFillTx/>
                  <a:latin typeface="Fira Sans Condensed Black" panose="020B0A03050000020004" pitchFamily="34" charset="0"/>
                  <a:sym typeface="Montserrat"/>
                </a:rPr>
                <a:t>sông</a:t>
              </a:r>
              <a:endParaRPr kumimoji="0" lang="vi-VN" sz="1800" b="1" i="0" u="none" strike="noStrike" kern="0" cap="none" spc="0" normalizeH="0" baseline="0" noProof="0" dirty="0">
                <a:ln>
                  <a:noFill/>
                </a:ln>
                <a:solidFill>
                  <a:srgbClr val="35353A">
                    <a:lumMod val="50000"/>
                  </a:srgbClr>
                </a:solidFill>
                <a:effectLst/>
                <a:uLnTx/>
                <a:uFillTx/>
                <a:latin typeface="Fira Sans Condensed Black" panose="020B0A03050000020004" pitchFamily="34" charset="0"/>
                <a:sym typeface="Montserrat"/>
              </a:endParaRPr>
            </a:p>
          </p:txBody>
        </p:sp>
      </p:grpSp>
    </p:spTree>
    <p:extLst>
      <p:ext uri="{BB962C8B-B14F-4D97-AF65-F5344CB8AC3E}">
        <p14:creationId xmlns:p14="http://schemas.microsoft.com/office/powerpoint/2010/main" val="1282388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n hoang sau vụ vỡ tường đập thủy điện ở Gia Lai - Tuổi Trẻ Online">
            <a:extLst>
              <a:ext uri="{FF2B5EF4-FFF2-40B4-BE49-F238E27FC236}">
                <a16:creationId xmlns:a16="http://schemas.microsoft.com/office/drawing/2014/main" id="{E2A0F8E6-46F1-3D95-614C-E80E90DCCD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98" b="469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B25D789-F89B-B32C-BD2E-A2F9D5AD07B3}"/>
              </a:ext>
            </a:extLst>
          </p:cNvPr>
          <p:cNvSpPr/>
          <p:nvPr/>
        </p:nvSpPr>
        <p:spPr>
          <a:xfrm>
            <a:off x="0" y="0"/>
            <a:ext cx="9144000" cy="5143500"/>
          </a:xfrm>
          <a:prstGeom prst="rect">
            <a:avLst/>
          </a:prstGeom>
          <a:solidFill>
            <a:srgbClr val="212121">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Google Shape;1031;p32">
            <a:extLst>
              <a:ext uri="{FF2B5EF4-FFF2-40B4-BE49-F238E27FC236}">
                <a16:creationId xmlns:a16="http://schemas.microsoft.com/office/drawing/2014/main" id="{1DA920EF-D76D-D7FC-EDDA-DBF82192934F}"/>
              </a:ext>
            </a:extLst>
          </p:cNvPr>
          <p:cNvSpPr txBox="1">
            <a:spLocks/>
          </p:cNvSpPr>
          <p:nvPr/>
        </p:nvSpPr>
        <p:spPr>
          <a:xfrm>
            <a:off x="870039" y="3962400"/>
            <a:ext cx="7032460" cy="68061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2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Vỡ đập thủy điện: Gây ngập lụt, nứt, gãy địa tầng, động đất</a:t>
            </a:r>
            <a:endParaRPr kumimoji="0" lang="en-US" sz="2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169691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and drawn biodiversity illustration">
            <a:extLst>
              <a:ext uri="{FF2B5EF4-FFF2-40B4-BE49-F238E27FC236}">
                <a16:creationId xmlns:a16="http://schemas.microsoft.com/office/drawing/2014/main" id="{4A6D81E2-E43A-F129-D66C-3C9F928F01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79" b="7779"/>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B25D789-F89B-B32C-BD2E-A2F9D5AD07B3}"/>
              </a:ext>
            </a:extLst>
          </p:cNvPr>
          <p:cNvSpPr/>
          <p:nvPr/>
        </p:nvSpPr>
        <p:spPr>
          <a:xfrm>
            <a:off x="0" y="0"/>
            <a:ext cx="9144000" cy="5143500"/>
          </a:xfrm>
          <a:prstGeom prst="rect">
            <a:avLst/>
          </a:prstGeom>
          <a:solidFill>
            <a:srgbClr val="212121">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Google Shape;1031;p32">
            <a:extLst>
              <a:ext uri="{FF2B5EF4-FFF2-40B4-BE49-F238E27FC236}">
                <a16:creationId xmlns:a16="http://schemas.microsoft.com/office/drawing/2014/main" id="{1DA920EF-D76D-D7FC-EDDA-DBF82192934F}"/>
              </a:ext>
            </a:extLst>
          </p:cNvPr>
          <p:cNvSpPr txBox="1">
            <a:spLocks/>
          </p:cNvSpPr>
          <p:nvPr/>
        </p:nvSpPr>
        <p:spPr>
          <a:xfrm>
            <a:off x="1003853" y="3538654"/>
            <a:ext cx="6764830" cy="68061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2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Động vật không di chuyển được từ hạ nguồn lên thượng nguồn của dòng sông: làm mất đa dạng sinh học</a:t>
            </a:r>
            <a:endParaRPr kumimoji="0" lang="en-US" sz="2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575164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ủy điện có gây thêm lũ lụt, sạt lở đất? | Báo Pháp luật Việt Nam điện tử">
            <a:extLst>
              <a:ext uri="{FF2B5EF4-FFF2-40B4-BE49-F238E27FC236}">
                <a16:creationId xmlns:a16="http://schemas.microsoft.com/office/drawing/2014/main" id="{0E7929BF-F0AF-A5A9-BDF7-F17CFA387B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8" b="36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B25D789-F89B-B32C-BD2E-A2F9D5AD07B3}"/>
              </a:ext>
            </a:extLst>
          </p:cNvPr>
          <p:cNvSpPr/>
          <p:nvPr/>
        </p:nvSpPr>
        <p:spPr>
          <a:xfrm>
            <a:off x="0" y="0"/>
            <a:ext cx="9144000" cy="5143500"/>
          </a:xfrm>
          <a:prstGeom prst="rect">
            <a:avLst/>
          </a:prstGeom>
          <a:solidFill>
            <a:srgbClr val="212121">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Google Shape;1031;p32">
            <a:extLst>
              <a:ext uri="{FF2B5EF4-FFF2-40B4-BE49-F238E27FC236}">
                <a16:creationId xmlns:a16="http://schemas.microsoft.com/office/drawing/2014/main" id="{1DA920EF-D76D-D7FC-EDDA-DBF82192934F}"/>
              </a:ext>
            </a:extLst>
          </p:cNvPr>
          <p:cNvSpPr txBox="1">
            <a:spLocks/>
          </p:cNvSpPr>
          <p:nvPr/>
        </p:nvSpPr>
        <p:spPr>
          <a:xfrm>
            <a:off x="988983" y="3858322"/>
            <a:ext cx="7426469" cy="68061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2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Diện tích rừng thay đổi khi xây dựng nhà máy thủy điện: biến đổi khí hâu, sạt lở đất,…</a:t>
            </a:r>
            <a:endParaRPr kumimoji="0" lang="en-US" sz="2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539893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9" y="-409350"/>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E7FD9551-9DA4-6D6D-AFAB-1BCE3A3871AB}"/>
              </a:ext>
            </a:extLst>
          </p:cNvPr>
          <p:cNvSpPr txBox="1"/>
          <p:nvPr/>
        </p:nvSpPr>
        <p:spPr>
          <a:xfrm>
            <a:off x="361507" y="804667"/>
            <a:ext cx="8357190" cy="1708160"/>
          </a:xfrm>
          <a:prstGeom prst="rect">
            <a:avLst/>
          </a:prstGeom>
          <a:noFill/>
        </p:spPr>
        <p:txBody>
          <a:bodyPr wrap="square" rtlCol="0">
            <a:spAutoFit/>
          </a:bodyPr>
          <a:lstStyle/>
          <a:p>
            <a:pPr algn="ctr">
              <a:lnSpc>
                <a:spcPct val="150000"/>
              </a:lnSpc>
            </a:pPr>
            <a:r>
              <a:rPr lang="en-US" sz="3500" b="1" dirty="0">
                <a:solidFill>
                  <a:srgbClr val="0070C0"/>
                </a:solidFill>
                <a:latin typeface="Times New Roman" pitchFamily="18" charset="0"/>
                <a:cs typeface="Times New Roman" pitchFamily="18" charset="0"/>
              </a:rPr>
              <a:t>II.</a:t>
            </a:r>
            <a:r>
              <a:rPr lang="en-US" sz="3500" b="1" dirty="0">
                <a:latin typeface="Times New Roman" pitchFamily="18" charset="0"/>
                <a:cs typeface="Times New Roman" pitchFamily="18" charset="0"/>
              </a:rPr>
              <a:t> </a:t>
            </a:r>
            <a:r>
              <a:rPr lang="en-US" sz="3500" b="1" dirty="0">
                <a:solidFill>
                  <a:srgbClr val="0070C0"/>
                </a:solidFill>
                <a:latin typeface="Times New Roman" pitchFamily="18" charset="0"/>
                <a:cs typeface="Times New Roman" pitchFamily="18" charset="0"/>
              </a:rPr>
              <a:t>SỬ DỤNG HIỆU QUẢ NĂNG LƯỢNG VÀ BẢO VỆ MÔI TRƯỜNG</a:t>
            </a:r>
          </a:p>
        </p:txBody>
      </p:sp>
      <p:pic>
        <p:nvPicPr>
          <p:cNvPr id="18" name="Google Shape;3956;p49">
            <a:extLst>
              <a:ext uri="{FF2B5EF4-FFF2-40B4-BE49-F238E27FC236}">
                <a16:creationId xmlns:a16="http://schemas.microsoft.com/office/drawing/2014/main" id="{4FBAACAC-52FD-AB3E-EB8C-ECF9283ADF7A}"/>
              </a:ext>
            </a:extLst>
          </p:cNvPr>
          <p:cNvPicPr preferRelativeResize="0"/>
          <p:nvPr/>
        </p:nvPicPr>
        <p:blipFill rotWithShape="1">
          <a:blip r:embed="rId3">
            <a:alphaModFix/>
          </a:blip>
          <a:srcRect l="21922" t="52948" r="47260" b="11798"/>
          <a:stretch/>
        </p:blipFill>
        <p:spPr>
          <a:xfrm>
            <a:off x="5707799" y="2731102"/>
            <a:ext cx="1610533" cy="1036373"/>
          </a:xfrm>
          <a:prstGeom prst="cloud">
            <a:avLst/>
          </a:prstGeom>
          <a:noFill/>
          <a:ln w="9525" cap="flat" cmpd="sng">
            <a:solidFill>
              <a:schemeClr val="dk1"/>
            </a:solidFill>
            <a:prstDash val="solid"/>
            <a:round/>
            <a:headEnd type="none" w="sm" len="sm"/>
            <a:tailEnd type="none" w="sm" len="sm"/>
          </a:ln>
        </p:spPr>
      </p:pic>
      <p:pic>
        <p:nvPicPr>
          <p:cNvPr id="19" name="Google Shape;3959;p49">
            <a:extLst>
              <a:ext uri="{FF2B5EF4-FFF2-40B4-BE49-F238E27FC236}">
                <a16:creationId xmlns:a16="http://schemas.microsoft.com/office/drawing/2014/main" id="{12D9F3C2-7A09-8999-7278-5663629E1757}"/>
              </a:ext>
            </a:extLst>
          </p:cNvPr>
          <p:cNvPicPr preferRelativeResize="0"/>
          <p:nvPr/>
        </p:nvPicPr>
        <p:blipFill rotWithShape="1">
          <a:blip r:embed="rId3">
            <a:alphaModFix/>
          </a:blip>
          <a:srcRect l="24682" t="9669" r="14252" b="20463"/>
          <a:stretch/>
        </p:blipFill>
        <p:spPr>
          <a:xfrm>
            <a:off x="6320545" y="2512829"/>
            <a:ext cx="2992612" cy="1925839"/>
          </a:xfrm>
          <a:prstGeom prst="cloud">
            <a:avLst/>
          </a:prstGeom>
          <a:noFill/>
          <a:ln w="9525" cap="flat" cmpd="sng">
            <a:solidFill>
              <a:schemeClr val="dk1"/>
            </a:solidFill>
            <a:prstDash val="solid"/>
            <a:round/>
            <a:headEnd type="none" w="sm" len="sm"/>
            <a:tailEnd type="none" w="sm" len="sm"/>
          </a:ln>
        </p:spPr>
      </p:pic>
      <p:pic>
        <p:nvPicPr>
          <p:cNvPr id="20" name="Google Shape;3960;p49">
            <a:extLst>
              <a:ext uri="{FF2B5EF4-FFF2-40B4-BE49-F238E27FC236}">
                <a16:creationId xmlns:a16="http://schemas.microsoft.com/office/drawing/2014/main" id="{35B94866-9F58-E596-6E64-043A8954C829}"/>
              </a:ext>
            </a:extLst>
          </p:cNvPr>
          <p:cNvPicPr preferRelativeResize="0"/>
          <p:nvPr/>
        </p:nvPicPr>
        <p:blipFill rotWithShape="1">
          <a:blip r:embed="rId3">
            <a:alphaModFix/>
          </a:blip>
          <a:srcRect l="27152" t="53619" r="35343" b="3475"/>
          <a:stretch/>
        </p:blipFill>
        <p:spPr>
          <a:xfrm>
            <a:off x="6986900" y="2412403"/>
            <a:ext cx="1830961" cy="1178246"/>
          </a:xfrm>
          <a:prstGeom prst="cloud">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113009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6" name="TextBox 5">
            <a:extLst>
              <a:ext uri="{FF2B5EF4-FFF2-40B4-BE49-F238E27FC236}">
                <a16:creationId xmlns:a16="http://schemas.microsoft.com/office/drawing/2014/main" id="{3B372B14-5E4E-11E9-203B-D3D6C49DAD66}"/>
              </a:ext>
            </a:extLst>
          </p:cNvPr>
          <p:cNvSpPr txBox="1"/>
          <p:nvPr/>
        </p:nvSpPr>
        <p:spPr>
          <a:xfrm>
            <a:off x="666907" y="1584939"/>
            <a:ext cx="7570714" cy="1384995"/>
          </a:xfrm>
          <a:prstGeom prst="rect">
            <a:avLst/>
          </a:prstGeom>
          <a:noFill/>
        </p:spPr>
        <p:txBody>
          <a:bodyPr wrap="square">
            <a:spAutoFit/>
          </a:bodyPr>
          <a:lstStyle/>
          <a:p>
            <a:pPr algn="just">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a:t>
            </a:r>
            <a:endParaRPr lang="en-US" sz="2800" dirty="0">
              <a:effectLst/>
              <a:latin typeface="Times New Roman" pitchFamily="18" charset="0"/>
              <a:ea typeface="Calibri" panose="020F0502020204030204" pitchFamily="34"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6" name="TextBox 5">
            <a:extLst>
              <a:ext uri="{FF2B5EF4-FFF2-40B4-BE49-F238E27FC236}">
                <a16:creationId xmlns:a16="http://schemas.microsoft.com/office/drawing/2014/main" id="{3B372B14-5E4E-11E9-203B-D3D6C49DAD66}"/>
              </a:ext>
            </a:extLst>
          </p:cNvPr>
          <p:cNvSpPr txBox="1"/>
          <p:nvPr/>
        </p:nvSpPr>
        <p:spPr>
          <a:xfrm>
            <a:off x="666907" y="936353"/>
            <a:ext cx="1863642" cy="400110"/>
          </a:xfrm>
          <a:prstGeom prst="rect">
            <a:avLst/>
          </a:prstGeom>
          <a:noFill/>
        </p:spPr>
        <p:txBody>
          <a:bodyPr wrap="square">
            <a:spAutoFit/>
          </a:bodyPr>
          <a:lstStyle/>
          <a:p>
            <a:r>
              <a:rPr lang="en-US" sz="2000" dirty="0"/>
              <a:t> </a:t>
            </a:r>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Mục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đích</a:t>
            </a:r>
            <a:r>
              <a:rPr lang="en-US" sz="2000" b="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2" name="TextBox 1"/>
          <p:cNvSpPr txBox="1"/>
          <p:nvPr/>
        </p:nvSpPr>
        <p:spPr>
          <a:xfrm>
            <a:off x="666907" y="386976"/>
            <a:ext cx="7381940" cy="584775"/>
          </a:xfrm>
          <a:prstGeom prst="rect">
            <a:avLst/>
          </a:prstGeom>
          <a:noFill/>
        </p:spPr>
        <p:txBody>
          <a:bodyPr wrap="square" rtlCol="0">
            <a:spAutoFit/>
          </a:bodyPr>
          <a:lstStyle/>
          <a:p>
            <a:r>
              <a:rPr lang="en-US" sz="1800" b="1" dirty="0">
                <a:solidFill>
                  <a:srgbClr val="0070C0"/>
                </a:solidFill>
                <a:latin typeface="Times New Roman" pitchFamily="18" charset="0"/>
                <a:cs typeface="Times New Roman" pitchFamily="18" charset="0"/>
              </a:rPr>
              <a:t>II. SỬ DỤNG HIỆU QUẢ NĂNG LƯỢNG VÀ BẢO VỆ MÔI TRƯỜNG</a:t>
            </a:r>
          </a:p>
          <a:p>
            <a:endParaRPr lang="en-US" dirty="0"/>
          </a:p>
        </p:txBody>
      </p:sp>
      <p:sp>
        <p:nvSpPr>
          <p:cNvPr id="9" name="TextBox 8">
            <a:extLst>
              <a:ext uri="{FF2B5EF4-FFF2-40B4-BE49-F238E27FC236}">
                <a16:creationId xmlns:a16="http://schemas.microsoft.com/office/drawing/2014/main" id="{3B372B14-5E4E-11E9-203B-D3D6C49DAD66}"/>
              </a:ext>
            </a:extLst>
          </p:cNvPr>
          <p:cNvSpPr txBox="1"/>
          <p:nvPr/>
        </p:nvSpPr>
        <p:spPr>
          <a:xfrm>
            <a:off x="572520" y="1478535"/>
            <a:ext cx="7570714" cy="707886"/>
          </a:xfrm>
          <a:prstGeom prst="rect">
            <a:avLst/>
          </a:prstGeom>
          <a:noFill/>
        </p:spPr>
        <p:txBody>
          <a:bodyPr wrap="square">
            <a:spAutoFit/>
          </a:bodyPr>
          <a:lstStyle/>
          <a:p>
            <a:r>
              <a:rPr lang="en-US" sz="2000" dirty="0"/>
              <a:t>  - Do </a:t>
            </a:r>
            <a:r>
              <a:rPr lang="en-US" sz="2000" dirty="0" err="1"/>
              <a:t>nhu</a:t>
            </a:r>
            <a:r>
              <a:rPr lang="en-US" sz="2000" dirty="0"/>
              <a:t> </a:t>
            </a:r>
            <a:r>
              <a:rPr lang="en-US" sz="2000" dirty="0" err="1"/>
              <a:t>cầu</a:t>
            </a:r>
            <a:r>
              <a:rPr lang="en-US" sz="2000" dirty="0"/>
              <a:t> </a:t>
            </a:r>
            <a:r>
              <a:rPr lang="en-US" sz="2000" dirty="0" err="1"/>
              <a:t>sử</a:t>
            </a:r>
            <a:r>
              <a:rPr lang="en-US" sz="2000" dirty="0"/>
              <a:t> </a:t>
            </a:r>
            <a:r>
              <a:rPr lang="en-US" sz="2000" dirty="0" err="1"/>
              <a:t>dụng</a:t>
            </a:r>
            <a:r>
              <a:rPr lang="en-US" sz="2000" dirty="0"/>
              <a:t> </a:t>
            </a:r>
            <a:r>
              <a:rPr lang="en-US" sz="2000" dirty="0" err="1"/>
              <a:t>năng</a:t>
            </a:r>
            <a:r>
              <a:rPr lang="en-US" sz="2000" dirty="0"/>
              <a:t> </a:t>
            </a:r>
            <a:r>
              <a:rPr lang="en-US" sz="2000" dirty="0" err="1"/>
              <a:t>lượng</a:t>
            </a:r>
            <a:r>
              <a:rPr lang="en-US" sz="2000" dirty="0"/>
              <a:t> </a:t>
            </a:r>
            <a:r>
              <a:rPr lang="en-US" sz="2000" dirty="0" err="1"/>
              <a:t>của</a:t>
            </a:r>
            <a:r>
              <a:rPr lang="en-US" sz="2000" dirty="0"/>
              <a:t> con </a:t>
            </a:r>
            <a:r>
              <a:rPr lang="en-US" sz="2000" dirty="0" err="1"/>
              <a:t>người</a:t>
            </a:r>
            <a:r>
              <a:rPr lang="en-US" sz="2000" dirty="0"/>
              <a:t> </a:t>
            </a:r>
            <a:r>
              <a:rPr lang="en-US" sz="2000" dirty="0" err="1"/>
              <a:t>ngày</a:t>
            </a:r>
            <a:r>
              <a:rPr lang="en-US" sz="2000" dirty="0"/>
              <a:t> </a:t>
            </a:r>
            <a:r>
              <a:rPr lang="en-US" sz="2000" dirty="0" err="1"/>
              <a:t>càng</a:t>
            </a:r>
            <a:r>
              <a:rPr lang="en-US" sz="2000" dirty="0"/>
              <a:t> </a:t>
            </a:r>
            <a:r>
              <a:rPr lang="en-US" sz="2000" dirty="0" err="1"/>
              <a:t>lớn</a:t>
            </a:r>
            <a:r>
              <a:rPr lang="en-US" sz="2000" dirty="0"/>
              <a:t>.</a:t>
            </a:r>
          </a:p>
        </p:txBody>
      </p:sp>
      <p:sp>
        <p:nvSpPr>
          <p:cNvPr id="11" name="TextBox 10">
            <a:extLst>
              <a:ext uri="{FF2B5EF4-FFF2-40B4-BE49-F238E27FC236}">
                <a16:creationId xmlns:a16="http://schemas.microsoft.com/office/drawing/2014/main" id="{3B372B14-5E4E-11E9-203B-D3D6C49DAD66}"/>
              </a:ext>
            </a:extLst>
          </p:cNvPr>
          <p:cNvSpPr txBox="1"/>
          <p:nvPr/>
        </p:nvSpPr>
        <p:spPr>
          <a:xfrm>
            <a:off x="666907" y="2215726"/>
            <a:ext cx="7570714" cy="707886"/>
          </a:xfrm>
          <a:prstGeom prst="rect">
            <a:avLst/>
          </a:prstGeom>
          <a:noFill/>
        </p:spPr>
        <p:txBody>
          <a:bodyPr wrap="square">
            <a:spAutoFit/>
          </a:bodyPr>
          <a:lstStyle/>
          <a:p>
            <a:r>
              <a:rPr lang="en-US" sz="2000" dirty="0"/>
              <a:t> - </a:t>
            </a:r>
            <a:r>
              <a:rPr lang="en-US" sz="2000" dirty="0" err="1"/>
              <a:t>Việc</a:t>
            </a:r>
            <a:r>
              <a:rPr lang="en-US" sz="2000" dirty="0"/>
              <a:t> </a:t>
            </a:r>
            <a:r>
              <a:rPr lang="en-US" sz="2000" dirty="0" err="1"/>
              <a:t>sử</a:t>
            </a:r>
            <a:r>
              <a:rPr lang="en-US" sz="2000" dirty="0"/>
              <a:t> </a:t>
            </a:r>
            <a:r>
              <a:rPr lang="en-US" sz="2000" dirty="0" err="1"/>
              <a:t>dụng</a:t>
            </a:r>
            <a:r>
              <a:rPr lang="en-US" sz="2000" dirty="0"/>
              <a:t> </a:t>
            </a:r>
            <a:r>
              <a:rPr lang="en-US" sz="2000" dirty="0" err="1"/>
              <a:t>năng</a:t>
            </a:r>
            <a:r>
              <a:rPr lang="en-US" sz="2000" dirty="0"/>
              <a:t> </a:t>
            </a:r>
            <a:r>
              <a:rPr lang="en-US" sz="2000" dirty="0" err="1"/>
              <a:t>lượng</a:t>
            </a:r>
            <a:r>
              <a:rPr lang="en-US" sz="2000" dirty="0"/>
              <a:t> </a:t>
            </a:r>
            <a:r>
              <a:rPr lang="en-US" sz="2000" dirty="0" err="1"/>
              <a:t>hiệu</a:t>
            </a:r>
            <a:r>
              <a:rPr lang="en-US" sz="2000" dirty="0"/>
              <a:t> </a:t>
            </a:r>
            <a:r>
              <a:rPr lang="en-US" sz="2000" dirty="0" err="1"/>
              <a:t>quả</a:t>
            </a:r>
            <a:r>
              <a:rPr lang="en-US" sz="2000" dirty="0"/>
              <a:t> </a:t>
            </a:r>
            <a:r>
              <a:rPr lang="en-US" sz="2000" dirty="0" err="1"/>
              <a:t>giúp</a:t>
            </a:r>
            <a:r>
              <a:rPr lang="en-US" sz="2000" dirty="0"/>
              <a:t> </a:t>
            </a:r>
            <a:r>
              <a:rPr lang="en-US" sz="2000" dirty="0" err="1"/>
              <a:t>giảm</a:t>
            </a:r>
            <a:r>
              <a:rPr lang="en-US" sz="2000" dirty="0"/>
              <a:t> </a:t>
            </a:r>
            <a:r>
              <a:rPr lang="en-US" sz="2000" dirty="0" err="1"/>
              <a:t>thiểu</a:t>
            </a:r>
            <a:r>
              <a:rPr lang="en-US" sz="2000" dirty="0"/>
              <a:t> </a:t>
            </a:r>
            <a:r>
              <a:rPr lang="en-US" sz="2000" dirty="0" err="1"/>
              <a:t>sự</a:t>
            </a:r>
            <a:r>
              <a:rPr lang="en-US" sz="2000" dirty="0"/>
              <a:t> </a:t>
            </a:r>
            <a:r>
              <a:rPr lang="en-US" sz="2000" dirty="0" err="1"/>
              <a:t>tiêu</a:t>
            </a:r>
            <a:r>
              <a:rPr lang="en-US" sz="2000" dirty="0"/>
              <a:t> </a:t>
            </a:r>
            <a:r>
              <a:rPr lang="en-US" sz="2000" dirty="0" err="1"/>
              <a:t>thụ</a:t>
            </a:r>
            <a:r>
              <a:rPr lang="en-US" sz="2000" dirty="0"/>
              <a:t> </a:t>
            </a:r>
            <a:r>
              <a:rPr lang="en-US" sz="2000" dirty="0" err="1"/>
              <a:t>năng</a:t>
            </a:r>
            <a:r>
              <a:rPr lang="en-US" sz="2000" dirty="0"/>
              <a:t> </a:t>
            </a:r>
            <a:r>
              <a:rPr lang="en-US" sz="2000" dirty="0" err="1"/>
              <a:t>lượng</a:t>
            </a:r>
            <a:r>
              <a:rPr lang="en-US" sz="2000" dirty="0"/>
              <a:t> </a:t>
            </a:r>
            <a:r>
              <a:rPr lang="en-US" sz="2000" dirty="0" err="1"/>
              <a:t>và</a:t>
            </a:r>
            <a:r>
              <a:rPr lang="en-US" sz="2000" dirty="0"/>
              <a:t> </a:t>
            </a:r>
            <a:r>
              <a:rPr lang="en-US" sz="2000" dirty="0" err="1"/>
              <a:t>khí</a:t>
            </a:r>
            <a:r>
              <a:rPr lang="en-US" sz="2000" dirty="0"/>
              <a:t> </a:t>
            </a:r>
            <a:r>
              <a:rPr lang="en-US" sz="2000" dirty="0" err="1"/>
              <a:t>thải</a:t>
            </a:r>
            <a:r>
              <a:rPr lang="en-US" sz="2000" dirty="0"/>
              <a:t>, </a:t>
            </a:r>
            <a:r>
              <a:rPr lang="en-US" sz="2000" dirty="0" err="1"/>
              <a:t>giảm</a:t>
            </a:r>
            <a:r>
              <a:rPr lang="en-US" sz="2000" dirty="0"/>
              <a:t> </a:t>
            </a:r>
            <a:r>
              <a:rPr lang="en-US" sz="2000" dirty="0" err="1"/>
              <a:t>thiểu</a:t>
            </a:r>
            <a:r>
              <a:rPr lang="en-US" sz="2000" dirty="0"/>
              <a:t> </a:t>
            </a:r>
            <a:r>
              <a:rPr lang="en-US" sz="2000" dirty="0" err="1"/>
              <a:t>tác</a:t>
            </a:r>
            <a:r>
              <a:rPr lang="en-US" sz="2000" dirty="0"/>
              <a:t> </a:t>
            </a:r>
            <a:r>
              <a:rPr lang="en-US" sz="2000" dirty="0" err="1"/>
              <a:t>động</a:t>
            </a:r>
            <a:r>
              <a:rPr lang="en-US" sz="2000" dirty="0"/>
              <a:t> </a:t>
            </a:r>
            <a:r>
              <a:rPr lang="en-US" sz="2000" dirty="0" err="1"/>
              <a:t>đến</a:t>
            </a:r>
            <a:r>
              <a:rPr lang="en-US" sz="2000" dirty="0"/>
              <a:t> </a:t>
            </a:r>
            <a:r>
              <a:rPr lang="en-US" sz="2000" dirty="0" err="1"/>
              <a:t>môi</a:t>
            </a:r>
            <a:r>
              <a:rPr lang="en-US" sz="2000" dirty="0"/>
              <a:t> </a:t>
            </a:r>
            <a:r>
              <a:rPr lang="en-US" sz="2000" dirty="0" err="1"/>
              <a:t>trường</a:t>
            </a:r>
            <a:r>
              <a:rPr lang="en-US" sz="2000" dirty="0"/>
              <a:t>.</a:t>
            </a:r>
          </a:p>
        </p:txBody>
      </p:sp>
    </p:spTree>
    <p:extLst>
      <p:ext uri="{BB962C8B-B14F-4D97-AF65-F5344CB8AC3E}">
        <p14:creationId xmlns:p14="http://schemas.microsoft.com/office/powerpoint/2010/main" val="303849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2AD16D-2D63-022B-AFF5-D28630D982DD}"/>
              </a:ext>
            </a:extLst>
          </p:cNvPr>
          <p:cNvPicPr>
            <a:picLocks noChangeAspect="1"/>
          </p:cNvPicPr>
          <p:nvPr/>
        </p:nvPicPr>
        <p:blipFill>
          <a:blip r:embed="rId2"/>
          <a:stretch>
            <a:fillRect/>
          </a:stretch>
        </p:blipFill>
        <p:spPr>
          <a:xfrm>
            <a:off x="1192696" y="111318"/>
            <a:ext cx="6551873" cy="3282699"/>
          </a:xfrm>
          <a:prstGeom prst="rect">
            <a:avLst/>
          </a:prstGeom>
        </p:spPr>
      </p:pic>
      <p:sp>
        <p:nvSpPr>
          <p:cNvPr id="3" name="Google Shape;1031;p32">
            <a:extLst>
              <a:ext uri="{FF2B5EF4-FFF2-40B4-BE49-F238E27FC236}">
                <a16:creationId xmlns:a16="http://schemas.microsoft.com/office/drawing/2014/main" id="{7CD428F4-2426-0279-9760-2A878DED2CB0}"/>
              </a:ext>
            </a:extLst>
          </p:cNvPr>
          <p:cNvSpPr txBox="1">
            <a:spLocks/>
          </p:cNvSpPr>
          <p:nvPr/>
        </p:nvSpPr>
        <p:spPr>
          <a:xfrm>
            <a:off x="112720" y="3321001"/>
            <a:ext cx="7730304" cy="47217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r>
              <a:rPr lang="vi-VN" sz="2000" dirty="0"/>
              <a:t>1. Những dạng năng lượng nào là năng lượng tái tạo?</a:t>
            </a:r>
            <a:r>
              <a:rPr lang="en-US" sz="2000" dirty="0"/>
              <a:t> </a:t>
            </a:r>
          </a:p>
        </p:txBody>
      </p:sp>
      <p:sp>
        <p:nvSpPr>
          <p:cNvPr id="4" name="Google Shape;1031;p32">
            <a:extLst>
              <a:ext uri="{FF2B5EF4-FFF2-40B4-BE49-F238E27FC236}">
                <a16:creationId xmlns:a16="http://schemas.microsoft.com/office/drawing/2014/main" id="{175D8B1A-C162-1033-6AC8-758C5C9AF1F2}"/>
              </a:ext>
            </a:extLst>
          </p:cNvPr>
          <p:cNvSpPr txBox="1">
            <a:spLocks/>
          </p:cNvSpPr>
          <p:nvPr/>
        </p:nvSpPr>
        <p:spPr>
          <a:xfrm>
            <a:off x="112720" y="3878554"/>
            <a:ext cx="8741348" cy="47217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r>
              <a:rPr lang="vi-VN" sz="2000" dirty="0"/>
              <a:t>2. Năng lượng nào khi sử dụng có thể gây ô nhiễm môi trường như tạo ra chất thải rắn, phát thải khí gây hiệu ứng nhà kính, gây biến đổi khí hậu,...?</a:t>
            </a:r>
            <a:r>
              <a:rPr lang="en-US" sz="2000" dirty="0"/>
              <a:t> 1</a:t>
            </a:r>
          </a:p>
        </p:txBody>
      </p:sp>
    </p:spTree>
    <p:extLst>
      <p:ext uri="{BB962C8B-B14F-4D97-AF65-F5344CB8AC3E}">
        <p14:creationId xmlns:p14="http://schemas.microsoft.com/office/powerpoint/2010/main" val="222933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4000"/>
                                  </p:iterate>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4000"/>
                                  </p:iterate>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10" name="TextBox 9">
            <a:extLst>
              <a:ext uri="{FF2B5EF4-FFF2-40B4-BE49-F238E27FC236}">
                <a16:creationId xmlns:a16="http://schemas.microsoft.com/office/drawing/2014/main" id="{000AE003-7749-A6D1-9F3F-2C9AA72C5158}"/>
              </a:ext>
            </a:extLst>
          </p:cNvPr>
          <p:cNvSpPr txBox="1"/>
          <p:nvPr/>
        </p:nvSpPr>
        <p:spPr>
          <a:xfrm>
            <a:off x="1039047" y="1494177"/>
            <a:ext cx="6837218" cy="954107"/>
          </a:xfrm>
          <a:prstGeom prst="rect">
            <a:avLst/>
          </a:prstGeom>
          <a:noFill/>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303849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9" name="TextBox 8">
            <a:extLst>
              <a:ext uri="{FF2B5EF4-FFF2-40B4-BE49-F238E27FC236}">
                <a16:creationId xmlns:a16="http://schemas.microsoft.com/office/drawing/2014/main" id="{000AE003-7749-A6D1-9F3F-2C9AA72C5158}"/>
              </a:ext>
            </a:extLst>
          </p:cNvPr>
          <p:cNvSpPr txBox="1"/>
          <p:nvPr/>
        </p:nvSpPr>
        <p:spPr>
          <a:xfrm>
            <a:off x="680483" y="373467"/>
            <a:ext cx="8016949" cy="523220"/>
          </a:xfrm>
          <a:prstGeom prst="rect">
            <a:avLst/>
          </a:prstGeom>
          <a:noFill/>
        </p:spPr>
        <p:txBody>
          <a:bodyPr wrap="square">
            <a:spAutoFit/>
          </a:bodyPr>
          <a:lstStyle/>
          <a:p>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lượng</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000AE003-7749-A6D1-9F3F-2C9AA72C5158}"/>
              </a:ext>
            </a:extLst>
          </p:cNvPr>
          <p:cNvSpPr txBox="1"/>
          <p:nvPr/>
        </p:nvSpPr>
        <p:spPr>
          <a:xfrm>
            <a:off x="829340" y="916456"/>
            <a:ext cx="6976041" cy="523220"/>
          </a:xfrm>
          <a:prstGeom prst="rect">
            <a:avLst/>
          </a:prstGeom>
          <a:noFill/>
        </p:spPr>
        <p:txBody>
          <a:bodyPr wrap="square">
            <a:spAutoFit/>
          </a:bodyPr>
          <a:lstStyle/>
          <a:p>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Tận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a:t>
            </a:r>
          </a:p>
        </p:txBody>
      </p:sp>
      <p:sp>
        <p:nvSpPr>
          <p:cNvPr id="12" name="TextBox 11">
            <a:extLst>
              <a:ext uri="{FF2B5EF4-FFF2-40B4-BE49-F238E27FC236}">
                <a16:creationId xmlns:a16="http://schemas.microsoft.com/office/drawing/2014/main" id="{000AE003-7749-A6D1-9F3F-2C9AA72C5158}"/>
              </a:ext>
            </a:extLst>
          </p:cNvPr>
          <p:cNvSpPr txBox="1"/>
          <p:nvPr/>
        </p:nvSpPr>
        <p:spPr>
          <a:xfrm>
            <a:off x="829340" y="1459476"/>
            <a:ext cx="7128441" cy="523220"/>
          </a:xfrm>
          <a:prstGeom prst="rect">
            <a:avLst/>
          </a:prstGeom>
          <a:noFill/>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a:t>
            </a:r>
          </a:p>
        </p:txBody>
      </p:sp>
      <p:sp>
        <p:nvSpPr>
          <p:cNvPr id="13" name="TextBox 12">
            <a:extLst>
              <a:ext uri="{FF2B5EF4-FFF2-40B4-BE49-F238E27FC236}">
                <a16:creationId xmlns:a16="http://schemas.microsoft.com/office/drawing/2014/main" id="{000AE003-7749-A6D1-9F3F-2C9AA72C5158}"/>
              </a:ext>
            </a:extLst>
          </p:cNvPr>
          <p:cNvSpPr txBox="1"/>
          <p:nvPr/>
        </p:nvSpPr>
        <p:spPr>
          <a:xfrm>
            <a:off x="829340" y="2063476"/>
            <a:ext cx="7612909" cy="954107"/>
          </a:xfrm>
          <a:prstGeom prst="rect">
            <a:avLst/>
          </a:prstGeom>
          <a:noFill/>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bớt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a:t>
            </a:r>
          </a:p>
        </p:txBody>
      </p:sp>
      <p:sp>
        <p:nvSpPr>
          <p:cNvPr id="14" name="TextBox 13">
            <a:extLst>
              <a:ext uri="{FF2B5EF4-FFF2-40B4-BE49-F238E27FC236}">
                <a16:creationId xmlns:a16="http://schemas.microsoft.com/office/drawing/2014/main" id="{000AE003-7749-A6D1-9F3F-2C9AA72C5158}"/>
              </a:ext>
            </a:extLst>
          </p:cNvPr>
          <p:cNvSpPr txBox="1"/>
          <p:nvPr/>
        </p:nvSpPr>
        <p:spPr>
          <a:xfrm>
            <a:off x="829340" y="3002823"/>
            <a:ext cx="8314660" cy="523220"/>
          </a:xfrm>
          <a:prstGeom prst="rect">
            <a:avLst/>
          </a:prstGeom>
          <a:noFill/>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a:t>
            </a:r>
          </a:p>
        </p:txBody>
      </p:sp>
      <p:sp>
        <p:nvSpPr>
          <p:cNvPr id="8" name="TextBox 7">
            <a:extLst>
              <a:ext uri="{FF2B5EF4-FFF2-40B4-BE49-F238E27FC236}">
                <a16:creationId xmlns:a16="http://schemas.microsoft.com/office/drawing/2014/main" id="{000AE003-7749-A6D1-9F3F-2C9AA72C5158}"/>
              </a:ext>
            </a:extLst>
          </p:cNvPr>
          <p:cNvSpPr txBox="1"/>
          <p:nvPr/>
        </p:nvSpPr>
        <p:spPr>
          <a:xfrm>
            <a:off x="829340" y="3661282"/>
            <a:ext cx="7868092" cy="954107"/>
          </a:xfrm>
          <a:prstGeom prst="rect">
            <a:avLst/>
          </a:prstGeom>
          <a:noFill/>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toàn</a:t>
            </a:r>
            <a:r>
              <a:rPr lang="en-US" sz="2800" dirty="0">
                <a:latin typeface="Times New Roman" pitchFamily="18" charset="0"/>
                <a:cs typeface="Times New Roman" pitchFamily="18" charset="0"/>
              </a:rPr>
              <a:t>.</a:t>
            </a:r>
            <a:r>
              <a:rPr lang="en-US" sz="2800" b="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12252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8" name="TextBox 7">
            <a:extLst>
              <a:ext uri="{FF2B5EF4-FFF2-40B4-BE49-F238E27FC236}">
                <a16:creationId xmlns:a16="http://schemas.microsoft.com/office/drawing/2014/main" id="{000AE003-7749-A6D1-9F3F-2C9AA72C5158}"/>
              </a:ext>
            </a:extLst>
          </p:cNvPr>
          <p:cNvSpPr txBox="1"/>
          <p:nvPr/>
        </p:nvSpPr>
        <p:spPr>
          <a:xfrm>
            <a:off x="1081576" y="1993938"/>
            <a:ext cx="6837218" cy="523220"/>
          </a:xfrm>
          <a:prstGeom prst="rect">
            <a:avLst/>
          </a:prstGeom>
          <a:noFill/>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000" dirty="0"/>
              <a:t>.</a:t>
            </a:r>
          </a:p>
        </p:txBody>
      </p:sp>
    </p:spTree>
    <p:extLst>
      <p:ext uri="{BB962C8B-B14F-4D97-AF65-F5344CB8AC3E}">
        <p14:creationId xmlns:p14="http://schemas.microsoft.com/office/powerpoint/2010/main" val="303849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8" name="TextBox 7">
            <a:extLst>
              <a:ext uri="{FF2B5EF4-FFF2-40B4-BE49-F238E27FC236}">
                <a16:creationId xmlns:a16="http://schemas.microsoft.com/office/drawing/2014/main" id="{000AE003-7749-A6D1-9F3F-2C9AA72C5158}"/>
              </a:ext>
            </a:extLst>
          </p:cNvPr>
          <p:cNvSpPr txBox="1"/>
          <p:nvPr/>
        </p:nvSpPr>
        <p:spPr>
          <a:xfrm>
            <a:off x="964615" y="403258"/>
            <a:ext cx="7435103" cy="523220"/>
          </a:xfrm>
          <a:prstGeom prst="rect">
            <a:avLst/>
          </a:prstGeom>
          <a:noFill/>
        </p:spPr>
        <p:txBody>
          <a:bodyPr wrap="square">
            <a:spAutoFit/>
          </a:bodyPr>
          <a:lstStyle/>
          <a:p>
            <a:r>
              <a:rPr lang="en-US" sz="2800" b="1" dirty="0">
                <a:latin typeface="Times New Roman" pitchFamily="18" charset="0"/>
                <a:cs typeface="Times New Roman" pitchFamily="18" charset="0"/>
              </a:rPr>
              <a:t>3.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a:t>
            </a:r>
          </a:p>
        </p:txBody>
      </p:sp>
      <p:sp>
        <p:nvSpPr>
          <p:cNvPr id="3" name="TextBox 2">
            <a:extLst>
              <a:ext uri="{FF2B5EF4-FFF2-40B4-BE49-F238E27FC236}">
                <a16:creationId xmlns:a16="http://schemas.microsoft.com/office/drawing/2014/main" id="{000AE003-7749-A6D1-9F3F-2C9AA72C5158}"/>
              </a:ext>
            </a:extLst>
          </p:cNvPr>
          <p:cNvSpPr txBox="1"/>
          <p:nvPr/>
        </p:nvSpPr>
        <p:spPr>
          <a:xfrm>
            <a:off x="839972" y="959947"/>
            <a:ext cx="7559745" cy="1384995"/>
          </a:xfrm>
          <a:prstGeom prst="rect">
            <a:avLst/>
          </a:prstGeom>
          <a:noFill/>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p>
        </p:txBody>
      </p:sp>
      <p:sp>
        <p:nvSpPr>
          <p:cNvPr id="4" name="TextBox 3">
            <a:extLst>
              <a:ext uri="{FF2B5EF4-FFF2-40B4-BE49-F238E27FC236}">
                <a16:creationId xmlns:a16="http://schemas.microsoft.com/office/drawing/2014/main" id="{000AE003-7749-A6D1-9F3F-2C9AA72C5158}"/>
              </a:ext>
            </a:extLst>
          </p:cNvPr>
          <p:cNvSpPr txBox="1"/>
          <p:nvPr/>
        </p:nvSpPr>
        <p:spPr>
          <a:xfrm>
            <a:off x="839972" y="2429338"/>
            <a:ext cx="7435103" cy="954107"/>
          </a:xfrm>
          <a:prstGeom prst="rect">
            <a:avLst/>
          </a:prstGeom>
          <a:noFill/>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a:t>
            </a:r>
          </a:p>
        </p:txBody>
      </p:sp>
      <p:sp>
        <p:nvSpPr>
          <p:cNvPr id="5" name="TextBox 4">
            <a:extLst>
              <a:ext uri="{FF2B5EF4-FFF2-40B4-BE49-F238E27FC236}">
                <a16:creationId xmlns:a16="http://schemas.microsoft.com/office/drawing/2014/main" id="{000AE003-7749-A6D1-9F3F-2C9AA72C5158}"/>
              </a:ext>
            </a:extLst>
          </p:cNvPr>
          <p:cNvSpPr txBox="1"/>
          <p:nvPr/>
        </p:nvSpPr>
        <p:spPr>
          <a:xfrm>
            <a:off x="902292" y="3389282"/>
            <a:ext cx="7435103" cy="1815882"/>
          </a:xfrm>
          <a:prstGeom prst="rect">
            <a:avLst/>
          </a:prstGeom>
          <a:noFill/>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00166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 name="TextBox 5">
            <a:extLst>
              <a:ext uri="{FF2B5EF4-FFF2-40B4-BE49-F238E27FC236}">
                <a16:creationId xmlns:a16="http://schemas.microsoft.com/office/drawing/2014/main" id="{ACBB5808-A93F-6EF0-8FBB-0D3C8138EA0D}"/>
              </a:ext>
            </a:extLst>
          </p:cNvPr>
          <p:cNvSpPr txBox="1"/>
          <p:nvPr/>
        </p:nvSpPr>
        <p:spPr>
          <a:xfrm>
            <a:off x="1191177" y="754420"/>
            <a:ext cx="6761649" cy="523220"/>
          </a:xfrm>
          <a:prstGeom prst="rect">
            <a:avLst/>
          </a:prstGeom>
          <a:noFill/>
        </p:spPr>
        <p:txBody>
          <a:bodyPr wrap="square">
            <a:spAutoFit/>
          </a:bodyPr>
          <a:lstStyle/>
          <a:p>
            <a:pPr algn="ctr"/>
            <a:r>
              <a:rPr lang="en-US" sz="2800" dirty="0" err="1">
                <a:solidFill>
                  <a:srgbClr val="0070C0"/>
                </a:solidFill>
                <a:latin typeface="Times New Roman" pitchFamily="18" charset="0"/>
                <a:cs typeface="Times New Roman" pitchFamily="18" charset="0"/>
              </a:rPr>
              <a:t>Thảo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luận</a:t>
            </a:r>
            <a:r>
              <a:rPr lang="en-US" sz="2800" dirty="0">
                <a:solidFill>
                  <a:srgbClr val="0070C0"/>
                </a:solidFill>
                <a:latin typeface="Times New Roman" pitchFamily="18" charset="0"/>
                <a:cs typeface="Times New Roman" pitchFamily="18" charset="0"/>
              </a:rPr>
              <a:t> </a:t>
            </a:r>
          </a:p>
        </p:txBody>
      </p:sp>
      <p:grpSp>
        <p:nvGrpSpPr>
          <p:cNvPr id="11" name="Group 10">
            <a:extLst>
              <a:ext uri="{FF2B5EF4-FFF2-40B4-BE49-F238E27FC236}">
                <a16:creationId xmlns:a16="http://schemas.microsoft.com/office/drawing/2014/main" id="{674134FB-6CE1-6DF3-6683-66ADFBEFDE71}"/>
              </a:ext>
            </a:extLst>
          </p:cNvPr>
          <p:cNvGrpSpPr/>
          <p:nvPr/>
        </p:nvGrpSpPr>
        <p:grpSpPr>
          <a:xfrm>
            <a:off x="1535493" y="1542429"/>
            <a:ext cx="6239267" cy="3189064"/>
            <a:chOff x="1562886" y="1382935"/>
            <a:chExt cx="6239267" cy="3189064"/>
          </a:xfrm>
        </p:grpSpPr>
        <p:sp>
          <p:nvSpPr>
            <p:cNvPr id="7" name="Cloud 6">
              <a:extLst>
                <a:ext uri="{FF2B5EF4-FFF2-40B4-BE49-F238E27FC236}">
                  <a16:creationId xmlns:a16="http://schemas.microsoft.com/office/drawing/2014/main" id="{8B0DD4D0-F42F-D90A-7CEC-5473D9F86778}"/>
                </a:ext>
              </a:extLst>
            </p:cNvPr>
            <p:cNvSpPr/>
            <p:nvPr/>
          </p:nvSpPr>
          <p:spPr>
            <a:xfrm>
              <a:off x="1562886" y="1382935"/>
              <a:ext cx="6239267" cy="3189064"/>
            </a:xfrm>
            <a:prstGeom prst="cloud">
              <a:avLst/>
            </a:prstGeom>
            <a:solidFill>
              <a:schemeClr val="tx2"/>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B5FF806-C832-9E7E-17ED-D6EBDDEE75BE}"/>
                </a:ext>
              </a:extLst>
            </p:cNvPr>
            <p:cNvSpPr txBox="1"/>
            <p:nvPr/>
          </p:nvSpPr>
          <p:spPr>
            <a:xfrm>
              <a:off x="2647309" y="2110983"/>
              <a:ext cx="4585225" cy="1569660"/>
            </a:xfrm>
            <a:prstGeom prst="rect">
              <a:avLst/>
            </a:prstGeom>
            <a:noFill/>
          </p:spPr>
          <p:txBody>
            <a:bodyPr wrap="square">
              <a:spAutoFit/>
            </a:bodyPr>
            <a:lstStyle/>
            <a:p>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73" y="453982"/>
            <a:ext cx="5863107" cy="647699"/>
          </a:xfrm>
        </p:spPr>
        <p:txBody>
          <a:bodyPr>
            <a:normAutofit fontScale="90000"/>
          </a:bodyPr>
          <a:lstStyle/>
          <a:p>
            <a:r>
              <a:rPr lang="en-US" b="1">
                <a:solidFill>
                  <a:srgbClr val="FF0000"/>
                </a:solidFill>
              </a:rPr>
              <a:t>TRÒ CHƠI AI TRẢ LỜI NHANH NHẤT?</a:t>
            </a:r>
          </a:p>
        </p:txBody>
      </p:sp>
      <p:sp>
        <p:nvSpPr>
          <p:cNvPr id="3" name="Rectangle 2"/>
          <p:cNvSpPr/>
          <p:nvPr/>
        </p:nvSpPr>
        <p:spPr>
          <a:xfrm>
            <a:off x="0" y="947134"/>
            <a:ext cx="8944377" cy="2456185"/>
          </a:xfrm>
          <a:prstGeom prst="rect">
            <a:avLst/>
          </a:prstGeom>
        </p:spPr>
        <p:txBody>
          <a:bodyPr wrap="square">
            <a:spAutoFit/>
          </a:bodyPr>
          <a:lstStyle/>
          <a:p>
            <a:pPr algn="just">
              <a:lnSpc>
                <a:spcPct val="150000"/>
              </a:lnSpc>
            </a:pPr>
            <a:r>
              <a:rPr lang="en-US" sz="2100" b="1">
                <a:solidFill>
                  <a:schemeClr val="accent6">
                    <a:lumMod val="50000"/>
                  </a:schemeClr>
                </a:solidFill>
                <a:latin typeface="Arial" panose="020B0604020202020204" pitchFamily="34" charset="0"/>
                <a:ea typeface="Arial" panose="020B0604020202020204" pitchFamily="34" charset="0"/>
                <a:cs typeface="Arial" panose="020B0604020202020204" pitchFamily="34" charset="0"/>
              </a:rPr>
              <a:t>Câu 1: </a:t>
            </a:r>
            <a:r>
              <a:rPr lang="en-US" sz="2100">
                <a:solidFill>
                  <a:schemeClr val="accent6">
                    <a:lumMod val="50000"/>
                  </a:schemeClr>
                </a:solidFill>
                <a:latin typeface="Arial" panose="020B0604020202020204" pitchFamily="34" charset="0"/>
                <a:ea typeface="Arial" panose="020B0604020202020204" pitchFamily="34" charset="0"/>
                <a:cs typeface="Arial" panose="020B0604020202020204" pitchFamily="34" charset="0"/>
              </a:rPr>
              <a:t>Những nguồn năng lượng nào sau đây là năng lượng tái tạo, năng lượng không tái tạo: Than, xăng, Mặt Trời, khí tự nhiên, gió.</a:t>
            </a:r>
          </a:p>
          <a:p>
            <a:pPr algn="just">
              <a:lnSpc>
                <a:spcPct val="150000"/>
              </a:lnSpc>
            </a:pPr>
            <a:r>
              <a:rPr lang="en-US" sz="2100" b="1">
                <a:solidFill>
                  <a:schemeClr val="accent6">
                    <a:lumMod val="50000"/>
                  </a:schemeClr>
                </a:solidFill>
                <a:latin typeface="Arial" panose="020B0604020202020204" pitchFamily="34" charset="0"/>
                <a:ea typeface="Arial" panose="020B0604020202020204" pitchFamily="34" charset="0"/>
                <a:cs typeface="Arial" panose="020B0604020202020204" pitchFamily="34" charset="0"/>
              </a:rPr>
              <a:t>Câu 2:</a:t>
            </a:r>
            <a:r>
              <a:rPr lang="en-US" sz="2100">
                <a:solidFill>
                  <a:schemeClr val="accent6">
                    <a:lumMod val="50000"/>
                  </a:schemeClr>
                </a:solidFill>
                <a:latin typeface="Arial" panose="020B0604020202020204" pitchFamily="34" charset="0"/>
                <a:ea typeface="Arial" panose="020B0604020202020204" pitchFamily="34" charset="0"/>
                <a:cs typeface="Arial" panose="020B0604020202020204" pitchFamily="34" charset="0"/>
              </a:rPr>
              <a:t> Các nhà khoa học dự đoán rằng đến năm 2100 sẽ không còn dầu và than trên Trái Đất. Cuộc sống của chúng ta sẽ thay đổi ra sao khi nguồn nhiên liệu này cạn kiệt?</a:t>
            </a:r>
            <a:endParaRPr lang="en-US" sz="210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6" name="Đồng hồ đếm ngược 2 phút có tiế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592095" y="4269187"/>
            <a:ext cx="1551905" cy="874313"/>
          </a:xfrm>
          <a:prstGeom prst="rect">
            <a:avLst/>
          </a:prstGeom>
        </p:spPr>
      </p:pic>
    </p:spTree>
    <p:extLst>
      <p:ext uri="{BB962C8B-B14F-4D97-AF65-F5344CB8AC3E}">
        <p14:creationId xmlns:p14="http://schemas.microsoft.com/office/powerpoint/2010/main" val="187098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543"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6"/>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h Dong (1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14301"/>
            <a:ext cx="521494" cy="4214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0100" y="87738"/>
            <a:ext cx="8197795" cy="738664"/>
          </a:xfrm>
          <a:prstGeom prst="rect">
            <a:avLst/>
          </a:prstGeom>
        </p:spPr>
        <p:txBody>
          <a:bodyPr wrap="square">
            <a:spAutoFit/>
          </a:bodyPr>
          <a:lstStyle/>
          <a:p>
            <a:r>
              <a:rPr lang="vi-VN" sz="2100" b="1" dirty="0">
                <a:solidFill>
                  <a:srgbClr val="FF0000"/>
                </a:solidFill>
                <a:latin typeface="+mj-lt"/>
              </a:rPr>
              <a:t>Câu 1: </a:t>
            </a:r>
            <a:r>
              <a:rPr lang="vi-VN" sz="2100" dirty="0">
                <a:solidFill>
                  <a:srgbClr val="FF0000"/>
                </a:solidFill>
                <a:latin typeface="+mj-lt"/>
              </a:rPr>
              <a:t>Năng lượng nào sau đây là năng lượng tái tạo?</a:t>
            </a:r>
            <a:endParaRPr lang="en-US" sz="2100" dirty="0">
              <a:solidFill>
                <a:srgbClr val="FF0000"/>
              </a:solidFill>
              <a:latin typeface="+mj-lt"/>
            </a:endParaRPr>
          </a:p>
          <a:p>
            <a:r>
              <a:rPr lang="vi-VN" sz="2100" dirty="0">
                <a:latin typeface="+mj-lt"/>
              </a:rPr>
              <a:t>A. </a:t>
            </a:r>
            <a:r>
              <a:rPr lang="en-US" sz="2100" dirty="0" err="1">
                <a:latin typeface="Times New Roman" panose="02020603050405020304" pitchFamily="18" charset="0"/>
                <a:cs typeface="Times New Roman" panose="02020603050405020304" pitchFamily="18" charset="0"/>
              </a:rPr>
              <a:t>sinh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khối</a:t>
            </a:r>
            <a:r>
              <a:rPr lang="en-US" sz="2100" dirty="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B. </a:t>
            </a:r>
            <a:r>
              <a:rPr lang="en-US" sz="2100" dirty="0" err="1">
                <a:latin typeface="Times New Roman" panose="02020603050405020304" pitchFamily="18" charset="0"/>
                <a:cs typeface="Times New Roman" panose="02020603050405020304" pitchFamily="18" charset="0"/>
              </a:rPr>
              <a:t>xăng</a:t>
            </a:r>
            <a:r>
              <a:rPr lang="en-US" sz="2100" dirty="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C. </a:t>
            </a:r>
            <a:r>
              <a:rPr lang="en-US" sz="2100" dirty="0" err="1">
                <a:latin typeface="Times New Roman" panose="02020603050405020304" pitchFamily="18" charset="0"/>
                <a:cs typeface="Times New Roman" panose="02020603050405020304" pitchFamily="18" charset="0"/>
              </a:rPr>
              <a:t>khí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nhiên</a:t>
            </a:r>
            <a:r>
              <a:rPr lang="en-US" sz="2100" dirty="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D. </a:t>
            </a:r>
            <a:r>
              <a:rPr lang="en-US" sz="2100" dirty="0">
                <a:latin typeface="Times New Roman" panose="02020603050405020304" pitchFamily="18" charset="0"/>
                <a:cs typeface="Times New Roman" panose="02020603050405020304" pitchFamily="18" charset="0"/>
              </a:rPr>
              <a:t>than </a:t>
            </a:r>
            <a:r>
              <a:rPr lang="en-US" sz="2100" dirty="0" err="1">
                <a:latin typeface="Times New Roman" panose="02020603050405020304" pitchFamily="18" charset="0"/>
                <a:cs typeface="Times New Roman" panose="02020603050405020304" pitchFamily="18" charset="0"/>
              </a:rPr>
              <a:t>đá</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p:txBody>
      </p:sp>
      <p:sp>
        <p:nvSpPr>
          <p:cNvPr id="7" name="Rectangle 6"/>
          <p:cNvSpPr/>
          <p:nvPr/>
        </p:nvSpPr>
        <p:spPr>
          <a:xfrm>
            <a:off x="333956" y="718410"/>
            <a:ext cx="8515847" cy="1061829"/>
          </a:xfrm>
          <a:prstGeom prst="rect">
            <a:avLst/>
          </a:prstGeom>
        </p:spPr>
        <p:txBody>
          <a:bodyPr wrap="square">
            <a:spAutoFit/>
          </a:bodyPr>
          <a:lstStyle/>
          <a:p>
            <a:r>
              <a:rPr lang="en-US" sz="2100" b="1" dirty="0" err="1">
                <a:solidFill>
                  <a:srgbClr val="FF0000"/>
                </a:solidFill>
                <a:latin typeface="Times New Roman" panose="02020603050405020304" pitchFamily="18" charset="0"/>
                <a:cs typeface="Times New Roman" panose="02020603050405020304" pitchFamily="18" charset="0"/>
              </a:rPr>
              <a:t>Câu</a:t>
            </a:r>
            <a:r>
              <a:rPr lang="en-US" sz="2100" b="1" dirty="0">
                <a:solidFill>
                  <a:srgbClr val="FF0000"/>
                </a:solidFill>
                <a:latin typeface="Times New Roman" panose="02020603050405020304" pitchFamily="18" charset="0"/>
                <a:cs typeface="Times New Roman" panose="02020603050405020304" pitchFamily="18" charset="0"/>
              </a:rPr>
              <a:t> 2.</a:t>
            </a:r>
            <a:r>
              <a:rPr lang="en-US" sz="2100" dirty="0">
                <a:latin typeface="Times New Roman" panose="02020603050405020304" pitchFamily="18" charset="0"/>
                <a:cs typeface="Times New Roman" panose="02020603050405020304" pitchFamily="18" charset="0"/>
              </a:rPr>
              <a:t> </a:t>
            </a:r>
            <a:r>
              <a:rPr lang="vi-VN" sz="2100" dirty="0">
                <a:solidFill>
                  <a:srgbClr val="FF0000"/>
                </a:solidFill>
                <a:latin typeface="+mj-lt"/>
              </a:rPr>
              <a:t>Chọn phát biểu đúng về năng lượng </a:t>
            </a:r>
            <a:r>
              <a:rPr lang="en-US" sz="2100" dirty="0">
                <a:solidFill>
                  <a:srgbClr val="FF0000"/>
                </a:solidFill>
                <a:latin typeface="+mj-lt"/>
              </a:rPr>
              <a:t>M</a:t>
            </a:r>
            <a:r>
              <a:rPr lang="vi-VN" sz="2100" dirty="0">
                <a:solidFill>
                  <a:srgbClr val="FF0000"/>
                </a:solidFill>
                <a:latin typeface="+mj-lt"/>
              </a:rPr>
              <a:t>ặt </a:t>
            </a:r>
            <a:r>
              <a:rPr lang="en-US" sz="2100" dirty="0">
                <a:solidFill>
                  <a:srgbClr val="FF0000"/>
                </a:solidFill>
                <a:latin typeface="+mj-lt"/>
              </a:rPr>
              <a:t>T</a:t>
            </a:r>
            <a:r>
              <a:rPr lang="vi-VN" sz="2100" dirty="0">
                <a:solidFill>
                  <a:srgbClr val="FF0000"/>
                </a:solidFill>
                <a:latin typeface="+mj-lt"/>
              </a:rPr>
              <a:t>rời:</a:t>
            </a:r>
            <a:endParaRPr lang="en-US" sz="2100" dirty="0">
              <a:solidFill>
                <a:srgbClr val="FF0000"/>
              </a:solidFill>
              <a:latin typeface="+mj-lt"/>
            </a:endParaRPr>
          </a:p>
          <a:p>
            <a:r>
              <a:rPr lang="vi-VN" sz="2100" dirty="0">
                <a:latin typeface="Times New Roman" panose="02020603050405020304" pitchFamily="18" charset="0"/>
                <a:cs typeface="Times New Roman" panose="02020603050405020304" pitchFamily="18" charset="0"/>
              </a:rPr>
              <a:t>A.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lượng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sẵn</a:t>
            </a:r>
            <a:r>
              <a:rPr lang="en-US" sz="2100" dirty="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B. </a:t>
            </a:r>
            <a:r>
              <a:rPr lang="en-US" sz="2100" dirty="0" err="1">
                <a:latin typeface="Times New Roman" panose="02020603050405020304" pitchFamily="18" charset="0"/>
                <a:cs typeface="Times New Roman" panose="02020603050405020304" pitchFamily="18" charset="0"/>
              </a:rPr>
              <a:t>Giá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thành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chi </a:t>
            </a:r>
            <a:r>
              <a:rPr lang="en-US" sz="2100" dirty="0" err="1">
                <a:latin typeface="Times New Roman" panose="02020603050405020304" pitchFamily="18" charset="0"/>
                <a:cs typeface="Times New Roman" panose="02020603050405020304" pitchFamily="18" charset="0"/>
              </a:rPr>
              <a:t>phí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lắp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đặt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cao</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a:p>
            <a:r>
              <a:rPr lang="vi-VN" sz="2100" dirty="0">
                <a:latin typeface="Times New Roman" panose="02020603050405020304" pitchFamily="18" charset="0"/>
                <a:cs typeface="Times New Roman" panose="02020603050405020304" pitchFamily="18" charset="0"/>
              </a:rPr>
              <a:t>C. </a:t>
            </a:r>
            <a:r>
              <a:rPr lang="en-US" sz="2100" dirty="0" err="1">
                <a:latin typeface="Times New Roman" panose="02020603050405020304" pitchFamily="18" charset="0"/>
                <a:cs typeface="Times New Roman" panose="02020603050405020304" pitchFamily="18" charset="0"/>
              </a:rPr>
              <a:t>Vẫn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còn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thải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pin </a:t>
            </a:r>
            <a:r>
              <a:rPr lang="en-US" sz="2100" dirty="0" err="1">
                <a:latin typeface="Times New Roman" panose="02020603050405020304" pitchFamily="18" charset="0"/>
                <a:cs typeface="Times New Roman" panose="02020603050405020304" pitchFamily="18" charset="0"/>
              </a:rPr>
              <a:t>Mặt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Trời</a:t>
            </a:r>
            <a:r>
              <a:rPr lang="en-US" sz="2100" dirty="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D. </a:t>
            </a:r>
            <a:r>
              <a:rPr lang="en-US" sz="2100" dirty="0" err="1">
                <a:latin typeface="Times New Roman" panose="02020603050405020304" pitchFamily="18" charset="0"/>
                <a:cs typeface="Times New Roman" panose="02020603050405020304" pitchFamily="18" charset="0"/>
              </a:rPr>
              <a:t>Cả</a:t>
            </a:r>
            <a:r>
              <a:rPr lang="en-US" sz="2100" dirty="0">
                <a:latin typeface="Times New Roman" panose="02020603050405020304" pitchFamily="18" charset="0"/>
                <a:cs typeface="Times New Roman" panose="02020603050405020304" pitchFamily="18" charset="0"/>
              </a:rPr>
              <a:t> B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C </a:t>
            </a:r>
            <a:r>
              <a:rPr lang="en-US" sz="2100" dirty="0" err="1">
                <a:latin typeface="Times New Roman" panose="02020603050405020304" pitchFamily="18" charset="0"/>
                <a:cs typeface="Times New Roman" panose="02020603050405020304" pitchFamily="18" charset="0"/>
              </a:rPr>
              <a:t>đều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đúng</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DA1A2B8-E10E-D5A0-2ABC-5C03A55F2B0D}"/>
              </a:ext>
            </a:extLst>
          </p:cNvPr>
          <p:cNvSpPr/>
          <p:nvPr/>
        </p:nvSpPr>
        <p:spPr>
          <a:xfrm>
            <a:off x="312583" y="1662101"/>
            <a:ext cx="7447887" cy="1708160"/>
          </a:xfrm>
          <a:prstGeom prst="rect">
            <a:avLst/>
          </a:prstGeom>
        </p:spPr>
        <p:txBody>
          <a:bodyPr wrap="square">
            <a:spAutoFit/>
          </a:bodyPr>
          <a:lstStyle/>
          <a:p>
            <a:r>
              <a:rPr lang="vi-VN" sz="2100" b="1" dirty="0">
                <a:solidFill>
                  <a:srgbClr val="FF0000"/>
                </a:solidFill>
                <a:latin typeface="+mj-lt"/>
              </a:rPr>
              <a:t>Câu 3:</a:t>
            </a:r>
            <a:r>
              <a:rPr lang="vi-VN" sz="2100" b="1" dirty="0">
                <a:latin typeface="+mj-lt"/>
              </a:rPr>
              <a:t> </a:t>
            </a:r>
            <a:r>
              <a:rPr lang="vi-VN" sz="2100" dirty="0">
                <a:solidFill>
                  <a:srgbClr val="FF0000"/>
                </a:solidFill>
                <a:latin typeface="+mj-lt"/>
              </a:rPr>
              <a:t>Nguồn năng lượng tái tạo là:</a:t>
            </a:r>
          </a:p>
          <a:p>
            <a:pPr algn="just"/>
            <a:r>
              <a:rPr lang="vi-VN" sz="2100" dirty="0">
                <a:latin typeface="+mj-lt"/>
              </a:rPr>
              <a:t>A. Nguồn năng lượng</a:t>
            </a:r>
            <a:r>
              <a:rPr lang="en-US" sz="2100" dirty="0">
                <a:latin typeface="+mj-lt"/>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sẵn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nhiên</a:t>
            </a:r>
            <a:r>
              <a:rPr lang="vi-VN" sz="2100" dirty="0">
                <a:latin typeface="Times New Roman" panose="02020603050405020304" pitchFamily="18" charset="0"/>
                <a:cs typeface="Times New Roman" panose="02020603050405020304" pitchFamily="18" charset="0"/>
              </a:rPr>
              <a:t>.</a:t>
            </a:r>
          </a:p>
          <a:p>
            <a:pPr algn="just"/>
            <a:r>
              <a:rPr lang="vi-VN" sz="2100" dirty="0">
                <a:latin typeface="+mj-lt"/>
              </a:rPr>
              <a:t>B. Nguồn năng lượng</a:t>
            </a:r>
            <a:r>
              <a:rPr lang="en-US" sz="2100" dirty="0">
                <a:latin typeface="+mj-lt"/>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sẵn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nhiên</a:t>
            </a:r>
            <a:r>
              <a:rPr lang="vi-VN" sz="2100" dirty="0">
                <a:latin typeface="Times New Roman" panose="02020603050405020304" pitchFamily="18" charset="0"/>
                <a:cs typeface="Times New Roman" panose="02020603050405020304" pitchFamily="18" charset="0"/>
              </a:rPr>
              <a:t>. </a:t>
            </a:r>
            <a:endParaRPr lang="en-US" sz="2100" dirty="0">
              <a:latin typeface="Times New Roman" panose="02020603050405020304" pitchFamily="18" charset="0"/>
              <a:cs typeface="Times New Roman" panose="02020603050405020304" pitchFamily="18" charset="0"/>
            </a:endParaRPr>
          </a:p>
          <a:p>
            <a:pPr algn="just"/>
            <a:r>
              <a:rPr lang="vi-VN" sz="2100" dirty="0">
                <a:latin typeface="+mj-lt"/>
              </a:rPr>
              <a:t>C. Nguồn năng lượng</a:t>
            </a:r>
            <a:r>
              <a:rPr lang="en-US" sz="2100" dirty="0">
                <a:latin typeface="+mj-lt"/>
              </a:rPr>
              <a:t> </a:t>
            </a:r>
            <a:r>
              <a:rPr lang="en-US" sz="2100" dirty="0" err="1">
                <a:latin typeface="Times New Roman" panose="02020603050405020304" pitchFamily="18" charset="0"/>
                <a:cs typeface="Times New Roman" panose="02020603050405020304" pitchFamily="18" charset="0"/>
              </a:rPr>
              <a:t>sẽ</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kiệt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tương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lai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gần</a:t>
            </a:r>
            <a:r>
              <a:rPr lang="en-US" sz="2100" dirty="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a:t>
            </a:r>
          </a:p>
          <a:p>
            <a:r>
              <a:rPr lang="vi-VN" sz="2100" dirty="0">
                <a:latin typeface="+mj-lt"/>
              </a:rPr>
              <a:t>D. </a:t>
            </a:r>
            <a:r>
              <a:rPr lang="en-US" sz="2100" dirty="0" err="1">
                <a:latin typeface="Times New Roman" panose="02020603050405020304" pitchFamily="18" charset="0"/>
                <a:cs typeface="Times New Roman" panose="02020603050405020304" pitchFamily="18" charset="0"/>
              </a:rPr>
              <a:t>Cả</a:t>
            </a:r>
            <a:r>
              <a:rPr lang="en-US" sz="2100" dirty="0">
                <a:latin typeface="Times New Roman" panose="02020603050405020304" pitchFamily="18" charset="0"/>
                <a:cs typeface="Times New Roman" panose="02020603050405020304" pitchFamily="18" charset="0"/>
              </a:rPr>
              <a:t> A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C </a:t>
            </a:r>
            <a:r>
              <a:rPr lang="en-US" sz="2100" dirty="0" err="1">
                <a:latin typeface="Times New Roman" panose="02020603050405020304" pitchFamily="18" charset="0"/>
                <a:cs typeface="Times New Roman" panose="02020603050405020304" pitchFamily="18" charset="0"/>
              </a:rPr>
              <a:t>đều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đúng</a:t>
            </a:r>
            <a:r>
              <a:rPr lang="vi-VN" sz="2100" dirty="0">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F762EEF2-FC65-5F5A-2F18-0E1BB21E2CE9}"/>
              </a:ext>
            </a:extLst>
          </p:cNvPr>
          <p:cNvSpPr/>
          <p:nvPr/>
        </p:nvSpPr>
        <p:spPr>
          <a:xfrm>
            <a:off x="292629" y="3311373"/>
            <a:ext cx="6021702" cy="1708160"/>
          </a:xfrm>
          <a:prstGeom prst="rect">
            <a:avLst/>
          </a:prstGeom>
        </p:spPr>
        <p:txBody>
          <a:bodyPr wrap="square">
            <a:spAutoFit/>
          </a:bodyPr>
          <a:lstStyle/>
          <a:p>
            <a:r>
              <a:rPr lang="vi-VN" sz="2100" b="1" dirty="0">
                <a:solidFill>
                  <a:srgbClr val="FF0000"/>
                </a:solidFill>
                <a:latin typeface="+mj-lt"/>
              </a:rPr>
              <a:t>Câu 4: </a:t>
            </a:r>
            <a:r>
              <a:rPr lang="vi-VN" sz="2100" dirty="0">
                <a:solidFill>
                  <a:srgbClr val="FF0000"/>
                </a:solidFill>
                <a:latin typeface="+mj-lt"/>
              </a:rPr>
              <a:t>Nguồn năng lượng trong tự nhiên gồm: </a:t>
            </a:r>
            <a:endParaRPr lang="en-US" sz="2100" dirty="0">
              <a:solidFill>
                <a:srgbClr val="FF0000"/>
              </a:solidFill>
              <a:latin typeface="+mj-lt"/>
            </a:endParaRPr>
          </a:p>
          <a:p>
            <a:r>
              <a:rPr lang="vi-VN" sz="2100" dirty="0">
                <a:latin typeface="+mj-lt"/>
              </a:rPr>
              <a:t>A. </a:t>
            </a:r>
            <a:r>
              <a:rPr lang="en-US" sz="2100" dirty="0" err="1">
                <a:latin typeface="Times New Roman" panose="02020603050405020304" pitchFamily="18" charset="0"/>
                <a:cs typeface="Times New Roman" panose="02020603050405020304" pitchFamily="18" charset="0"/>
              </a:rPr>
              <a:t>Nguồn</a:t>
            </a:r>
            <a:r>
              <a:rPr lang="en-US" sz="2100" dirty="0">
                <a:latin typeface="Times New Roman" panose="02020603050405020304" pitchFamily="18" charset="0"/>
                <a:cs typeface="Times New Roman" panose="02020603050405020304" pitchFamily="18" charset="0"/>
              </a:rPr>
              <a:t> </a:t>
            </a:r>
            <a:r>
              <a:rPr lang="vi-VN" sz="2100" dirty="0">
                <a:latin typeface="+mj-lt"/>
              </a:rPr>
              <a:t>năng lượng </a:t>
            </a:r>
            <a:r>
              <a:rPr lang="en-US" sz="2100" dirty="0" err="1">
                <a:latin typeface="Times New Roman" panose="02020603050405020304" pitchFamily="18" charset="0"/>
                <a:cs typeface="Times New Roman" panose="02020603050405020304" pitchFamily="18" charset="0"/>
              </a:rPr>
              <a:t>hữu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ích</a:t>
            </a:r>
            <a:r>
              <a:rPr lang="vi-VN" sz="2100" dirty="0">
                <a:latin typeface="Times New Roman" panose="02020603050405020304" pitchFamily="18" charset="0"/>
                <a:cs typeface="Times New Roman" panose="02020603050405020304" pitchFamily="18" charset="0"/>
              </a:rPr>
              <a:t>.</a:t>
            </a:r>
          </a:p>
          <a:p>
            <a:r>
              <a:rPr lang="vi-VN" sz="2100" dirty="0">
                <a:latin typeface="+mj-lt"/>
              </a:rPr>
              <a:t>B. </a:t>
            </a:r>
            <a:r>
              <a:rPr lang="en-US" sz="2100" dirty="0" err="1">
                <a:latin typeface="Times New Roman" panose="02020603050405020304" pitchFamily="18" charset="0"/>
                <a:cs typeface="Times New Roman" panose="02020603050405020304" pitchFamily="18" charset="0"/>
              </a:rPr>
              <a:t>Nguồn</a:t>
            </a:r>
            <a:r>
              <a:rPr lang="en-US" sz="2100" dirty="0">
                <a:latin typeface="Times New Roman" panose="02020603050405020304" pitchFamily="18" charset="0"/>
                <a:cs typeface="Times New Roman" panose="02020603050405020304" pitchFamily="18" charset="0"/>
              </a:rPr>
              <a:t> </a:t>
            </a:r>
            <a:r>
              <a:rPr lang="vi-VN" sz="2100" dirty="0">
                <a:latin typeface="+mj-lt"/>
              </a:rPr>
              <a:t>năng lượng </a:t>
            </a:r>
            <a:r>
              <a:rPr lang="en-US" sz="2100" dirty="0" err="1">
                <a:latin typeface="Times New Roman" panose="02020603050405020304" pitchFamily="18" charset="0"/>
                <a:cs typeface="Times New Roman" panose="02020603050405020304" pitchFamily="18" charset="0"/>
              </a:rPr>
              <a:t>tái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tạo</a:t>
            </a:r>
            <a:r>
              <a:rPr lang="vi-VN" sz="2100" dirty="0">
                <a:latin typeface="Times New Roman" panose="02020603050405020304" pitchFamily="18" charset="0"/>
                <a:cs typeface="Times New Roman" panose="02020603050405020304" pitchFamily="18" charset="0"/>
              </a:rPr>
              <a:t>.</a:t>
            </a:r>
          </a:p>
          <a:p>
            <a:r>
              <a:rPr lang="vi-VN" sz="2100" dirty="0">
                <a:latin typeface="+mj-lt"/>
              </a:rPr>
              <a:t>C. </a:t>
            </a:r>
            <a:r>
              <a:rPr lang="en-US" sz="2100" dirty="0" err="1">
                <a:latin typeface="Times New Roman" panose="02020603050405020304" pitchFamily="18" charset="0"/>
                <a:cs typeface="Times New Roman" panose="02020603050405020304" pitchFamily="18" charset="0"/>
              </a:rPr>
              <a:t>Nguồn</a:t>
            </a:r>
            <a:r>
              <a:rPr lang="en-US" sz="2100" dirty="0">
                <a:latin typeface="Times New Roman" panose="02020603050405020304" pitchFamily="18" charset="0"/>
                <a:cs typeface="Times New Roman" panose="02020603050405020304" pitchFamily="18" charset="0"/>
              </a:rPr>
              <a:t> </a:t>
            </a:r>
            <a:r>
              <a:rPr lang="vi-VN" sz="2100" dirty="0">
                <a:latin typeface="+mj-lt"/>
              </a:rPr>
              <a:t>năng lượng </a:t>
            </a:r>
            <a:r>
              <a:rPr lang="en-US" sz="2100" dirty="0" err="1">
                <a:latin typeface="Times New Roman" panose="02020603050405020304" pitchFamily="18" charset="0"/>
                <a:cs typeface="Times New Roman" panose="02020603050405020304" pitchFamily="18" charset="0"/>
              </a:rPr>
              <a:t>tái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tạo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tạo</a:t>
            </a:r>
            <a:r>
              <a:rPr lang="vi-VN" sz="2100" dirty="0">
                <a:latin typeface="Times New Roman" panose="02020603050405020304" pitchFamily="18" charset="0"/>
                <a:cs typeface="Times New Roman" panose="02020603050405020304" pitchFamily="18" charset="0"/>
              </a:rPr>
              <a:t>.</a:t>
            </a:r>
          </a:p>
          <a:p>
            <a:r>
              <a:rPr lang="vi-VN" sz="2100" dirty="0">
                <a:latin typeface="+mj-lt"/>
              </a:rPr>
              <a:t>D. </a:t>
            </a:r>
            <a:r>
              <a:rPr lang="en-US" sz="2100" dirty="0" err="1">
                <a:latin typeface="Times New Roman" panose="02020603050405020304" pitchFamily="18" charset="0"/>
                <a:cs typeface="Times New Roman" panose="02020603050405020304" pitchFamily="18" charset="0"/>
              </a:rPr>
              <a:t>Nguồn</a:t>
            </a:r>
            <a:r>
              <a:rPr lang="en-US" sz="2100" dirty="0">
                <a:latin typeface="Times New Roman" panose="02020603050405020304" pitchFamily="18" charset="0"/>
                <a:cs typeface="Times New Roman" panose="02020603050405020304" pitchFamily="18" charset="0"/>
              </a:rPr>
              <a:t> </a:t>
            </a:r>
            <a:r>
              <a:rPr lang="vi-VN" sz="2100" dirty="0">
                <a:latin typeface="+mj-lt"/>
              </a:rPr>
              <a:t>năng lượng </a:t>
            </a:r>
            <a:r>
              <a:rPr lang="en-US" sz="2100" dirty="0" err="1">
                <a:latin typeface="Times New Roman" panose="02020603050405020304" pitchFamily="18" charset="0"/>
                <a:cs typeface="Times New Roman" panose="02020603050405020304" pitchFamily="18" charset="0"/>
              </a:rPr>
              <a:t>hữu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ích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hao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phí</a:t>
            </a:r>
            <a:r>
              <a:rPr lang="vi-VN" sz="2100" dirty="0">
                <a:latin typeface="Times New Roman" panose="02020603050405020304" pitchFamily="18" charset="0"/>
                <a:cs typeface="Times New Roman" panose="02020603050405020304" pitchFamily="18" charset="0"/>
              </a:rPr>
              <a:t>.</a:t>
            </a:r>
          </a:p>
        </p:txBody>
      </p:sp>
      <p:sp>
        <p:nvSpPr>
          <p:cNvPr id="4" name="Oval 3">
            <a:extLst>
              <a:ext uri="{FF2B5EF4-FFF2-40B4-BE49-F238E27FC236}">
                <a16:creationId xmlns:a16="http://schemas.microsoft.com/office/drawing/2014/main" id="{1D250774-E49A-77FF-5FED-38EE16CF74D7}"/>
              </a:ext>
            </a:extLst>
          </p:cNvPr>
          <p:cNvSpPr/>
          <p:nvPr/>
        </p:nvSpPr>
        <p:spPr>
          <a:xfrm>
            <a:off x="218493" y="415454"/>
            <a:ext cx="403370" cy="403370"/>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8" name="Oval 7">
            <a:extLst>
              <a:ext uri="{FF2B5EF4-FFF2-40B4-BE49-F238E27FC236}">
                <a16:creationId xmlns:a16="http://schemas.microsoft.com/office/drawing/2014/main" id="{A4498649-EA28-9385-4FB2-5DB7D9EA1901}"/>
              </a:ext>
            </a:extLst>
          </p:cNvPr>
          <p:cNvSpPr/>
          <p:nvPr/>
        </p:nvSpPr>
        <p:spPr>
          <a:xfrm>
            <a:off x="4707172" y="1376713"/>
            <a:ext cx="406200" cy="403370"/>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0" name="Oval 9">
            <a:extLst>
              <a:ext uri="{FF2B5EF4-FFF2-40B4-BE49-F238E27FC236}">
                <a16:creationId xmlns:a16="http://schemas.microsoft.com/office/drawing/2014/main" id="{2D9A03D8-17CA-0942-E340-C5065F973DEC}"/>
              </a:ext>
            </a:extLst>
          </p:cNvPr>
          <p:cNvSpPr/>
          <p:nvPr/>
        </p:nvSpPr>
        <p:spPr>
          <a:xfrm>
            <a:off x="292629" y="2344121"/>
            <a:ext cx="406200" cy="403370"/>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1" name="Oval 10">
            <a:extLst>
              <a:ext uri="{FF2B5EF4-FFF2-40B4-BE49-F238E27FC236}">
                <a16:creationId xmlns:a16="http://schemas.microsoft.com/office/drawing/2014/main" id="{2369E634-A15F-E1C3-975B-6CA0554352B0}"/>
              </a:ext>
            </a:extLst>
          </p:cNvPr>
          <p:cNvSpPr/>
          <p:nvPr/>
        </p:nvSpPr>
        <p:spPr>
          <a:xfrm>
            <a:off x="292629" y="4272788"/>
            <a:ext cx="406200" cy="403370"/>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Tree>
    <p:extLst>
      <p:ext uri="{BB962C8B-B14F-4D97-AF65-F5344CB8AC3E}">
        <p14:creationId xmlns:p14="http://schemas.microsoft.com/office/powerpoint/2010/main" val="182971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P spid="3" grpId="0"/>
      <p:bldP spid="4" grpId="0" animBg="1"/>
      <p:bldP spid="8"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2833" y="254715"/>
            <a:ext cx="6764030" cy="1061829"/>
          </a:xfrm>
          <a:prstGeom prst="rect">
            <a:avLst/>
          </a:prstGeom>
        </p:spPr>
        <p:txBody>
          <a:bodyPr wrap="square">
            <a:spAutoFit/>
          </a:bodyPr>
          <a:lstStyle/>
          <a:p>
            <a:r>
              <a:rPr lang="vi-VN" sz="2100" b="1" dirty="0">
                <a:solidFill>
                  <a:srgbClr val="FF0000"/>
                </a:solidFill>
                <a:latin typeface="+mj-lt"/>
              </a:rPr>
              <a:t>Câu 5: </a:t>
            </a:r>
            <a:r>
              <a:rPr lang="vi-VN" sz="2100" dirty="0">
                <a:solidFill>
                  <a:srgbClr val="FF0000"/>
                </a:solidFill>
                <a:latin typeface="+mj-lt"/>
              </a:rPr>
              <a:t>Năng lượng nào sau đây là năng lượng không tái tạo?</a:t>
            </a:r>
            <a:endParaRPr lang="en-US" sz="2100" dirty="0">
              <a:solidFill>
                <a:srgbClr val="FF0000"/>
              </a:solidFill>
              <a:latin typeface="+mj-lt"/>
            </a:endParaRPr>
          </a:p>
          <a:p>
            <a:r>
              <a:rPr lang="en-US" sz="2100" dirty="0">
                <a:latin typeface="Times New Roman" panose="02020603050405020304" pitchFamily="18" charset="0"/>
                <a:cs typeface="Times New Roman" panose="02020603050405020304" pitchFamily="18" charset="0"/>
              </a:rPr>
              <a:t>A</a:t>
            </a:r>
            <a:r>
              <a:rPr lang="vi-VN" sz="2100" dirty="0">
                <a:latin typeface="Times New Roman" panose="02020603050405020304" pitchFamily="18" charset="0"/>
                <a:cs typeface="Times New Roman" panose="02020603050405020304" pitchFamily="18" charset="0"/>
              </a:rPr>
              <a:t>)</a:t>
            </a:r>
            <a:r>
              <a:rPr lang="vi-VN" sz="2100" dirty="0">
                <a:latin typeface="+mj-lt"/>
              </a:rPr>
              <a:t> </a:t>
            </a:r>
            <a:r>
              <a:rPr lang="en-US" sz="2100" dirty="0" err="1">
                <a:latin typeface="Times New Roman" panose="02020603050405020304" pitchFamily="18" charset="0"/>
                <a:cs typeface="Times New Roman" panose="02020603050405020304" pitchFamily="18" charset="0"/>
              </a:rPr>
              <a:t>Sinh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khối</a:t>
            </a:r>
            <a:r>
              <a:rPr lang="en-US" sz="2100" dirty="0">
                <a:latin typeface="Times New Roman" panose="02020603050405020304" pitchFamily="18" charset="0"/>
                <a:cs typeface="Times New Roman" panose="02020603050405020304" pitchFamily="18" charset="0"/>
              </a:rPr>
              <a:t>.              B</a:t>
            </a:r>
            <a:r>
              <a:rPr lang="vi-VN" sz="2100" dirty="0">
                <a:latin typeface="Times New Roman" panose="02020603050405020304" pitchFamily="18" charset="0"/>
                <a:cs typeface="Times New Roman" panose="02020603050405020304" pitchFamily="18" charset="0"/>
              </a:rPr>
              <a:t>)</a:t>
            </a:r>
            <a:r>
              <a:rPr lang="vi-VN" sz="2100" dirty="0">
                <a:latin typeface="+mj-lt"/>
              </a:rPr>
              <a:t> </a:t>
            </a:r>
            <a:r>
              <a:rPr lang="en-US" sz="2100" dirty="0" err="1">
                <a:latin typeface="Times New Roman" panose="02020603050405020304" pitchFamily="18" charset="0"/>
                <a:cs typeface="Times New Roman" panose="02020603050405020304" pitchFamily="18" charset="0"/>
              </a:rPr>
              <a:t>Khí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nhiên</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C</a:t>
            </a:r>
            <a:r>
              <a:rPr lang="vi-VN" sz="2100" dirty="0">
                <a:latin typeface="Times New Roman" panose="02020603050405020304" pitchFamily="18" charset="0"/>
                <a:cs typeface="Times New Roman" panose="02020603050405020304" pitchFamily="18" charset="0"/>
              </a:rPr>
              <a:t>)</a:t>
            </a:r>
            <a:r>
              <a:rPr lang="vi-VN" sz="2100" dirty="0">
                <a:latin typeface="+mj-lt"/>
              </a:rPr>
              <a:t> </a:t>
            </a:r>
            <a:r>
              <a:rPr lang="en-US" sz="2100" dirty="0" err="1">
                <a:latin typeface="Times New Roman" panose="02020603050405020304" pitchFamily="18" charset="0"/>
                <a:cs typeface="Times New Roman" panose="02020603050405020304" pitchFamily="18" charset="0"/>
              </a:rPr>
              <a:t>Địa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nhiệt</a:t>
            </a:r>
            <a:r>
              <a:rPr lang="en-US" sz="2100" dirty="0">
                <a:latin typeface="Times New Roman" panose="02020603050405020304" pitchFamily="18" charset="0"/>
                <a:cs typeface="Times New Roman" panose="02020603050405020304" pitchFamily="18" charset="0"/>
              </a:rPr>
              <a:t>.               D</a:t>
            </a:r>
            <a:r>
              <a:rPr lang="vi-VN" sz="2100" dirty="0">
                <a:latin typeface="Times New Roman" panose="02020603050405020304" pitchFamily="18" charset="0"/>
                <a:cs typeface="Times New Roman" panose="02020603050405020304" pitchFamily="18" charset="0"/>
              </a:rPr>
              <a:t>)</a:t>
            </a:r>
            <a:r>
              <a:rPr lang="vi-VN" sz="2100" dirty="0">
                <a:latin typeface="+mj-lt"/>
              </a:rPr>
              <a:t> </a:t>
            </a:r>
            <a:r>
              <a:rPr lang="en-US" sz="2100" dirty="0" err="1">
                <a:latin typeface="Times New Roman" panose="02020603050405020304" pitchFamily="18" charset="0"/>
                <a:cs typeface="Times New Roman" panose="02020603050405020304" pitchFamily="18" charset="0"/>
              </a:rPr>
              <a:t>Nước</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p:txBody>
      </p:sp>
      <p:sp>
        <p:nvSpPr>
          <p:cNvPr id="6" name="Oval 5"/>
          <p:cNvSpPr/>
          <p:nvPr/>
        </p:nvSpPr>
        <p:spPr>
          <a:xfrm>
            <a:off x="932833" y="593938"/>
            <a:ext cx="383381" cy="383381"/>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7" name="Rectangle 6"/>
          <p:cNvSpPr/>
          <p:nvPr/>
        </p:nvSpPr>
        <p:spPr>
          <a:xfrm>
            <a:off x="932833" y="1885950"/>
            <a:ext cx="7439889" cy="1708160"/>
          </a:xfrm>
          <a:prstGeom prst="rect">
            <a:avLst/>
          </a:prstGeom>
        </p:spPr>
        <p:txBody>
          <a:bodyPr wrap="square">
            <a:spAutoFit/>
          </a:bodyPr>
          <a:lstStyle/>
          <a:p>
            <a:r>
              <a:rPr lang="vi-VN" sz="2100" b="1" dirty="0">
                <a:solidFill>
                  <a:srgbClr val="FF0000"/>
                </a:solidFill>
                <a:latin typeface="+mj-lt"/>
              </a:rPr>
              <a:t>Câu </a:t>
            </a:r>
            <a:r>
              <a:rPr lang="en-US" sz="2100" b="1" dirty="0">
                <a:solidFill>
                  <a:srgbClr val="FF0000"/>
                </a:solidFill>
                <a:latin typeface="Times New Roman" panose="02020603050405020304" pitchFamily="18" charset="0"/>
                <a:cs typeface="Times New Roman" panose="02020603050405020304" pitchFamily="18" charset="0"/>
              </a:rPr>
              <a:t>6</a:t>
            </a:r>
            <a:r>
              <a:rPr lang="vi-VN" sz="2100" b="1" dirty="0">
                <a:solidFill>
                  <a:srgbClr val="FF0000"/>
                </a:solidFill>
                <a:latin typeface="Times New Roman" panose="02020603050405020304" pitchFamily="18" charset="0"/>
                <a:cs typeface="Times New Roman" panose="02020603050405020304" pitchFamily="18" charset="0"/>
              </a:rPr>
              <a:t>:</a:t>
            </a:r>
            <a:r>
              <a:rPr lang="vi-VN" sz="2100" b="1" dirty="0">
                <a:solidFill>
                  <a:srgbClr val="FF0000"/>
                </a:solidFill>
                <a:latin typeface="+mj-lt"/>
              </a:rPr>
              <a:t> </a:t>
            </a:r>
            <a:r>
              <a:rPr lang="vi-VN" sz="2100" dirty="0">
                <a:solidFill>
                  <a:srgbClr val="FF0000"/>
                </a:solidFill>
                <a:latin typeface="+mj-lt"/>
              </a:rPr>
              <a:t>Dạng năng lượng nào không phải là năng lượng tái tạo?</a:t>
            </a:r>
            <a:endParaRPr lang="en-US" sz="2100" dirty="0">
              <a:solidFill>
                <a:srgbClr val="FF0000"/>
              </a:solidFill>
              <a:latin typeface="+mj-lt"/>
            </a:endParaRPr>
          </a:p>
          <a:p>
            <a:pPr marL="385763" indent="-385763">
              <a:buAutoNum type="alphaUcParenR"/>
            </a:pP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lượng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thủy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triều</a:t>
            </a:r>
            <a:r>
              <a:rPr lang="en-US" sz="2100" dirty="0">
                <a:latin typeface="Times New Roman" panose="02020603050405020304" pitchFamily="18" charset="0"/>
                <a:cs typeface="Times New Roman" panose="02020603050405020304" pitchFamily="18" charset="0"/>
              </a:rPr>
              <a:t>.              </a:t>
            </a:r>
          </a:p>
          <a:p>
            <a:r>
              <a:rPr lang="en-US" sz="2100" dirty="0">
                <a:latin typeface="Times New Roman" panose="02020603050405020304" pitchFamily="18" charset="0"/>
                <a:cs typeface="Times New Roman" panose="02020603050405020304" pitchFamily="18" charset="0"/>
              </a:rPr>
              <a:t>B</a:t>
            </a:r>
            <a:r>
              <a:rPr lang="vi-VN" sz="2100" dirty="0">
                <a:latin typeface="Times New Roman" panose="02020603050405020304" pitchFamily="18" charset="0"/>
                <a:cs typeface="Times New Roman" panose="02020603050405020304" pitchFamily="18" charset="0"/>
              </a:rPr>
              <a:t>)</a:t>
            </a:r>
            <a:r>
              <a:rPr lang="vi-VN" sz="2100" dirty="0">
                <a:latin typeface="+mj-lt"/>
              </a:rPr>
              <a:t>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lượng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gió</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C</a:t>
            </a:r>
            <a:r>
              <a:rPr lang="vi-VN" sz="2100" dirty="0">
                <a:latin typeface="Times New Roman" panose="02020603050405020304" pitchFamily="18" charset="0"/>
                <a:cs typeface="Times New Roman" panose="02020603050405020304" pitchFamily="18" charset="0"/>
              </a:rPr>
              <a:t>)</a:t>
            </a:r>
            <a:r>
              <a:rPr lang="vi-VN" sz="2100" dirty="0">
                <a:latin typeface="+mj-lt"/>
              </a:rPr>
              <a:t>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lượng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Mặt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Trời</a:t>
            </a:r>
            <a:r>
              <a:rPr lang="en-US" sz="2100" dirty="0">
                <a:latin typeface="Times New Roman" panose="02020603050405020304" pitchFamily="18" charset="0"/>
                <a:cs typeface="Times New Roman" panose="02020603050405020304" pitchFamily="18" charset="0"/>
              </a:rPr>
              <a:t>.               </a:t>
            </a:r>
          </a:p>
          <a:p>
            <a:r>
              <a:rPr lang="en-US" sz="2100" dirty="0">
                <a:latin typeface="Times New Roman" panose="02020603050405020304" pitchFamily="18" charset="0"/>
                <a:cs typeface="Times New Roman" panose="02020603050405020304" pitchFamily="18" charset="0"/>
              </a:rPr>
              <a:t>D</a:t>
            </a:r>
            <a:r>
              <a:rPr lang="vi-VN" sz="2100" dirty="0">
                <a:latin typeface="Times New Roman" panose="02020603050405020304" pitchFamily="18" charset="0"/>
                <a:cs typeface="Times New Roman" panose="02020603050405020304" pitchFamily="18" charset="0"/>
              </a:rPr>
              <a:t>)</a:t>
            </a:r>
            <a:r>
              <a:rPr lang="vi-VN" sz="2100" dirty="0">
                <a:latin typeface="+mj-lt"/>
              </a:rPr>
              <a:t>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lượng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đốt</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p:txBody>
      </p:sp>
      <p:sp>
        <p:nvSpPr>
          <p:cNvPr id="8" name="Oval 7"/>
          <p:cNvSpPr/>
          <p:nvPr/>
        </p:nvSpPr>
        <p:spPr>
          <a:xfrm>
            <a:off x="932832" y="3210729"/>
            <a:ext cx="383381" cy="383381"/>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Tree>
    <p:extLst>
      <p:ext uri="{BB962C8B-B14F-4D97-AF65-F5344CB8AC3E}">
        <p14:creationId xmlns:p14="http://schemas.microsoft.com/office/powerpoint/2010/main" val="194885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832"/>
            <a:ext cx="9144000" cy="647699"/>
          </a:xfrm>
        </p:spPr>
        <p:txBody>
          <a:bodyPr>
            <a:normAutofit/>
          </a:bodyPr>
          <a:lstStyle/>
          <a:p>
            <a:pPr algn="ctr"/>
            <a:r>
              <a:rPr lang="en-US" sz="2100" b="1">
                <a:solidFill>
                  <a:schemeClr val="accent6">
                    <a:lumMod val="50000"/>
                  </a:schemeClr>
                </a:solidFill>
              </a:rPr>
              <a:t>TỰ LÀM MÔ HÌNH TUABIN HOẠT ĐỘNG BẰNG NGUỒN NĂNG LƯỢNG TÁI TẠO</a:t>
            </a:r>
          </a:p>
        </p:txBody>
      </p:sp>
      <p:sp>
        <p:nvSpPr>
          <p:cNvPr id="5" name="TextBox 4"/>
          <p:cNvSpPr txBox="1"/>
          <p:nvPr/>
        </p:nvSpPr>
        <p:spPr>
          <a:xfrm>
            <a:off x="75010" y="753532"/>
            <a:ext cx="9068990" cy="3647152"/>
          </a:xfrm>
          <a:prstGeom prst="rect">
            <a:avLst/>
          </a:prstGeom>
          <a:noFill/>
        </p:spPr>
        <p:txBody>
          <a:bodyPr wrap="square" rtlCol="0">
            <a:spAutoFit/>
          </a:bodyPr>
          <a:lstStyle/>
          <a:p>
            <a:pPr algn="just"/>
            <a:r>
              <a:rPr lang="en-US" sz="2100" b="1">
                <a:solidFill>
                  <a:srgbClr val="FF0000"/>
                </a:solidFill>
                <a:latin typeface="Arial" panose="020B0604020202020204" pitchFamily="34" charset="0"/>
                <a:cs typeface="Arial" panose="020B0604020202020204" pitchFamily="34" charset="0"/>
              </a:rPr>
              <a:t>1. Mỗi nhóm chuẩn bị (4 nhóm):</a:t>
            </a:r>
          </a:p>
          <a:p>
            <a:pPr marL="214313" indent="-214313" algn="just">
              <a:buFontTx/>
              <a:buChar char="-"/>
            </a:pPr>
            <a:r>
              <a:rPr lang="en-US" sz="2100">
                <a:latin typeface="Arial" panose="020B0604020202020204" pitchFamily="34" charset="0"/>
                <a:cs typeface="Arial" panose="020B0604020202020204" pitchFamily="34" charset="0"/>
              </a:rPr>
              <a:t>Làm một chong chóng cắt ra từ vỏ lon nước ngọt.</a:t>
            </a:r>
          </a:p>
          <a:p>
            <a:pPr marL="214313" indent="-214313" algn="just">
              <a:buFontTx/>
              <a:buChar char="-"/>
            </a:pPr>
            <a:r>
              <a:rPr lang="en-US" sz="2100">
                <a:latin typeface="Arial" panose="020B0604020202020204" pitchFamily="34" charset="0"/>
                <a:cs typeface="Arial" panose="020B0604020202020204" pitchFamily="34" charset="0"/>
              </a:rPr>
              <a:t>Một que cứng gắn trên một giá cố định để làm trục quay.</a:t>
            </a:r>
          </a:p>
          <a:p>
            <a:pPr marL="214313" indent="-214313" algn="just">
              <a:buFontTx/>
              <a:buChar char="-"/>
            </a:pPr>
            <a:r>
              <a:rPr lang="en-US" sz="2100">
                <a:latin typeface="Arial" panose="020B0604020202020204" pitchFamily="34" charset="0"/>
                <a:cs typeface="Arial" panose="020B0604020202020204" pitchFamily="34" charset="0"/>
              </a:rPr>
              <a:t>Một nút áo cột vào đầu sợi dây dài 1m quấn quanh trục.</a:t>
            </a:r>
          </a:p>
          <a:p>
            <a:pPr algn="just"/>
            <a:r>
              <a:rPr lang="en-US" sz="2100" b="1">
                <a:solidFill>
                  <a:srgbClr val="FF0000"/>
                </a:solidFill>
                <a:latin typeface="Arial" panose="020B0604020202020204" pitchFamily="34" charset="0"/>
                <a:cs typeface="Arial" panose="020B0604020202020204" pitchFamily="34" charset="0"/>
              </a:rPr>
              <a:t>2. Tiến hành</a:t>
            </a:r>
          </a:p>
          <a:p>
            <a:pPr marL="214313" indent="-214313" algn="just">
              <a:buFontTx/>
              <a:buChar char="-"/>
            </a:pPr>
            <a:r>
              <a:rPr lang="en-US" sz="2100">
                <a:latin typeface="Arial" panose="020B0604020202020204" pitchFamily="34" charset="0"/>
                <a:cs typeface="Arial" panose="020B0604020202020204" pitchFamily="34" charset="0"/>
              </a:rPr>
              <a:t>Đặt các cánh quạt của chong chóng bên dưới vòi nước.</a:t>
            </a:r>
          </a:p>
          <a:p>
            <a:pPr marL="214313" indent="-214313" algn="just">
              <a:buFontTx/>
              <a:buChar char="-"/>
            </a:pPr>
            <a:r>
              <a:rPr lang="en-US" sz="2100">
                <a:latin typeface="Arial" panose="020B0604020202020204" pitchFamily="34" charset="0"/>
                <a:cs typeface="Arial" panose="020B0604020202020204" pitchFamily="34" charset="0"/>
              </a:rPr>
              <a:t>Mở vòi nước, sức nước chảy mạnh làm chong chóng quay và tọa ra lực nâng vật lên cao.</a:t>
            </a:r>
          </a:p>
          <a:p>
            <a:pPr algn="just"/>
            <a:r>
              <a:rPr lang="en-US" sz="2100" b="1">
                <a:solidFill>
                  <a:srgbClr val="FF0000"/>
                </a:solidFill>
                <a:latin typeface="Arial" panose="020B0604020202020204" pitchFamily="34" charset="0"/>
                <a:cs typeface="Arial" panose="020B0604020202020204" pitchFamily="34" charset="0"/>
              </a:rPr>
              <a:t>3. Thảo luận</a:t>
            </a:r>
          </a:p>
          <a:p>
            <a:pPr marL="214313" indent="-214313" algn="just">
              <a:buFontTx/>
              <a:buChar char="-"/>
            </a:pPr>
            <a:r>
              <a:rPr lang="en-US" sz="2100">
                <a:latin typeface="Arial" panose="020B0604020202020204" pitchFamily="34" charset="0"/>
                <a:cs typeface="Arial" panose="020B0604020202020204" pitchFamily="34" charset="0"/>
              </a:rPr>
              <a:t>Có sự chuyển hóa năng lượng gì xảy ra?</a:t>
            </a:r>
          </a:p>
          <a:p>
            <a:pPr marL="214313" indent="-214313" algn="just">
              <a:buFontTx/>
              <a:buChar char="-"/>
            </a:pPr>
            <a:r>
              <a:rPr lang="en-US" sz="2100">
                <a:latin typeface="Arial" panose="020B0604020202020204" pitchFamily="34" charset="0"/>
                <a:cs typeface="Arial" panose="020B0604020202020204" pitchFamily="34" charset="0"/>
              </a:rPr>
              <a:t>Nghĩ cách cải tiếnlàm cho chong chóng quay nhanh hơn và liên tục.</a:t>
            </a:r>
          </a:p>
        </p:txBody>
      </p:sp>
    </p:spTree>
    <p:extLst>
      <p:ext uri="{BB962C8B-B14F-4D97-AF65-F5344CB8AC3E}">
        <p14:creationId xmlns:p14="http://schemas.microsoft.com/office/powerpoint/2010/main" val="2213654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9E61124-E5A9-41B2-941A-566E14E2C08C}"/>
              </a:ext>
            </a:extLst>
          </p:cNvPr>
          <p:cNvGrpSpPr/>
          <p:nvPr/>
        </p:nvGrpSpPr>
        <p:grpSpPr>
          <a:xfrm>
            <a:off x="890063" y="1371283"/>
            <a:ext cx="3390900" cy="1352869"/>
            <a:chOff x="1828800" y="2212352"/>
            <a:chExt cx="6115050" cy="3582676"/>
          </a:xfrm>
        </p:grpSpPr>
        <p:sp>
          <p:nvSpPr>
            <p:cNvPr id="18" name="Rectangle 17">
              <a:extLst>
                <a:ext uri="{FF2B5EF4-FFF2-40B4-BE49-F238E27FC236}">
                  <a16:creationId xmlns:a16="http://schemas.microsoft.com/office/drawing/2014/main" id="{745261EF-DE1A-4348-AE38-DA9646127992}"/>
                </a:ext>
              </a:extLst>
            </p:cNvPr>
            <p:cNvSpPr/>
            <p:nvPr/>
          </p:nvSpPr>
          <p:spPr>
            <a:xfrm>
              <a:off x="2098709" y="2518428"/>
              <a:ext cx="5845141" cy="3276600"/>
            </a:xfrm>
            <a:prstGeom prst="rect">
              <a:avLst/>
            </a:prstGeom>
            <a:noFill/>
            <a:ln w="57150">
              <a:solidFill>
                <a:srgbClr val="FF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5A3FBB-AB3F-4BBE-8F65-B9EEF9B617AA}"/>
                </a:ext>
              </a:extLst>
            </p:cNvPr>
            <p:cNvSpPr/>
            <p:nvPr/>
          </p:nvSpPr>
          <p:spPr>
            <a:xfrm>
              <a:off x="1828800" y="2212352"/>
              <a:ext cx="5845141" cy="3276600"/>
            </a:xfrm>
            <a:prstGeom prst="rect">
              <a:avLst/>
            </a:prstGeom>
            <a:solidFill>
              <a:srgbClr val="FFC9B3"/>
            </a:solidFill>
            <a:ln>
              <a:solidFill>
                <a:srgbClr val="FF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2BCDAE58-A4BA-4058-9554-AAACFB068CDF}"/>
              </a:ext>
            </a:extLst>
          </p:cNvPr>
          <p:cNvGrpSpPr/>
          <p:nvPr/>
        </p:nvGrpSpPr>
        <p:grpSpPr>
          <a:xfrm>
            <a:off x="4848226" y="3153904"/>
            <a:ext cx="3390900" cy="1352869"/>
            <a:chOff x="1828800" y="2212352"/>
            <a:chExt cx="6115050" cy="3582676"/>
          </a:xfrm>
        </p:grpSpPr>
        <p:sp>
          <p:nvSpPr>
            <p:cNvPr id="28" name="Rectangle 27">
              <a:extLst>
                <a:ext uri="{FF2B5EF4-FFF2-40B4-BE49-F238E27FC236}">
                  <a16:creationId xmlns:a16="http://schemas.microsoft.com/office/drawing/2014/main" id="{7E57B9D7-60AD-4632-AAB3-0BFEE27400E5}"/>
                </a:ext>
              </a:extLst>
            </p:cNvPr>
            <p:cNvSpPr/>
            <p:nvPr/>
          </p:nvSpPr>
          <p:spPr>
            <a:xfrm>
              <a:off x="2098709" y="2518428"/>
              <a:ext cx="5845141" cy="3276600"/>
            </a:xfrm>
            <a:prstGeom prst="rect">
              <a:avLst/>
            </a:prstGeom>
            <a:noFill/>
            <a:ln w="57150">
              <a:solidFill>
                <a:srgbClr val="FF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072958B-CDF3-445F-9271-A0CA41EE00D7}"/>
                </a:ext>
              </a:extLst>
            </p:cNvPr>
            <p:cNvSpPr/>
            <p:nvPr/>
          </p:nvSpPr>
          <p:spPr>
            <a:xfrm>
              <a:off x="1828800" y="2212352"/>
              <a:ext cx="5845141" cy="3276600"/>
            </a:xfrm>
            <a:prstGeom prst="rect">
              <a:avLst/>
            </a:prstGeom>
            <a:solidFill>
              <a:srgbClr val="FF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F204F566-09CD-45B4-8F0C-00444D1E5D0B}"/>
              </a:ext>
            </a:extLst>
          </p:cNvPr>
          <p:cNvSpPr txBox="1"/>
          <p:nvPr/>
        </p:nvSpPr>
        <p:spPr>
          <a:xfrm>
            <a:off x="1064069" y="1474632"/>
            <a:ext cx="3012632" cy="969496"/>
          </a:xfrm>
          <a:prstGeom prst="rect">
            <a:avLst/>
          </a:prstGeom>
          <a:noFill/>
        </p:spPr>
        <p:txBody>
          <a:bodyPr wrap="square" lIns="45720" tIns="22860" rIns="45720" bIns="22860">
            <a:spAutoFit/>
          </a:bodyPr>
          <a:lstStyle/>
          <a:p>
            <a:pPr algn="just">
              <a:lnSpc>
                <a:spcPct val="150000"/>
              </a:lnSpc>
            </a:pPr>
            <a:r>
              <a:rPr lang="en-US" sz="2000" b="1" dirty="0" err="1">
                <a:latin typeface="Arial" panose="020B0604020202020204" pitchFamily="34" charset="0"/>
                <a:ea typeface="Times New Roman" panose="02020603050405020304" pitchFamily="18" charset="0"/>
                <a:cs typeface="Arial" panose="020B0604020202020204" pitchFamily="34" charset="0"/>
              </a:rPr>
              <a:t>Trạm</a:t>
            </a:r>
            <a:r>
              <a:rPr lang="en-US" sz="2000" b="1" dirty="0">
                <a:latin typeface="Arial" panose="020B0604020202020204" pitchFamily="34" charset="0"/>
                <a:ea typeface="Times New Roman" panose="02020603050405020304" pitchFamily="18" charset="0"/>
                <a:cs typeface="Arial" panose="020B0604020202020204" pitchFamily="34" charset="0"/>
              </a:rPr>
              <a:t> 1: </a:t>
            </a:r>
            <a:r>
              <a:rPr lang="en-US" sz="2000" dirty="0" err="1">
                <a:latin typeface="Arial" panose="020B0604020202020204" pitchFamily="34" charset="0"/>
                <a:ea typeface="Times New Roman" panose="02020603050405020304" pitchFamily="18" charset="0"/>
                <a:cs typeface="Arial" panose="020B0604020202020204" pitchFamily="34" charset="0"/>
              </a:rPr>
              <a:t>Tìm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hiểu</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về</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lượng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Mặt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Trời</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8362D337-1162-4DF3-8FE8-CCC1F93CEF1C}"/>
              </a:ext>
            </a:extLst>
          </p:cNvPr>
          <p:cNvGrpSpPr/>
          <p:nvPr/>
        </p:nvGrpSpPr>
        <p:grpSpPr>
          <a:xfrm>
            <a:off x="4848226" y="1371283"/>
            <a:ext cx="3390900" cy="1352869"/>
            <a:chOff x="9696451" y="2742562"/>
            <a:chExt cx="6781800" cy="2705738"/>
          </a:xfrm>
        </p:grpSpPr>
        <p:grpSp>
          <p:nvGrpSpPr>
            <p:cNvPr id="21" name="Group 20">
              <a:extLst>
                <a:ext uri="{FF2B5EF4-FFF2-40B4-BE49-F238E27FC236}">
                  <a16:creationId xmlns:a16="http://schemas.microsoft.com/office/drawing/2014/main" id="{31ACBAB6-0809-40FE-8872-D41D22018FA2}"/>
                </a:ext>
              </a:extLst>
            </p:cNvPr>
            <p:cNvGrpSpPr/>
            <p:nvPr/>
          </p:nvGrpSpPr>
          <p:grpSpPr>
            <a:xfrm>
              <a:off x="9696451" y="2742562"/>
              <a:ext cx="6781800" cy="2705738"/>
              <a:chOff x="1828800" y="2212352"/>
              <a:chExt cx="6115050" cy="3582676"/>
            </a:xfrm>
          </p:grpSpPr>
          <p:sp>
            <p:nvSpPr>
              <p:cNvPr id="22" name="Rectangle 21">
                <a:extLst>
                  <a:ext uri="{FF2B5EF4-FFF2-40B4-BE49-F238E27FC236}">
                    <a16:creationId xmlns:a16="http://schemas.microsoft.com/office/drawing/2014/main" id="{40620FE9-398F-4B3A-AFE3-350D207DC0E9}"/>
                  </a:ext>
                </a:extLst>
              </p:cNvPr>
              <p:cNvSpPr/>
              <p:nvPr/>
            </p:nvSpPr>
            <p:spPr>
              <a:xfrm>
                <a:off x="2098709" y="2518428"/>
                <a:ext cx="5845141" cy="3276600"/>
              </a:xfrm>
              <a:prstGeom prst="rect">
                <a:avLst/>
              </a:prstGeom>
              <a:noFill/>
              <a:ln w="57150">
                <a:solidFill>
                  <a:srgbClr val="FF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9E7EE29-4F1D-4861-BB10-819D56B46B00}"/>
                  </a:ext>
                </a:extLst>
              </p:cNvPr>
              <p:cNvSpPr/>
              <p:nvPr/>
            </p:nvSpPr>
            <p:spPr>
              <a:xfrm>
                <a:off x="1828800" y="2212352"/>
                <a:ext cx="5845141" cy="3276600"/>
              </a:xfrm>
              <a:prstGeom prst="rect">
                <a:avLst/>
              </a:prstGeom>
              <a:solidFill>
                <a:srgbClr val="FF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8AB7A63B-BB30-470A-A548-CFF3DA301F2A}"/>
                </a:ext>
              </a:extLst>
            </p:cNvPr>
            <p:cNvSpPr txBox="1"/>
            <p:nvPr/>
          </p:nvSpPr>
          <p:spPr>
            <a:xfrm>
              <a:off x="9730489" y="2949264"/>
              <a:ext cx="6305756" cy="2031326"/>
            </a:xfrm>
            <a:prstGeom prst="rect">
              <a:avLst/>
            </a:prstGeom>
            <a:noFill/>
          </p:spPr>
          <p:txBody>
            <a:bodyPr wrap="square">
              <a:spAutoFit/>
            </a:bodyPr>
            <a:lstStyle/>
            <a:p>
              <a:pPr algn="just">
                <a:lnSpc>
                  <a:spcPct val="150000"/>
                </a:lnSpc>
                <a:spcAft>
                  <a:spcPts val="400"/>
                </a:spcAft>
              </a:pPr>
              <a:r>
                <a:rPr lang="en-US" sz="2000" b="1" dirty="0" err="1">
                  <a:latin typeface="Arial" panose="020B0604020202020204" pitchFamily="34" charset="0"/>
                  <a:ea typeface="Times New Roman" panose="02020603050405020304" pitchFamily="18" charset="0"/>
                  <a:cs typeface="Arial" panose="020B0604020202020204" pitchFamily="34" charset="0"/>
                </a:rPr>
                <a:t>Trạm</a:t>
              </a:r>
              <a:r>
                <a:rPr lang="en-US" sz="2000" b="1" dirty="0">
                  <a:latin typeface="Arial" panose="020B0604020202020204" pitchFamily="34" charset="0"/>
                  <a:ea typeface="Times New Roman" panose="02020603050405020304" pitchFamily="18" charset="0"/>
                  <a:cs typeface="Arial" panose="020B0604020202020204" pitchFamily="34" charset="0"/>
                </a:rPr>
                <a:t> 2: </a:t>
              </a:r>
              <a:r>
                <a:rPr lang="en-US" sz="2000" dirty="0" err="1">
                  <a:latin typeface="Arial" panose="020B0604020202020204" pitchFamily="34" charset="0"/>
                  <a:ea typeface="Times New Roman" panose="02020603050405020304" pitchFamily="18" charset="0"/>
                  <a:cs typeface="Arial" panose="020B0604020202020204" pitchFamily="34" charset="0"/>
                </a:rPr>
                <a:t>Tìm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hiểu</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về</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lượng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từ</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gió</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grpSp>
      <p:sp>
        <p:nvSpPr>
          <p:cNvPr id="35" name="TextBox 34">
            <a:extLst>
              <a:ext uri="{FF2B5EF4-FFF2-40B4-BE49-F238E27FC236}">
                <a16:creationId xmlns:a16="http://schemas.microsoft.com/office/drawing/2014/main" id="{87DAA93C-8E49-4E2A-90FE-B84E7064B49D}"/>
              </a:ext>
            </a:extLst>
          </p:cNvPr>
          <p:cNvSpPr txBox="1"/>
          <p:nvPr/>
        </p:nvSpPr>
        <p:spPr>
          <a:xfrm>
            <a:off x="4865244" y="3250773"/>
            <a:ext cx="3152878" cy="969496"/>
          </a:xfrm>
          <a:prstGeom prst="rect">
            <a:avLst/>
          </a:prstGeom>
          <a:noFill/>
        </p:spPr>
        <p:txBody>
          <a:bodyPr wrap="square" lIns="45720" tIns="22860" rIns="45720" bIns="22860">
            <a:spAutoFit/>
          </a:bodyPr>
          <a:lstStyle/>
          <a:p>
            <a:pPr algn="just">
              <a:lnSpc>
                <a:spcPct val="150000"/>
              </a:lnSpc>
              <a:spcAft>
                <a:spcPts val="400"/>
              </a:spcAft>
            </a:pPr>
            <a:r>
              <a:rPr lang="en-US" sz="2000" b="1" dirty="0" err="1">
                <a:latin typeface="Arial" panose="020B0604020202020204" pitchFamily="34" charset="0"/>
                <a:ea typeface="Times New Roman" panose="02020603050405020304" pitchFamily="18" charset="0"/>
                <a:cs typeface="Arial" panose="020B0604020202020204" pitchFamily="34" charset="0"/>
              </a:rPr>
              <a:t>Trạm</a:t>
            </a:r>
            <a:r>
              <a:rPr lang="en-US" sz="2000" b="1" dirty="0">
                <a:latin typeface="Arial" panose="020B0604020202020204" pitchFamily="34" charset="0"/>
                <a:ea typeface="Times New Roman" panose="02020603050405020304" pitchFamily="18" charset="0"/>
                <a:cs typeface="Arial" panose="020B0604020202020204" pitchFamily="34" charset="0"/>
              </a:rPr>
              <a:t> 3: </a:t>
            </a:r>
            <a:r>
              <a:rPr lang="en-US" sz="2000" dirty="0" err="1">
                <a:latin typeface="Arial" panose="020B0604020202020204" pitchFamily="34" charset="0"/>
                <a:ea typeface="Times New Roman" panose="02020603050405020304" pitchFamily="18" charset="0"/>
                <a:cs typeface="Arial" panose="020B0604020202020204" pitchFamily="34" charset="0"/>
              </a:rPr>
              <a:t>Tìm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hiểu</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về</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lượng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từ</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sóng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biển</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40FBF68-2036-43C6-8F12-5D7B33A12119}"/>
              </a:ext>
            </a:extLst>
          </p:cNvPr>
          <p:cNvGrpSpPr/>
          <p:nvPr/>
        </p:nvGrpSpPr>
        <p:grpSpPr>
          <a:xfrm>
            <a:off x="918361" y="3153903"/>
            <a:ext cx="3390900" cy="1613053"/>
            <a:chOff x="1836722" y="6307804"/>
            <a:chExt cx="6781800" cy="2921981"/>
          </a:xfrm>
        </p:grpSpPr>
        <p:grpSp>
          <p:nvGrpSpPr>
            <p:cNvPr id="24" name="Group 23">
              <a:extLst>
                <a:ext uri="{FF2B5EF4-FFF2-40B4-BE49-F238E27FC236}">
                  <a16:creationId xmlns:a16="http://schemas.microsoft.com/office/drawing/2014/main" id="{0E2E29D1-C683-449D-8FA4-155513E041C8}"/>
                </a:ext>
              </a:extLst>
            </p:cNvPr>
            <p:cNvGrpSpPr/>
            <p:nvPr/>
          </p:nvGrpSpPr>
          <p:grpSpPr>
            <a:xfrm>
              <a:off x="1836722" y="6307804"/>
              <a:ext cx="6781800" cy="2705738"/>
              <a:chOff x="1828800" y="2212352"/>
              <a:chExt cx="6115050" cy="3582676"/>
            </a:xfrm>
          </p:grpSpPr>
          <p:sp>
            <p:nvSpPr>
              <p:cNvPr id="25" name="Rectangle 24">
                <a:extLst>
                  <a:ext uri="{FF2B5EF4-FFF2-40B4-BE49-F238E27FC236}">
                    <a16:creationId xmlns:a16="http://schemas.microsoft.com/office/drawing/2014/main" id="{C64942A8-336F-4B4B-95B7-2EA21A20589F}"/>
                  </a:ext>
                </a:extLst>
              </p:cNvPr>
              <p:cNvSpPr/>
              <p:nvPr/>
            </p:nvSpPr>
            <p:spPr>
              <a:xfrm>
                <a:off x="2098709" y="2518428"/>
                <a:ext cx="5845141" cy="3276600"/>
              </a:xfrm>
              <a:prstGeom prst="rect">
                <a:avLst/>
              </a:prstGeom>
              <a:noFill/>
              <a:ln w="57150">
                <a:solidFill>
                  <a:srgbClr val="FF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3B333C0-BF95-48BD-8491-3973097124AF}"/>
                  </a:ext>
                </a:extLst>
              </p:cNvPr>
              <p:cNvSpPr/>
              <p:nvPr/>
            </p:nvSpPr>
            <p:spPr>
              <a:xfrm>
                <a:off x="1828800" y="2212352"/>
                <a:ext cx="6064018" cy="3582676"/>
              </a:xfrm>
              <a:prstGeom prst="rect">
                <a:avLst/>
              </a:prstGeom>
              <a:solidFill>
                <a:srgbClr val="FF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0B9A4B0E-1D45-49D0-8CCC-E467EABED9A3}"/>
                </a:ext>
              </a:extLst>
            </p:cNvPr>
            <p:cNvSpPr txBox="1"/>
            <p:nvPr/>
          </p:nvSpPr>
          <p:spPr>
            <a:xfrm>
              <a:off x="2112946" y="6553664"/>
              <a:ext cx="6040456" cy="2676121"/>
            </a:xfrm>
            <a:prstGeom prst="rect">
              <a:avLst/>
            </a:prstGeom>
            <a:noFill/>
          </p:spPr>
          <p:txBody>
            <a:bodyPr wrap="square">
              <a:spAutoFit/>
            </a:bodyPr>
            <a:lstStyle/>
            <a:p>
              <a:pPr algn="just">
                <a:lnSpc>
                  <a:spcPct val="150000"/>
                </a:lnSpc>
              </a:pPr>
              <a:r>
                <a:rPr lang="en-US" sz="2000" b="1" dirty="0" err="1">
                  <a:latin typeface="Arial" panose="020B0604020202020204" pitchFamily="34" charset="0"/>
                  <a:ea typeface="Times New Roman" panose="02020603050405020304" pitchFamily="18" charset="0"/>
                  <a:cs typeface="Arial" panose="020B0604020202020204" pitchFamily="34" charset="0"/>
                </a:rPr>
                <a:t>Trạm</a:t>
              </a:r>
              <a:r>
                <a:rPr lang="en-US" sz="2000" b="1" dirty="0">
                  <a:latin typeface="Arial" panose="020B0604020202020204" pitchFamily="34" charset="0"/>
                  <a:ea typeface="Times New Roman" panose="02020603050405020304" pitchFamily="18" charset="0"/>
                  <a:cs typeface="Arial" panose="020B0604020202020204" pitchFamily="34" charset="0"/>
                </a:rPr>
                <a:t> 4: </a:t>
              </a:r>
              <a:r>
                <a:rPr lang="en-US" sz="2000" dirty="0" err="1">
                  <a:latin typeface="Arial" panose="020B0604020202020204" pitchFamily="34" charset="0"/>
                  <a:ea typeface="Times New Roman" panose="02020603050405020304" pitchFamily="18" charset="0"/>
                  <a:cs typeface="Arial" panose="020B0604020202020204" pitchFamily="34" charset="0"/>
                </a:rPr>
                <a:t>Tìm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hiểu</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về</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lượng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từ</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dòng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sông</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grpSp>
      <p:sp>
        <p:nvSpPr>
          <p:cNvPr id="38" name="TextBox 37">
            <a:extLst>
              <a:ext uri="{FF2B5EF4-FFF2-40B4-BE49-F238E27FC236}">
                <a16:creationId xmlns:a16="http://schemas.microsoft.com/office/drawing/2014/main" id="{1F57A26B-E9E9-4DD8-8143-3F9C212AA1CC}"/>
              </a:ext>
            </a:extLst>
          </p:cNvPr>
          <p:cNvSpPr txBox="1"/>
          <p:nvPr/>
        </p:nvSpPr>
        <p:spPr>
          <a:xfrm>
            <a:off x="3162300" y="222275"/>
            <a:ext cx="3012632" cy="669414"/>
          </a:xfrm>
          <a:prstGeom prst="rect">
            <a:avLst/>
          </a:prstGeom>
          <a:noFill/>
        </p:spPr>
        <p:txBody>
          <a:bodyPr wrap="square" lIns="45720" tIns="22860" rIns="45720" bIns="22860">
            <a:spAutoFit/>
          </a:bodyPr>
          <a:lstStyle/>
          <a:p>
            <a:pPr algn="just">
              <a:lnSpc>
                <a:spcPct val="150000"/>
              </a:lnSpc>
            </a:pPr>
            <a:r>
              <a:rPr lang="en-US" sz="27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TRẠM HỌC TẬP </a:t>
            </a:r>
            <a:endParaRPr lang="en-US" sz="2700" dirty="0">
              <a:solidFill>
                <a:schemeClr val="accent2"/>
              </a:solidFill>
              <a:latin typeface="Arial" panose="020B0604020202020204" pitchFamily="34" charset="0"/>
              <a:cs typeface="Arial" panose="020B0604020202020204" pitchFamily="34" charset="0"/>
            </a:endParaRPr>
          </a:p>
        </p:txBody>
      </p:sp>
      <p:pic>
        <p:nvPicPr>
          <p:cNvPr id="43" name="Picture 7">
            <a:extLst>
              <a:ext uri="{FF2B5EF4-FFF2-40B4-BE49-F238E27FC236}">
                <a16:creationId xmlns:a16="http://schemas.microsoft.com/office/drawing/2014/main" id="{D79C1B40-4C7A-47F0-91E4-E35F2FBC52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flipV="1">
            <a:off x="3811043" y="1047650"/>
            <a:ext cx="1186852" cy="386267"/>
          </a:xfrm>
          <a:prstGeom prst="rect">
            <a:avLst/>
          </a:prstGeom>
        </p:spPr>
      </p:pic>
      <p:pic>
        <p:nvPicPr>
          <p:cNvPr id="44" name="Picture 7">
            <a:extLst>
              <a:ext uri="{FF2B5EF4-FFF2-40B4-BE49-F238E27FC236}">
                <a16:creationId xmlns:a16="http://schemas.microsoft.com/office/drawing/2014/main" id="{9EB6C149-558A-4A63-9259-390FA05970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flipH="1" flipV="1">
            <a:off x="7838835" y="2853287"/>
            <a:ext cx="1186852" cy="386267"/>
          </a:xfrm>
          <a:prstGeom prst="rect">
            <a:avLst/>
          </a:prstGeom>
        </p:spPr>
      </p:pic>
      <p:pic>
        <p:nvPicPr>
          <p:cNvPr id="45" name="Picture 7">
            <a:extLst>
              <a:ext uri="{FF2B5EF4-FFF2-40B4-BE49-F238E27FC236}">
                <a16:creationId xmlns:a16="http://schemas.microsoft.com/office/drawing/2014/main" id="{347BE93F-9680-4F3B-B5B2-F4DEBF1B23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3886200" y="4534453"/>
            <a:ext cx="1186852" cy="386267"/>
          </a:xfrm>
          <a:prstGeom prst="rect">
            <a:avLst/>
          </a:prstGeom>
        </p:spPr>
      </p:pic>
      <p:pic>
        <p:nvPicPr>
          <p:cNvPr id="46" name="Picture 7">
            <a:extLst>
              <a:ext uri="{FF2B5EF4-FFF2-40B4-BE49-F238E27FC236}">
                <a16:creationId xmlns:a16="http://schemas.microsoft.com/office/drawing/2014/main" id="{CD497B2A-E8B4-42AF-BFC9-41BB5B6A0E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a:off x="68272" y="2834237"/>
            <a:ext cx="1186852" cy="386267"/>
          </a:xfrm>
          <a:prstGeom prst="rect">
            <a:avLst/>
          </a:prstGeom>
        </p:spPr>
      </p:pic>
    </p:spTree>
    <p:extLst>
      <p:ext uri="{BB962C8B-B14F-4D97-AF65-F5344CB8AC3E}">
        <p14:creationId xmlns:p14="http://schemas.microsoft.com/office/powerpoint/2010/main" val="31986828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up)">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right)">
                                      <p:cBhvr>
                                        <p:cTn id="37" dur="500"/>
                                        <p:tgtEl>
                                          <p:spTgt spid="35"/>
                                        </p:tgtEl>
                                      </p:cBhvr>
                                    </p:animEffect>
                                  </p:childTnLst>
                                </p:cTn>
                              </p:par>
                              <p:par>
                                <p:cTn id="38" presetID="22" presetClass="entr" presetSubtype="2"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right)">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right)">
                                      <p:cBhvr>
                                        <p:cTn id="45" dur="500"/>
                                        <p:tgtEl>
                                          <p:spTgt spid="4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par>
                                <p:cTn id="51" presetID="22" presetClass="entr" presetSubtype="4"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down)">
                                      <p:cBhvr>
                                        <p:cTn id="5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230371-03D8-3891-9A13-ED9C6FFFB54A}"/>
              </a:ext>
            </a:extLst>
          </p:cNvPr>
          <p:cNvSpPr>
            <a:spLocks noGrp="1"/>
          </p:cNvSpPr>
          <p:nvPr>
            <p:ph type="title"/>
          </p:nvPr>
        </p:nvSpPr>
        <p:spPr/>
        <p:txBody>
          <a:bodyPr/>
          <a:lstStyle/>
          <a:p>
            <a:endParaRPr lang="en-US"/>
          </a:p>
        </p:txBody>
      </p:sp>
      <p:pic>
        <p:nvPicPr>
          <p:cNvPr id="15" name="Picture 14">
            <a:extLst>
              <a:ext uri="{FF2B5EF4-FFF2-40B4-BE49-F238E27FC236}">
                <a16:creationId xmlns:a16="http://schemas.microsoft.com/office/drawing/2014/main" id="{C0814DE2-40D9-3EB3-19AF-94E4865F88EC}"/>
              </a:ext>
            </a:extLst>
          </p:cNvPr>
          <p:cNvPicPr>
            <a:picLocks noChangeAspect="1"/>
          </p:cNvPicPr>
          <p:nvPr/>
        </p:nvPicPr>
        <p:blipFill rotWithShape="1">
          <a:blip r:embed="rId2"/>
          <a:srcRect l="463" t="836" r="74442" b="54161"/>
          <a:stretch/>
        </p:blipFill>
        <p:spPr>
          <a:xfrm>
            <a:off x="230623" y="335958"/>
            <a:ext cx="1936088" cy="1934935"/>
          </a:xfrm>
          <a:prstGeom prst="rect">
            <a:avLst/>
          </a:prstGeom>
        </p:spPr>
      </p:pic>
      <p:pic>
        <p:nvPicPr>
          <p:cNvPr id="16" name="Picture 15">
            <a:extLst>
              <a:ext uri="{FF2B5EF4-FFF2-40B4-BE49-F238E27FC236}">
                <a16:creationId xmlns:a16="http://schemas.microsoft.com/office/drawing/2014/main" id="{31D24B42-D12B-7CD5-6879-961D311CD3A4}"/>
              </a:ext>
            </a:extLst>
          </p:cNvPr>
          <p:cNvPicPr>
            <a:picLocks noChangeAspect="1"/>
          </p:cNvPicPr>
          <p:nvPr/>
        </p:nvPicPr>
        <p:blipFill rotWithShape="1">
          <a:blip r:embed="rId2"/>
          <a:srcRect l="50144" t="836" r="24761" b="54161"/>
          <a:stretch/>
        </p:blipFill>
        <p:spPr>
          <a:xfrm>
            <a:off x="3603956" y="351854"/>
            <a:ext cx="1936088" cy="1934935"/>
          </a:xfrm>
          <a:prstGeom prst="rect">
            <a:avLst/>
          </a:prstGeom>
        </p:spPr>
      </p:pic>
      <p:pic>
        <p:nvPicPr>
          <p:cNvPr id="17" name="Picture 16">
            <a:extLst>
              <a:ext uri="{FF2B5EF4-FFF2-40B4-BE49-F238E27FC236}">
                <a16:creationId xmlns:a16="http://schemas.microsoft.com/office/drawing/2014/main" id="{1F9A3526-CFE7-13B5-084F-06F4A16F4BC0}"/>
              </a:ext>
            </a:extLst>
          </p:cNvPr>
          <p:cNvPicPr>
            <a:picLocks noChangeAspect="1"/>
          </p:cNvPicPr>
          <p:nvPr/>
        </p:nvPicPr>
        <p:blipFill rotWithShape="1">
          <a:blip r:embed="rId2"/>
          <a:srcRect l="74343" t="3961" r="562" b="51036"/>
          <a:stretch/>
        </p:blipFill>
        <p:spPr>
          <a:xfrm>
            <a:off x="6876751" y="359811"/>
            <a:ext cx="1936088" cy="1934935"/>
          </a:xfrm>
          <a:prstGeom prst="rect">
            <a:avLst/>
          </a:prstGeom>
        </p:spPr>
      </p:pic>
      <p:pic>
        <p:nvPicPr>
          <p:cNvPr id="18" name="Picture 17">
            <a:extLst>
              <a:ext uri="{FF2B5EF4-FFF2-40B4-BE49-F238E27FC236}">
                <a16:creationId xmlns:a16="http://schemas.microsoft.com/office/drawing/2014/main" id="{791459C1-5F73-651C-5021-DB4911F71E75}"/>
              </a:ext>
            </a:extLst>
          </p:cNvPr>
          <p:cNvPicPr>
            <a:picLocks noChangeAspect="1"/>
          </p:cNvPicPr>
          <p:nvPr/>
        </p:nvPicPr>
        <p:blipFill rotWithShape="1">
          <a:blip r:embed="rId2"/>
          <a:srcRect l="1020" t="52286" r="73885" b="2711"/>
          <a:stretch/>
        </p:blipFill>
        <p:spPr>
          <a:xfrm>
            <a:off x="323882" y="2461725"/>
            <a:ext cx="1936088" cy="1934935"/>
          </a:xfrm>
          <a:prstGeom prst="rect">
            <a:avLst/>
          </a:prstGeom>
        </p:spPr>
      </p:pic>
      <p:pic>
        <p:nvPicPr>
          <p:cNvPr id="19" name="Picture 18">
            <a:extLst>
              <a:ext uri="{FF2B5EF4-FFF2-40B4-BE49-F238E27FC236}">
                <a16:creationId xmlns:a16="http://schemas.microsoft.com/office/drawing/2014/main" id="{73725748-FA7D-B486-1632-97D25F77C823}"/>
              </a:ext>
            </a:extLst>
          </p:cNvPr>
          <p:cNvPicPr>
            <a:picLocks noChangeAspect="1"/>
          </p:cNvPicPr>
          <p:nvPr/>
        </p:nvPicPr>
        <p:blipFill rotWithShape="1">
          <a:blip r:embed="rId2"/>
          <a:srcRect l="74905" t="51746" b="3251"/>
          <a:stretch/>
        </p:blipFill>
        <p:spPr>
          <a:xfrm>
            <a:off x="3544483" y="2476735"/>
            <a:ext cx="1936088" cy="1934935"/>
          </a:xfrm>
          <a:prstGeom prst="rect">
            <a:avLst/>
          </a:prstGeom>
        </p:spPr>
      </p:pic>
      <p:pic>
        <p:nvPicPr>
          <p:cNvPr id="20" name="Picture 19">
            <a:extLst>
              <a:ext uri="{FF2B5EF4-FFF2-40B4-BE49-F238E27FC236}">
                <a16:creationId xmlns:a16="http://schemas.microsoft.com/office/drawing/2014/main" id="{AA1BD55F-2424-DFE6-16DE-60B5E18F33E1}"/>
              </a:ext>
            </a:extLst>
          </p:cNvPr>
          <p:cNvPicPr>
            <a:picLocks noChangeAspect="1"/>
          </p:cNvPicPr>
          <p:nvPr/>
        </p:nvPicPr>
        <p:blipFill rotWithShape="1">
          <a:blip r:embed="rId2"/>
          <a:srcRect l="49463" t="51459" r="25442" b="3538"/>
          <a:stretch/>
        </p:blipFill>
        <p:spPr>
          <a:xfrm>
            <a:off x="6876750" y="2528516"/>
            <a:ext cx="1936735" cy="1883154"/>
          </a:xfrm>
          <a:prstGeom prst="rect">
            <a:avLst/>
          </a:prstGeom>
        </p:spPr>
      </p:pic>
    </p:spTree>
    <p:extLst>
      <p:ext uri="{BB962C8B-B14F-4D97-AF65-F5344CB8AC3E}">
        <p14:creationId xmlns:p14="http://schemas.microsoft.com/office/powerpoint/2010/main" val="24343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randombar(horizont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785627">
            <a:off x="6976277" y="2193858"/>
            <a:ext cx="3725846" cy="3540337"/>
          </a:xfrm>
          <a:custGeom>
            <a:avLst/>
            <a:gdLst/>
            <a:ahLst/>
            <a:cxnLst/>
            <a:rect l="l" t="t" r="r" b="b"/>
            <a:pathLst>
              <a:path w="16333616" h="13839027">
                <a:moveTo>
                  <a:pt x="0" y="0"/>
                </a:moveTo>
                <a:lnTo>
                  <a:pt x="16333617" y="0"/>
                </a:lnTo>
                <a:lnTo>
                  <a:pt x="16333617" y="13839028"/>
                </a:lnTo>
                <a:lnTo>
                  <a:pt x="0" y="138390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5" name="Freeform 5"/>
          <p:cNvSpPr/>
          <p:nvPr/>
        </p:nvSpPr>
        <p:spPr>
          <a:xfrm rot="-5588600">
            <a:off x="-1993761" y="-2199429"/>
            <a:ext cx="3770326" cy="4082046"/>
          </a:xfrm>
          <a:custGeom>
            <a:avLst/>
            <a:gdLst/>
            <a:ahLst/>
            <a:cxnLst/>
            <a:rect l="l" t="t" r="r" b="b"/>
            <a:pathLst>
              <a:path w="7540651" h="8164091">
                <a:moveTo>
                  <a:pt x="0" y="0"/>
                </a:moveTo>
                <a:lnTo>
                  <a:pt x="7540651" y="0"/>
                </a:lnTo>
                <a:lnTo>
                  <a:pt x="7540651" y="8164091"/>
                </a:lnTo>
                <a:lnTo>
                  <a:pt x="0" y="8164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3" name="TextBox 12">
            <a:extLst>
              <a:ext uri="{FF2B5EF4-FFF2-40B4-BE49-F238E27FC236}">
                <a16:creationId xmlns:a16="http://schemas.microsoft.com/office/drawing/2014/main" id="{8C8A821C-EFA0-469F-960A-A98D83DE10E6}"/>
              </a:ext>
            </a:extLst>
          </p:cNvPr>
          <p:cNvSpPr txBox="1"/>
          <p:nvPr/>
        </p:nvSpPr>
        <p:spPr>
          <a:xfrm>
            <a:off x="2018688" y="224191"/>
            <a:ext cx="5106624" cy="531684"/>
          </a:xfrm>
          <a:prstGeom prst="rect">
            <a:avLst/>
          </a:prstGeom>
          <a:noFill/>
        </p:spPr>
        <p:txBody>
          <a:bodyPr wrap="square" lIns="45720" tIns="22860" rIns="45720" bIns="22860">
            <a:spAutoFit/>
          </a:bodyPr>
          <a:lstStyle/>
          <a:p>
            <a:pPr marL="365760" algn="ctr">
              <a:lnSpc>
                <a:spcPct val="150000"/>
              </a:lnSpc>
              <a:spcAft>
                <a:spcPts val="400"/>
              </a:spcAft>
            </a:pPr>
            <a:r>
              <a:rPr lang="en-US" sz="2400" b="1" dirty="0" err="1">
                <a:solidFill>
                  <a:srgbClr val="0070C0"/>
                </a:solidFill>
                <a:latin typeface="Times New Roman" pitchFamily="18" charset="0"/>
                <a:ea typeface="Times New Roman" pitchFamily="18" charset="0"/>
                <a:cs typeface="Times New Roman" pitchFamily="18" charset="0"/>
              </a:rPr>
              <a:t>Phiếu</a:t>
            </a:r>
            <a:r>
              <a:rPr lang="en-US" sz="2400" b="1" dirty="0">
                <a:solidFill>
                  <a:srgbClr val="0070C0"/>
                </a:solidFill>
                <a:latin typeface="Times New Roman" pitchFamily="18" charset="0"/>
                <a:ea typeface="Times New Roman" pitchFamily="18" charset="0"/>
                <a:cs typeface="Times New Roman" pitchFamily="18" charset="0"/>
              </a:rPr>
              <a:t> </a:t>
            </a:r>
            <a:r>
              <a:rPr lang="en-US" sz="2400" b="1" dirty="0" err="1">
                <a:solidFill>
                  <a:srgbClr val="0070C0"/>
                </a:solidFill>
                <a:latin typeface="Times New Roman" pitchFamily="18" charset="0"/>
                <a:ea typeface="Times New Roman" pitchFamily="18" charset="0"/>
                <a:cs typeface="Times New Roman" pitchFamily="18" charset="0"/>
              </a:rPr>
              <a:t>đánh</a:t>
            </a:r>
            <a:r>
              <a:rPr lang="en-US" sz="2400" b="1" dirty="0">
                <a:solidFill>
                  <a:srgbClr val="0070C0"/>
                </a:solidFill>
                <a:latin typeface="Times New Roman" pitchFamily="18" charset="0"/>
                <a:ea typeface="Times New Roman" pitchFamily="18" charset="0"/>
                <a:cs typeface="Times New Roman" pitchFamily="18" charset="0"/>
              </a:rPr>
              <a:t> </a:t>
            </a:r>
            <a:r>
              <a:rPr lang="en-US" sz="2400" b="1" dirty="0" err="1">
                <a:solidFill>
                  <a:srgbClr val="0070C0"/>
                </a:solidFill>
                <a:latin typeface="Times New Roman" pitchFamily="18" charset="0"/>
                <a:ea typeface="Times New Roman" pitchFamily="18" charset="0"/>
                <a:cs typeface="Times New Roman" pitchFamily="18" charset="0"/>
              </a:rPr>
              <a:t>giá</a:t>
            </a:r>
            <a:r>
              <a:rPr lang="en-US" sz="2400" b="1" dirty="0">
                <a:solidFill>
                  <a:srgbClr val="0070C0"/>
                </a:solidFill>
                <a:latin typeface="Times New Roman" pitchFamily="18" charset="0"/>
                <a:ea typeface="Times New Roman" pitchFamily="18" charset="0"/>
                <a:cs typeface="Times New Roman" pitchFamily="18" charset="0"/>
              </a:rPr>
              <a:t> </a:t>
            </a:r>
            <a:r>
              <a:rPr lang="en-US" sz="2400" b="1" dirty="0" err="1">
                <a:solidFill>
                  <a:srgbClr val="0070C0"/>
                </a:solidFill>
                <a:latin typeface="Times New Roman" pitchFamily="18" charset="0"/>
                <a:ea typeface="Times New Roman" pitchFamily="18" charset="0"/>
                <a:cs typeface="Times New Roman" pitchFamily="18" charset="0"/>
              </a:rPr>
              <a:t>thảo</a:t>
            </a:r>
            <a:r>
              <a:rPr lang="en-US" sz="2400" b="1" dirty="0">
                <a:solidFill>
                  <a:srgbClr val="0070C0"/>
                </a:solidFill>
                <a:latin typeface="Times New Roman" pitchFamily="18" charset="0"/>
                <a:ea typeface="Times New Roman" pitchFamily="18" charset="0"/>
                <a:cs typeface="Times New Roman" pitchFamily="18" charset="0"/>
              </a:rPr>
              <a:t> </a:t>
            </a:r>
            <a:r>
              <a:rPr lang="en-US" sz="2400" b="1" dirty="0" err="1">
                <a:solidFill>
                  <a:srgbClr val="0070C0"/>
                </a:solidFill>
                <a:latin typeface="Times New Roman" pitchFamily="18" charset="0"/>
                <a:ea typeface="Times New Roman" pitchFamily="18" charset="0"/>
                <a:cs typeface="Times New Roman" pitchFamily="18" charset="0"/>
              </a:rPr>
              <a:t>luận</a:t>
            </a:r>
            <a:r>
              <a:rPr lang="en-US" sz="2400" b="1" dirty="0">
                <a:solidFill>
                  <a:srgbClr val="0070C0"/>
                </a:solidFill>
                <a:latin typeface="Times New Roman" pitchFamily="18" charset="0"/>
                <a:ea typeface="Times New Roman" pitchFamily="18" charset="0"/>
                <a:cs typeface="Times New Roman" pitchFamily="18" charset="0"/>
              </a:rPr>
              <a:t> </a:t>
            </a:r>
            <a:r>
              <a:rPr lang="en-US" sz="2400" b="1" dirty="0" err="1">
                <a:solidFill>
                  <a:srgbClr val="0070C0"/>
                </a:solidFill>
                <a:latin typeface="Times New Roman" pitchFamily="18" charset="0"/>
                <a:ea typeface="Times New Roman" pitchFamily="18" charset="0"/>
                <a:cs typeface="Times New Roman" pitchFamily="18" charset="0"/>
              </a:rPr>
              <a:t>nhóm</a:t>
            </a:r>
            <a:endParaRPr lang="en-US" sz="2400" dirty="0">
              <a:solidFill>
                <a:srgbClr val="0070C0"/>
              </a:solidFill>
              <a:latin typeface="Times New Roman" pitchFamily="18" charset="0"/>
              <a:ea typeface="Calibri" panose="020F0502020204030204" pitchFamily="34" charset="0"/>
              <a:cs typeface="Times New Roman" pitchFamily="18" charset="0"/>
            </a:endParaRPr>
          </a:p>
        </p:txBody>
      </p:sp>
      <p:graphicFrame>
        <p:nvGraphicFramePr>
          <p:cNvPr id="14" name="Table 13">
            <a:extLst>
              <a:ext uri="{FF2B5EF4-FFF2-40B4-BE49-F238E27FC236}">
                <a16:creationId xmlns:a16="http://schemas.microsoft.com/office/drawing/2014/main" id="{0D944D12-2358-452D-B423-FA1E5982259D}"/>
              </a:ext>
            </a:extLst>
          </p:cNvPr>
          <p:cNvGraphicFramePr>
            <a:graphicFrameLocks noGrp="1"/>
          </p:cNvGraphicFramePr>
          <p:nvPr/>
        </p:nvGraphicFramePr>
        <p:xfrm>
          <a:off x="342097" y="1047750"/>
          <a:ext cx="8459808" cy="3834670"/>
        </p:xfrm>
        <a:graphic>
          <a:graphicData uri="http://schemas.openxmlformats.org/drawingml/2006/table">
            <a:tbl>
              <a:tblPr bandRow="1">
                <a:tableStyleId>{5C22544A-7EE6-4342-B048-85BDC9FD1C3A}</a:tableStyleId>
              </a:tblPr>
              <a:tblGrid>
                <a:gridCol w="2142548">
                  <a:extLst>
                    <a:ext uri="{9D8B030D-6E8A-4147-A177-3AD203B41FA5}">
                      <a16:colId xmlns:a16="http://schemas.microsoft.com/office/drawing/2014/main" val="489469727"/>
                    </a:ext>
                  </a:extLst>
                </a:gridCol>
                <a:gridCol w="1905000">
                  <a:extLst>
                    <a:ext uri="{9D8B030D-6E8A-4147-A177-3AD203B41FA5}">
                      <a16:colId xmlns:a16="http://schemas.microsoft.com/office/drawing/2014/main" val="1859698746"/>
                    </a:ext>
                  </a:extLst>
                </a:gridCol>
                <a:gridCol w="2019300">
                  <a:extLst>
                    <a:ext uri="{9D8B030D-6E8A-4147-A177-3AD203B41FA5}">
                      <a16:colId xmlns:a16="http://schemas.microsoft.com/office/drawing/2014/main" val="3441149013"/>
                    </a:ext>
                  </a:extLst>
                </a:gridCol>
                <a:gridCol w="2392960">
                  <a:extLst>
                    <a:ext uri="{9D8B030D-6E8A-4147-A177-3AD203B41FA5}">
                      <a16:colId xmlns:a16="http://schemas.microsoft.com/office/drawing/2014/main" val="1084735296"/>
                    </a:ext>
                  </a:extLst>
                </a:gridCol>
              </a:tblGrid>
              <a:tr h="765378">
                <a:tc>
                  <a:txBody>
                    <a:bodyPr/>
                    <a:lstStyle/>
                    <a:p>
                      <a:pPr algn="ctr">
                        <a:lnSpc>
                          <a:spcPct val="130000"/>
                        </a:lnSpc>
                        <a:spcAft>
                          <a:spcPts val="800"/>
                        </a:spcAft>
                      </a:pPr>
                      <a:r>
                        <a:rPr lang="en-US" sz="1800" b="1" dirty="0" err="1">
                          <a:solidFill>
                            <a:schemeClr val="tx1"/>
                          </a:solidFill>
                          <a:effectLst/>
                          <a:latin typeface="Times New Roman" pitchFamily="18" charset="0"/>
                          <a:cs typeface="Times New Roman" pitchFamily="18" charset="0"/>
                        </a:rPr>
                        <a:t>Tiêu</a:t>
                      </a:r>
                      <a:r>
                        <a:rPr lang="en-US" sz="1800" b="1" dirty="0">
                          <a:solidFill>
                            <a:schemeClr val="tx1"/>
                          </a:solidFill>
                          <a:effectLst/>
                          <a:latin typeface="Times New Roman" pitchFamily="18" charset="0"/>
                          <a:cs typeface="Times New Roman" pitchFamily="18" charset="0"/>
                        </a:rPr>
                        <a:t> </a:t>
                      </a:r>
                      <a:r>
                        <a:rPr lang="en-US" sz="1800" b="1" dirty="0" err="1">
                          <a:solidFill>
                            <a:schemeClr val="tx1"/>
                          </a:solidFill>
                          <a:effectLst/>
                          <a:latin typeface="Times New Roman" pitchFamily="18" charset="0"/>
                          <a:cs typeface="Times New Roman" pitchFamily="18" charset="0"/>
                        </a:rPr>
                        <a:t>chí</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dirty="0" err="1">
                          <a:solidFill>
                            <a:schemeClr val="tx1"/>
                          </a:solidFill>
                          <a:effectLst/>
                          <a:latin typeface="Times New Roman" pitchFamily="18" charset="0"/>
                          <a:cs typeface="Times New Roman" pitchFamily="18" charset="0"/>
                        </a:rPr>
                        <a:t>Mức</a:t>
                      </a:r>
                      <a:r>
                        <a:rPr lang="en-US" sz="1800" b="1" dirty="0">
                          <a:solidFill>
                            <a:schemeClr val="tx1"/>
                          </a:solidFill>
                          <a:effectLst/>
                          <a:latin typeface="Times New Roman" pitchFamily="18" charset="0"/>
                          <a:cs typeface="Times New Roman" pitchFamily="18" charset="0"/>
                        </a:rPr>
                        <a:t> </a:t>
                      </a:r>
                      <a:r>
                        <a:rPr lang="en-US" sz="1800" b="1" dirty="0" err="1">
                          <a:solidFill>
                            <a:schemeClr val="tx1"/>
                          </a:solidFill>
                          <a:effectLst/>
                          <a:latin typeface="Times New Roman" pitchFamily="18" charset="0"/>
                          <a:cs typeface="Times New Roman" pitchFamily="18" charset="0"/>
                        </a:rPr>
                        <a:t>độ</a:t>
                      </a:r>
                      <a:r>
                        <a:rPr lang="en-US" sz="1800" b="1" dirty="0">
                          <a:solidFill>
                            <a:schemeClr val="tx1"/>
                          </a:solidFill>
                          <a:effectLst/>
                          <a:latin typeface="Times New Roman" pitchFamily="18" charset="0"/>
                          <a:cs typeface="Times New Roman" pitchFamily="18" charset="0"/>
                        </a:rPr>
                        <a:t> 1</a:t>
                      </a:r>
                    </a:p>
                    <a:p>
                      <a:pPr algn="ctr">
                        <a:lnSpc>
                          <a:spcPct val="130000"/>
                        </a:lnSpc>
                        <a:spcAft>
                          <a:spcPts val="800"/>
                        </a:spcAft>
                      </a:pPr>
                      <a:r>
                        <a:rPr lang="en-US" sz="1800" b="1" dirty="0">
                          <a:solidFill>
                            <a:schemeClr val="tx1"/>
                          </a:solidFill>
                          <a:effectLst/>
                          <a:latin typeface="Times New Roman" pitchFamily="18" charset="0"/>
                          <a:cs typeface="Times New Roman" pitchFamily="18" charset="0"/>
                        </a:rPr>
                        <a:t>(6 </a:t>
                      </a:r>
                      <a:r>
                        <a:rPr lang="en-US" sz="1800" b="1" dirty="0" err="1">
                          <a:solidFill>
                            <a:schemeClr val="tx1"/>
                          </a:solidFill>
                          <a:effectLst/>
                          <a:latin typeface="Times New Roman" pitchFamily="18" charset="0"/>
                          <a:cs typeface="Times New Roman" pitchFamily="18" charset="0"/>
                        </a:rPr>
                        <a:t>điểm</a:t>
                      </a:r>
                      <a:r>
                        <a:rPr lang="en-US" sz="1800" b="1" dirty="0">
                          <a:solidFill>
                            <a:schemeClr val="tx1"/>
                          </a:solidFill>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dirty="0" err="1">
                          <a:solidFill>
                            <a:schemeClr val="tx1"/>
                          </a:solidFill>
                          <a:effectLst/>
                          <a:latin typeface="Times New Roman" pitchFamily="18" charset="0"/>
                          <a:cs typeface="Times New Roman" pitchFamily="18" charset="0"/>
                        </a:rPr>
                        <a:t>Mức</a:t>
                      </a:r>
                      <a:r>
                        <a:rPr lang="en-US" sz="1800" b="1" dirty="0">
                          <a:solidFill>
                            <a:schemeClr val="tx1"/>
                          </a:solidFill>
                          <a:effectLst/>
                          <a:latin typeface="Times New Roman" pitchFamily="18" charset="0"/>
                          <a:cs typeface="Times New Roman" pitchFamily="18" charset="0"/>
                        </a:rPr>
                        <a:t> </a:t>
                      </a:r>
                      <a:r>
                        <a:rPr lang="en-US" sz="1800" b="1" dirty="0" err="1">
                          <a:solidFill>
                            <a:schemeClr val="tx1"/>
                          </a:solidFill>
                          <a:effectLst/>
                          <a:latin typeface="Times New Roman" pitchFamily="18" charset="0"/>
                          <a:cs typeface="Times New Roman" pitchFamily="18" charset="0"/>
                        </a:rPr>
                        <a:t>độ</a:t>
                      </a:r>
                      <a:r>
                        <a:rPr lang="en-US" sz="1800" b="1" dirty="0">
                          <a:solidFill>
                            <a:schemeClr val="tx1"/>
                          </a:solidFill>
                          <a:effectLst/>
                          <a:latin typeface="Times New Roman" pitchFamily="18" charset="0"/>
                          <a:cs typeface="Times New Roman" pitchFamily="18" charset="0"/>
                        </a:rPr>
                        <a:t> 2</a:t>
                      </a:r>
                    </a:p>
                    <a:p>
                      <a:pPr algn="ctr">
                        <a:lnSpc>
                          <a:spcPct val="130000"/>
                        </a:lnSpc>
                        <a:spcAft>
                          <a:spcPts val="800"/>
                        </a:spcAft>
                      </a:pPr>
                      <a:r>
                        <a:rPr lang="en-US" sz="1800" b="1" dirty="0">
                          <a:solidFill>
                            <a:schemeClr val="tx1"/>
                          </a:solidFill>
                          <a:effectLst/>
                          <a:latin typeface="Times New Roman" pitchFamily="18" charset="0"/>
                          <a:cs typeface="Times New Roman" pitchFamily="18" charset="0"/>
                        </a:rPr>
                        <a:t>(8 </a:t>
                      </a:r>
                      <a:r>
                        <a:rPr lang="en-US" sz="1800" b="1" dirty="0" err="1">
                          <a:solidFill>
                            <a:schemeClr val="tx1"/>
                          </a:solidFill>
                          <a:effectLst/>
                          <a:latin typeface="Times New Roman" pitchFamily="18" charset="0"/>
                          <a:cs typeface="Times New Roman" pitchFamily="18" charset="0"/>
                        </a:rPr>
                        <a:t>điểm</a:t>
                      </a:r>
                      <a:r>
                        <a:rPr lang="en-US" sz="1800" b="1" dirty="0">
                          <a:solidFill>
                            <a:schemeClr val="tx1"/>
                          </a:solidFill>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dirty="0" err="1">
                          <a:solidFill>
                            <a:schemeClr val="tx1"/>
                          </a:solidFill>
                          <a:effectLst/>
                          <a:latin typeface="Times New Roman" pitchFamily="18" charset="0"/>
                          <a:cs typeface="Times New Roman" pitchFamily="18" charset="0"/>
                        </a:rPr>
                        <a:t>Mức</a:t>
                      </a:r>
                      <a:r>
                        <a:rPr lang="en-US" sz="1800" b="1" dirty="0">
                          <a:solidFill>
                            <a:schemeClr val="tx1"/>
                          </a:solidFill>
                          <a:effectLst/>
                          <a:latin typeface="Times New Roman" pitchFamily="18" charset="0"/>
                          <a:cs typeface="Times New Roman" pitchFamily="18" charset="0"/>
                        </a:rPr>
                        <a:t> </a:t>
                      </a:r>
                      <a:r>
                        <a:rPr lang="en-US" sz="1800" b="1" dirty="0" err="1">
                          <a:solidFill>
                            <a:schemeClr val="tx1"/>
                          </a:solidFill>
                          <a:effectLst/>
                          <a:latin typeface="Times New Roman" pitchFamily="18" charset="0"/>
                          <a:cs typeface="Times New Roman" pitchFamily="18" charset="0"/>
                        </a:rPr>
                        <a:t>độ</a:t>
                      </a:r>
                      <a:r>
                        <a:rPr lang="en-US" sz="1800" b="1" dirty="0">
                          <a:solidFill>
                            <a:schemeClr val="tx1"/>
                          </a:solidFill>
                          <a:effectLst/>
                          <a:latin typeface="Times New Roman" pitchFamily="18" charset="0"/>
                          <a:cs typeface="Times New Roman" pitchFamily="18" charset="0"/>
                        </a:rPr>
                        <a:t> 3</a:t>
                      </a:r>
                    </a:p>
                    <a:p>
                      <a:pPr algn="ctr">
                        <a:lnSpc>
                          <a:spcPct val="130000"/>
                        </a:lnSpc>
                        <a:spcAft>
                          <a:spcPts val="800"/>
                        </a:spcAft>
                      </a:pPr>
                      <a:r>
                        <a:rPr lang="en-US" sz="1800" b="1" dirty="0">
                          <a:solidFill>
                            <a:schemeClr val="tx1"/>
                          </a:solidFill>
                          <a:effectLst/>
                          <a:latin typeface="Times New Roman" pitchFamily="18" charset="0"/>
                          <a:cs typeface="Times New Roman" pitchFamily="18" charset="0"/>
                        </a:rPr>
                        <a:t>(10 </a:t>
                      </a:r>
                      <a:r>
                        <a:rPr lang="en-US" sz="1800" b="1" dirty="0" err="1">
                          <a:solidFill>
                            <a:schemeClr val="tx1"/>
                          </a:solidFill>
                          <a:effectLst/>
                          <a:latin typeface="Times New Roman" pitchFamily="18" charset="0"/>
                          <a:cs typeface="Times New Roman" pitchFamily="18" charset="0"/>
                        </a:rPr>
                        <a:t>điểm</a:t>
                      </a:r>
                      <a:r>
                        <a:rPr lang="en-US" sz="1800" b="1" dirty="0">
                          <a:solidFill>
                            <a:schemeClr val="tx1"/>
                          </a:solidFill>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extLst>
                  <a:ext uri="{0D108BD9-81ED-4DB2-BD59-A6C34878D82A}">
                    <a16:rowId xmlns:a16="http://schemas.microsoft.com/office/drawing/2014/main" val="4165119503"/>
                  </a:ext>
                </a:extLst>
              </a:tr>
              <a:tr h="710497">
                <a:tc>
                  <a:txBody>
                    <a:bodyPr/>
                    <a:lstStyle/>
                    <a:p>
                      <a:pPr algn="l">
                        <a:lnSpc>
                          <a:spcPct val="130000"/>
                        </a:lnSpc>
                        <a:spcAft>
                          <a:spcPts val="800"/>
                        </a:spcAft>
                      </a:pPr>
                      <a:r>
                        <a:rPr lang="en-US" sz="1600" dirty="0">
                          <a:effectLst/>
                          <a:latin typeface="Times New Roman" pitchFamily="18" charset="0"/>
                          <a:cs typeface="Times New Roman" pitchFamily="18" charset="0"/>
                        </a:rPr>
                        <a:t>1. </a:t>
                      </a:r>
                      <a:r>
                        <a:rPr lang="en-US" sz="1600" dirty="0" err="1">
                          <a:effectLst/>
                          <a:latin typeface="Times New Roman" pitchFamily="18" charset="0"/>
                          <a:cs typeface="Times New Roman" pitchFamily="18" charset="0"/>
                        </a:rPr>
                        <a:t>Thái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độ</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tham</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gia</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Tham</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gia</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thảo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luận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chưa</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tốt</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Tham</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gia</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thảo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luận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ít</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Tích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cực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thảo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luận</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619258388"/>
                  </a:ext>
                </a:extLst>
              </a:tr>
              <a:tr h="633984">
                <a:tc>
                  <a:txBody>
                    <a:bodyPr/>
                    <a:lstStyle/>
                    <a:p>
                      <a:pPr algn="l">
                        <a:lnSpc>
                          <a:spcPct val="130000"/>
                        </a:lnSpc>
                        <a:spcAft>
                          <a:spcPts val="800"/>
                        </a:spcAft>
                      </a:pPr>
                      <a:r>
                        <a:rPr lang="en-US" sz="1600" dirty="0">
                          <a:effectLst/>
                          <a:latin typeface="Times New Roman" pitchFamily="18" charset="0"/>
                          <a:cs typeface="Times New Roman" pitchFamily="18" charset="0"/>
                        </a:rPr>
                        <a:t>2. </a:t>
                      </a:r>
                      <a:r>
                        <a:rPr lang="en-US" sz="1600" dirty="0" err="1">
                          <a:effectLst/>
                          <a:latin typeface="Times New Roman" pitchFamily="18" charset="0"/>
                          <a:cs typeface="Times New Roman" pitchFamily="18" charset="0"/>
                        </a:rPr>
                        <a:t>Chất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lượng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các</a:t>
                      </a:r>
                      <a:r>
                        <a:rPr lang="en-US" sz="1600" dirty="0">
                          <a:effectLst/>
                          <a:latin typeface="Times New Roman" pitchFamily="18" charset="0"/>
                          <a:cs typeface="Times New Roman" pitchFamily="18" charset="0"/>
                        </a:rPr>
                        <a:t> ý </a:t>
                      </a:r>
                      <a:r>
                        <a:rPr lang="en-US" sz="1600" dirty="0" err="1">
                          <a:effectLst/>
                          <a:latin typeface="Times New Roman" pitchFamily="18" charset="0"/>
                          <a:cs typeface="Times New Roman" pitchFamily="18" charset="0"/>
                        </a:rPr>
                        <a:t>kiến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đóng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góp</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Chưa</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đầy</a:t>
                      </a:r>
                      <a:r>
                        <a:rPr lang="en-US" sz="1600" baseline="0" dirty="0">
                          <a:effectLst/>
                          <a:latin typeface="Times New Roman" pitchFamily="18" charset="0"/>
                          <a:cs typeface="Times New Roman" pitchFamily="18" charset="0"/>
                        </a:rPr>
                        <a:t> </a:t>
                      </a:r>
                      <a:r>
                        <a:rPr lang="en-US" sz="1600" baseline="0" dirty="0" err="1">
                          <a:effectLst/>
                          <a:latin typeface="Times New Roman" pitchFamily="18" charset="0"/>
                          <a:cs typeface="Times New Roman" pitchFamily="18" charset="0"/>
                        </a:rPr>
                        <a:t>đủ</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nội</a:t>
                      </a:r>
                      <a:r>
                        <a:rPr lang="en-US" sz="1600" dirty="0">
                          <a:effectLst/>
                          <a:latin typeface="Times New Roman" pitchFamily="18" charset="0"/>
                          <a:cs typeface="Times New Roman" pitchFamily="18" charset="0"/>
                        </a:rPr>
                        <a:t> dung</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Nội</a:t>
                      </a:r>
                      <a:r>
                        <a:rPr lang="en-US" sz="1600" baseline="0" dirty="0">
                          <a:effectLst/>
                          <a:latin typeface="Times New Roman" pitchFamily="18" charset="0"/>
                          <a:cs typeface="Times New Roman" pitchFamily="18" charset="0"/>
                        </a:rPr>
                        <a:t> dung </a:t>
                      </a:r>
                      <a:r>
                        <a:rPr lang="en-US" sz="1600" baseline="0" dirty="0" err="1">
                          <a:effectLst/>
                          <a:latin typeface="Times New Roman" pitchFamily="18" charset="0"/>
                          <a:cs typeface="Times New Roman" pitchFamily="18" charset="0"/>
                        </a:rPr>
                        <a:t>đầy</a:t>
                      </a:r>
                      <a:r>
                        <a:rPr lang="en-US" sz="1600" baseline="0" dirty="0">
                          <a:effectLst/>
                          <a:latin typeface="Times New Roman" pitchFamily="18" charset="0"/>
                          <a:cs typeface="Times New Roman" pitchFamily="18" charset="0"/>
                        </a:rPr>
                        <a:t> </a:t>
                      </a:r>
                      <a:r>
                        <a:rPr lang="en-US" sz="1600" baseline="0" dirty="0" err="1">
                          <a:effectLst/>
                          <a:latin typeface="Times New Roman" pitchFamily="18" charset="0"/>
                          <a:cs typeface="Times New Roman" pitchFamily="18" charset="0"/>
                        </a:rPr>
                        <a:t>đủ</a:t>
                      </a:r>
                      <a:r>
                        <a:rPr lang="en-US" sz="1600" baseline="0" dirty="0">
                          <a:effectLst/>
                          <a:latin typeface="Times New Roman" pitchFamily="18" charset="0"/>
                          <a:cs typeface="Times New Roman" pitchFamily="18" charset="0"/>
                        </a:rPr>
                        <a:t> </a:t>
                      </a:r>
                      <a:r>
                        <a:rPr lang="en-US" sz="1600" baseline="0" dirty="0" err="1">
                          <a:effectLst/>
                          <a:latin typeface="Times New Roman" pitchFamily="18" charset="0"/>
                          <a:cs typeface="Times New Roman" pitchFamily="18" charset="0"/>
                        </a:rPr>
                        <a:t>chính</a:t>
                      </a:r>
                      <a:r>
                        <a:rPr lang="en-US" sz="1600" baseline="0" dirty="0">
                          <a:effectLst/>
                          <a:latin typeface="Times New Roman" pitchFamily="18" charset="0"/>
                          <a:cs typeface="Times New Roman" pitchFamily="18" charset="0"/>
                        </a:rPr>
                        <a:t> </a:t>
                      </a:r>
                      <a:r>
                        <a:rPr lang="en-US" sz="1600" baseline="0" dirty="0" err="1">
                          <a:effectLst/>
                          <a:latin typeface="Times New Roman" pitchFamily="18" charset="0"/>
                          <a:cs typeface="Times New Roman" pitchFamily="18" charset="0"/>
                        </a:rPr>
                        <a:t>xác</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marL="0" marR="0" indent="0" algn="l" defTabSz="914400" rtl="0" eaLnBrk="1" fontAlgn="auto" latinLnBrk="0" hangingPunct="1">
                        <a:lnSpc>
                          <a:spcPct val="130000"/>
                        </a:lnSpc>
                        <a:spcBef>
                          <a:spcPts val="0"/>
                        </a:spcBef>
                        <a:spcAft>
                          <a:spcPts val="800"/>
                        </a:spcAft>
                        <a:buClr>
                          <a:srgbClr val="000000"/>
                        </a:buClr>
                        <a:buSzTx/>
                        <a:buFont typeface="Arial"/>
                        <a:buNone/>
                        <a:tabLst/>
                        <a:defRPr/>
                      </a:pPr>
                      <a:r>
                        <a:rPr lang="en-US" sz="1600" dirty="0" err="1">
                          <a:effectLst/>
                          <a:latin typeface="Times New Roman" pitchFamily="18" charset="0"/>
                          <a:cs typeface="Times New Roman" pitchFamily="18" charset="0"/>
                        </a:rPr>
                        <a:t>Nội</a:t>
                      </a:r>
                      <a:r>
                        <a:rPr lang="en-US" sz="1600" baseline="0" dirty="0">
                          <a:effectLst/>
                          <a:latin typeface="Times New Roman" pitchFamily="18" charset="0"/>
                          <a:cs typeface="Times New Roman" pitchFamily="18" charset="0"/>
                        </a:rPr>
                        <a:t> dung </a:t>
                      </a:r>
                      <a:r>
                        <a:rPr lang="en-US" sz="1600" baseline="0" dirty="0" err="1">
                          <a:effectLst/>
                          <a:latin typeface="Times New Roman" pitchFamily="18" charset="0"/>
                          <a:cs typeface="Times New Roman" pitchFamily="18" charset="0"/>
                        </a:rPr>
                        <a:t>đầy</a:t>
                      </a:r>
                      <a:r>
                        <a:rPr lang="en-US" sz="1600" baseline="0" dirty="0">
                          <a:effectLst/>
                          <a:latin typeface="Times New Roman" pitchFamily="18" charset="0"/>
                          <a:cs typeface="Times New Roman" pitchFamily="18" charset="0"/>
                        </a:rPr>
                        <a:t> </a:t>
                      </a:r>
                      <a:r>
                        <a:rPr lang="en-US" sz="1600" baseline="0" dirty="0" err="1">
                          <a:effectLst/>
                          <a:latin typeface="Times New Roman" pitchFamily="18" charset="0"/>
                          <a:cs typeface="Times New Roman" pitchFamily="18" charset="0"/>
                        </a:rPr>
                        <a:t>đủ</a:t>
                      </a:r>
                      <a:r>
                        <a:rPr lang="en-US" sz="1600" baseline="0" dirty="0">
                          <a:effectLst/>
                          <a:latin typeface="Times New Roman" pitchFamily="18" charset="0"/>
                          <a:cs typeface="Times New Roman" pitchFamily="18" charset="0"/>
                        </a:rPr>
                        <a:t> </a:t>
                      </a:r>
                      <a:r>
                        <a:rPr lang="en-US" sz="1600" baseline="0" dirty="0" err="1">
                          <a:effectLst/>
                          <a:latin typeface="Times New Roman" pitchFamily="18" charset="0"/>
                          <a:cs typeface="Times New Roman" pitchFamily="18" charset="0"/>
                        </a:rPr>
                        <a:t>chính</a:t>
                      </a:r>
                      <a:r>
                        <a:rPr lang="en-US" sz="1600" baseline="0" dirty="0">
                          <a:effectLst/>
                          <a:latin typeface="Times New Roman" pitchFamily="18" charset="0"/>
                          <a:cs typeface="Times New Roman" pitchFamily="18" charset="0"/>
                        </a:rPr>
                        <a:t> </a:t>
                      </a:r>
                      <a:r>
                        <a:rPr lang="en-US" sz="1600" baseline="0" dirty="0" err="1">
                          <a:effectLst/>
                          <a:latin typeface="Times New Roman" pitchFamily="18" charset="0"/>
                          <a:cs typeface="Times New Roman" pitchFamily="18" charset="0"/>
                        </a:rPr>
                        <a:t>xác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có</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sự</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sáng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tạo</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2508625637"/>
                  </a:ext>
                </a:extLst>
              </a:tr>
              <a:tr h="903654">
                <a:tc>
                  <a:txBody>
                    <a:bodyPr/>
                    <a:lstStyle/>
                    <a:p>
                      <a:pPr algn="l">
                        <a:lnSpc>
                          <a:spcPct val="130000"/>
                        </a:lnSpc>
                        <a:spcAft>
                          <a:spcPts val="800"/>
                        </a:spcAft>
                      </a:pPr>
                      <a:r>
                        <a:rPr lang="en-US" sz="1600" dirty="0">
                          <a:effectLst/>
                          <a:latin typeface="Times New Roman" pitchFamily="18" charset="0"/>
                          <a:cs typeface="Times New Roman" pitchFamily="18" charset="0"/>
                        </a:rPr>
                        <a:t>3. </a:t>
                      </a:r>
                      <a:r>
                        <a:rPr lang="en-US" sz="1600" dirty="0" err="1">
                          <a:effectLst/>
                          <a:latin typeface="Times New Roman" pitchFamily="18" charset="0"/>
                          <a:cs typeface="Times New Roman" pitchFamily="18" charset="0"/>
                        </a:rPr>
                        <a:t>Khả</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năng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chủ</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động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dẫn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dắt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cuộc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thảo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luận</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Không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chủ</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động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nêu</a:t>
                      </a:r>
                      <a:r>
                        <a:rPr lang="en-US" sz="1600" dirty="0">
                          <a:effectLst/>
                          <a:latin typeface="Times New Roman" pitchFamily="18" charset="0"/>
                          <a:cs typeface="Times New Roman" pitchFamily="18" charset="0"/>
                        </a:rPr>
                        <a:t> ý </a:t>
                      </a:r>
                      <a:r>
                        <a:rPr lang="en-US" sz="1600" dirty="0" err="1">
                          <a:effectLst/>
                          <a:latin typeface="Times New Roman" pitchFamily="18" charset="0"/>
                          <a:cs typeface="Times New Roman" pitchFamily="18" charset="0"/>
                        </a:rPr>
                        <a:t>kiến</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Chỉ</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nêu</a:t>
                      </a:r>
                      <a:r>
                        <a:rPr lang="en-US" sz="1600" dirty="0">
                          <a:effectLst/>
                          <a:latin typeface="Times New Roman" pitchFamily="18" charset="0"/>
                          <a:cs typeface="Times New Roman" pitchFamily="18" charset="0"/>
                        </a:rPr>
                        <a:t> ý </a:t>
                      </a:r>
                      <a:r>
                        <a:rPr lang="en-US" sz="1600" dirty="0" err="1">
                          <a:effectLst/>
                          <a:latin typeface="Times New Roman" pitchFamily="18" charset="0"/>
                          <a:cs typeface="Times New Roman" pitchFamily="18" charset="0"/>
                        </a:rPr>
                        <a:t>kiến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khi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được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hỏi</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Chủ</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động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dẫn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dắt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cuộc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thảo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luận</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3198768476"/>
                  </a:ext>
                </a:extLst>
              </a:tr>
              <a:tr h="807263">
                <a:tc>
                  <a:txBody>
                    <a:bodyPr/>
                    <a:lstStyle/>
                    <a:p>
                      <a:pPr algn="l">
                        <a:lnSpc>
                          <a:spcPct val="130000"/>
                        </a:lnSpc>
                        <a:spcAft>
                          <a:spcPts val="800"/>
                        </a:spcAft>
                      </a:pPr>
                      <a:r>
                        <a:rPr lang="en-US" sz="1600" dirty="0">
                          <a:effectLst/>
                          <a:latin typeface="Times New Roman" pitchFamily="18" charset="0"/>
                          <a:cs typeface="Times New Roman" pitchFamily="18" charset="0"/>
                        </a:rPr>
                        <a:t>4. </a:t>
                      </a:r>
                      <a:r>
                        <a:rPr lang="en-US" sz="1600" dirty="0" err="1">
                          <a:effectLst/>
                          <a:latin typeface="Times New Roman" pitchFamily="18" charset="0"/>
                          <a:cs typeface="Times New Roman" pitchFamily="18" charset="0"/>
                        </a:rPr>
                        <a:t>Kĩ</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năng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thảo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luận</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Chưa</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có</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sự</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phân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tích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đánh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giá</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Phân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tích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đánh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giá</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đôi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khi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chưa</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tốt</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Phân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tích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đánh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giá</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tốt</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1035565177"/>
                  </a:ext>
                </a:extLst>
              </a:tr>
            </a:tbl>
          </a:graphicData>
        </a:graphic>
      </p:graphicFrame>
    </p:spTree>
    <p:extLst>
      <p:ext uri="{BB962C8B-B14F-4D97-AF65-F5344CB8AC3E}">
        <p14:creationId xmlns:p14="http://schemas.microsoft.com/office/powerpoint/2010/main" val="373525717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5"/>
          <p:cNvSpPr txBox="1">
            <a:spLocks noGrp="1"/>
          </p:cNvSpPr>
          <p:nvPr>
            <p:ph type="title"/>
          </p:nvPr>
        </p:nvSpPr>
        <p:spPr>
          <a:xfrm>
            <a:off x="771390" y="1732248"/>
            <a:ext cx="7543799" cy="1043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000" b="1" dirty="0">
                <a:solidFill>
                  <a:schemeClr val="bg1">
                    <a:lumMod val="25000"/>
                  </a:schemeClr>
                </a:solidFill>
                <a:latin typeface="+mj-lt"/>
              </a:rPr>
              <a:t>BÀI 14: </a:t>
            </a:r>
            <a:br>
              <a:rPr lang="en-US" sz="5000" b="1" dirty="0">
                <a:solidFill>
                  <a:schemeClr val="bg1">
                    <a:lumMod val="25000"/>
                  </a:schemeClr>
                </a:solidFill>
                <a:latin typeface="+mj-lt"/>
              </a:rPr>
            </a:br>
            <a:r>
              <a:rPr lang="en-US" sz="5000" b="1" dirty="0">
                <a:solidFill>
                  <a:schemeClr val="bg1">
                    <a:lumMod val="25000"/>
                  </a:schemeClr>
                </a:solidFill>
                <a:latin typeface="+mj-lt"/>
              </a:rPr>
              <a:t>NĂNG LƯỢNG TÁI TẠO</a:t>
            </a:r>
            <a:endParaRPr sz="5000" b="1" dirty="0">
              <a:solidFill>
                <a:schemeClr val="bg1">
                  <a:lumMod val="25000"/>
                </a:schemeClr>
              </a:solidFill>
              <a:latin typeface="+mj-lt"/>
            </a:endParaRPr>
          </a:p>
        </p:txBody>
      </p:sp>
      <p:grpSp>
        <p:nvGrpSpPr>
          <p:cNvPr id="649" name="Google Shape;649;p45"/>
          <p:cNvGrpSpPr/>
          <p:nvPr/>
        </p:nvGrpSpPr>
        <p:grpSpPr>
          <a:xfrm>
            <a:off x="43020" y="3144883"/>
            <a:ext cx="2137197" cy="2154553"/>
            <a:chOff x="6420448" y="2442750"/>
            <a:chExt cx="2319259" cy="2338093"/>
          </a:xfrm>
        </p:grpSpPr>
        <p:sp>
          <p:nvSpPr>
            <p:cNvPr id="650" name="Google Shape;650;p4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45"/>
          <p:cNvGrpSpPr/>
          <p:nvPr/>
        </p:nvGrpSpPr>
        <p:grpSpPr>
          <a:xfrm flipH="1">
            <a:off x="6963795" y="3144883"/>
            <a:ext cx="2137197" cy="2154553"/>
            <a:chOff x="6420448" y="2442750"/>
            <a:chExt cx="2319259" cy="2338093"/>
          </a:xfrm>
        </p:grpSpPr>
        <p:sp>
          <p:nvSpPr>
            <p:cNvPr id="655" name="Google Shape;655;p4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9" y="-409350"/>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E7FD9551-9DA4-6D6D-AFAB-1BCE3A3871AB}"/>
              </a:ext>
            </a:extLst>
          </p:cNvPr>
          <p:cNvSpPr txBox="1"/>
          <p:nvPr/>
        </p:nvSpPr>
        <p:spPr>
          <a:xfrm>
            <a:off x="931763" y="804667"/>
            <a:ext cx="6135787" cy="900246"/>
          </a:xfrm>
          <a:prstGeom prst="rect">
            <a:avLst/>
          </a:prstGeom>
          <a:noFill/>
        </p:spPr>
        <p:txBody>
          <a:bodyPr wrap="square" rtlCol="0">
            <a:spAutoFit/>
          </a:bodyPr>
          <a:lstStyle/>
          <a:p>
            <a:pPr marL="571500" indent="-571500" algn="ctr">
              <a:lnSpc>
                <a:spcPct val="150000"/>
              </a:lnSpc>
              <a:buAutoNum type="romanUcPeriod"/>
            </a:pPr>
            <a:r>
              <a:rPr lang="en-US" sz="3500" b="1" dirty="0">
                <a:latin typeface="Times New Roman" pitchFamily="18" charset="0"/>
                <a:cs typeface="Times New Roman" pitchFamily="18" charset="0"/>
              </a:rPr>
              <a:t>NĂNG LƯỢNG TÁI TẠO</a:t>
            </a:r>
          </a:p>
        </p:txBody>
      </p:sp>
      <p:pic>
        <p:nvPicPr>
          <p:cNvPr id="18" name="Google Shape;3956;p49">
            <a:extLst>
              <a:ext uri="{FF2B5EF4-FFF2-40B4-BE49-F238E27FC236}">
                <a16:creationId xmlns:a16="http://schemas.microsoft.com/office/drawing/2014/main" id="{4FBAACAC-52FD-AB3E-EB8C-ECF9283ADF7A}"/>
              </a:ext>
            </a:extLst>
          </p:cNvPr>
          <p:cNvPicPr preferRelativeResize="0"/>
          <p:nvPr/>
        </p:nvPicPr>
        <p:blipFill rotWithShape="1">
          <a:blip r:embed="rId3">
            <a:alphaModFix/>
          </a:blip>
          <a:srcRect l="21922" t="52948" r="47260" b="11798"/>
          <a:stretch/>
        </p:blipFill>
        <p:spPr>
          <a:xfrm>
            <a:off x="5707799" y="2731102"/>
            <a:ext cx="1610533" cy="1036373"/>
          </a:xfrm>
          <a:prstGeom prst="cloud">
            <a:avLst/>
          </a:prstGeom>
          <a:noFill/>
          <a:ln w="9525" cap="flat" cmpd="sng">
            <a:solidFill>
              <a:schemeClr val="dk1"/>
            </a:solidFill>
            <a:prstDash val="solid"/>
            <a:round/>
            <a:headEnd type="none" w="sm" len="sm"/>
            <a:tailEnd type="none" w="sm" len="sm"/>
          </a:ln>
        </p:spPr>
      </p:pic>
      <p:pic>
        <p:nvPicPr>
          <p:cNvPr id="19" name="Google Shape;3959;p49">
            <a:extLst>
              <a:ext uri="{FF2B5EF4-FFF2-40B4-BE49-F238E27FC236}">
                <a16:creationId xmlns:a16="http://schemas.microsoft.com/office/drawing/2014/main" id="{12D9F3C2-7A09-8999-7278-5663629E1757}"/>
              </a:ext>
            </a:extLst>
          </p:cNvPr>
          <p:cNvPicPr preferRelativeResize="0"/>
          <p:nvPr/>
        </p:nvPicPr>
        <p:blipFill rotWithShape="1">
          <a:blip r:embed="rId3">
            <a:alphaModFix/>
          </a:blip>
          <a:srcRect l="24682" t="9669" r="14252" b="20463"/>
          <a:stretch/>
        </p:blipFill>
        <p:spPr>
          <a:xfrm>
            <a:off x="6320545" y="2512829"/>
            <a:ext cx="2992612" cy="1925839"/>
          </a:xfrm>
          <a:prstGeom prst="cloud">
            <a:avLst/>
          </a:prstGeom>
          <a:noFill/>
          <a:ln w="9525" cap="flat" cmpd="sng">
            <a:solidFill>
              <a:schemeClr val="dk1"/>
            </a:solidFill>
            <a:prstDash val="solid"/>
            <a:round/>
            <a:headEnd type="none" w="sm" len="sm"/>
            <a:tailEnd type="none" w="sm" len="sm"/>
          </a:ln>
        </p:spPr>
      </p:pic>
      <p:pic>
        <p:nvPicPr>
          <p:cNvPr id="20" name="Google Shape;3960;p49">
            <a:extLst>
              <a:ext uri="{FF2B5EF4-FFF2-40B4-BE49-F238E27FC236}">
                <a16:creationId xmlns:a16="http://schemas.microsoft.com/office/drawing/2014/main" id="{35B94866-9F58-E596-6E64-043A8954C829}"/>
              </a:ext>
            </a:extLst>
          </p:cNvPr>
          <p:cNvPicPr preferRelativeResize="0"/>
          <p:nvPr/>
        </p:nvPicPr>
        <p:blipFill rotWithShape="1">
          <a:blip r:embed="rId3">
            <a:alphaModFix/>
          </a:blip>
          <a:srcRect l="27152" t="53619" r="35343" b="3475"/>
          <a:stretch/>
        </p:blipFill>
        <p:spPr>
          <a:xfrm>
            <a:off x="6986900" y="2412403"/>
            <a:ext cx="1830961" cy="1178246"/>
          </a:xfrm>
          <a:prstGeom prst="cloud">
            <a:avLst/>
          </a:prstGeom>
          <a:noFill/>
          <a:ln w="9525"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C8A821C-EFA0-469F-960A-A98D83DE10E6}"/>
              </a:ext>
            </a:extLst>
          </p:cNvPr>
          <p:cNvSpPr txBox="1"/>
          <p:nvPr/>
        </p:nvSpPr>
        <p:spPr>
          <a:xfrm>
            <a:off x="1823176" y="-130769"/>
            <a:ext cx="5106624" cy="600164"/>
          </a:xfrm>
          <a:prstGeom prst="rect">
            <a:avLst/>
          </a:prstGeom>
          <a:noFill/>
        </p:spPr>
        <p:txBody>
          <a:bodyPr wrap="square" lIns="45720" tIns="22860" rIns="45720" bIns="22860">
            <a:spAutoFit/>
          </a:bodyPr>
          <a:lstStyle/>
          <a:p>
            <a:pPr marL="365760" algn="ctr">
              <a:lnSpc>
                <a:spcPct val="150000"/>
              </a:lnSpc>
              <a:spcAft>
                <a:spcPts val="400"/>
              </a:spcAft>
            </a:pPr>
            <a:r>
              <a:rPr lang="en-US" sz="2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Phiếu</a:t>
            </a:r>
            <a:r>
              <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học</a:t>
            </a:r>
            <a:r>
              <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tập</a:t>
            </a:r>
            <a:endParaRPr lang="en-US" sz="2400"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0D944D12-2358-452D-B423-FA1E5982259D}"/>
              </a:ext>
            </a:extLst>
          </p:cNvPr>
          <p:cNvGraphicFramePr>
            <a:graphicFrameLocks noGrp="1"/>
          </p:cNvGraphicFramePr>
          <p:nvPr>
            <p:extLst>
              <p:ext uri="{D42A27DB-BD31-4B8C-83A1-F6EECF244321}">
                <p14:modId xmlns:p14="http://schemas.microsoft.com/office/powerpoint/2010/main" val="3060336633"/>
              </p:ext>
            </p:extLst>
          </p:nvPr>
        </p:nvGraphicFramePr>
        <p:xfrm>
          <a:off x="379392" y="1322449"/>
          <a:ext cx="8459808" cy="3418177"/>
        </p:xfrm>
        <a:graphic>
          <a:graphicData uri="http://schemas.openxmlformats.org/drawingml/2006/table">
            <a:tbl>
              <a:tblPr bandRow="1">
                <a:tableStyleId>{5C22544A-7EE6-4342-B048-85BDC9FD1C3A}</a:tableStyleId>
              </a:tblPr>
              <a:tblGrid>
                <a:gridCol w="2419226">
                  <a:extLst>
                    <a:ext uri="{9D8B030D-6E8A-4147-A177-3AD203B41FA5}">
                      <a16:colId xmlns:a16="http://schemas.microsoft.com/office/drawing/2014/main" val="489469727"/>
                    </a:ext>
                  </a:extLst>
                </a:gridCol>
                <a:gridCol w="1628322">
                  <a:extLst>
                    <a:ext uri="{9D8B030D-6E8A-4147-A177-3AD203B41FA5}">
                      <a16:colId xmlns:a16="http://schemas.microsoft.com/office/drawing/2014/main" val="1859698746"/>
                    </a:ext>
                  </a:extLst>
                </a:gridCol>
                <a:gridCol w="2082717">
                  <a:extLst>
                    <a:ext uri="{9D8B030D-6E8A-4147-A177-3AD203B41FA5}">
                      <a16:colId xmlns:a16="http://schemas.microsoft.com/office/drawing/2014/main" val="3441149013"/>
                    </a:ext>
                  </a:extLst>
                </a:gridCol>
                <a:gridCol w="2329543">
                  <a:extLst>
                    <a:ext uri="{9D8B030D-6E8A-4147-A177-3AD203B41FA5}">
                      <a16:colId xmlns:a16="http://schemas.microsoft.com/office/drawing/2014/main" val="1084735296"/>
                    </a:ext>
                  </a:extLst>
                </a:gridCol>
              </a:tblGrid>
              <a:tr h="845525">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Nguồn</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gốc</a:t>
                      </a:r>
                      <a:r>
                        <a:rPr lang="en-US" sz="1800" b="1" i="0" u="none" strike="noStrike" cap="none" dirty="0">
                          <a:solidFill>
                            <a:schemeClr val="dk1"/>
                          </a:solidFill>
                          <a:effectLst/>
                          <a:latin typeface="Times New Roman" pitchFamily="18" charset="0"/>
                          <a:ea typeface="+mn-ea"/>
                          <a:cs typeface="Times New Roman" pitchFamily="18" charset="0"/>
                          <a:sym typeface="Arial"/>
                        </a:rPr>
                        <a:t> - </a:t>
                      </a:r>
                      <a:r>
                        <a:rPr lang="en-US" sz="1800" b="1" i="0" u="none" strike="noStrike" cap="none" dirty="0" err="1">
                          <a:solidFill>
                            <a:schemeClr val="dk1"/>
                          </a:solidFill>
                          <a:effectLst/>
                          <a:latin typeface="Times New Roman" pitchFamily="18" charset="0"/>
                          <a:ea typeface="+mn-ea"/>
                          <a:cs typeface="Times New Roman" pitchFamily="18" charset="0"/>
                          <a:sym typeface="Arial"/>
                        </a:rPr>
                        <a:t>Đặc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chung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Một</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số</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ứng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dụng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Ưu</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Nhược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extLst>
                  <a:ext uri="{0D108BD9-81ED-4DB2-BD59-A6C34878D82A}">
                    <a16:rowId xmlns:a16="http://schemas.microsoft.com/office/drawing/2014/main" val="4165119503"/>
                  </a:ext>
                </a:extLst>
              </a:tr>
              <a:tr h="531628">
                <a:tc>
                  <a:txBody>
                    <a:bodyPr/>
                    <a:lstStyle/>
                    <a:p>
                      <a:pPr algn="ctr">
                        <a:lnSpc>
                          <a:spcPct val="130000"/>
                        </a:lnSpc>
                        <a:spcAft>
                          <a:spcPts val="800"/>
                        </a:spcAft>
                      </a:pPr>
                      <a:r>
                        <a:rPr lang="en-US" sz="1800" b="1" dirty="0">
                          <a:effectLst/>
                          <a:latin typeface="Times New Roman" pitchFamily="18" charset="0"/>
                          <a:cs typeface="Times New Roman" pitchFamily="18" charset="0"/>
                        </a:rPr>
                        <a:t>1. </a:t>
                      </a: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mặt</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trời</a:t>
                      </a:r>
                      <a:endParaRPr lang="en-US" sz="1800" b="1"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619258388"/>
                  </a:ext>
                </a:extLst>
              </a:tr>
              <a:tr h="496917">
                <a:tc>
                  <a:txBody>
                    <a:bodyPr/>
                    <a:lstStyle/>
                    <a:p>
                      <a:pPr algn="l">
                        <a:lnSpc>
                          <a:spcPct val="130000"/>
                        </a:lnSpc>
                        <a:spcAft>
                          <a:spcPts val="800"/>
                        </a:spcAft>
                      </a:pPr>
                      <a:r>
                        <a:rPr lang="en-US" sz="1800" b="1" dirty="0">
                          <a:effectLst/>
                          <a:latin typeface="Times New Roman" pitchFamily="18" charset="0"/>
                          <a:cs typeface="Times New Roman" pitchFamily="18" charset="0"/>
                        </a:rPr>
                        <a:t> 2. </a:t>
                      </a: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từ</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gió</a:t>
                      </a:r>
                      <a:endParaRPr lang="en-US" sz="1800" b="1"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2508625637"/>
                  </a:ext>
                </a:extLst>
              </a:tr>
              <a:tr h="656406">
                <a:tc>
                  <a:txBody>
                    <a:bodyPr/>
                    <a:lstStyle/>
                    <a:p>
                      <a:pPr algn="ctr">
                        <a:lnSpc>
                          <a:spcPct val="130000"/>
                        </a:lnSpc>
                        <a:spcAft>
                          <a:spcPts val="800"/>
                        </a:spcAft>
                      </a:pPr>
                      <a:r>
                        <a:rPr lang="en-US" sz="1800" b="1" dirty="0">
                          <a:effectLst/>
                          <a:latin typeface="Times New Roman" pitchFamily="18" charset="0"/>
                          <a:cs typeface="Times New Roman" pitchFamily="18" charset="0"/>
                        </a:rPr>
                        <a:t>3. </a:t>
                      </a: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từ</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sóng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biển</a:t>
                      </a:r>
                      <a:endParaRPr lang="en-US" sz="1800" b="1"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3198768476"/>
                  </a:ext>
                </a:extLst>
              </a:tr>
              <a:tr h="669851">
                <a:tc>
                  <a:txBody>
                    <a:bodyPr/>
                    <a:lstStyle/>
                    <a:p>
                      <a:pPr algn="ctr">
                        <a:lnSpc>
                          <a:spcPct val="130000"/>
                        </a:lnSpc>
                        <a:spcAft>
                          <a:spcPts val="800"/>
                        </a:spcAft>
                      </a:pPr>
                      <a:r>
                        <a:rPr lang="en-US" sz="1800" b="1" dirty="0">
                          <a:effectLst/>
                          <a:latin typeface="Times New Roman" pitchFamily="18" charset="0"/>
                          <a:cs typeface="Times New Roman" pitchFamily="18" charset="0"/>
                        </a:rPr>
                        <a:t>4. </a:t>
                      </a: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từ</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dòng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sông</a:t>
                      </a:r>
                      <a:endParaRPr lang="en-US" sz="1800" b="1"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1035565177"/>
                  </a:ext>
                </a:extLst>
              </a:tr>
            </a:tbl>
          </a:graphicData>
        </a:graphic>
      </p:graphicFrame>
      <p:sp>
        <p:nvSpPr>
          <p:cNvPr id="6" name="TextBox 5">
            <a:extLst>
              <a:ext uri="{FF2B5EF4-FFF2-40B4-BE49-F238E27FC236}">
                <a16:creationId xmlns:a16="http://schemas.microsoft.com/office/drawing/2014/main" id="{8C8A821C-EFA0-469F-960A-A98D83DE10E6}"/>
              </a:ext>
            </a:extLst>
          </p:cNvPr>
          <p:cNvSpPr txBox="1"/>
          <p:nvPr/>
        </p:nvSpPr>
        <p:spPr>
          <a:xfrm>
            <a:off x="697865" y="591281"/>
            <a:ext cx="8024716" cy="538609"/>
          </a:xfrm>
          <a:prstGeom prst="rect">
            <a:avLst/>
          </a:prstGeom>
          <a:noFill/>
        </p:spPr>
        <p:txBody>
          <a:bodyPr wrap="square" lIns="45720" tIns="22860" rIns="45720" bIns="22860">
            <a:spAutoFit/>
          </a:bodyPr>
          <a:lstStyle/>
          <a:p>
            <a:r>
              <a:rPr lang="nl-NL" sz="3200" dirty="0">
                <a:solidFill>
                  <a:srgbClr val="FF0000"/>
                </a:solidFill>
                <a:latin typeface="Times New Roman" pitchFamily="18" charset="0"/>
                <a:cs typeface="Times New Roman" pitchFamily="18" charset="0"/>
              </a:rPr>
              <a:t>(?) Hoàn thành thông tin trong bảng:</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8536172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0D944D12-2358-452D-B423-FA1E5982259D}"/>
              </a:ext>
            </a:extLst>
          </p:cNvPr>
          <p:cNvGraphicFramePr>
            <a:graphicFrameLocks noGrp="1"/>
          </p:cNvGraphicFramePr>
          <p:nvPr>
            <p:extLst>
              <p:ext uri="{D42A27DB-BD31-4B8C-83A1-F6EECF244321}">
                <p14:modId xmlns:p14="http://schemas.microsoft.com/office/powerpoint/2010/main" val="3402812828"/>
              </p:ext>
            </p:extLst>
          </p:nvPr>
        </p:nvGraphicFramePr>
        <p:xfrm>
          <a:off x="342096" y="87464"/>
          <a:ext cx="8459808" cy="4887453"/>
        </p:xfrm>
        <a:graphic>
          <a:graphicData uri="http://schemas.openxmlformats.org/drawingml/2006/table">
            <a:tbl>
              <a:tblPr bandRow="1">
                <a:tableStyleId>{5C22544A-7EE6-4342-B048-85BDC9FD1C3A}</a:tableStyleId>
              </a:tblPr>
              <a:tblGrid>
                <a:gridCol w="1187292">
                  <a:extLst>
                    <a:ext uri="{9D8B030D-6E8A-4147-A177-3AD203B41FA5}">
                      <a16:colId xmlns:a16="http://schemas.microsoft.com/office/drawing/2014/main" val="489469727"/>
                    </a:ext>
                  </a:extLst>
                </a:gridCol>
                <a:gridCol w="1741336">
                  <a:extLst>
                    <a:ext uri="{9D8B030D-6E8A-4147-A177-3AD203B41FA5}">
                      <a16:colId xmlns:a16="http://schemas.microsoft.com/office/drawing/2014/main" val="1859698746"/>
                    </a:ext>
                  </a:extLst>
                </a:gridCol>
                <a:gridCol w="2146852">
                  <a:extLst>
                    <a:ext uri="{9D8B030D-6E8A-4147-A177-3AD203B41FA5}">
                      <a16:colId xmlns:a16="http://schemas.microsoft.com/office/drawing/2014/main" val="3441149013"/>
                    </a:ext>
                  </a:extLst>
                </a:gridCol>
                <a:gridCol w="3384328">
                  <a:extLst>
                    <a:ext uri="{9D8B030D-6E8A-4147-A177-3AD203B41FA5}">
                      <a16:colId xmlns:a16="http://schemas.microsoft.com/office/drawing/2014/main" val="1084735296"/>
                    </a:ext>
                  </a:extLst>
                </a:gridCol>
              </a:tblGrid>
              <a:tr h="648466">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Nguồn</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gốc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Đặc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chung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Một</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số</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ứng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dụng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Ưu</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Nhược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extLst>
                  <a:ext uri="{0D108BD9-81ED-4DB2-BD59-A6C34878D82A}">
                    <a16:rowId xmlns:a16="http://schemas.microsoft.com/office/drawing/2014/main" val="4165119503"/>
                  </a:ext>
                </a:extLst>
              </a:tr>
              <a:tr h="4209781">
                <a:tc>
                  <a:txBody>
                    <a:bodyPr/>
                    <a:lstStyle/>
                    <a:p>
                      <a:pPr algn="ctr">
                        <a:lnSpc>
                          <a:spcPct val="130000"/>
                        </a:lnSpc>
                        <a:spcAft>
                          <a:spcPts val="800"/>
                        </a:spcAft>
                      </a:pPr>
                      <a:r>
                        <a:rPr lang="en-US" sz="2000" b="1" dirty="0">
                          <a:effectLst/>
                          <a:latin typeface="Times New Roman" pitchFamily="18" charset="0"/>
                          <a:cs typeface="Times New Roman" pitchFamily="18" charset="0"/>
                        </a:rPr>
                        <a:t>1. </a:t>
                      </a:r>
                      <a:r>
                        <a:rPr lang="en-US" sz="2000" b="1" i="0" u="none" strike="noStrike" cap="none" dirty="0" err="1">
                          <a:solidFill>
                            <a:schemeClr val="dk1"/>
                          </a:solidFill>
                          <a:effectLst/>
                          <a:latin typeface="Times New Roman" pitchFamily="18" charset="0"/>
                          <a:ea typeface="+mn-ea"/>
                          <a:cs typeface="Times New Roman" pitchFamily="18" charset="0"/>
                          <a:sym typeface="Arial"/>
                        </a:rPr>
                        <a:t>Năng</a:t>
                      </a:r>
                      <a:r>
                        <a:rPr lang="en-US" sz="2000" b="1" i="0" u="none" strike="noStrike" cap="none" dirty="0">
                          <a:solidFill>
                            <a:schemeClr val="dk1"/>
                          </a:solidFill>
                          <a:effectLst/>
                          <a:latin typeface="Times New Roman" pitchFamily="18" charset="0"/>
                          <a:ea typeface="+mn-ea"/>
                          <a:cs typeface="Times New Roman" pitchFamily="18" charset="0"/>
                          <a:sym typeface="Arial"/>
                        </a:rPr>
                        <a:t> </a:t>
                      </a:r>
                      <a:r>
                        <a:rPr lang="en-US" sz="2000" b="1" i="0" u="none" strike="noStrike" cap="none" dirty="0" err="1">
                          <a:solidFill>
                            <a:schemeClr val="dk1"/>
                          </a:solidFill>
                          <a:effectLst/>
                          <a:latin typeface="Times New Roman" pitchFamily="18" charset="0"/>
                          <a:ea typeface="+mn-ea"/>
                          <a:cs typeface="Times New Roman" pitchFamily="18" charset="0"/>
                          <a:sym typeface="Arial"/>
                        </a:rPr>
                        <a:t>lượng</a:t>
                      </a:r>
                      <a:r>
                        <a:rPr lang="en-US" sz="2000" b="1" i="0" u="none" strike="noStrike" cap="none" dirty="0">
                          <a:solidFill>
                            <a:schemeClr val="dk1"/>
                          </a:solidFill>
                          <a:effectLst/>
                          <a:latin typeface="Times New Roman" pitchFamily="18" charset="0"/>
                          <a:ea typeface="+mn-ea"/>
                          <a:cs typeface="Times New Roman" pitchFamily="18" charset="0"/>
                          <a:sym typeface="Arial"/>
                        </a:rPr>
                        <a:t> </a:t>
                      </a:r>
                      <a:r>
                        <a:rPr lang="en-US" sz="2000" b="1" i="0" u="none" strike="noStrike" cap="none" dirty="0" err="1">
                          <a:solidFill>
                            <a:schemeClr val="dk1"/>
                          </a:solidFill>
                          <a:effectLst/>
                          <a:latin typeface="Times New Roman" pitchFamily="18" charset="0"/>
                          <a:ea typeface="+mn-ea"/>
                          <a:cs typeface="Times New Roman" pitchFamily="18" charset="0"/>
                          <a:sym typeface="Arial"/>
                        </a:rPr>
                        <a:t>mặt</a:t>
                      </a:r>
                      <a:r>
                        <a:rPr lang="en-US" sz="2000" b="1" i="0" u="none" strike="noStrike" cap="none" dirty="0">
                          <a:solidFill>
                            <a:schemeClr val="dk1"/>
                          </a:solidFill>
                          <a:effectLst/>
                          <a:latin typeface="Times New Roman" pitchFamily="18" charset="0"/>
                          <a:ea typeface="+mn-ea"/>
                          <a:cs typeface="Times New Roman" pitchFamily="18" charset="0"/>
                          <a:sym typeface="Arial"/>
                        </a:rPr>
                        <a:t> </a:t>
                      </a:r>
                      <a:r>
                        <a:rPr lang="en-US" sz="2000" b="1" i="0" u="none" strike="noStrike" cap="none" dirty="0" err="1">
                          <a:solidFill>
                            <a:schemeClr val="dk1"/>
                          </a:solidFill>
                          <a:effectLst/>
                          <a:latin typeface="Times New Roman" pitchFamily="18" charset="0"/>
                          <a:ea typeface="+mn-ea"/>
                          <a:cs typeface="Times New Roman" pitchFamily="18" charset="0"/>
                          <a:sym typeface="Arial"/>
                        </a:rPr>
                        <a:t>trời</a:t>
                      </a:r>
                      <a:endParaRPr lang="en-US" sz="2000" b="1" i="0" u="none" strike="noStrike" cap="none" dirty="0">
                        <a:solidFill>
                          <a:schemeClr val="dk1"/>
                        </a:solidFill>
                        <a:effectLst/>
                        <a:latin typeface="Times New Roman" pitchFamily="18" charset="0"/>
                        <a:ea typeface="+mn-ea"/>
                        <a:cs typeface="Times New Roman" pitchFamily="18" charset="0"/>
                        <a:sym typeface="Arial"/>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marL="0" algn="l">
                        <a:lnSpc>
                          <a:spcPct val="100000"/>
                        </a:lnSpc>
                        <a:spcBef>
                          <a:spcPts val="0"/>
                        </a:spcBef>
                        <a:spcAft>
                          <a:spcPts val="0"/>
                        </a:spcAft>
                      </a:pPr>
                      <a:r>
                        <a:rPr lang="en-US" sz="2000" b="0" i="0" u="none" strike="noStrike" cap="none" dirty="0" err="1">
                          <a:solidFill>
                            <a:schemeClr val="dk1"/>
                          </a:solidFill>
                          <a:effectLst/>
                          <a:latin typeface="Times New Roman" pitchFamily="18" charset="0"/>
                          <a:ea typeface="+mn-ea"/>
                          <a:cs typeface="Times New Roman" pitchFamily="18" charset="0"/>
                          <a:sym typeface="Arial"/>
                        </a:rPr>
                        <a:t>Mặt</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Trời</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cung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cấp</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năng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ánh</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sáng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và</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năng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nhiệt</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cho</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nhiều</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hoạt</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động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của</a:t>
                      </a:r>
                      <a:r>
                        <a:rPr lang="en-US" sz="2000" b="0" i="0" u="none" strike="noStrike" cap="none" dirty="0">
                          <a:solidFill>
                            <a:schemeClr val="dk1"/>
                          </a:solidFill>
                          <a:effectLst/>
                          <a:latin typeface="Times New Roman" pitchFamily="18" charset="0"/>
                          <a:ea typeface="+mn-ea"/>
                          <a:cs typeface="Times New Roman" pitchFamily="18" charset="0"/>
                          <a:sym typeface="Arial"/>
                        </a:rPr>
                        <a:t> con </a:t>
                      </a:r>
                      <a:r>
                        <a:rPr lang="en-US" sz="2000" b="0" i="0" u="none" strike="noStrike" cap="none" dirty="0" err="1">
                          <a:solidFill>
                            <a:schemeClr val="dk1"/>
                          </a:solidFill>
                          <a:effectLst/>
                          <a:latin typeface="Times New Roman" pitchFamily="18" charset="0"/>
                          <a:ea typeface="+mn-ea"/>
                          <a:cs typeface="Times New Roman" pitchFamily="18" charset="0"/>
                          <a:sym typeface="Arial"/>
                        </a:rPr>
                        <a:t>người</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và</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sinh</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vật</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trên</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Trái</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Đất</a:t>
                      </a:r>
                      <a:r>
                        <a:rPr lang="en-US" sz="2000" b="0" i="0" u="none" strike="noStrike" cap="none" dirty="0">
                          <a:solidFill>
                            <a:schemeClr val="dk1"/>
                          </a:solidFill>
                          <a:effectLst/>
                          <a:latin typeface="Times New Roman" pitchFamily="18" charset="0"/>
                          <a:ea typeface="+mn-ea"/>
                          <a:cs typeface="Times New Roman" pitchFamily="18" charset="0"/>
                          <a:sym typeface="Arial"/>
                        </a:rPr>
                        <a:t>. </a:t>
                      </a:r>
                      <a:endParaRPr lang="en-US" sz="2000" dirty="0">
                        <a:solidFill>
                          <a:srgbClr val="FF0000"/>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Times New Roman" pitchFamily="18" charset="0"/>
                          <a:ea typeface="+mn-ea"/>
                          <a:cs typeface="Times New Roman" pitchFamily="18" charset="0"/>
                          <a:sym typeface="Arial"/>
                        </a:rPr>
                        <a:t>• Pin </a:t>
                      </a:r>
                      <a:r>
                        <a:rPr lang="en-US" sz="2000" b="0" i="0" u="none" strike="noStrike" cap="none" dirty="0" err="1">
                          <a:solidFill>
                            <a:schemeClr val="dk1"/>
                          </a:solidFill>
                          <a:effectLst/>
                          <a:latin typeface="Times New Roman" pitchFamily="18" charset="0"/>
                          <a:ea typeface="+mn-ea"/>
                          <a:cs typeface="Times New Roman" pitchFamily="18" charset="0"/>
                          <a:sym typeface="Arial"/>
                        </a:rPr>
                        <a:t>quang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điện</a:t>
                      </a:r>
                      <a:endParaRPr lang="en-US" sz="2000" b="0" i="0" u="none" strike="noStrike" cap="none" dirty="0">
                        <a:solidFill>
                          <a:schemeClr val="dk1"/>
                        </a:solidFill>
                        <a:effectLst/>
                        <a:latin typeface="Times New Roman" pitchFamily="18" charset="0"/>
                        <a:ea typeface="+mn-ea"/>
                        <a:cs typeface="Times New Roman" pitchFamily="18" charset="0"/>
                        <a:sym typeface="Arial"/>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Times New Roman" pitchFamily="18" charset="0"/>
                          <a:ea typeface="+mn-ea"/>
                          <a:cs typeface="Times New Roman" pitchFamily="18" charset="0"/>
                          <a:sym typeface="Arial"/>
                        </a:rPr>
                        <a:t>• Các </a:t>
                      </a:r>
                      <a:r>
                        <a:rPr lang="en-US" sz="2000" b="0" i="0" u="none" strike="noStrike" cap="none" dirty="0" err="1">
                          <a:solidFill>
                            <a:schemeClr val="dk1"/>
                          </a:solidFill>
                          <a:effectLst/>
                          <a:latin typeface="Times New Roman" pitchFamily="18" charset="0"/>
                          <a:ea typeface="+mn-ea"/>
                          <a:cs typeface="Times New Roman" pitchFamily="18" charset="0"/>
                          <a:sym typeface="Arial"/>
                        </a:rPr>
                        <a:t>thiết</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bị</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thu</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năng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mặt</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trời</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và</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chuyển</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hoá</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trực</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tiếp</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thành</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năng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nhiệt</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trong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các</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hệ</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thống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sưởi</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làm</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nóng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nước</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hoặc</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dùng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để</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chạy</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máy</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phát</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điện</a:t>
                      </a:r>
                      <a:endParaRPr lang="en-US" sz="2000" b="0" i="0" u="none" strike="noStrike" cap="none" dirty="0">
                        <a:solidFill>
                          <a:schemeClr val="dk1"/>
                        </a:solidFill>
                        <a:effectLst/>
                        <a:latin typeface="Times New Roman" pitchFamily="18" charset="0"/>
                        <a:ea typeface="+mn-ea"/>
                        <a:cs typeface="Times New Roman" pitchFamily="18" charset="0"/>
                        <a:sym typeface="Arial"/>
                      </a:endParaRPr>
                    </a:p>
                    <a:p>
                      <a:pPr marL="0">
                        <a:lnSpc>
                          <a:spcPct val="100000"/>
                        </a:lnSpc>
                        <a:spcBef>
                          <a:spcPts val="0"/>
                        </a:spcBef>
                        <a:spcAft>
                          <a:spcPts val="0"/>
                        </a:spcAft>
                      </a:pPr>
                      <a:endParaRPr lang="en-US" sz="2000" dirty="0">
                        <a:solidFill>
                          <a:srgbClr val="FF0000"/>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Tx/>
                        <a:buNone/>
                        <a:tabLst/>
                        <a:defRPr/>
                      </a:pPr>
                      <a:r>
                        <a:rPr lang="en-US" sz="2000" b="1" i="0" u="none" strike="noStrike" cap="none" dirty="0">
                          <a:solidFill>
                            <a:srgbClr val="FF0000"/>
                          </a:solidFill>
                          <a:effectLst/>
                          <a:latin typeface="Times New Roman" pitchFamily="18" charset="0"/>
                          <a:ea typeface="+mn-ea"/>
                          <a:cs typeface="Times New Roman" pitchFamily="18" charset="0"/>
                          <a:sym typeface="Arial"/>
                        </a:rPr>
                        <a:t>- </a:t>
                      </a:r>
                      <a:r>
                        <a:rPr lang="en-US" sz="2000" b="1" i="0" u="none" strike="noStrike" cap="none" dirty="0" err="1">
                          <a:solidFill>
                            <a:srgbClr val="FF0000"/>
                          </a:solidFill>
                          <a:effectLst/>
                          <a:latin typeface="Times New Roman" pitchFamily="18" charset="0"/>
                          <a:ea typeface="+mn-ea"/>
                          <a:cs typeface="Times New Roman" pitchFamily="18" charset="0"/>
                          <a:sym typeface="Arial"/>
                        </a:rPr>
                        <a:t>Ưu</a:t>
                      </a:r>
                      <a:r>
                        <a:rPr lang="en-US" sz="2000" b="1" i="0" u="none" strike="noStrike" cap="none" dirty="0">
                          <a:solidFill>
                            <a:srgbClr val="FF0000"/>
                          </a:solidFill>
                          <a:effectLst/>
                          <a:latin typeface="Times New Roman" pitchFamily="18" charset="0"/>
                          <a:ea typeface="+mn-ea"/>
                          <a:cs typeface="Times New Roman" pitchFamily="18" charset="0"/>
                          <a:sym typeface="Arial"/>
                        </a:rPr>
                        <a:t> </a:t>
                      </a:r>
                      <a:r>
                        <a:rPr lang="en-US" sz="2000" b="1" i="0" u="none" strike="noStrike" cap="none" dirty="0" err="1">
                          <a:solidFill>
                            <a:srgbClr val="FF0000"/>
                          </a:solidFill>
                          <a:effectLst/>
                          <a:latin typeface="Times New Roman" pitchFamily="18" charset="0"/>
                          <a:ea typeface="+mn-ea"/>
                          <a:cs typeface="Times New Roman" pitchFamily="18" charset="0"/>
                          <a:sym typeface="Arial"/>
                        </a:rPr>
                        <a:t>điểm</a:t>
                      </a:r>
                      <a:r>
                        <a:rPr lang="en-US" sz="2000" b="1" i="0" u="none" strike="noStrike" cap="none" dirty="0">
                          <a:solidFill>
                            <a:srgbClr val="FF0000"/>
                          </a:solidFill>
                          <a:effectLst/>
                          <a:latin typeface="Times New Roman" pitchFamily="18" charset="0"/>
                          <a:ea typeface="+mn-ea"/>
                          <a:cs typeface="Times New Roman" pitchFamily="18" charset="0"/>
                          <a:sym typeface="Arial"/>
                        </a:rPr>
                        <a:t>:</a:t>
                      </a:r>
                    </a:p>
                    <a:p>
                      <a:pPr marL="0" marR="0" indent="0" algn="l" defTabSz="914400" rtl="0" eaLnBrk="1" fontAlgn="auto" latinLnBrk="0" hangingPunct="1">
                        <a:lnSpc>
                          <a:spcPct val="100000"/>
                        </a:lnSpc>
                        <a:spcBef>
                          <a:spcPts val="0"/>
                        </a:spcBef>
                        <a:spcAft>
                          <a:spcPts val="0"/>
                        </a:spcAft>
                        <a:buClr>
                          <a:srgbClr val="000000"/>
                        </a:buClr>
                        <a:buSzTx/>
                        <a:buFontTx/>
                        <a:buNone/>
                        <a:tabLst/>
                        <a:defRPr/>
                      </a:pPr>
                      <a:r>
                        <a:rPr lang="en-US" sz="2000" b="0" i="0" u="none" strike="noStrike" cap="none" dirty="0" err="1">
                          <a:solidFill>
                            <a:schemeClr val="dk1"/>
                          </a:solidFill>
                          <a:effectLst/>
                          <a:latin typeface="Times New Roman" pitchFamily="18" charset="0"/>
                          <a:ea typeface="+mn-ea"/>
                          <a:cs typeface="Times New Roman" pitchFamily="18" charset="0"/>
                          <a:sym typeface="Arial"/>
                        </a:rPr>
                        <a:t>Năng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Mặt</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trời</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là</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nguồn</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năng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dồi</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dào</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khi</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sử</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dụng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không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phát</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thải</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khí</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độc</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hại</a:t>
                      </a:r>
                      <a:r>
                        <a:rPr lang="en-US" sz="2000" b="0" i="0" u="none" strike="noStrike" cap="none" dirty="0">
                          <a:solidFill>
                            <a:schemeClr val="dk1"/>
                          </a:solidFill>
                          <a:effectLst/>
                          <a:latin typeface="Times New Roman" pitchFamily="18" charset="0"/>
                          <a:ea typeface="+mn-ea"/>
                          <a:cs typeface="Times New Roman" pitchFamily="18" charset="0"/>
                          <a:sym typeface="Arial"/>
                        </a:rPr>
                        <a:t>.</a:t>
                      </a:r>
                    </a:p>
                    <a:p>
                      <a:pPr marL="0" indent="0">
                        <a:lnSpc>
                          <a:spcPct val="100000"/>
                        </a:lnSpc>
                        <a:spcBef>
                          <a:spcPts val="0"/>
                        </a:spcBef>
                        <a:spcAft>
                          <a:spcPts val="0"/>
                        </a:spcAft>
                        <a:buFontTx/>
                        <a:buNone/>
                      </a:pPr>
                      <a:r>
                        <a:rPr lang="en-US" sz="2000" b="1" i="0" u="none" strike="noStrike" cap="none" dirty="0">
                          <a:solidFill>
                            <a:srgbClr val="FF0000"/>
                          </a:solidFill>
                          <a:effectLst/>
                          <a:latin typeface="Times New Roman" pitchFamily="18" charset="0"/>
                          <a:ea typeface="+mn-ea"/>
                          <a:cs typeface="Times New Roman" pitchFamily="18" charset="0"/>
                          <a:sym typeface="Arial"/>
                        </a:rPr>
                        <a:t>- </a:t>
                      </a:r>
                      <a:r>
                        <a:rPr lang="en-US" sz="2000" b="1" i="0" u="none" strike="noStrike" cap="none" dirty="0" err="1">
                          <a:solidFill>
                            <a:srgbClr val="FF0000"/>
                          </a:solidFill>
                          <a:effectLst/>
                          <a:latin typeface="Times New Roman" pitchFamily="18" charset="0"/>
                          <a:ea typeface="+mn-ea"/>
                          <a:cs typeface="Times New Roman" pitchFamily="18" charset="0"/>
                          <a:sym typeface="Arial"/>
                        </a:rPr>
                        <a:t>Nhược</a:t>
                      </a:r>
                      <a:r>
                        <a:rPr lang="en-US" sz="2000" b="1" i="0" u="none" strike="noStrike" cap="none" dirty="0">
                          <a:solidFill>
                            <a:srgbClr val="FF0000"/>
                          </a:solidFill>
                          <a:effectLst/>
                          <a:latin typeface="Times New Roman" pitchFamily="18" charset="0"/>
                          <a:ea typeface="+mn-ea"/>
                          <a:cs typeface="Times New Roman" pitchFamily="18" charset="0"/>
                          <a:sym typeface="Arial"/>
                        </a:rPr>
                        <a:t> </a:t>
                      </a:r>
                      <a:r>
                        <a:rPr lang="en-US" sz="2000" b="1" i="0" u="none" strike="noStrike" cap="none" dirty="0" err="1">
                          <a:solidFill>
                            <a:srgbClr val="FF0000"/>
                          </a:solidFill>
                          <a:effectLst/>
                          <a:latin typeface="Times New Roman" pitchFamily="18" charset="0"/>
                          <a:ea typeface="+mn-ea"/>
                          <a:cs typeface="Times New Roman" pitchFamily="18" charset="0"/>
                          <a:sym typeface="Arial"/>
                        </a:rPr>
                        <a:t>điểm</a:t>
                      </a:r>
                      <a:r>
                        <a:rPr lang="en-US" sz="2000" b="0" i="0" u="none" strike="noStrike" cap="none" dirty="0">
                          <a:solidFill>
                            <a:srgbClr val="FF0000"/>
                          </a:solidFill>
                          <a:effectLst/>
                          <a:latin typeface="Times New Roman" pitchFamily="18" charset="0"/>
                          <a:ea typeface="+mn-ea"/>
                          <a:cs typeface="Times New Roman" pitchFamily="18" charset="0"/>
                          <a:sym typeface="Arial"/>
                        </a:rPr>
                        <a:t>: </a:t>
                      </a:r>
                    </a:p>
                    <a:p>
                      <a:pPr marL="0">
                        <a:lnSpc>
                          <a:spcPct val="100000"/>
                        </a:lnSpc>
                        <a:spcBef>
                          <a:spcPts val="0"/>
                        </a:spcBef>
                        <a:spcAft>
                          <a:spcPts val="0"/>
                        </a:spcAft>
                      </a:pP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Phụ</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thuộc</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nhiều</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vào</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điều</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kiện</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thời</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tiết</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khí</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hậu</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vị</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trí</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địa</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lí</a:t>
                      </a:r>
                      <a:r>
                        <a:rPr lang="en-US" sz="2000" b="0" i="0" u="none" strike="noStrike" cap="none" dirty="0">
                          <a:solidFill>
                            <a:schemeClr val="dk1"/>
                          </a:solidFill>
                          <a:effectLst/>
                          <a:latin typeface="Times New Roman" pitchFamily="18" charset="0"/>
                          <a:ea typeface="+mn-ea"/>
                          <a:cs typeface="Times New Roman" pitchFamily="18" charset="0"/>
                          <a:sym typeface="Arial"/>
                        </a:rPr>
                        <a: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Times New Roman" pitchFamily="18" charset="0"/>
                          <a:ea typeface="+mn-ea"/>
                          <a:cs typeface="Times New Roman" pitchFamily="18" charset="0"/>
                          <a:sym typeface="Arial"/>
                        </a:rPr>
                        <a:t>+  Chi phi </a:t>
                      </a:r>
                      <a:r>
                        <a:rPr lang="en-US" sz="2000" b="0" i="0" u="none" strike="noStrike" cap="none" dirty="0" err="1">
                          <a:solidFill>
                            <a:schemeClr val="dk1"/>
                          </a:solidFill>
                          <a:effectLst/>
                          <a:latin typeface="Times New Roman" pitchFamily="18" charset="0"/>
                          <a:ea typeface="+mn-ea"/>
                          <a:cs typeface="Times New Roman" pitchFamily="18" charset="0"/>
                          <a:sym typeface="Arial"/>
                        </a:rPr>
                        <a:t>thiết</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bị</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lắp</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đặt</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còn</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cao</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và</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hoạt</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động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của</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các</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thiết</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bị</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này</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không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ổn</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định</a:t>
                      </a:r>
                      <a:r>
                        <a:rPr lang="en-US" sz="2000" b="0" i="0" u="none" strike="noStrike" cap="none" dirty="0">
                          <a:solidFill>
                            <a:schemeClr val="dk1"/>
                          </a:solidFill>
                          <a:effectLst/>
                          <a:latin typeface="Times New Roman" pitchFamily="18" charset="0"/>
                          <a:ea typeface="+mn-ea"/>
                          <a:cs typeface="Times New Roman" pitchFamily="18" charset="0"/>
                          <a:sym typeface="Arial"/>
                        </a:rPr>
                        <a: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Times New Roman" pitchFamily="18" charset="0"/>
                          <a:ea typeface="+mn-ea"/>
                          <a:cs typeface="Times New Roman" pitchFamily="18" charset="0"/>
                          <a:sym typeface="Arial"/>
                        </a:rPr>
                        <a:t>+ Sau </a:t>
                      </a:r>
                      <a:r>
                        <a:rPr lang="en-US" sz="2000" b="0" i="0" u="none" strike="noStrike" cap="none" dirty="0" err="1">
                          <a:solidFill>
                            <a:schemeClr val="dk1"/>
                          </a:solidFill>
                          <a:effectLst/>
                          <a:latin typeface="Times New Roman" pitchFamily="18" charset="0"/>
                          <a:ea typeface="+mn-ea"/>
                          <a:cs typeface="Times New Roman" pitchFamily="18" charset="0"/>
                          <a:sym typeface="Arial"/>
                        </a:rPr>
                        <a:t>khi</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hết</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thời</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gian</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sử</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dụng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có</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thể</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tạo</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ra</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rác</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thải</a:t>
                      </a:r>
                      <a:r>
                        <a:rPr lang="en-US" sz="2000" b="0" i="0" u="none" strike="noStrike" cap="none" dirty="0">
                          <a:solidFill>
                            <a:schemeClr val="dk1"/>
                          </a:solidFill>
                          <a:effectLst/>
                          <a:latin typeface="Times New Roman" pitchFamily="18" charset="0"/>
                          <a:ea typeface="+mn-ea"/>
                          <a:cs typeface="Times New Roman" pitchFamily="18" charset="0"/>
                          <a:sym typeface="Arial"/>
                        </a:rPr>
                        <a:t> </a:t>
                      </a:r>
                      <a:r>
                        <a:rPr lang="en-US" sz="2000" b="0" i="0" u="none" strike="noStrike" cap="none" dirty="0" err="1">
                          <a:solidFill>
                            <a:schemeClr val="dk1"/>
                          </a:solidFill>
                          <a:effectLst/>
                          <a:latin typeface="Times New Roman" pitchFamily="18" charset="0"/>
                          <a:ea typeface="+mn-ea"/>
                          <a:cs typeface="Times New Roman" pitchFamily="18" charset="0"/>
                          <a:sym typeface="Arial"/>
                        </a:rPr>
                        <a:t>lớn</a:t>
                      </a:r>
                      <a:r>
                        <a:rPr lang="en-US" sz="2000" b="0" i="0" u="none" strike="noStrike" cap="none" dirty="0">
                          <a:solidFill>
                            <a:schemeClr val="dk1"/>
                          </a:solidFill>
                          <a:effectLst/>
                          <a:latin typeface="Times New Roman" pitchFamily="18" charset="0"/>
                          <a:ea typeface="+mn-ea"/>
                          <a:cs typeface="Times New Roman" pitchFamily="18" charset="0"/>
                          <a:sym typeface="Arial"/>
                        </a:rPr>
                        <a:t>. </a:t>
                      </a:r>
                      <a:endParaRPr lang="en-US" sz="2000" b="1" i="0" u="none" strike="noStrike" cap="none" dirty="0">
                        <a:solidFill>
                          <a:srgbClr val="FF0000"/>
                        </a:solidFill>
                        <a:effectLst/>
                        <a:latin typeface="Times New Roman" pitchFamily="18" charset="0"/>
                        <a:ea typeface="+mn-ea"/>
                        <a:cs typeface="Times New Roman" pitchFamily="18" charset="0"/>
                        <a:sym typeface="Arial"/>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rgbClr val="FF0000"/>
                        </a:solidFill>
                        <a:effectLst/>
                        <a:latin typeface="Times New Roman" pitchFamily="18" charset="0"/>
                        <a:ea typeface="+mn-ea"/>
                        <a:cs typeface="Times New Roman" pitchFamily="18" charset="0"/>
                        <a:sym typeface="Arial"/>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619258388"/>
                  </a:ext>
                </a:extLst>
              </a:tr>
            </a:tbl>
          </a:graphicData>
        </a:graphic>
      </p:graphicFrame>
    </p:spTree>
    <p:extLst>
      <p:ext uri="{BB962C8B-B14F-4D97-AF65-F5344CB8AC3E}">
        <p14:creationId xmlns:p14="http://schemas.microsoft.com/office/powerpoint/2010/main" val="255234421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13" name="Google Shape;1031;p32">
            <a:extLst>
              <a:ext uri="{FF2B5EF4-FFF2-40B4-BE49-F238E27FC236}">
                <a16:creationId xmlns:a16="http://schemas.microsoft.com/office/drawing/2014/main" id="{F25C544F-8701-D5A9-6DD5-2BF5D69F3E4B}"/>
              </a:ext>
            </a:extLst>
          </p:cNvPr>
          <p:cNvSpPr txBox="1">
            <a:spLocks/>
          </p:cNvSpPr>
          <p:nvPr/>
        </p:nvSpPr>
        <p:spPr>
          <a:xfrm>
            <a:off x="201930" y="664574"/>
            <a:ext cx="8740140" cy="60034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pPr>
            <a:r>
              <a:rPr lang="en-US" sz="2400" dirty="0"/>
              <a:t>M</a:t>
            </a:r>
            <a:r>
              <a:rPr lang="vi-VN" sz="2400" dirty="0"/>
              <a:t>ột số thiết bị khai thác và sử dụng năng lượng mặt trời</a:t>
            </a:r>
            <a:endParaRPr lang="en-US" sz="2200" dirty="0"/>
          </a:p>
        </p:txBody>
      </p:sp>
      <p:sp>
        <p:nvSpPr>
          <p:cNvPr id="4" name="Google Shape;1031;p32">
            <a:extLst>
              <a:ext uri="{FF2B5EF4-FFF2-40B4-BE49-F238E27FC236}">
                <a16:creationId xmlns:a16="http://schemas.microsoft.com/office/drawing/2014/main" id="{41491471-F3EA-B439-4316-DFA29619562B}"/>
              </a:ext>
            </a:extLst>
          </p:cNvPr>
          <p:cNvSpPr txBox="1">
            <a:spLocks/>
          </p:cNvSpPr>
          <p:nvPr/>
        </p:nvSpPr>
        <p:spPr>
          <a:xfrm>
            <a:off x="283213" y="4171909"/>
            <a:ext cx="2796719" cy="4646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dk1"/>
              </a:buClr>
              <a:buSzPts val="2400"/>
              <a:buFont typeface="Montserrat"/>
              <a:buNone/>
              <a:defRPr sz="1800" b="1">
                <a:solidFill>
                  <a:schemeClr val="tx1">
                    <a:lumMod val="50000"/>
                  </a:schemeClr>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defRPr>
            </a:lvl1pPr>
            <a:lvl2pPr marL="914400" indent="-304800">
              <a:buClr>
                <a:schemeClr val="dk1"/>
              </a:buClr>
              <a:buSzPts val="2400"/>
              <a:buFont typeface="Montserrat"/>
              <a:buNone/>
              <a:defRPr sz="2400">
                <a:solidFill>
                  <a:schemeClr val="dk1"/>
                </a:solidFill>
                <a:latin typeface="Montserrat"/>
                <a:ea typeface="Montserrat"/>
                <a:cs typeface="Montserrat"/>
              </a:defRPr>
            </a:lvl2pPr>
            <a:lvl3pPr marL="1371600" indent="-304800">
              <a:buClr>
                <a:schemeClr val="dk1"/>
              </a:buClr>
              <a:buSzPts val="2400"/>
              <a:buFont typeface="Montserrat"/>
              <a:buNone/>
              <a:defRPr sz="2400">
                <a:solidFill>
                  <a:schemeClr val="dk1"/>
                </a:solidFill>
                <a:latin typeface="Montserrat"/>
                <a:ea typeface="Montserrat"/>
                <a:cs typeface="Montserrat"/>
              </a:defRPr>
            </a:lvl3pPr>
            <a:lvl4pPr marL="1828800" indent="-304800">
              <a:buClr>
                <a:schemeClr val="dk1"/>
              </a:buClr>
              <a:buSzPts val="2400"/>
              <a:buFont typeface="Montserrat"/>
              <a:buNone/>
              <a:defRPr sz="2400">
                <a:solidFill>
                  <a:schemeClr val="dk1"/>
                </a:solidFill>
                <a:latin typeface="Montserrat"/>
                <a:ea typeface="Montserrat"/>
                <a:cs typeface="Montserrat"/>
              </a:defRPr>
            </a:lvl4pPr>
            <a:lvl5pPr marL="2286000" indent="-304800">
              <a:buClr>
                <a:schemeClr val="dk1"/>
              </a:buClr>
              <a:buSzPts val="2400"/>
              <a:buFont typeface="Montserrat"/>
              <a:buNone/>
              <a:defRPr sz="2400">
                <a:solidFill>
                  <a:schemeClr val="dk1"/>
                </a:solidFill>
                <a:latin typeface="Montserrat"/>
                <a:ea typeface="Montserrat"/>
                <a:cs typeface="Montserrat"/>
              </a:defRPr>
            </a:lvl5pPr>
            <a:lvl6pPr marL="2743200" indent="-304800">
              <a:buClr>
                <a:schemeClr val="dk1"/>
              </a:buClr>
              <a:buSzPts val="2400"/>
              <a:buFont typeface="Montserrat"/>
              <a:buNone/>
              <a:defRPr sz="2400">
                <a:solidFill>
                  <a:schemeClr val="dk1"/>
                </a:solidFill>
                <a:latin typeface="Montserrat"/>
                <a:ea typeface="Montserrat"/>
                <a:cs typeface="Montserrat"/>
              </a:defRPr>
            </a:lvl6pPr>
            <a:lvl7pPr marL="3200400" indent="-304800">
              <a:buClr>
                <a:schemeClr val="dk1"/>
              </a:buClr>
              <a:buSzPts val="2400"/>
              <a:buFont typeface="Montserrat"/>
              <a:buNone/>
              <a:defRPr sz="2400">
                <a:solidFill>
                  <a:schemeClr val="dk1"/>
                </a:solidFill>
                <a:latin typeface="Montserrat"/>
                <a:ea typeface="Montserrat"/>
                <a:cs typeface="Montserrat"/>
              </a:defRPr>
            </a:lvl7pPr>
            <a:lvl8pPr marL="3657600" indent="-304800">
              <a:buClr>
                <a:schemeClr val="dk1"/>
              </a:buClr>
              <a:buSzPts val="2400"/>
              <a:buFont typeface="Montserrat"/>
              <a:buNone/>
              <a:defRPr sz="2400">
                <a:solidFill>
                  <a:schemeClr val="dk1"/>
                </a:solidFill>
                <a:latin typeface="Montserrat"/>
                <a:ea typeface="Montserrat"/>
                <a:cs typeface="Montserrat"/>
              </a:defRPr>
            </a:lvl8pPr>
            <a:lvl9pPr marL="4114800" indent="-304800">
              <a:buClr>
                <a:schemeClr val="dk1"/>
              </a:buClr>
              <a:buSzPts val="2400"/>
              <a:buFont typeface="Montserrat"/>
              <a:buNone/>
              <a:defRPr sz="2400">
                <a:solidFill>
                  <a:schemeClr val="dk1"/>
                </a:solidFill>
                <a:latin typeface="Montserrat"/>
                <a:ea typeface="Montserrat"/>
                <a:cs typeface="Montserrat"/>
              </a:defRPr>
            </a:lvl9pPr>
          </a:lstStyle>
          <a:p>
            <a:r>
              <a:rPr lang="en-US" sz="2000" dirty="0"/>
              <a:t>Pin </a:t>
            </a:r>
            <a:r>
              <a:rPr lang="en-US" sz="2000" dirty="0" err="1"/>
              <a:t>mặt</a:t>
            </a:r>
            <a:r>
              <a:rPr lang="en-US" sz="2000" dirty="0"/>
              <a:t> </a:t>
            </a:r>
            <a:r>
              <a:rPr lang="en-US" sz="2000" dirty="0" err="1"/>
              <a:t>trời</a:t>
            </a:r>
            <a:endParaRPr lang="en-US" sz="2000" dirty="0"/>
          </a:p>
        </p:txBody>
      </p:sp>
      <p:sp>
        <p:nvSpPr>
          <p:cNvPr id="17" name="Google Shape;1031;p32">
            <a:extLst>
              <a:ext uri="{FF2B5EF4-FFF2-40B4-BE49-F238E27FC236}">
                <a16:creationId xmlns:a16="http://schemas.microsoft.com/office/drawing/2014/main" id="{46CF9EA7-A11F-0484-2DB3-FE43A3E00715}"/>
              </a:ext>
            </a:extLst>
          </p:cNvPr>
          <p:cNvSpPr txBox="1">
            <a:spLocks/>
          </p:cNvSpPr>
          <p:nvPr/>
        </p:nvSpPr>
        <p:spPr>
          <a:xfrm>
            <a:off x="3024513" y="4171909"/>
            <a:ext cx="2796719" cy="4646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dk1"/>
              </a:buClr>
              <a:buSzPts val="2400"/>
              <a:buFont typeface="Montserrat"/>
              <a:buNone/>
              <a:defRPr sz="1800" b="1">
                <a:solidFill>
                  <a:schemeClr val="tx1">
                    <a:lumMod val="50000"/>
                  </a:schemeClr>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defRPr>
            </a:lvl1pPr>
            <a:lvl2pPr marL="914400" indent="-304800">
              <a:buClr>
                <a:schemeClr val="dk1"/>
              </a:buClr>
              <a:buSzPts val="2400"/>
              <a:buFont typeface="Montserrat"/>
              <a:buNone/>
              <a:defRPr sz="2400">
                <a:solidFill>
                  <a:schemeClr val="dk1"/>
                </a:solidFill>
                <a:latin typeface="Montserrat"/>
                <a:ea typeface="Montserrat"/>
                <a:cs typeface="Montserrat"/>
              </a:defRPr>
            </a:lvl2pPr>
            <a:lvl3pPr marL="1371600" indent="-304800">
              <a:buClr>
                <a:schemeClr val="dk1"/>
              </a:buClr>
              <a:buSzPts val="2400"/>
              <a:buFont typeface="Montserrat"/>
              <a:buNone/>
              <a:defRPr sz="2400">
                <a:solidFill>
                  <a:schemeClr val="dk1"/>
                </a:solidFill>
                <a:latin typeface="Montserrat"/>
                <a:ea typeface="Montserrat"/>
                <a:cs typeface="Montserrat"/>
              </a:defRPr>
            </a:lvl3pPr>
            <a:lvl4pPr marL="1828800" indent="-304800">
              <a:buClr>
                <a:schemeClr val="dk1"/>
              </a:buClr>
              <a:buSzPts val="2400"/>
              <a:buFont typeface="Montserrat"/>
              <a:buNone/>
              <a:defRPr sz="2400">
                <a:solidFill>
                  <a:schemeClr val="dk1"/>
                </a:solidFill>
                <a:latin typeface="Montserrat"/>
                <a:ea typeface="Montserrat"/>
                <a:cs typeface="Montserrat"/>
              </a:defRPr>
            </a:lvl4pPr>
            <a:lvl5pPr marL="2286000" indent="-304800">
              <a:buClr>
                <a:schemeClr val="dk1"/>
              </a:buClr>
              <a:buSzPts val="2400"/>
              <a:buFont typeface="Montserrat"/>
              <a:buNone/>
              <a:defRPr sz="2400">
                <a:solidFill>
                  <a:schemeClr val="dk1"/>
                </a:solidFill>
                <a:latin typeface="Montserrat"/>
                <a:ea typeface="Montserrat"/>
                <a:cs typeface="Montserrat"/>
              </a:defRPr>
            </a:lvl5pPr>
            <a:lvl6pPr marL="2743200" indent="-304800">
              <a:buClr>
                <a:schemeClr val="dk1"/>
              </a:buClr>
              <a:buSzPts val="2400"/>
              <a:buFont typeface="Montserrat"/>
              <a:buNone/>
              <a:defRPr sz="2400">
                <a:solidFill>
                  <a:schemeClr val="dk1"/>
                </a:solidFill>
                <a:latin typeface="Montserrat"/>
                <a:ea typeface="Montserrat"/>
                <a:cs typeface="Montserrat"/>
              </a:defRPr>
            </a:lvl6pPr>
            <a:lvl7pPr marL="3200400" indent="-304800">
              <a:buClr>
                <a:schemeClr val="dk1"/>
              </a:buClr>
              <a:buSzPts val="2400"/>
              <a:buFont typeface="Montserrat"/>
              <a:buNone/>
              <a:defRPr sz="2400">
                <a:solidFill>
                  <a:schemeClr val="dk1"/>
                </a:solidFill>
                <a:latin typeface="Montserrat"/>
                <a:ea typeface="Montserrat"/>
                <a:cs typeface="Montserrat"/>
              </a:defRPr>
            </a:lvl7pPr>
            <a:lvl8pPr marL="3657600" indent="-304800">
              <a:buClr>
                <a:schemeClr val="dk1"/>
              </a:buClr>
              <a:buSzPts val="2400"/>
              <a:buFont typeface="Montserrat"/>
              <a:buNone/>
              <a:defRPr sz="2400">
                <a:solidFill>
                  <a:schemeClr val="dk1"/>
                </a:solidFill>
                <a:latin typeface="Montserrat"/>
                <a:ea typeface="Montserrat"/>
                <a:cs typeface="Montserrat"/>
              </a:defRPr>
            </a:lvl8pPr>
            <a:lvl9pPr marL="4114800" indent="-304800">
              <a:buClr>
                <a:schemeClr val="dk1"/>
              </a:buClr>
              <a:buSzPts val="2400"/>
              <a:buFont typeface="Montserrat"/>
              <a:buNone/>
              <a:defRPr sz="2400">
                <a:solidFill>
                  <a:schemeClr val="dk1"/>
                </a:solidFill>
                <a:latin typeface="Montserrat"/>
                <a:ea typeface="Montserrat"/>
                <a:cs typeface="Montserrat"/>
              </a:defRPr>
            </a:lvl9pPr>
          </a:lstStyle>
          <a:p>
            <a:r>
              <a:rPr lang="en-US" sz="2000" dirty="0" err="1"/>
              <a:t>Đèn</a:t>
            </a:r>
            <a:r>
              <a:rPr lang="en-US" sz="2000" dirty="0"/>
              <a:t> </a:t>
            </a:r>
            <a:r>
              <a:rPr lang="en-US" sz="2000" dirty="0" err="1"/>
              <a:t>năng</a:t>
            </a:r>
            <a:r>
              <a:rPr lang="en-US" sz="2000" dirty="0"/>
              <a:t> </a:t>
            </a:r>
            <a:r>
              <a:rPr lang="en-US" sz="2000" dirty="0" err="1"/>
              <a:t>lượng</a:t>
            </a:r>
            <a:r>
              <a:rPr lang="en-US" sz="2000" dirty="0"/>
              <a:t> </a:t>
            </a:r>
            <a:r>
              <a:rPr lang="en-US" sz="2000" dirty="0" err="1"/>
              <a:t>mặt</a:t>
            </a:r>
            <a:r>
              <a:rPr lang="en-US" sz="2000" dirty="0"/>
              <a:t> </a:t>
            </a:r>
            <a:r>
              <a:rPr lang="en-US" sz="2000" dirty="0" err="1"/>
              <a:t>trời</a:t>
            </a:r>
            <a:endParaRPr lang="en-US" sz="2000" dirty="0"/>
          </a:p>
        </p:txBody>
      </p:sp>
      <p:sp>
        <p:nvSpPr>
          <p:cNvPr id="18" name="Google Shape;1031;p32">
            <a:extLst>
              <a:ext uri="{FF2B5EF4-FFF2-40B4-BE49-F238E27FC236}">
                <a16:creationId xmlns:a16="http://schemas.microsoft.com/office/drawing/2014/main" id="{DC2F97E4-A480-8F43-E24A-A480B39EF179}"/>
              </a:ext>
            </a:extLst>
          </p:cNvPr>
          <p:cNvSpPr txBox="1">
            <a:spLocks/>
          </p:cNvSpPr>
          <p:nvPr/>
        </p:nvSpPr>
        <p:spPr>
          <a:xfrm>
            <a:off x="6054901" y="4171909"/>
            <a:ext cx="2796719" cy="4646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dk1"/>
              </a:buClr>
              <a:buSzPts val="2400"/>
              <a:buFont typeface="Montserrat"/>
              <a:buNone/>
              <a:defRPr sz="1800" b="1">
                <a:solidFill>
                  <a:schemeClr val="tx1">
                    <a:lumMod val="50000"/>
                  </a:schemeClr>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defRPr>
            </a:lvl1pPr>
            <a:lvl2pPr marL="914400" indent="-304800">
              <a:buClr>
                <a:schemeClr val="dk1"/>
              </a:buClr>
              <a:buSzPts val="2400"/>
              <a:buFont typeface="Montserrat"/>
              <a:buNone/>
              <a:defRPr sz="2400">
                <a:solidFill>
                  <a:schemeClr val="dk1"/>
                </a:solidFill>
                <a:latin typeface="Montserrat"/>
                <a:ea typeface="Montserrat"/>
                <a:cs typeface="Montserrat"/>
              </a:defRPr>
            </a:lvl2pPr>
            <a:lvl3pPr marL="1371600" indent="-304800">
              <a:buClr>
                <a:schemeClr val="dk1"/>
              </a:buClr>
              <a:buSzPts val="2400"/>
              <a:buFont typeface="Montserrat"/>
              <a:buNone/>
              <a:defRPr sz="2400">
                <a:solidFill>
                  <a:schemeClr val="dk1"/>
                </a:solidFill>
                <a:latin typeface="Montserrat"/>
                <a:ea typeface="Montserrat"/>
                <a:cs typeface="Montserrat"/>
              </a:defRPr>
            </a:lvl3pPr>
            <a:lvl4pPr marL="1828800" indent="-304800">
              <a:buClr>
                <a:schemeClr val="dk1"/>
              </a:buClr>
              <a:buSzPts val="2400"/>
              <a:buFont typeface="Montserrat"/>
              <a:buNone/>
              <a:defRPr sz="2400">
                <a:solidFill>
                  <a:schemeClr val="dk1"/>
                </a:solidFill>
                <a:latin typeface="Montserrat"/>
                <a:ea typeface="Montserrat"/>
                <a:cs typeface="Montserrat"/>
              </a:defRPr>
            </a:lvl4pPr>
            <a:lvl5pPr marL="2286000" indent="-304800">
              <a:buClr>
                <a:schemeClr val="dk1"/>
              </a:buClr>
              <a:buSzPts val="2400"/>
              <a:buFont typeface="Montserrat"/>
              <a:buNone/>
              <a:defRPr sz="2400">
                <a:solidFill>
                  <a:schemeClr val="dk1"/>
                </a:solidFill>
                <a:latin typeface="Montserrat"/>
                <a:ea typeface="Montserrat"/>
                <a:cs typeface="Montserrat"/>
              </a:defRPr>
            </a:lvl5pPr>
            <a:lvl6pPr marL="2743200" indent="-304800">
              <a:buClr>
                <a:schemeClr val="dk1"/>
              </a:buClr>
              <a:buSzPts val="2400"/>
              <a:buFont typeface="Montserrat"/>
              <a:buNone/>
              <a:defRPr sz="2400">
                <a:solidFill>
                  <a:schemeClr val="dk1"/>
                </a:solidFill>
                <a:latin typeface="Montserrat"/>
                <a:ea typeface="Montserrat"/>
                <a:cs typeface="Montserrat"/>
              </a:defRPr>
            </a:lvl6pPr>
            <a:lvl7pPr marL="3200400" indent="-304800">
              <a:buClr>
                <a:schemeClr val="dk1"/>
              </a:buClr>
              <a:buSzPts val="2400"/>
              <a:buFont typeface="Montserrat"/>
              <a:buNone/>
              <a:defRPr sz="2400">
                <a:solidFill>
                  <a:schemeClr val="dk1"/>
                </a:solidFill>
                <a:latin typeface="Montserrat"/>
                <a:ea typeface="Montserrat"/>
                <a:cs typeface="Montserrat"/>
              </a:defRPr>
            </a:lvl7pPr>
            <a:lvl8pPr marL="3657600" indent="-304800">
              <a:buClr>
                <a:schemeClr val="dk1"/>
              </a:buClr>
              <a:buSzPts val="2400"/>
              <a:buFont typeface="Montserrat"/>
              <a:buNone/>
              <a:defRPr sz="2400">
                <a:solidFill>
                  <a:schemeClr val="dk1"/>
                </a:solidFill>
                <a:latin typeface="Montserrat"/>
                <a:ea typeface="Montserrat"/>
                <a:cs typeface="Montserrat"/>
              </a:defRPr>
            </a:lvl8pPr>
            <a:lvl9pPr marL="4114800" indent="-304800">
              <a:buClr>
                <a:schemeClr val="dk1"/>
              </a:buClr>
              <a:buSzPts val="2400"/>
              <a:buFont typeface="Montserrat"/>
              <a:buNone/>
              <a:defRPr sz="2400">
                <a:solidFill>
                  <a:schemeClr val="dk1"/>
                </a:solidFill>
                <a:latin typeface="Montserrat"/>
                <a:ea typeface="Montserrat"/>
                <a:cs typeface="Montserrat"/>
              </a:defRPr>
            </a:lvl9pPr>
          </a:lstStyle>
          <a:p>
            <a:r>
              <a:rPr lang="en-US" sz="2000" dirty="0" err="1"/>
              <a:t>Máy</a:t>
            </a:r>
            <a:r>
              <a:rPr lang="en-US" sz="2000" dirty="0"/>
              <a:t> </a:t>
            </a:r>
            <a:r>
              <a:rPr lang="en-US" sz="2000" dirty="0" err="1"/>
              <a:t>nước</a:t>
            </a:r>
            <a:r>
              <a:rPr lang="en-US" sz="2000" dirty="0"/>
              <a:t> </a:t>
            </a:r>
            <a:r>
              <a:rPr lang="en-US" sz="2000" dirty="0" err="1"/>
              <a:t>nóng</a:t>
            </a:r>
            <a:endParaRPr lang="en-US" sz="2000" dirty="0"/>
          </a:p>
        </p:txBody>
      </p:sp>
      <p:sp>
        <p:nvSpPr>
          <p:cNvPr id="2" name="AutoShape 2" descr="Solar panels on field">
            <a:extLst>
              <a:ext uri="{FF2B5EF4-FFF2-40B4-BE49-F238E27FC236}">
                <a16:creationId xmlns:a16="http://schemas.microsoft.com/office/drawing/2014/main" id="{AB54D96B-D679-9F81-3D7F-1FC3503FABF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679BB572-4249-0135-384F-83F6C41B2370}"/>
              </a:ext>
            </a:extLst>
          </p:cNvPr>
          <p:cNvPicPr>
            <a:picLocks noChangeAspect="1"/>
          </p:cNvPicPr>
          <p:nvPr/>
        </p:nvPicPr>
        <p:blipFill rotWithShape="1">
          <a:blip r:embed="rId3"/>
          <a:srcRect l="6740" r="26869"/>
          <a:stretch/>
        </p:blipFill>
        <p:spPr>
          <a:xfrm>
            <a:off x="399633" y="1430460"/>
            <a:ext cx="2624880" cy="2633658"/>
          </a:xfrm>
          <a:prstGeom prst="roundRect">
            <a:avLst/>
          </a:prstGeom>
        </p:spPr>
      </p:pic>
      <p:pic>
        <p:nvPicPr>
          <p:cNvPr id="4100" name="Picture 4" descr="Đèn Năng Lượng Mặt Trời 500W Siêu Sáng - Nội Thất Trang Trí Nhà Việt">
            <a:extLst>
              <a:ext uri="{FF2B5EF4-FFF2-40B4-BE49-F238E27FC236}">
                <a16:creationId xmlns:a16="http://schemas.microsoft.com/office/drawing/2014/main" id="{597089D9-29CA-5F4F-A452-CBBCB00368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8032" y="1441814"/>
            <a:ext cx="2624880" cy="2624880"/>
          </a:xfrm>
          <a:prstGeom prst="roundRect">
            <a:avLst/>
          </a:prstGeom>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4EDC1BC-F052-C4FE-4193-E29734529545}"/>
              </a:ext>
            </a:extLst>
          </p:cNvPr>
          <p:cNvPicPr>
            <a:picLocks noChangeAspect="1"/>
          </p:cNvPicPr>
          <p:nvPr/>
        </p:nvPicPr>
        <p:blipFill>
          <a:blip r:embed="rId5"/>
          <a:stretch>
            <a:fillRect/>
          </a:stretch>
        </p:blipFill>
        <p:spPr>
          <a:xfrm>
            <a:off x="6136432" y="1430461"/>
            <a:ext cx="2633658" cy="2633658"/>
          </a:xfrm>
          <a:prstGeom prst="roundRect">
            <a:avLst/>
          </a:prstGeom>
        </p:spPr>
      </p:pic>
      <p:grpSp>
        <p:nvGrpSpPr>
          <p:cNvPr id="14" name="Group 13">
            <a:extLst>
              <a:ext uri="{FF2B5EF4-FFF2-40B4-BE49-F238E27FC236}">
                <a16:creationId xmlns:a16="http://schemas.microsoft.com/office/drawing/2014/main" id="{65CAB7F6-7F6D-51B3-0A2A-362870F9F27C}"/>
              </a:ext>
            </a:extLst>
          </p:cNvPr>
          <p:cNvGrpSpPr/>
          <p:nvPr/>
        </p:nvGrpSpPr>
        <p:grpSpPr>
          <a:xfrm>
            <a:off x="256906" y="132407"/>
            <a:ext cx="2551561" cy="472171"/>
            <a:chOff x="313559" y="108553"/>
            <a:chExt cx="2551561" cy="472171"/>
          </a:xfrm>
        </p:grpSpPr>
        <p:sp>
          <p:nvSpPr>
            <p:cNvPr id="15" name="Rectangle: Rounded Corners 14">
              <a:extLst>
                <a:ext uri="{FF2B5EF4-FFF2-40B4-BE49-F238E27FC236}">
                  <a16:creationId xmlns:a16="http://schemas.microsoft.com/office/drawing/2014/main" id="{E20803BA-D871-DCED-BCAF-79B6F544D3A9}"/>
                </a:ext>
              </a:extLst>
            </p:cNvPr>
            <p:cNvSpPr/>
            <p:nvPr/>
          </p:nvSpPr>
          <p:spPr>
            <a:xfrm>
              <a:off x="313559" y="108553"/>
              <a:ext cx="2551561" cy="472171"/>
            </a:xfrm>
            <a:prstGeom prst="roundRect">
              <a:avLst/>
            </a:prstGeom>
            <a:solidFill>
              <a:srgbClr val="D9E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817;p29">
              <a:extLst>
                <a:ext uri="{FF2B5EF4-FFF2-40B4-BE49-F238E27FC236}">
                  <a16:creationId xmlns:a16="http://schemas.microsoft.com/office/drawing/2014/main" id="{B790AA70-21CD-FBD3-EA6D-85928D86CAA2}"/>
                </a:ext>
              </a:extLst>
            </p:cNvPr>
            <p:cNvSpPr txBox="1">
              <a:spLocks/>
            </p:cNvSpPr>
            <p:nvPr/>
          </p:nvSpPr>
          <p:spPr>
            <a:xfrm>
              <a:off x="419279" y="142242"/>
              <a:ext cx="2445841" cy="410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400"/>
                <a:buFont typeface="Montserrat"/>
                <a:buNone/>
                <a:defRPr sz="2400" b="1">
                  <a:solidFill>
                    <a:schemeClr val="tx1">
                      <a:lumMod val="50000"/>
                    </a:schemeClr>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Montserrat"/>
                </a:defRPr>
              </a:lvl1pPr>
              <a:lvl2pPr marL="914400" indent="-304800">
                <a:buClr>
                  <a:schemeClr val="dk1"/>
                </a:buClr>
                <a:buSzPts val="2400"/>
                <a:buFont typeface="Montserrat"/>
                <a:buNone/>
                <a:defRPr sz="2400">
                  <a:solidFill>
                    <a:schemeClr val="dk1"/>
                  </a:solidFill>
                  <a:latin typeface="Montserrat"/>
                  <a:ea typeface="Montserrat"/>
                  <a:cs typeface="Montserrat"/>
                  <a:sym typeface="Montserrat"/>
                </a:defRPr>
              </a:lvl2pPr>
              <a:lvl3pPr marL="1371600" indent="-304800">
                <a:buClr>
                  <a:schemeClr val="dk1"/>
                </a:buClr>
                <a:buSzPts val="2400"/>
                <a:buFont typeface="Montserrat"/>
                <a:buNone/>
                <a:defRPr sz="2400">
                  <a:solidFill>
                    <a:schemeClr val="dk1"/>
                  </a:solidFill>
                  <a:latin typeface="Montserrat"/>
                  <a:ea typeface="Montserrat"/>
                  <a:cs typeface="Montserrat"/>
                  <a:sym typeface="Montserrat"/>
                </a:defRPr>
              </a:lvl3pPr>
              <a:lvl4pPr marL="1828800" indent="-304800">
                <a:buClr>
                  <a:schemeClr val="dk1"/>
                </a:buClr>
                <a:buSzPts val="2400"/>
                <a:buFont typeface="Montserrat"/>
                <a:buNone/>
                <a:defRPr sz="2400">
                  <a:solidFill>
                    <a:schemeClr val="dk1"/>
                  </a:solidFill>
                  <a:latin typeface="Montserrat"/>
                  <a:ea typeface="Montserrat"/>
                  <a:cs typeface="Montserrat"/>
                  <a:sym typeface="Montserrat"/>
                </a:defRPr>
              </a:lvl4pPr>
              <a:lvl5pPr marL="2286000" indent="-304800">
                <a:buClr>
                  <a:schemeClr val="dk1"/>
                </a:buClr>
                <a:buSzPts val="2400"/>
                <a:buFont typeface="Montserrat"/>
                <a:buNone/>
                <a:defRPr sz="2400">
                  <a:solidFill>
                    <a:schemeClr val="dk1"/>
                  </a:solidFill>
                  <a:latin typeface="Montserrat"/>
                  <a:ea typeface="Montserrat"/>
                  <a:cs typeface="Montserrat"/>
                  <a:sym typeface="Montserrat"/>
                </a:defRPr>
              </a:lvl5pPr>
              <a:lvl6pPr marL="2743200" indent="-304800">
                <a:buClr>
                  <a:schemeClr val="dk1"/>
                </a:buClr>
                <a:buSzPts val="2400"/>
                <a:buFont typeface="Montserrat"/>
                <a:buNone/>
                <a:defRPr sz="2400">
                  <a:solidFill>
                    <a:schemeClr val="dk1"/>
                  </a:solidFill>
                  <a:latin typeface="Montserrat"/>
                  <a:ea typeface="Montserrat"/>
                  <a:cs typeface="Montserrat"/>
                  <a:sym typeface="Montserrat"/>
                </a:defRPr>
              </a:lvl6pPr>
              <a:lvl7pPr marL="3200400" indent="-304800">
                <a:buClr>
                  <a:schemeClr val="dk1"/>
                </a:buClr>
                <a:buSzPts val="2400"/>
                <a:buFont typeface="Montserrat"/>
                <a:buNone/>
                <a:defRPr sz="2400">
                  <a:solidFill>
                    <a:schemeClr val="dk1"/>
                  </a:solidFill>
                  <a:latin typeface="Montserrat"/>
                  <a:ea typeface="Montserrat"/>
                  <a:cs typeface="Montserrat"/>
                  <a:sym typeface="Montserrat"/>
                </a:defRPr>
              </a:lvl7pPr>
              <a:lvl8pPr marL="3657600" indent="-304800">
                <a:buClr>
                  <a:schemeClr val="dk1"/>
                </a:buClr>
                <a:buSzPts val="2400"/>
                <a:buFont typeface="Montserrat"/>
                <a:buNone/>
                <a:defRPr sz="2400">
                  <a:solidFill>
                    <a:schemeClr val="dk1"/>
                  </a:solidFill>
                  <a:latin typeface="Montserrat"/>
                  <a:ea typeface="Montserrat"/>
                  <a:cs typeface="Montserrat"/>
                  <a:sym typeface="Montserrat"/>
                </a:defRPr>
              </a:lvl8pPr>
              <a:lvl9pPr marL="4114800" indent="-304800">
                <a:buClr>
                  <a:schemeClr val="dk1"/>
                </a:buClr>
                <a:buSzPts val="2400"/>
                <a:buFont typeface="Montserrat"/>
                <a:buNone/>
                <a:defRPr sz="2400">
                  <a:solidFill>
                    <a:schemeClr val="dk1"/>
                  </a:solidFill>
                  <a:latin typeface="Montserrat"/>
                  <a:ea typeface="Montserrat"/>
                  <a:cs typeface="Montserrat"/>
                  <a:sym typeface="Montserrat"/>
                </a:defRPr>
              </a:lvl9pPr>
            </a:lstStyle>
            <a:p>
              <a:r>
                <a:rPr lang="en-US" sz="1800" dirty="0" err="1"/>
                <a:t>Năng</a:t>
              </a:r>
              <a:r>
                <a:rPr lang="en-US" sz="1800" dirty="0"/>
                <a:t> </a:t>
              </a:r>
              <a:r>
                <a:rPr lang="en-US" sz="1800" dirty="0" err="1"/>
                <a:t>lượng</a:t>
              </a:r>
              <a:r>
                <a:rPr lang="en-US" sz="1800" dirty="0"/>
                <a:t> </a:t>
              </a:r>
              <a:r>
                <a:rPr lang="en-US" sz="1800" dirty="0" err="1"/>
                <a:t>mặt</a:t>
              </a:r>
              <a:r>
                <a:rPr lang="en-US" sz="1800" dirty="0"/>
                <a:t> </a:t>
              </a:r>
              <a:r>
                <a:rPr lang="en-US" sz="1800" dirty="0" err="1"/>
                <a:t>trời</a:t>
              </a:r>
              <a:endParaRPr lang="vi-VN" sz="1800" dirty="0"/>
            </a:p>
          </p:txBody>
        </p:sp>
      </p:grpSp>
    </p:spTree>
    <p:extLst>
      <p:ext uri="{BB962C8B-B14F-4D97-AF65-F5344CB8AC3E}">
        <p14:creationId xmlns:p14="http://schemas.microsoft.com/office/powerpoint/2010/main" val="490976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4000"/>
                                  </p:iterate>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 calcmode="lin" valueType="num">
                                      <p:cBhvr>
                                        <p:cTn id="25" dur="500" fill="hold"/>
                                        <p:tgtEl>
                                          <p:spTgt spid="4100"/>
                                        </p:tgtEl>
                                        <p:attrNameLst>
                                          <p:attrName>ppt_w</p:attrName>
                                        </p:attrNameLst>
                                      </p:cBhvr>
                                      <p:tavLst>
                                        <p:tav tm="0">
                                          <p:val>
                                            <p:fltVal val="0"/>
                                          </p:val>
                                        </p:tav>
                                        <p:tav tm="100000">
                                          <p:val>
                                            <p:strVal val="#ppt_w"/>
                                          </p:val>
                                        </p:tav>
                                      </p:tavLst>
                                    </p:anim>
                                    <p:anim calcmode="lin" valueType="num">
                                      <p:cBhvr>
                                        <p:cTn id="26" dur="500" fill="hold"/>
                                        <p:tgtEl>
                                          <p:spTgt spid="4100"/>
                                        </p:tgtEl>
                                        <p:attrNameLst>
                                          <p:attrName>ppt_h</p:attrName>
                                        </p:attrNameLst>
                                      </p:cBhvr>
                                      <p:tavLst>
                                        <p:tav tm="0">
                                          <p:val>
                                            <p:fltVal val="0"/>
                                          </p:val>
                                        </p:tav>
                                        <p:tav tm="100000">
                                          <p:val>
                                            <p:strVal val="#ppt_h"/>
                                          </p:val>
                                        </p:tav>
                                      </p:tavLst>
                                    </p:anim>
                                    <p:animEffect transition="in" filter="fade">
                                      <p:cBhvr>
                                        <p:cTn id="27" dur="500"/>
                                        <p:tgtEl>
                                          <p:spTgt spid="4100"/>
                                        </p:tgtEl>
                                      </p:cBhvr>
                                    </p:animEffect>
                                  </p:childTnLst>
                                </p:cTn>
                              </p:par>
                            </p:childTnLst>
                          </p:cTn>
                        </p:par>
                        <p:par>
                          <p:cTn id="28" fill="hold">
                            <p:stCondLst>
                              <p:cond delay="500"/>
                            </p:stCondLst>
                            <p:childTnLst>
                              <p:par>
                                <p:cTn id="29" presetID="47"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anim calcmode="lin" valueType="num">
                                      <p:cBhvr>
                                        <p:cTn id="45" dur="500" fill="hold"/>
                                        <p:tgtEl>
                                          <p:spTgt spid="18"/>
                                        </p:tgtEl>
                                        <p:attrNameLst>
                                          <p:attrName>ppt_x</p:attrName>
                                        </p:attrNameLst>
                                      </p:cBhvr>
                                      <p:tavLst>
                                        <p:tav tm="0">
                                          <p:val>
                                            <p:strVal val="#ppt_x"/>
                                          </p:val>
                                        </p:tav>
                                        <p:tav tm="100000">
                                          <p:val>
                                            <p:strVal val="#ppt_x"/>
                                          </p:val>
                                        </p:tav>
                                      </p:tavLst>
                                    </p:anim>
                                    <p:anim calcmode="lin" valueType="num">
                                      <p:cBhvr>
                                        <p:cTn id="4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17" grpId="0"/>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1239</TotalTime>
  <Words>2355</Words>
  <Application>Microsoft Office PowerPoint</Application>
  <PresentationFormat>On-screen Show (16:9)</PresentationFormat>
  <Paragraphs>207</Paragraphs>
  <Slides>40</Slides>
  <Notes>23</Notes>
  <HiddenSlides>1</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Times New Roman</vt:lpstr>
      <vt:lpstr>Sofia Sans Condensed Medium</vt:lpstr>
      <vt:lpstr>Bebas Neue</vt:lpstr>
      <vt:lpstr>Calibri Light</vt:lpstr>
      <vt:lpstr>Calibri</vt:lpstr>
      <vt:lpstr>Arial</vt:lpstr>
      <vt:lpstr>Fira Sans Condensed Black</vt:lpstr>
      <vt:lpstr>Montserrat</vt:lpstr>
      <vt:lpstr>Office Theme</vt:lpstr>
      <vt:lpstr>PowerPoint Presentation</vt:lpstr>
      <vt:lpstr>PowerPoint Presentation</vt:lpstr>
      <vt:lpstr>PowerPoint Presentation</vt:lpstr>
      <vt:lpstr>PowerPoint Presentation</vt:lpstr>
      <vt:lpstr>BÀI 14:  NĂNG LƯỢNG TÁI TẠO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AI TRẢ LỜI NHANH NHẤT?</vt:lpstr>
      <vt:lpstr>PowerPoint Presentation</vt:lpstr>
      <vt:lpstr>PowerPoint Presentation</vt:lpstr>
      <vt:lpstr>TỰ LÀM MÔ HÌNH TUABIN HOẠT ĐỘNG BẰNG NGUỒN NĂNG LƯỢNG TÁI TẠO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HÔM NAY!</dc:title>
  <dc:creator>Admin</dc:creator>
  <cp:lastModifiedBy>Administrator</cp:lastModifiedBy>
  <cp:revision>101</cp:revision>
  <dcterms:modified xsi:type="dcterms:W3CDTF">2025-11-22T02:36:50Z</dcterms:modified>
</cp:coreProperties>
</file>