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5"/>
  </p:notesMasterIdLst>
  <p:sldIdLst>
    <p:sldId id="256" r:id="rId2"/>
    <p:sldId id="319" r:id="rId3"/>
    <p:sldId id="306" r:id="rId4"/>
    <p:sldId id="258" r:id="rId5"/>
    <p:sldId id="259" r:id="rId6"/>
    <p:sldId id="260" r:id="rId7"/>
    <p:sldId id="321" r:id="rId8"/>
    <p:sldId id="262" r:id="rId9"/>
    <p:sldId id="265" r:id="rId10"/>
    <p:sldId id="267" r:id="rId11"/>
    <p:sldId id="276" r:id="rId12"/>
    <p:sldId id="323" r:id="rId13"/>
    <p:sldId id="324" r:id="rId14"/>
  </p:sldIdLst>
  <p:sldSz cx="9144000" cy="5143500" type="screen16x9"/>
  <p:notesSz cx="6858000" cy="9144000"/>
  <p:embeddedFontLst>
    <p:embeddedFont>
      <p:font typeface="Montserrat ExtraBold" panose="020B0604020202020204" charset="0"/>
      <p:bold r:id="rId16"/>
      <p:boldItalic r:id="rId17"/>
    </p:embeddedFont>
    <p:embeddedFont>
      <p:font typeface="Lato" panose="020B0604020202020204" charset="0"/>
      <p:regular r:id="rId18"/>
      <p:bold r:id="rId19"/>
      <p:italic r:id="rId20"/>
      <p:boldItalic r:id="rId21"/>
    </p:embeddedFont>
    <p:embeddedFont>
      <p:font typeface="Josefin Slab SemiBold" panose="020B0604020202020204" charset="0"/>
      <p:bold r:id="rId22"/>
      <p:boldItalic r:id="rId23"/>
    </p:embeddedFont>
    <p:embeddedFont>
      <p:font typeface="Staatliches" panose="020B0604020202020204" charset="0"/>
      <p:regular r:id="rId24"/>
    </p:embeddedFont>
    <p:embeddedFont>
      <p:font typeface="Cambria Math" panose="02040503050406030204" pitchFamily="18" charset="0"/>
      <p:regular r:id="rId25"/>
    </p:embeddedFont>
    <p:embeddedFont>
      <p:font typeface="Roboto Condensed Light" panose="020B0604020202020204" charset="0"/>
      <p:regular r:id="rId26"/>
      <p:bold r:id="rId27"/>
      <p:italic r:id="rId28"/>
      <p:boldItalic r:id="rId29"/>
    </p:embeddedFont>
    <p:embeddedFont>
      <p:font typeface="Montserrat Black" panose="020B0604020202020204" charset="0"/>
      <p:bold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00"/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CA3211-C205-4E90-B0C6-F8945F3E4014}">
  <a:tblStyle styleId="{E3CA3211-C205-4E90-B0C6-F8945F3E40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Kiểu Có chủ đề 1 - Màu chủ đề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666" y="84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9288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633c9ab0c4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633c9ab0c4_0_1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575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6eaa2e3185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6eaa2e3185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05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63d01c3ee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63d01c3ee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4751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6ed14bd43d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6ed14bd43d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0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6e83b0752f_4_7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6e83b0752f_4_7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882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633c9ab0c4_0_1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633c9ab0c4_0_1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991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6eaa2e3185_1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6eaa2e3185_1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0144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33c9ab0c4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33c9ab0c4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841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6eeeb0b851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6eeeb0b851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7632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0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368225" y="-152400"/>
            <a:ext cx="7167450" cy="5371458"/>
            <a:chOff x="2368225" y="-152400"/>
            <a:chExt cx="7167450" cy="5371458"/>
          </a:xfrm>
        </p:grpSpPr>
        <p:sp>
          <p:nvSpPr>
            <p:cNvPr id="13" name="Google Shape;13;p2"/>
            <p:cNvSpPr/>
            <p:nvPr/>
          </p:nvSpPr>
          <p:spPr>
            <a:xfrm>
              <a:off x="4241250" y="-26078"/>
              <a:ext cx="3758237" cy="4809837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97937" y="-26078"/>
              <a:ext cx="2068144" cy="841960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37982" y="4078545"/>
              <a:ext cx="2800232" cy="1120311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189808" y="-26078"/>
              <a:ext cx="1969585" cy="4922184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10248" y="4297263"/>
              <a:ext cx="2149149" cy="901589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68225" y="3921502"/>
              <a:ext cx="3958471" cy="1277357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7982" y="4462581"/>
              <a:ext cx="2800232" cy="736267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05385" y="3019590"/>
              <a:ext cx="1115229" cy="139721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425943" y="3882258"/>
              <a:ext cx="4791070" cy="133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56525" y="-152400"/>
              <a:ext cx="3979150" cy="34224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5"/>
          <p:cNvGrpSpPr/>
          <p:nvPr/>
        </p:nvGrpSpPr>
        <p:grpSpPr>
          <a:xfrm>
            <a:off x="6002520" y="-102719"/>
            <a:ext cx="4477807" cy="5398619"/>
            <a:chOff x="6002520" y="-102719"/>
            <a:chExt cx="4477807" cy="5398619"/>
          </a:xfrm>
        </p:grpSpPr>
        <p:sp>
          <p:nvSpPr>
            <p:cNvPr id="266" name="Google Shape;266;p15"/>
            <p:cNvSpPr/>
            <p:nvPr/>
          </p:nvSpPr>
          <p:spPr>
            <a:xfrm rot="10800000" flipH="1">
              <a:off x="7915228" y="315002"/>
              <a:ext cx="1679305" cy="4839573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 rot="10800000" flipH="1">
              <a:off x="9065267" y="201900"/>
              <a:ext cx="1287556" cy="4952684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10800000" flipH="1">
              <a:off x="8947883" y="-102719"/>
              <a:ext cx="1404938" cy="907153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9683509" flipH="1">
              <a:off x="8237391" y="3788609"/>
              <a:ext cx="729045" cy="1405831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5"/>
            <p:cNvGrpSpPr/>
            <p:nvPr/>
          </p:nvGrpSpPr>
          <p:grpSpPr>
            <a:xfrm>
              <a:off x="6002520" y="4318199"/>
              <a:ext cx="4477807" cy="839588"/>
              <a:chOff x="3098100" y="3849750"/>
              <a:chExt cx="940775" cy="270425"/>
            </a:xfrm>
          </p:grpSpPr>
          <p:sp>
            <p:nvSpPr>
              <p:cNvPr id="271" name="Google Shape;271;p15"/>
              <p:cNvSpPr/>
              <p:nvPr/>
            </p:nvSpPr>
            <p:spPr>
              <a:xfrm>
                <a:off x="3304800" y="3882975"/>
                <a:ext cx="665525" cy="237200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9488" extrusionOk="0">
                    <a:moveTo>
                      <a:pt x="10146" y="1"/>
                    </a:moveTo>
                    <a:cubicBezTo>
                      <a:pt x="8817" y="1"/>
                      <a:pt x="7433" y="475"/>
                      <a:pt x="6262" y="1145"/>
                    </a:cubicBezTo>
                    <a:cubicBezTo>
                      <a:pt x="3158" y="2920"/>
                      <a:pt x="859" y="6023"/>
                      <a:pt x="1" y="9488"/>
                    </a:cubicBezTo>
                    <a:lnTo>
                      <a:pt x="26620" y="9488"/>
                    </a:lnTo>
                    <a:cubicBezTo>
                      <a:pt x="26617" y="9143"/>
                      <a:pt x="26593" y="8799"/>
                      <a:pt x="26498" y="8469"/>
                    </a:cubicBezTo>
                    <a:cubicBezTo>
                      <a:pt x="26007" y="6772"/>
                      <a:pt x="23963" y="6091"/>
                      <a:pt x="22202" y="6016"/>
                    </a:cubicBezTo>
                    <a:cubicBezTo>
                      <a:pt x="20437" y="5942"/>
                      <a:pt x="18550" y="6179"/>
                      <a:pt x="17017" y="5304"/>
                    </a:cubicBezTo>
                    <a:cubicBezTo>
                      <a:pt x="15112" y="4217"/>
                      <a:pt x="14363" y="1734"/>
                      <a:pt x="12482" y="610"/>
                    </a:cubicBezTo>
                    <a:cubicBezTo>
                      <a:pt x="11767" y="182"/>
                      <a:pt x="10967" y="1"/>
                      <a:pt x="10146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ECD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4" name="Google Shape;274;p15"/>
            <p:cNvPicPr preferRelativeResize="0"/>
            <p:nvPr/>
          </p:nvPicPr>
          <p:blipFill rotWithShape="1">
            <a:blip r:embed="rId2">
              <a:alphaModFix/>
            </a:blip>
            <a:srcRect l="70893"/>
            <a:stretch/>
          </p:blipFill>
          <p:spPr>
            <a:xfrm>
              <a:off x="8305798" y="-52600"/>
              <a:ext cx="914400" cy="176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5"/>
            <p:cNvPicPr preferRelativeResize="0"/>
            <p:nvPr/>
          </p:nvPicPr>
          <p:blipFill rotWithShape="1">
            <a:blip r:embed="rId3">
              <a:alphaModFix/>
            </a:blip>
            <a:srcRect l="53174"/>
            <a:stretch/>
          </p:blipFill>
          <p:spPr>
            <a:xfrm>
              <a:off x="7967650" y="3608200"/>
              <a:ext cx="1404950" cy="168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" name="Google Shape;276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77" name="Google Shape;277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78" name="Google Shape;278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5"/>
            <p:cNvPicPr preferRelativeResize="0"/>
            <p:nvPr/>
          </p:nvPicPr>
          <p:blipFill rotWithShape="1">
            <a:blip r:embed="rId5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chemeClr val="accen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7588037" y="-344128"/>
            <a:ext cx="1753419" cy="5824284"/>
            <a:chOff x="5883539" y="-344156"/>
            <a:chExt cx="3534407" cy="5824284"/>
          </a:xfrm>
        </p:grpSpPr>
        <p:sp>
          <p:nvSpPr>
            <p:cNvPr id="288" name="Google Shape;288;p16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16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294" name="Google Shape;294;p16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952059" y="-162472"/>
            <a:ext cx="1801202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FCC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FFF2CE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174620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9AD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631" name="Google Shape;631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chemeClr val="accent1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7"/>
          <p:cNvSpPr txBox="1">
            <a:spLocks noGrp="1"/>
          </p:cNvSpPr>
          <p:nvPr>
            <p:ph type="title"/>
          </p:nvPr>
        </p:nvSpPr>
        <p:spPr>
          <a:xfrm>
            <a:off x="914400" y="505910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55" name="Google Shape;855;p17"/>
          <p:cNvSpPr txBox="1">
            <a:spLocks noGrp="1"/>
          </p:cNvSpPr>
          <p:nvPr>
            <p:ph type="title" idx="2" hasCustomPrompt="1"/>
          </p:nvPr>
        </p:nvSpPr>
        <p:spPr>
          <a:xfrm>
            <a:off x="2973013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 hasCustomPrompt="1"/>
          </p:nvPr>
        </p:nvSpPr>
        <p:spPr>
          <a:xfrm>
            <a:off x="1137230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>
            <a:off x="6644579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title" idx="5" hasCustomPrompt="1"/>
          </p:nvPr>
        </p:nvSpPr>
        <p:spPr>
          <a:xfrm>
            <a:off x="4808796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9" name="Google Shape;859;p17"/>
          <p:cNvSpPr txBox="1">
            <a:spLocks noGrp="1"/>
          </p:cNvSpPr>
          <p:nvPr>
            <p:ph type="subTitle" idx="1"/>
          </p:nvPr>
        </p:nvSpPr>
        <p:spPr>
          <a:xfrm>
            <a:off x="1000130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6"/>
          </p:nvPr>
        </p:nvSpPr>
        <p:spPr>
          <a:xfrm>
            <a:off x="2835913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7"/>
          </p:nvPr>
        </p:nvSpPr>
        <p:spPr>
          <a:xfrm>
            <a:off x="4671696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8"/>
          </p:nvPr>
        </p:nvSpPr>
        <p:spPr>
          <a:xfrm>
            <a:off x="6507479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subTitle" idx="9"/>
          </p:nvPr>
        </p:nvSpPr>
        <p:spPr>
          <a:xfrm>
            <a:off x="1000130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3"/>
          </p:nvPr>
        </p:nvSpPr>
        <p:spPr>
          <a:xfrm>
            <a:off x="2835913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subTitle" idx="14"/>
          </p:nvPr>
        </p:nvSpPr>
        <p:spPr>
          <a:xfrm>
            <a:off x="4671696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subTitle" idx="15"/>
          </p:nvPr>
        </p:nvSpPr>
        <p:spPr>
          <a:xfrm>
            <a:off x="6507479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7" name="Google Shape;867;p17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868" name="Google Shape;868;p17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17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870" name="Google Shape;870;p17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7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72" name="Google Shape;8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650" y="-89276"/>
            <a:ext cx="1964802" cy="15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3" name="Google Shape;873;p17"/>
          <p:cNvGrpSpPr/>
          <p:nvPr/>
        </p:nvGrpSpPr>
        <p:grpSpPr>
          <a:xfrm>
            <a:off x="-1028710" y="3387325"/>
            <a:ext cx="2711159" cy="1972460"/>
            <a:chOff x="-1028710" y="3387325"/>
            <a:chExt cx="2711159" cy="1972460"/>
          </a:xfrm>
        </p:grpSpPr>
        <p:sp>
          <p:nvSpPr>
            <p:cNvPr id="874" name="Google Shape;874;p17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6" name="Google Shape;87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8141" y="3387325"/>
              <a:ext cx="1790590" cy="1832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81" name="Google Shape;881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82" name="Google Shape;882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3" name="Google Shape;8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85" name="Google Shape;885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87" name="Google Shape;887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93" name="Google Shape;893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4" name="Google Shape;894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5" name="Google Shape;895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6" name="Google Shape;896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99" name="Google Shape;899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0" name="Google Shape;900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F59D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907" name="Google Shape;907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9" name="Google Shape;90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1" name="Google Shape;911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Google Shape;9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1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951" name="Google Shape;951;p21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952" name="Google Shape;952;p21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55" name="Google Shape;9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2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6" name="Google Shape;1336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5" name="Google Shape;13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237075" y="310515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4" name="Google Shape;1364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65" name="Google Shape;1365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69" name="Google Shape;1369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1" name="Google Shape;137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2" name="Google Shape;1372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73" name="Google Shape;1373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5" name="Google Shape;137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2_1">
    <p:bg>
      <p:bgPr>
        <a:solidFill>
          <a:srgbClr val="FFFFFF"/>
        </a:solid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31"/>
          <p:cNvSpPr txBox="1">
            <a:spLocks noGrp="1"/>
          </p:cNvSpPr>
          <p:nvPr>
            <p:ph type="title"/>
          </p:nvPr>
        </p:nvSpPr>
        <p:spPr>
          <a:xfrm>
            <a:off x="914400" y="506399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03" name="Google Shape;1403;p31"/>
          <p:cNvSpPr txBox="1">
            <a:spLocks noGrp="1"/>
          </p:cNvSpPr>
          <p:nvPr>
            <p:ph type="subTitle" idx="1"/>
          </p:nvPr>
        </p:nvSpPr>
        <p:spPr>
          <a:xfrm>
            <a:off x="2278575" y="2250767"/>
            <a:ext cx="976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4" name="Google Shape;1404;p31"/>
          <p:cNvSpPr txBox="1">
            <a:spLocks noGrp="1"/>
          </p:cNvSpPr>
          <p:nvPr>
            <p:ph type="subTitle" idx="2"/>
          </p:nvPr>
        </p:nvSpPr>
        <p:spPr>
          <a:xfrm>
            <a:off x="4606500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5" name="Google Shape;1405;p31"/>
          <p:cNvSpPr txBox="1">
            <a:spLocks noGrp="1"/>
          </p:cNvSpPr>
          <p:nvPr>
            <p:ph type="subTitle" idx="3"/>
          </p:nvPr>
        </p:nvSpPr>
        <p:spPr>
          <a:xfrm>
            <a:off x="7238755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6" name="Google Shape;1406;p31"/>
          <p:cNvSpPr txBox="1">
            <a:spLocks noGrp="1"/>
          </p:cNvSpPr>
          <p:nvPr>
            <p:ph type="subTitle" idx="4"/>
          </p:nvPr>
        </p:nvSpPr>
        <p:spPr>
          <a:xfrm>
            <a:off x="1235357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7" name="Google Shape;1407;p31"/>
          <p:cNvSpPr txBox="1">
            <a:spLocks noGrp="1"/>
          </p:cNvSpPr>
          <p:nvPr>
            <p:ph type="subTitle" idx="5"/>
          </p:nvPr>
        </p:nvSpPr>
        <p:spPr>
          <a:xfrm>
            <a:off x="3661898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8" name="Google Shape;1408;p31"/>
          <p:cNvSpPr txBox="1">
            <a:spLocks noGrp="1"/>
          </p:cNvSpPr>
          <p:nvPr>
            <p:ph type="subTitle" idx="6"/>
          </p:nvPr>
        </p:nvSpPr>
        <p:spPr>
          <a:xfrm>
            <a:off x="6088439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7"/>
          </p:nvPr>
        </p:nvSpPr>
        <p:spPr>
          <a:xfrm>
            <a:off x="1326857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>
            <a:spLocks noGrp="1"/>
          </p:cNvSpPr>
          <p:nvPr>
            <p:ph type="subTitle" idx="8"/>
          </p:nvPr>
        </p:nvSpPr>
        <p:spPr>
          <a:xfrm>
            <a:off x="3753398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1" name="Google Shape;1411;p31"/>
          <p:cNvSpPr txBox="1">
            <a:spLocks noGrp="1"/>
          </p:cNvSpPr>
          <p:nvPr>
            <p:ph type="subTitle" idx="9"/>
          </p:nvPr>
        </p:nvSpPr>
        <p:spPr>
          <a:xfrm>
            <a:off x="6179939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6130725" y="-876298"/>
            <a:ext cx="4393354" cy="2471251"/>
            <a:chOff x="6130725" y="-876298"/>
            <a:chExt cx="4393354" cy="2471251"/>
          </a:xfrm>
        </p:grpSpPr>
        <p:grpSp>
          <p:nvGrpSpPr>
            <p:cNvPr id="1413" name="Google Shape;1413;p31"/>
            <p:cNvGrpSpPr/>
            <p:nvPr/>
          </p:nvGrpSpPr>
          <p:grpSpPr>
            <a:xfrm rot="-5400000">
              <a:off x="7712133" y="-113876"/>
              <a:ext cx="1317976" cy="1546047"/>
              <a:chOff x="5361850" y="4911470"/>
              <a:chExt cx="349800" cy="408780"/>
            </a:xfrm>
          </p:grpSpPr>
          <p:sp>
            <p:nvSpPr>
              <p:cNvPr id="1414" name="Google Shape;1414;p31"/>
              <p:cNvSpPr/>
              <p:nvPr/>
            </p:nvSpPr>
            <p:spPr>
              <a:xfrm>
                <a:off x="5361850" y="4931975"/>
                <a:ext cx="349800" cy="388275"/>
              </a:xfrm>
              <a:custGeom>
                <a:avLst/>
                <a:gdLst/>
                <a:ahLst/>
                <a:cxnLst/>
                <a:rect l="l" t="t" r="r" b="b"/>
                <a:pathLst>
                  <a:path w="13992" h="15531" extrusionOk="0">
                    <a:moveTo>
                      <a:pt x="10225" y="0"/>
                    </a:moveTo>
                    <a:cubicBezTo>
                      <a:pt x="7827" y="0"/>
                      <a:pt x="4994" y="1281"/>
                      <a:pt x="2395" y="5342"/>
                    </a:cubicBezTo>
                    <a:cubicBezTo>
                      <a:pt x="0" y="9089"/>
                      <a:pt x="1881" y="13115"/>
                      <a:pt x="4984" y="15531"/>
                    </a:cubicBezTo>
                    <a:lnTo>
                      <a:pt x="13992" y="15531"/>
                    </a:lnTo>
                    <a:lnTo>
                      <a:pt x="13992" y="1100"/>
                    </a:lnTo>
                    <a:cubicBezTo>
                      <a:pt x="13003" y="482"/>
                      <a:pt x="11696" y="0"/>
                      <a:pt x="10225" y="0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5509608" y="4911470"/>
                <a:ext cx="94200" cy="649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2599" extrusionOk="0">
                    <a:moveTo>
                      <a:pt x="1869" y="1"/>
                    </a:moveTo>
                    <a:cubicBezTo>
                      <a:pt x="1535" y="1"/>
                      <a:pt x="1173" y="108"/>
                      <a:pt x="805" y="368"/>
                    </a:cubicBezTo>
                    <a:cubicBezTo>
                      <a:pt x="805" y="368"/>
                      <a:pt x="1" y="981"/>
                      <a:pt x="433" y="1918"/>
                    </a:cubicBezTo>
                    <a:cubicBezTo>
                      <a:pt x="645" y="2376"/>
                      <a:pt x="1278" y="2599"/>
                      <a:pt x="1916" y="2599"/>
                    </a:cubicBezTo>
                    <a:cubicBezTo>
                      <a:pt x="2582" y="2599"/>
                      <a:pt x="3253" y="2356"/>
                      <a:pt x="3459" y="1887"/>
                    </a:cubicBezTo>
                    <a:cubicBezTo>
                      <a:pt x="3768" y="1180"/>
                      <a:pt x="2974" y="1"/>
                      <a:pt x="1869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6" name="Google Shape;1416;p31"/>
            <p:cNvSpPr/>
            <p:nvPr/>
          </p:nvSpPr>
          <p:spPr>
            <a:xfrm rot="-5400000" flipH="1">
              <a:off x="7684384" y="-520131"/>
              <a:ext cx="1080761" cy="2022672"/>
            </a:xfrm>
            <a:custGeom>
              <a:avLst/>
              <a:gdLst/>
              <a:ahLst/>
              <a:cxnLst/>
              <a:rect l="l" t="t" r="r" b="b"/>
              <a:pathLst>
                <a:path w="10796" h="20205" extrusionOk="0">
                  <a:moveTo>
                    <a:pt x="1011" y="0"/>
                  </a:moveTo>
                  <a:cubicBezTo>
                    <a:pt x="612" y="0"/>
                    <a:pt x="252" y="113"/>
                    <a:pt x="0" y="221"/>
                  </a:cubicBezTo>
                  <a:lnTo>
                    <a:pt x="0" y="20205"/>
                  </a:lnTo>
                  <a:lnTo>
                    <a:pt x="10557" y="20205"/>
                  </a:lnTo>
                  <a:cubicBezTo>
                    <a:pt x="10796" y="15023"/>
                    <a:pt x="5999" y="14475"/>
                    <a:pt x="4037" y="13947"/>
                  </a:cubicBezTo>
                  <a:cubicBezTo>
                    <a:pt x="1983" y="13398"/>
                    <a:pt x="1683" y="10993"/>
                    <a:pt x="2283" y="8537"/>
                  </a:cubicBezTo>
                  <a:cubicBezTo>
                    <a:pt x="2885" y="6085"/>
                    <a:pt x="4088" y="3478"/>
                    <a:pt x="2885" y="1267"/>
                  </a:cubicBezTo>
                  <a:cubicBezTo>
                    <a:pt x="2344" y="274"/>
                    <a:pt x="1632" y="0"/>
                    <a:pt x="1011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17" name="Google Shape;1417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30725" y="-876298"/>
              <a:ext cx="4393354" cy="24712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18" name="Google Shape;1418;p31"/>
          <p:cNvGrpSpPr/>
          <p:nvPr/>
        </p:nvGrpSpPr>
        <p:grpSpPr>
          <a:xfrm>
            <a:off x="-262476" y="3425575"/>
            <a:ext cx="3392746" cy="1908425"/>
            <a:chOff x="-262476" y="3425575"/>
            <a:chExt cx="3392746" cy="1908425"/>
          </a:xfrm>
        </p:grpSpPr>
        <p:grpSp>
          <p:nvGrpSpPr>
            <p:cNvPr id="1419" name="Google Shape;1419;p31"/>
            <p:cNvGrpSpPr/>
            <p:nvPr/>
          </p:nvGrpSpPr>
          <p:grpSpPr>
            <a:xfrm rot="10800000">
              <a:off x="-146133" y="3463523"/>
              <a:ext cx="1807022" cy="1717916"/>
              <a:chOff x="4566375" y="4123125"/>
              <a:chExt cx="565525" cy="565625"/>
            </a:xfrm>
          </p:grpSpPr>
          <p:sp>
            <p:nvSpPr>
              <p:cNvPr id="1420" name="Google Shape;1420;p31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FCC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24" name="Google Shape;142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62476" y="3425575"/>
              <a:ext cx="3392746" cy="1908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rgbClr val="FFFFFF"/>
        </a:solid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9" name="Google Shape;1429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30" name="Google Shape;1430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1" name="Google Shape;1431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32" name="Google Shape;1432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35" name="Google Shape;1435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8" name="Google Shape;1438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9" name="Google Shape;1439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0" name="Google Shape;1440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1" name="Google Shape;1441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2" name="Google Shape;1442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3" name="Google Shape;1443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4" name="Google Shape;1444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445" name="Google Shape;1445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6" name="Google Shape;1446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7" name="Google Shape;1447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49" name="Google Shape;14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1" name="Google Shape;91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4" name="Google Shape;94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58" name="Google Shape;1458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0" name="Google Shape;1460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61" name="Google Shape;1461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F59D19"/>
              </a:solidFill>
              <a:ln w="9525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F28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F9AD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7" name="Google Shape;1467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8" name="Google Shape;1468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71" name="Google Shape;1471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2" name="Google Shape;1472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73" name="Google Shape;1473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77" name="Google Shape;1477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78" name="Google Shape;1478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F59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FCC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81" name="Google Shape;1481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2" name="Google Shape;1482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6" name="Google Shape;1486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87" name="Google Shape;1487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88" name="Google Shape;1488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9" name="Google Shape;1489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90" name="Google Shape;1490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1" name="Google Shape;1761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2" name="Google Shape;1762;p35"/>
          <p:cNvGrpSpPr/>
          <p:nvPr/>
        </p:nvGrpSpPr>
        <p:grpSpPr>
          <a:xfrm>
            <a:off x="6539446" y="-344139"/>
            <a:ext cx="2878067" cy="5824284"/>
            <a:chOff x="5883539" y="-344156"/>
            <a:chExt cx="3534407" cy="5824284"/>
          </a:xfrm>
        </p:grpSpPr>
        <p:sp>
          <p:nvSpPr>
            <p:cNvPr id="1763" name="Google Shape;1763;p35"/>
            <p:cNvSpPr/>
            <p:nvPr/>
          </p:nvSpPr>
          <p:spPr>
            <a:xfrm rot="5400000">
              <a:off x="6900504" y="863896"/>
              <a:ext cx="3234092" cy="138320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 rot="5400000">
              <a:off x="4775506" y="1046483"/>
              <a:ext cx="5541677" cy="3325611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 rot="5400000">
              <a:off x="8150941" y="3716902"/>
              <a:ext cx="789976" cy="451130"/>
            </a:xfrm>
            <a:custGeom>
              <a:avLst/>
              <a:gdLst/>
              <a:ahLst/>
              <a:cxnLst/>
              <a:rect l="l" t="t" r="r" b="b"/>
              <a:pathLst>
                <a:path w="9871" h="5660" extrusionOk="0">
                  <a:moveTo>
                    <a:pt x="9870" y="1"/>
                  </a:moveTo>
                  <a:cubicBezTo>
                    <a:pt x="6399" y="706"/>
                    <a:pt x="3053" y="2008"/>
                    <a:pt x="1" y="3807"/>
                  </a:cubicBezTo>
                  <a:cubicBezTo>
                    <a:pt x="621" y="4185"/>
                    <a:pt x="1258" y="4535"/>
                    <a:pt x="1922" y="4845"/>
                  </a:cubicBezTo>
                  <a:cubicBezTo>
                    <a:pt x="2913" y="5309"/>
                    <a:pt x="4048" y="5660"/>
                    <a:pt x="5141" y="5660"/>
                  </a:cubicBezTo>
                  <a:cubicBezTo>
                    <a:pt x="5826" y="5660"/>
                    <a:pt x="6498" y="5520"/>
                    <a:pt x="7103" y="5180"/>
                  </a:cubicBezTo>
                  <a:cubicBezTo>
                    <a:pt x="8194" y="4570"/>
                    <a:pt x="8848" y="3432"/>
                    <a:pt x="9267" y="2287"/>
                  </a:cubicBezTo>
                  <a:cubicBezTo>
                    <a:pt x="9543" y="1538"/>
                    <a:pt x="9737" y="774"/>
                    <a:pt x="987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 rot="5400000">
              <a:off x="8024895" y="1980397"/>
              <a:ext cx="1785149" cy="530118"/>
            </a:xfrm>
            <a:custGeom>
              <a:avLst/>
              <a:gdLst/>
              <a:ahLst/>
              <a:cxnLst/>
              <a:rect l="l" t="t" r="r" b="b"/>
              <a:pathLst>
                <a:path w="22306" h="6651" extrusionOk="0">
                  <a:moveTo>
                    <a:pt x="1" y="0"/>
                  </a:moveTo>
                  <a:cubicBezTo>
                    <a:pt x="97" y="1758"/>
                    <a:pt x="877" y="3479"/>
                    <a:pt x="2185" y="4702"/>
                  </a:cubicBezTo>
                  <a:cubicBezTo>
                    <a:pt x="3531" y="5952"/>
                    <a:pt x="5405" y="6650"/>
                    <a:pt x="7274" y="6650"/>
                  </a:cubicBezTo>
                  <a:cubicBezTo>
                    <a:pt x="7350" y="6650"/>
                    <a:pt x="7425" y="6647"/>
                    <a:pt x="7496" y="6647"/>
                  </a:cubicBezTo>
                  <a:cubicBezTo>
                    <a:pt x="8947" y="5873"/>
                    <a:pt x="10491" y="5332"/>
                    <a:pt x="12115" y="5209"/>
                  </a:cubicBezTo>
                  <a:cubicBezTo>
                    <a:pt x="13083" y="4756"/>
                    <a:pt x="14054" y="4317"/>
                    <a:pt x="15103" y="4109"/>
                  </a:cubicBezTo>
                  <a:cubicBezTo>
                    <a:pt x="15587" y="4010"/>
                    <a:pt x="16078" y="3966"/>
                    <a:pt x="16565" y="3966"/>
                  </a:cubicBezTo>
                  <a:cubicBezTo>
                    <a:pt x="17849" y="3966"/>
                    <a:pt x="19130" y="4276"/>
                    <a:pt x="20346" y="4756"/>
                  </a:cubicBezTo>
                  <a:cubicBezTo>
                    <a:pt x="21586" y="3986"/>
                    <a:pt x="22305" y="2511"/>
                    <a:pt x="22305" y="1060"/>
                  </a:cubicBezTo>
                  <a:cubicBezTo>
                    <a:pt x="22305" y="702"/>
                    <a:pt x="22260" y="345"/>
                    <a:pt x="22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 rot="5400000">
              <a:off x="7621400" y="2799386"/>
              <a:ext cx="2407783" cy="714476"/>
            </a:xfrm>
            <a:custGeom>
              <a:avLst/>
              <a:gdLst/>
              <a:ahLst/>
              <a:cxnLst/>
              <a:rect l="l" t="t" r="r" b="b"/>
              <a:pathLst>
                <a:path w="30086" h="8964" extrusionOk="0">
                  <a:moveTo>
                    <a:pt x="4620" y="5209"/>
                  </a:moveTo>
                  <a:lnTo>
                    <a:pt x="4620" y="5209"/>
                  </a:lnTo>
                  <a:cubicBezTo>
                    <a:pt x="2996" y="5332"/>
                    <a:pt x="1452" y="5873"/>
                    <a:pt x="1" y="6647"/>
                  </a:cubicBezTo>
                  <a:cubicBezTo>
                    <a:pt x="478" y="6630"/>
                    <a:pt x="955" y="6572"/>
                    <a:pt x="1418" y="6466"/>
                  </a:cubicBezTo>
                  <a:cubicBezTo>
                    <a:pt x="2539" y="6208"/>
                    <a:pt x="3578" y="5700"/>
                    <a:pt x="4620" y="5209"/>
                  </a:cubicBezTo>
                  <a:close/>
                  <a:moveTo>
                    <a:pt x="14677" y="0"/>
                  </a:moveTo>
                  <a:cubicBezTo>
                    <a:pt x="14765" y="345"/>
                    <a:pt x="14810" y="702"/>
                    <a:pt x="14810" y="1060"/>
                  </a:cubicBezTo>
                  <a:cubicBezTo>
                    <a:pt x="14810" y="2511"/>
                    <a:pt x="14091" y="3986"/>
                    <a:pt x="12851" y="4756"/>
                  </a:cubicBezTo>
                  <a:cubicBezTo>
                    <a:pt x="13652" y="5073"/>
                    <a:pt x="14422" y="5465"/>
                    <a:pt x="15154" y="5890"/>
                  </a:cubicBezTo>
                  <a:cubicBezTo>
                    <a:pt x="16789" y="6845"/>
                    <a:pt x="18309" y="7986"/>
                    <a:pt x="19927" y="8964"/>
                  </a:cubicBezTo>
                  <a:cubicBezTo>
                    <a:pt x="22979" y="7165"/>
                    <a:pt x="26325" y="5863"/>
                    <a:pt x="29796" y="5158"/>
                  </a:cubicBezTo>
                  <a:cubicBezTo>
                    <a:pt x="30086" y="3472"/>
                    <a:pt x="30086" y="1735"/>
                    <a:pt x="299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8" name="Google Shape;1768;p35"/>
            <p:cNvGrpSpPr/>
            <p:nvPr/>
          </p:nvGrpSpPr>
          <p:grpSpPr>
            <a:xfrm flipH="1">
              <a:off x="6930507" y="-344156"/>
              <a:ext cx="2487438" cy="2254471"/>
              <a:chOff x="4895725" y="2485200"/>
              <a:chExt cx="464525" cy="744050"/>
            </a:xfrm>
          </p:grpSpPr>
          <p:sp>
            <p:nvSpPr>
              <p:cNvPr id="1769" name="Google Shape;1769;p35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5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5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5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5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5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5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5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5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5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5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5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5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99" name="Google Shape;179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7" name="Google Shape;117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" name="Google Shape;11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2" name="Google Shape;122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3" name="Google Shape;123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-1204808" y="-74100"/>
            <a:ext cx="7231283" cy="5464048"/>
            <a:chOff x="-1204808" y="-74100"/>
            <a:chExt cx="7231283" cy="5464048"/>
          </a:xfrm>
        </p:grpSpPr>
        <p:sp>
          <p:nvSpPr>
            <p:cNvPr id="128" name="Google Shape;128;p7"/>
            <p:cNvSpPr/>
            <p:nvPr/>
          </p:nvSpPr>
          <p:spPr>
            <a:xfrm rot="10800000">
              <a:off x="4153341" y="4476950"/>
              <a:ext cx="1156796" cy="708608"/>
            </a:xfrm>
            <a:custGeom>
              <a:avLst/>
              <a:gdLst/>
              <a:ahLst/>
              <a:cxnLst/>
              <a:rect l="l" t="t" r="r" b="b"/>
              <a:pathLst>
                <a:path w="15223" h="8282" extrusionOk="0">
                  <a:moveTo>
                    <a:pt x="0" y="1"/>
                  </a:moveTo>
                  <a:cubicBezTo>
                    <a:pt x="1891" y="2425"/>
                    <a:pt x="4014" y="4641"/>
                    <a:pt x="6636" y="6221"/>
                  </a:cubicBezTo>
                  <a:cubicBezTo>
                    <a:pt x="8786" y="7515"/>
                    <a:pt x="11353" y="8281"/>
                    <a:pt x="13851" y="8281"/>
                  </a:cubicBezTo>
                  <a:cubicBezTo>
                    <a:pt x="14312" y="8281"/>
                    <a:pt x="14770" y="8255"/>
                    <a:pt x="15223" y="8202"/>
                  </a:cubicBezTo>
                  <a:cubicBezTo>
                    <a:pt x="14696" y="5500"/>
                    <a:pt x="14653" y="2713"/>
                    <a:pt x="1515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 rot="10800000">
              <a:off x="395212" y="361343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2128619" y="4341080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2356486" y="-55043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-764693" y="248660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rgbClr val="F28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2068004" y="-55044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FFF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2356486" y="-55039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FEC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874085" y="729362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-764698" y="-55041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" name="Google Shape;13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204808" y="1697000"/>
              <a:ext cx="4162461" cy="3692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68798" y="-74100"/>
              <a:ext cx="4575068" cy="12811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chemeClr val="accen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Staatliches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6955431" cy="5558106"/>
            <a:chOff x="2493374" y="-81232"/>
            <a:chExt cx="6955431" cy="5558106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4366399" y="335155"/>
              <a:ext cx="3758237" cy="4824215"/>
            </a:xfrm>
            <a:custGeom>
              <a:avLst/>
              <a:gdLst/>
              <a:ahLst/>
              <a:cxnLst/>
              <a:rect l="l" t="t" r="r" b="b"/>
              <a:pathLst>
                <a:path w="49457" h="56384" extrusionOk="0">
                  <a:moveTo>
                    <a:pt x="26052" y="1"/>
                  </a:moveTo>
                  <a:cubicBezTo>
                    <a:pt x="26452" y="1670"/>
                    <a:pt x="26646" y="3363"/>
                    <a:pt x="26302" y="5033"/>
                  </a:cubicBezTo>
                  <a:cubicBezTo>
                    <a:pt x="25788" y="7540"/>
                    <a:pt x="23582" y="9869"/>
                    <a:pt x="21120" y="9869"/>
                  </a:cubicBezTo>
                  <a:cubicBezTo>
                    <a:pt x="20849" y="9869"/>
                    <a:pt x="20574" y="9841"/>
                    <a:pt x="20299" y="9782"/>
                  </a:cubicBezTo>
                  <a:cubicBezTo>
                    <a:pt x="18318" y="9357"/>
                    <a:pt x="16978" y="7566"/>
                    <a:pt x="15743" y="5957"/>
                  </a:cubicBezTo>
                  <a:cubicBezTo>
                    <a:pt x="14512" y="4345"/>
                    <a:pt x="12946" y="2661"/>
                    <a:pt x="10918" y="2610"/>
                  </a:cubicBezTo>
                  <a:cubicBezTo>
                    <a:pt x="10884" y="2609"/>
                    <a:pt x="10851" y="2608"/>
                    <a:pt x="10817" y="2608"/>
                  </a:cubicBezTo>
                  <a:cubicBezTo>
                    <a:pt x="8301" y="2608"/>
                    <a:pt x="6557" y="5052"/>
                    <a:pt x="4495" y="6523"/>
                  </a:cubicBezTo>
                  <a:cubicBezTo>
                    <a:pt x="3156" y="7481"/>
                    <a:pt x="1609" y="8014"/>
                    <a:pt x="1" y="8202"/>
                  </a:cubicBezTo>
                  <a:cubicBezTo>
                    <a:pt x="1307" y="14936"/>
                    <a:pt x="5566" y="21137"/>
                    <a:pt x="11645" y="24368"/>
                  </a:cubicBezTo>
                  <a:cubicBezTo>
                    <a:pt x="14611" y="25938"/>
                    <a:pt x="17888" y="26839"/>
                    <a:pt x="20906" y="28306"/>
                  </a:cubicBezTo>
                  <a:cubicBezTo>
                    <a:pt x="23929" y="29773"/>
                    <a:pt x="26816" y="31984"/>
                    <a:pt x="27952" y="35139"/>
                  </a:cubicBezTo>
                  <a:cubicBezTo>
                    <a:pt x="29456" y="39313"/>
                    <a:pt x="27580" y="44118"/>
                    <a:pt x="29014" y="48315"/>
                  </a:cubicBezTo>
                  <a:cubicBezTo>
                    <a:pt x="30163" y="51696"/>
                    <a:pt x="33276" y="54050"/>
                    <a:pt x="36534" y="55507"/>
                  </a:cubicBezTo>
                  <a:cubicBezTo>
                    <a:pt x="37276" y="55837"/>
                    <a:pt x="38034" y="56129"/>
                    <a:pt x="38804" y="56384"/>
                  </a:cubicBezTo>
                  <a:cubicBezTo>
                    <a:pt x="40256" y="54366"/>
                    <a:pt x="42058" y="52612"/>
                    <a:pt x="43741" y="50772"/>
                  </a:cubicBezTo>
                  <a:cubicBezTo>
                    <a:pt x="45645" y="48688"/>
                    <a:pt x="47443" y="46400"/>
                    <a:pt x="48277" y="43708"/>
                  </a:cubicBezTo>
                  <a:cubicBezTo>
                    <a:pt x="49456" y="39897"/>
                    <a:pt x="48551" y="35728"/>
                    <a:pt x="46985" y="32059"/>
                  </a:cubicBezTo>
                  <a:cubicBezTo>
                    <a:pt x="45419" y="28391"/>
                    <a:pt x="43207" y="25028"/>
                    <a:pt x="41614" y="21374"/>
                  </a:cubicBezTo>
                  <a:cubicBezTo>
                    <a:pt x="40015" y="17713"/>
                    <a:pt x="39048" y="13573"/>
                    <a:pt x="40138" y="9734"/>
                  </a:cubicBezTo>
                  <a:cubicBezTo>
                    <a:pt x="41397" y="5298"/>
                    <a:pt x="45151" y="2100"/>
                    <a:pt x="49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4323086" y="4314893"/>
              <a:ext cx="2068144" cy="844477"/>
            </a:xfrm>
            <a:custGeom>
              <a:avLst/>
              <a:gdLst/>
              <a:ahLst/>
              <a:cxnLst/>
              <a:rect l="l" t="t" r="r" b="b"/>
              <a:pathLst>
                <a:path w="27216" h="9870" extrusionOk="0">
                  <a:moveTo>
                    <a:pt x="501" y="1"/>
                  </a:moveTo>
                  <a:cubicBezTo>
                    <a:pt x="1" y="2713"/>
                    <a:pt x="44" y="5500"/>
                    <a:pt x="571" y="8202"/>
                  </a:cubicBezTo>
                  <a:cubicBezTo>
                    <a:pt x="2179" y="8014"/>
                    <a:pt x="3726" y="7481"/>
                    <a:pt x="5065" y="6523"/>
                  </a:cubicBezTo>
                  <a:cubicBezTo>
                    <a:pt x="7127" y="5052"/>
                    <a:pt x="8871" y="2608"/>
                    <a:pt x="11387" y="2608"/>
                  </a:cubicBezTo>
                  <a:cubicBezTo>
                    <a:pt x="11421" y="2608"/>
                    <a:pt x="11454" y="2609"/>
                    <a:pt x="11488" y="2610"/>
                  </a:cubicBezTo>
                  <a:cubicBezTo>
                    <a:pt x="13516" y="2661"/>
                    <a:pt x="15082" y="4345"/>
                    <a:pt x="16313" y="5957"/>
                  </a:cubicBezTo>
                  <a:cubicBezTo>
                    <a:pt x="17548" y="7566"/>
                    <a:pt x="18888" y="9357"/>
                    <a:pt x="20869" y="9782"/>
                  </a:cubicBezTo>
                  <a:cubicBezTo>
                    <a:pt x="21144" y="9841"/>
                    <a:pt x="21419" y="9869"/>
                    <a:pt x="21690" y="9869"/>
                  </a:cubicBezTo>
                  <a:cubicBezTo>
                    <a:pt x="24152" y="9869"/>
                    <a:pt x="26358" y="7540"/>
                    <a:pt x="26872" y="5033"/>
                  </a:cubicBezTo>
                  <a:cubicBezTo>
                    <a:pt x="27216" y="3363"/>
                    <a:pt x="27022" y="1670"/>
                    <a:pt x="26622" y="1"/>
                  </a:cubicBezTo>
                  <a:close/>
                </a:path>
              </a:pathLst>
            </a:custGeom>
            <a:solidFill>
              <a:srgbClr val="F59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 rot="10800000" flipH="1">
              <a:off x="3363131" y="-81230"/>
              <a:ext cx="2800232" cy="1123659"/>
            </a:xfrm>
            <a:custGeom>
              <a:avLst/>
              <a:gdLst/>
              <a:ahLst/>
              <a:cxnLst/>
              <a:rect l="l" t="t" r="r" b="b"/>
              <a:pathLst>
                <a:path w="36850" h="13133" extrusionOk="0">
                  <a:moveTo>
                    <a:pt x="14044" y="0"/>
                  </a:moveTo>
                  <a:cubicBezTo>
                    <a:pt x="12205" y="0"/>
                    <a:pt x="10289" y="657"/>
                    <a:pt x="8668" y="1584"/>
                  </a:cubicBezTo>
                  <a:cubicBezTo>
                    <a:pt x="4371" y="4041"/>
                    <a:pt x="1189" y="8337"/>
                    <a:pt x="0" y="13133"/>
                  </a:cubicBezTo>
                  <a:lnTo>
                    <a:pt x="36850" y="13133"/>
                  </a:lnTo>
                  <a:cubicBezTo>
                    <a:pt x="36845" y="12656"/>
                    <a:pt x="36812" y="12180"/>
                    <a:pt x="36680" y="11722"/>
                  </a:cubicBezTo>
                  <a:cubicBezTo>
                    <a:pt x="36001" y="9374"/>
                    <a:pt x="33171" y="8431"/>
                    <a:pt x="30733" y="8327"/>
                  </a:cubicBezTo>
                  <a:cubicBezTo>
                    <a:pt x="28290" y="8224"/>
                    <a:pt x="25678" y="8553"/>
                    <a:pt x="23555" y="7341"/>
                  </a:cubicBezTo>
                  <a:cubicBezTo>
                    <a:pt x="20919" y="5837"/>
                    <a:pt x="19882" y="2400"/>
                    <a:pt x="17278" y="843"/>
                  </a:cubicBezTo>
                  <a:cubicBezTo>
                    <a:pt x="16288" y="251"/>
                    <a:pt x="15181" y="0"/>
                    <a:pt x="14044" y="0"/>
                  </a:cubicBez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10800000" flipH="1">
              <a:off x="7314957" y="222473"/>
              <a:ext cx="1969585" cy="4936898"/>
            </a:xfrm>
            <a:custGeom>
              <a:avLst/>
              <a:gdLst/>
              <a:ahLst/>
              <a:cxnLst/>
              <a:rect l="l" t="t" r="r" b="b"/>
              <a:pathLst>
                <a:path w="25919" h="57701" extrusionOk="0">
                  <a:moveTo>
                    <a:pt x="10540" y="1"/>
                  </a:moveTo>
                  <a:cubicBezTo>
                    <a:pt x="6348" y="2100"/>
                    <a:pt x="2594" y="5298"/>
                    <a:pt x="1335" y="9734"/>
                  </a:cubicBezTo>
                  <a:cubicBezTo>
                    <a:pt x="245" y="13573"/>
                    <a:pt x="1212" y="17713"/>
                    <a:pt x="2811" y="21374"/>
                  </a:cubicBezTo>
                  <a:cubicBezTo>
                    <a:pt x="4404" y="25028"/>
                    <a:pt x="6616" y="28391"/>
                    <a:pt x="8182" y="32059"/>
                  </a:cubicBezTo>
                  <a:cubicBezTo>
                    <a:pt x="9748" y="35728"/>
                    <a:pt x="10653" y="39897"/>
                    <a:pt x="9474" y="43708"/>
                  </a:cubicBezTo>
                  <a:cubicBezTo>
                    <a:pt x="8640" y="46400"/>
                    <a:pt x="6842" y="48688"/>
                    <a:pt x="4938" y="50772"/>
                  </a:cubicBezTo>
                  <a:cubicBezTo>
                    <a:pt x="3255" y="52612"/>
                    <a:pt x="1453" y="54366"/>
                    <a:pt x="1" y="56384"/>
                  </a:cubicBezTo>
                  <a:cubicBezTo>
                    <a:pt x="2642" y="57263"/>
                    <a:pt x="5429" y="57701"/>
                    <a:pt x="8215" y="57701"/>
                  </a:cubicBezTo>
                  <a:cubicBezTo>
                    <a:pt x="12497" y="57701"/>
                    <a:pt x="16780" y="56668"/>
                    <a:pt x="20543" y="54620"/>
                  </a:cubicBezTo>
                  <a:cubicBezTo>
                    <a:pt x="22504" y="53554"/>
                    <a:pt x="24311" y="52224"/>
                    <a:pt x="25919" y="50683"/>
                  </a:cubicBezTo>
                  <a:lnTo>
                    <a:pt x="25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 flipH="1">
              <a:off x="7135398" y="-81228"/>
              <a:ext cx="2149149" cy="904284"/>
            </a:xfrm>
            <a:custGeom>
              <a:avLst/>
              <a:gdLst/>
              <a:ahLst/>
              <a:cxnLst/>
              <a:rect l="l" t="t" r="r" b="b"/>
              <a:pathLst>
                <a:path w="28282" h="10569" extrusionOk="0">
                  <a:moveTo>
                    <a:pt x="28282" y="1"/>
                  </a:moveTo>
                  <a:cubicBezTo>
                    <a:pt x="26674" y="1542"/>
                    <a:pt x="24867" y="2872"/>
                    <a:pt x="22906" y="3938"/>
                  </a:cubicBezTo>
                  <a:cubicBezTo>
                    <a:pt x="19143" y="5986"/>
                    <a:pt x="14860" y="7019"/>
                    <a:pt x="10578" y="7019"/>
                  </a:cubicBezTo>
                  <a:cubicBezTo>
                    <a:pt x="7792" y="7019"/>
                    <a:pt x="5005" y="6581"/>
                    <a:pt x="2364" y="5702"/>
                  </a:cubicBezTo>
                  <a:cubicBezTo>
                    <a:pt x="2170" y="5966"/>
                    <a:pt x="1986" y="6235"/>
                    <a:pt x="1807" y="6513"/>
                  </a:cubicBezTo>
                  <a:cubicBezTo>
                    <a:pt x="1005" y="7754"/>
                    <a:pt x="359" y="9135"/>
                    <a:pt x="0" y="10569"/>
                  </a:cubicBezTo>
                  <a:lnTo>
                    <a:pt x="28282" y="10569"/>
                  </a:lnTo>
                  <a:lnTo>
                    <a:pt x="28282" y="1"/>
                  </a:lnTo>
                  <a:close/>
                </a:path>
              </a:pathLst>
            </a:custGeom>
            <a:solidFill>
              <a:srgbClr val="FCC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148;p8"/>
            <p:cNvGrpSpPr/>
            <p:nvPr/>
          </p:nvGrpSpPr>
          <p:grpSpPr>
            <a:xfrm>
              <a:off x="2493374" y="-81232"/>
              <a:ext cx="3958471" cy="1281175"/>
              <a:chOff x="2493374" y="-81232"/>
              <a:chExt cx="3958471" cy="1281175"/>
            </a:xfrm>
          </p:grpSpPr>
          <p:sp>
            <p:nvSpPr>
              <p:cNvPr id="149" name="Google Shape;149;p8"/>
              <p:cNvSpPr/>
              <p:nvPr/>
            </p:nvSpPr>
            <p:spPr>
              <a:xfrm rot="10800000" flipH="1">
                <a:off x="2493374" y="-81232"/>
                <a:ext cx="3958471" cy="1281175"/>
              </a:xfrm>
              <a:custGeom>
                <a:avLst/>
                <a:gdLst/>
                <a:ahLst/>
                <a:cxnLst/>
                <a:rect l="l" t="t" r="r" b="b"/>
                <a:pathLst>
                  <a:path w="52092" h="14974" extrusionOk="0">
                    <a:moveTo>
                      <a:pt x="10073" y="5769"/>
                    </a:moveTo>
                    <a:cubicBezTo>
                      <a:pt x="7479" y="5769"/>
                      <a:pt x="4891" y="6731"/>
                      <a:pt x="3028" y="8466"/>
                    </a:cubicBezTo>
                    <a:cubicBezTo>
                      <a:pt x="1213" y="10159"/>
                      <a:pt x="137" y="12540"/>
                      <a:pt x="0" y="14974"/>
                    </a:cubicBezTo>
                    <a:lnTo>
                      <a:pt x="11446" y="14974"/>
                    </a:lnTo>
                    <a:cubicBezTo>
                      <a:pt x="12158" y="12102"/>
                      <a:pt x="13582" y="9408"/>
                      <a:pt x="15534" y="7183"/>
                    </a:cubicBezTo>
                    <a:cubicBezTo>
                      <a:pt x="14502" y="6711"/>
                      <a:pt x="13450" y="6278"/>
                      <a:pt x="12337" y="6023"/>
                    </a:cubicBezTo>
                    <a:cubicBezTo>
                      <a:pt x="11597" y="5853"/>
                      <a:pt x="10833" y="5769"/>
                      <a:pt x="10073" y="5769"/>
                    </a:cubicBezTo>
                    <a:close/>
                    <a:moveTo>
                      <a:pt x="45074" y="1"/>
                    </a:moveTo>
                    <a:cubicBezTo>
                      <a:pt x="43566" y="1"/>
                      <a:pt x="41995" y="486"/>
                      <a:pt x="40619" y="1128"/>
                    </a:cubicBezTo>
                    <a:cubicBezTo>
                      <a:pt x="37595" y="2533"/>
                      <a:pt x="34973" y="4604"/>
                      <a:pt x="32144" y="6344"/>
                    </a:cubicBezTo>
                    <a:cubicBezTo>
                      <a:pt x="32964" y="7452"/>
                      <a:pt x="33822" y="8509"/>
                      <a:pt x="35001" y="9182"/>
                    </a:cubicBezTo>
                    <a:cubicBezTo>
                      <a:pt x="37124" y="10394"/>
                      <a:pt x="39736" y="10065"/>
                      <a:pt x="42179" y="10168"/>
                    </a:cubicBezTo>
                    <a:cubicBezTo>
                      <a:pt x="44617" y="10272"/>
                      <a:pt x="47447" y="11215"/>
                      <a:pt x="48126" y="13563"/>
                    </a:cubicBezTo>
                    <a:cubicBezTo>
                      <a:pt x="48258" y="14021"/>
                      <a:pt x="48291" y="14497"/>
                      <a:pt x="48296" y="14974"/>
                    </a:cubicBezTo>
                    <a:lnTo>
                      <a:pt x="51884" y="14974"/>
                    </a:lnTo>
                    <a:cubicBezTo>
                      <a:pt x="52092" y="11470"/>
                      <a:pt x="51993" y="7956"/>
                      <a:pt x="50790" y="4670"/>
                    </a:cubicBezTo>
                    <a:cubicBezTo>
                      <a:pt x="50211" y="3085"/>
                      <a:pt x="49299" y="1505"/>
                      <a:pt x="47791" y="661"/>
                    </a:cubicBezTo>
                    <a:cubicBezTo>
                      <a:pt x="46951" y="194"/>
                      <a:pt x="46027" y="1"/>
                      <a:pt x="45074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 rot="10800000" flipH="1">
                <a:off x="3363131" y="-81227"/>
                <a:ext cx="2800232" cy="738468"/>
              </a:xfrm>
              <a:custGeom>
                <a:avLst/>
                <a:gdLst/>
                <a:ahLst/>
                <a:cxnLst/>
                <a:rect l="l" t="t" r="r" b="b"/>
                <a:pathLst>
                  <a:path w="36850" h="8631" extrusionOk="0">
                    <a:moveTo>
                      <a:pt x="20698" y="1"/>
                    </a:moveTo>
                    <a:cubicBezTo>
                      <a:pt x="20434" y="166"/>
                      <a:pt x="20169" y="321"/>
                      <a:pt x="19905" y="477"/>
                    </a:cubicBezTo>
                    <a:cubicBezTo>
                      <a:pt x="17354" y="1968"/>
                      <a:pt x="14431" y="3137"/>
                      <a:pt x="11488" y="3137"/>
                    </a:cubicBezTo>
                    <a:cubicBezTo>
                      <a:pt x="10814" y="3137"/>
                      <a:pt x="10134" y="3076"/>
                      <a:pt x="9460" y="2943"/>
                    </a:cubicBezTo>
                    <a:cubicBezTo>
                      <a:pt x="7564" y="2566"/>
                      <a:pt x="5847" y="1642"/>
                      <a:pt x="4088" y="840"/>
                    </a:cubicBezTo>
                    <a:cubicBezTo>
                      <a:pt x="2136" y="3065"/>
                      <a:pt x="712" y="5759"/>
                      <a:pt x="0" y="8631"/>
                    </a:cubicBezTo>
                    <a:lnTo>
                      <a:pt x="36850" y="8631"/>
                    </a:lnTo>
                    <a:cubicBezTo>
                      <a:pt x="36845" y="8154"/>
                      <a:pt x="36812" y="7678"/>
                      <a:pt x="36680" y="7220"/>
                    </a:cubicBezTo>
                    <a:cubicBezTo>
                      <a:pt x="36001" y="4872"/>
                      <a:pt x="33171" y="3929"/>
                      <a:pt x="30733" y="3825"/>
                    </a:cubicBezTo>
                    <a:cubicBezTo>
                      <a:pt x="28290" y="3722"/>
                      <a:pt x="25678" y="4051"/>
                      <a:pt x="23555" y="2839"/>
                    </a:cubicBezTo>
                    <a:cubicBezTo>
                      <a:pt x="22376" y="2166"/>
                      <a:pt x="21518" y="1109"/>
                      <a:pt x="20698" y="1"/>
                    </a:cubicBezTo>
                    <a:close/>
                  </a:path>
                </a:pathLst>
              </a:custGeom>
              <a:solidFill>
                <a:srgbClr val="FFF2CE"/>
              </a:solidFill>
              <a:ln w="9525" cap="flat" cmpd="sng">
                <a:solidFill>
                  <a:srgbClr val="FFF2C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 flipH="1">
              <a:off x="6530534" y="703175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F9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551674" y="-76200"/>
              <a:ext cx="4820928" cy="2711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8"/>
            <p:cNvPicPr preferRelativeResize="0"/>
            <p:nvPr/>
          </p:nvPicPr>
          <p:blipFill rotWithShape="1">
            <a:blip r:embed="rId3">
              <a:alphaModFix/>
            </a:blip>
            <a:srcRect l="29507"/>
            <a:stretch/>
          </p:blipFill>
          <p:spPr>
            <a:xfrm>
              <a:off x="5033275" y="1953450"/>
              <a:ext cx="4415530" cy="3523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>
                <a:solidFill>
                  <a:srgbClr val="20124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63" name="Google Shape;163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4" name="Google Shape;194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1810334" y="8114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chemeClr val="accen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4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258" name="Google Shape;258;p14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9" name="Google Shape;25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14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261" name="Google Shape;261;p14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3" name="Google Shape;263;p14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7" r:id="rId15"/>
    <p:sldLayoutId id="2147483672" r:id="rId16"/>
    <p:sldLayoutId id="2147483674" r:id="rId17"/>
    <p:sldLayoutId id="2147483677" r:id="rId18"/>
    <p:sldLayoutId id="2147483678" r:id="rId19"/>
    <p:sldLayoutId id="2147483679" r:id="rId20"/>
    <p:sldLayoutId id="2147483680" r:id="rId21"/>
    <p:sldLayoutId id="2147483681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svg"/><Relationship Id="rId5" Type="http://schemas.openxmlformats.org/officeDocument/2006/relationships/image" Target="../media/image31.png"/><Relationship Id="rId4" Type="http://schemas.openxmlformats.org/officeDocument/2006/relationships/image" Target="../media/image3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65102DA-29F7-788C-88B3-6C895B537BFF}"/>
              </a:ext>
            </a:extLst>
          </p:cNvPr>
          <p:cNvSpPr txBox="1"/>
          <p:nvPr/>
        </p:nvSpPr>
        <p:spPr>
          <a:xfrm>
            <a:off x="336385" y="333535"/>
            <a:ext cx="812988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 QUÝ THẦY CÔ GIÁO VỀ </a:t>
            </a:r>
            <a:r>
              <a:rPr lang="en-US" sz="4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DỰ GIỜ,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THĂM LỚP.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B969381C-819A-0087-598E-BBBCABF9A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656" y="2456085"/>
            <a:ext cx="1895849" cy="268741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C414BA58-0EEC-9A74-715E-062B5A614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65816" y="3586095"/>
            <a:ext cx="1406122" cy="14591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ACF7A1A-FF9D-520E-12F7-E68B5613F8ED}"/>
              </a:ext>
            </a:extLst>
          </p:cNvPr>
          <p:cNvSpPr txBox="1"/>
          <p:nvPr/>
        </p:nvSpPr>
        <p:spPr>
          <a:xfrm>
            <a:off x="2382482" y="1113107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5410965" y="1038471"/>
                <a:ext cx="123841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;1,8; 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965" y="1038471"/>
                <a:ext cx="1238416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0F01D1B3-7230-935D-C117-D0877835735D}"/>
              </a:ext>
            </a:extLst>
          </p:cNvPr>
          <p:cNvSpPr/>
          <p:nvPr/>
        </p:nvSpPr>
        <p:spPr>
          <a:xfrm>
            <a:off x="967926" y="1021999"/>
            <a:ext cx="1414554" cy="500632"/>
          </a:xfrm>
          <a:prstGeom prst="roundRect">
            <a:avLst/>
          </a:prstGeom>
          <a:solidFill>
            <a:srgbClr val="92D05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0F01D1B3-7230-935D-C117-D0877835735D}"/>
              </a:ext>
            </a:extLst>
          </p:cNvPr>
          <p:cNvSpPr/>
          <p:nvPr/>
        </p:nvSpPr>
        <p:spPr>
          <a:xfrm>
            <a:off x="967925" y="1723898"/>
            <a:ext cx="1612731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4">
            <a:extLst>
              <a:ext uri="{FF2B5EF4-FFF2-40B4-BE49-F238E27FC236}">
                <a16:creationId xmlns:a16="http://schemas.microsoft.com/office/drawing/2014/main" xmlns="" id="{8ACF7A1A-FF9D-520E-12F7-E68B5613F8ED}"/>
              </a:ext>
            </a:extLst>
          </p:cNvPr>
          <p:cNvSpPr txBox="1"/>
          <p:nvPr/>
        </p:nvSpPr>
        <p:spPr>
          <a:xfrm>
            <a:off x="2613610" y="1826515"/>
            <a:ext cx="296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đối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5">
                <a:extLst>
                  <a:ext uri="{FF2B5EF4-FFF2-40B4-BE49-F238E27FC236}">
                    <a16:creationId xmlns:a16="http://schemas.microsoft.com/office/drawing/2014/main" xmlns="" id="{9851BDD2-6B40-7448-A08E-D67E74D85832}"/>
                  </a:ext>
                </a:extLst>
              </p:cNvPr>
              <p:cNvSpPr txBox="1"/>
              <p:nvPr/>
            </p:nvSpPr>
            <p:spPr>
              <a:xfrm>
                <a:off x="5581781" y="1751879"/>
                <a:ext cx="1533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;−0,5;−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Hộp Văn bản 5">
                <a:extLst>
                  <a:ext uri="{FF2B5EF4-FFF2-40B4-BE49-F238E27FC236}">
                    <a16:creationId xmlns:a16="http://schemas.microsoft.com/office/drawing/2014/main" id="{9851BDD2-6B40-7448-A08E-D67E74D8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781" y="1751879"/>
                <a:ext cx="1533368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 animBg="1"/>
      <p:bldP spid="13" grpId="0" animBg="1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ình Bầu dục 27">
            <a:extLst>
              <a:ext uri="{FF2B5EF4-FFF2-40B4-BE49-F238E27FC236}">
                <a16:creationId xmlns:a16="http://schemas.microsoft.com/office/drawing/2014/main" xmlns="" id="{71C5FBD6-C33A-7DAE-5D38-55EBCDD0450F}"/>
              </a:ext>
            </a:extLst>
          </p:cNvPr>
          <p:cNvSpPr/>
          <p:nvPr/>
        </p:nvSpPr>
        <p:spPr>
          <a:xfrm>
            <a:off x="3218542" y="58058"/>
            <a:ext cx="2706915" cy="109582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LUYỆN TẬP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FDB2123C-E985-1837-F075-5C566D8B53AF}"/>
              </a:ext>
            </a:extLst>
          </p:cNvPr>
          <p:cNvSpPr txBox="1"/>
          <p:nvPr/>
        </p:nvSpPr>
        <p:spPr>
          <a:xfrm>
            <a:off x="928914" y="1393371"/>
            <a:ext cx="683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,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sai</a:t>
            </a:r>
            <a:r>
              <a:rPr lang="en-US" sz="1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xmlns="" id="{A4A3B6A5-A6FF-42E4-37F7-8F29DAABC4E0}"/>
                  </a:ext>
                </a:extLst>
              </p:cNvPr>
              <p:cNvSpPr txBox="1"/>
              <p:nvPr/>
            </p:nvSpPr>
            <p:spPr>
              <a:xfrm>
                <a:off x="275772" y="1817879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a) </a:t>
                </a:r>
                <a:r>
                  <a:rPr lang="en-US" sz="1800" b="1" dirty="0" err="1"/>
                  <a:t>Nếu</a:t>
                </a:r>
                <a:r>
                  <a:rPr lang="en-US" sz="1800" b="1" dirty="0"/>
                  <a:t>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b="1" dirty="0"/>
                  <a:t> thì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b="1" dirty="0"/>
                  <a:t> 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A4A3B6A5-A6FF-42E4-37F7-8F29DAAB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1817879"/>
                <a:ext cx="2489200" cy="369332"/>
              </a:xfrm>
              <a:prstGeom prst="rect">
                <a:avLst/>
              </a:prstGeom>
              <a:blipFill>
                <a:blip r:embed="rId3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xmlns="" id="{D1EF3240-5A64-FDF3-E6C4-F4D642910D0D}"/>
                  </a:ext>
                </a:extLst>
              </p:cNvPr>
              <p:cNvSpPr txBox="1"/>
              <p:nvPr/>
            </p:nvSpPr>
            <p:spPr>
              <a:xfrm>
                <a:off x="5196115" y="1817879"/>
                <a:ext cx="26462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b) </a:t>
                </a:r>
                <a:r>
                  <a:rPr lang="en-US" sz="1800" b="1" dirty="0" err="1"/>
                  <a:t>Nếu</a:t>
                </a:r>
                <a:r>
                  <a:rPr lang="en-US" sz="1800" b="1" dirty="0"/>
                  <a:t>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b="1" dirty="0"/>
                  <a:t> thì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b="1" dirty="0"/>
                  <a:t> </a:t>
                </a: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1EF3240-5A64-FDF3-E6C4-F4D642910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1817879"/>
                <a:ext cx="2646210" cy="369332"/>
              </a:xfrm>
              <a:prstGeom prst="rect">
                <a:avLst/>
              </a:prstGeom>
              <a:blipFill>
                <a:blip r:embed="rId4"/>
                <a:stretch>
                  <a:fillRect l="-184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xmlns="" id="{622F183C-C91A-27D5-1EF3-AC90922A106E}"/>
                  </a:ext>
                </a:extLst>
              </p:cNvPr>
              <p:cNvSpPr txBox="1"/>
              <p:nvPr/>
            </p:nvSpPr>
            <p:spPr>
              <a:xfrm>
                <a:off x="275772" y="2670781"/>
                <a:ext cx="248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c) </a:t>
                </a:r>
                <a:r>
                  <a:rPr lang="en-US" sz="1800" b="1" dirty="0" err="1"/>
                  <a:t>Nếu</a:t>
                </a:r>
                <a:r>
                  <a:rPr lang="en-US" sz="1800" b="1" dirty="0"/>
                  <a:t>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b="1" dirty="0"/>
                  <a:t> thì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1800" b="1" dirty="0"/>
                  <a:t> 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622F183C-C91A-27D5-1EF3-AC90922A1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72" y="2670781"/>
                <a:ext cx="2489200" cy="369332"/>
              </a:xfrm>
              <a:prstGeom prst="rect">
                <a:avLst/>
              </a:prstGeom>
              <a:blipFill>
                <a:blip r:embed="rId5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xmlns="" id="{9D58A9FC-E8D7-B0A7-7EC8-B1CCFB6770BF}"/>
                  </a:ext>
                </a:extLst>
              </p:cNvPr>
              <p:cNvSpPr txBox="1"/>
              <p:nvPr/>
            </p:nvSpPr>
            <p:spPr>
              <a:xfrm>
                <a:off x="5196115" y="2644463"/>
                <a:ext cx="2569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d) </a:t>
                </a:r>
                <a:r>
                  <a:rPr lang="en-US" sz="1800" b="1" dirty="0" err="1"/>
                  <a:t>Nếu</a:t>
                </a:r>
                <a:r>
                  <a:rPr lang="en-US" sz="1800" b="1" dirty="0"/>
                  <a:t>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b="1" dirty="0"/>
                  <a:t> thì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800" b="1" dirty="0"/>
                  <a:t> 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9D58A9FC-E8D7-B0A7-7EC8-B1CCFB67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115" y="2644463"/>
                <a:ext cx="2569028" cy="369332"/>
              </a:xfrm>
              <a:prstGeom prst="rect">
                <a:avLst/>
              </a:prstGeom>
              <a:blipFill>
                <a:blip r:embed="rId6"/>
                <a:stretch>
                  <a:fillRect l="-189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xmlns="" id="{BAC1865F-0A8E-484A-CD27-699AD9D0B9A8}"/>
              </a:ext>
            </a:extLst>
          </p:cNvPr>
          <p:cNvSpPr txBox="1"/>
          <p:nvPr/>
        </p:nvSpPr>
        <p:spPr>
          <a:xfrm>
            <a:off x="67185" y="2183377"/>
            <a:ext cx="429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5C76BDF4-30CC-9EAC-B316-F07E1A5DE514}"/>
              </a:ext>
            </a:extLst>
          </p:cNvPr>
          <p:cNvSpPr txBox="1"/>
          <p:nvPr/>
        </p:nvSpPr>
        <p:spPr>
          <a:xfrm>
            <a:off x="4865915" y="2170218"/>
            <a:ext cx="408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B8910B48-9CFF-1592-816C-6B7AD7CEC340}"/>
              </a:ext>
            </a:extLst>
          </p:cNvPr>
          <p:cNvSpPr txBox="1"/>
          <p:nvPr/>
        </p:nvSpPr>
        <p:spPr>
          <a:xfrm>
            <a:off x="435428" y="3044900"/>
            <a:ext cx="321854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xmlns="" id="{165B2D5E-FD3C-442E-2388-AF6EAFBB4319}"/>
              </a:ext>
            </a:extLst>
          </p:cNvPr>
          <p:cNvSpPr txBox="1"/>
          <p:nvPr/>
        </p:nvSpPr>
        <p:spPr>
          <a:xfrm>
            <a:off x="4865915" y="3107283"/>
            <a:ext cx="332739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Sai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0F01D1B3-7230-935D-C117-D0877835735D}"/>
              </a:ext>
            </a:extLst>
          </p:cNvPr>
          <p:cNvSpPr/>
          <p:nvPr/>
        </p:nvSpPr>
        <p:spPr>
          <a:xfrm>
            <a:off x="67186" y="806940"/>
            <a:ext cx="977844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7" grpId="0"/>
      <p:bldP spid="40" grpId="0"/>
      <p:bldP spid="43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9">
            <a:extLst>
              <a:ext uri="{FF2B5EF4-FFF2-40B4-BE49-F238E27FC236}">
                <a16:creationId xmlns:a16="http://schemas.microsoft.com/office/drawing/2014/main" xmlns="" id="{0F01D1B3-7230-935D-C117-D0877835735D}"/>
              </a:ext>
            </a:extLst>
          </p:cNvPr>
          <p:cNvSpPr/>
          <p:nvPr/>
        </p:nvSpPr>
        <p:spPr>
          <a:xfrm>
            <a:off x="115825" y="106548"/>
            <a:ext cx="977844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" name="Picture 10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5" y="564205"/>
            <a:ext cx="9067800" cy="4649821"/>
          </a:xfrm>
          <a:prstGeom prst="rect">
            <a:avLst/>
          </a:prstGeom>
        </p:spPr>
      </p:pic>
      <p:sp>
        <p:nvSpPr>
          <p:cNvPr id="35" name="Oval 58"/>
          <p:cNvSpPr>
            <a:spLocks noChangeArrowheads="1"/>
          </p:cNvSpPr>
          <p:nvPr/>
        </p:nvSpPr>
        <p:spPr bwMode="auto">
          <a:xfrm>
            <a:off x="4796353" y="1076522"/>
            <a:ext cx="345332" cy="340469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6" name="Oval 58"/>
          <p:cNvSpPr>
            <a:spLocks noChangeArrowheads="1"/>
          </p:cNvSpPr>
          <p:nvPr/>
        </p:nvSpPr>
        <p:spPr bwMode="auto">
          <a:xfrm>
            <a:off x="3024395" y="3446832"/>
            <a:ext cx="345332" cy="340469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7" name="Oval 58"/>
          <p:cNvSpPr>
            <a:spLocks noChangeArrowheads="1"/>
          </p:cNvSpPr>
          <p:nvPr/>
        </p:nvSpPr>
        <p:spPr bwMode="auto">
          <a:xfrm>
            <a:off x="6885918" y="1692611"/>
            <a:ext cx="345332" cy="340469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9" name="Oval 58"/>
          <p:cNvSpPr>
            <a:spLocks noChangeArrowheads="1"/>
          </p:cNvSpPr>
          <p:nvPr/>
        </p:nvSpPr>
        <p:spPr bwMode="auto">
          <a:xfrm>
            <a:off x="4796353" y="4604416"/>
            <a:ext cx="345332" cy="340469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22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9">
            <a:extLst>
              <a:ext uri="{FF2B5EF4-FFF2-40B4-BE49-F238E27FC236}">
                <a16:creationId xmlns:a16="http://schemas.microsoft.com/office/drawing/2014/main" xmlns="" id="{0F01D1B3-7230-935D-C117-D0877835735D}"/>
              </a:ext>
            </a:extLst>
          </p:cNvPr>
          <p:cNvSpPr/>
          <p:nvPr/>
        </p:nvSpPr>
        <p:spPr>
          <a:xfrm>
            <a:off x="2108499" y="516390"/>
            <a:ext cx="4098662" cy="500632"/>
          </a:xfrm>
          <a:prstGeom prst="roundRect">
            <a:avLst/>
          </a:prstGeom>
          <a:solidFill>
            <a:srgbClr val="92D05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HƯỚNG DẪN VỀ NHÀ</a:t>
            </a:r>
            <a:endParaRPr lang="en-US" sz="20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Hộp Văn bản 29">
            <a:extLst>
              <a:ext uri="{FF2B5EF4-FFF2-40B4-BE49-F238E27FC236}">
                <a16:creationId xmlns:a16="http://schemas.microsoft.com/office/drawing/2014/main" xmlns="" id="{FDB2123C-E985-1837-F075-5C566D8B53AF}"/>
              </a:ext>
            </a:extLst>
          </p:cNvPr>
          <p:cNvSpPr txBox="1"/>
          <p:nvPr/>
        </p:nvSpPr>
        <p:spPr>
          <a:xfrm>
            <a:off x="2108498" y="1221245"/>
            <a:ext cx="5637007" cy="275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Tx/>
              <a:buChar char="-"/>
            </a:pPr>
            <a:r>
              <a:rPr lang="en-US" sz="1800" dirty="0" err="1" smtClean="0"/>
              <a:t>Học</a:t>
            </a:r>
            <a:r>
              <a:rPr lang="en-US" sz="1800" dirty="0" smtClean="0"/>
              <a:t> </a:t>
            </a:r>
            <a:r>
              <a:rPr lang="en-US" sz="1800" dirty="0" err="1" smtClean="0"/>
              <a:t>bài</a:t>
            </a:r>
            <a:r>
              <a:rPr lang="en-US" sz="1800" dirty="0" smtClean="0"/>
              <a:t> </a:t>
            </a:r>
            <a:r>
              <a:rPr lang="en-US" sz="1800" dirty="0" err="1" smtClean="0"/>
              <a:t>hiểu</a:t>
            </a:r>
            <a:r>
              <a:rPr lang="en-US" sz="1800" dirty="0" smtClean="0"/>
              <a:t> </a:t>
            </a:r>
            <a:r>
              <a:rPr lang="en-US" sz="1800" dirty="0" err="1" smtClean="0"/>
              <a:t>được</a:t>
            </a:r>
            <a:r>
              <a:rPr lang="en-US" sz="1800" dirty="0" smtClean="0"/>
              <a:t>:</a:t>
            </a:r>
          </a:p>
          <a:p>
            <a:pPr>
              <a:spcAft>
                <a:spcPts val="500"/>
              </a:spcAft>
            </a:pPr>
            <a:r>
              <a:rPr lang="en-US" sz="1800" dirty="0"/>
              <a:t>	</a:t>
            </a:r>
            <a:r>
              <a:rPr lang="en-US" sz="1800" dirty="0" smtClean="0"/>
              <a:t>+ </a:t>
            </a:r>
            <a:r>
              <a:rPr lang="en-US" sz="1800" dirty="0" err="1" smtClean="0"/>
              <a:t>Tập</a:t>
            </a:r>
            <a:r>
              <a:rPr lang="en-US" sz="1800" dirty="0" smtClean="0"/>
              <a:t> </a:t>
            </a:r>
            <a:r>
              <a:rPr lang="en-US" sz="1800" dirty="0" err="1" smtClean="0"/>
              <a:t>hợp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thực</a:t>
            </a:r>
            <a:r>
              <a:rPr lang="en-US" sz="1800" dirty="0" smtClean="0"/>
              <a:t>, </a:t>
            </a:r>
            <a:r>
              <a:rPr lang="en-US" sz="1800" dirty="0" err="1" smtClean="0"/>
              <a:t>kí</a:t>
            </a:r>
            <a:r>
              <a:rPr lang="en-US" sz="1800" dirty="0" smtClean="0"/>
              <a:t> </a:t>
            </a:r>
            <a:r>
              <a:rPr lang="en-US" sz="1800" dirty="0" err="1" smtClean="0"/>
              <a:t>hiệu</a:t>
            </a:r>
            <a:endParaRPr lang="en-US" sz="1800" dirty="0" smtClean="0"/>
          </a:p>
          <a:p>
            <a:pPr>
              <a:spcAft>
                <a:spcPts val="500"/>
              </a:spcAft>
            </a:pPr>
            <a:r>
              <a:rPr lang="en-US" sz="1800" dirty="0"/>
              <a:t>	</a:t>
            </a:r>
            <a:r>
              <a:rPr lang="en-US" sz="1800" dirty="0" smtClean="0"/>
              <a:t>+ </a:t>
            </a:r>
            <a:r>
              <a:rPr lang="en-US" sz="1800" dirty="0" err="1" smtClean="0"/>
              <a:t>Trục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thực</a:t>
            </a:r>
            <a:endParaRPr lang="en-US" sz="1800" dirty="0" smtClean="0"/>
          </a:p>
          <a:p>
            <a:pPr>
              <a:spcAft>
                <a:spcPts val="500"/>
              </a:spcAft>
            </a:pPr>
            <a:r>
              <a:rPr lang="en-US" sz="1800" dirty="0"/>
              <a:t>	</a:t>
            </a:r>
            <a:r>
              <a:rPr lang="en-US" sz="1800" dirty="0" smtClean="0"/>
              <a:t>+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đối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một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thực</a:t>
            </a:r>
            <a:endParaRPr lang="en-US" sz="1800" dirty="0" smtClean="0"/>
          </a:p>
          <a:p>
            <a:pPr marL="285750" indent="-285750">
              <a:spcAft>
                <a:spcPts val="500"/>
              </a:spcAft>
              <a:buFontTx/>
              <a:buChar char="-"/>
            </a:pPr>
            <a:r>
              <a:rPr lang="en-US" sz="1800" dirty="0" err="1" smtClean="0"/>
              <a:t>Bài</a:t>
            </a:r>
            <a:r>
              <a:rPr lang="en-US" sz="1800" dirty="0" smtClean="0"/>
              <a:t> </a:t>
            </a:r>
            <a:r>
              <a:rPr lang="en-US" sz="1800" dirty="0" err="1" smtClean="0"/>
              <a:t>tập</a:t>
            </a:r>
            <a:r>
              <a:rPr lang="en-US" sz="1800" dirty="0" smtClean="0"/>
              <a:t>: </a:t>
            </a:r>
            <a:r>
              <a:rPr lang="en-US" sz="1800" dirty="0" err="1" smtClean="0"/>
              <a:t>Bài</a:t>
            </a:r>
            <a:r>
              <a:rPr lang="en-US" sz="1800" dirty="0" smtClean="0"/>
              <a:t> 2 (</a:t>
            </a:r>
            <a:r>
              <a:rPr lang="en-US" sz="1800" dirty="0" err="1" smtClean="0"/>
              <a:t>Trang</a:t>
            </a:r>
            <a:r>
              <a:rPr lang="en-US" sz="1800" dirty="0" smtClean="0"/>
              <a:t> 42-SGK)</a:t>
            </a:r>
          </a:p>
          <a:p>
            <a:pPr marL="285750" indent="-285750">
              <a:spcAft>
                <a:spcPts val="500"/>
              </a:spcAft>
              <a:buFontTx/>
              <a:buChar char="-"/>
            </a:pPr>
            <a:r>
              <a:rPr lang="en-US" sz="1800" dirty="0" err="1"/>
              <a:t>T</a:t>
            </a:r>
            <a:r>
              <a:rPr lang="en-US" sz="1800" dirty="0" err="1" smtClean="0"/>
              <a:t>iết</a:t>
            </a:r>
            <a:r>
              <a:rPr lang="en-US" sz="1800" dirty="0" smtClean="0"/>
              <a:t> </a:t>
            </a:r>
            <a:r>
              <a:rPr lang="en-US" sz="1800" dirty="0" err="1" smtClean="0"/>
              <a:t>học</a:t>
            </a:r>
            <a:r>
              <a:rPr lang="en-US" sz="1800" dirty="0" smtClean="0"/>
              <a:t> </a:t>
            </a:r>
            <a:r>
              <a:rPr lang="en-US" sz="1800" dirty="0" err="1" smtClean="0"/>
              <a:t>sau</a:t>
            </a:r>
            <a:r>
              <a:rPr lang="en-US" sz="1800" dirty="0" smtClean="0"/>
              <a:t>:</a:t>
            </a:r>
          </a:p>
          <a:p>
            <a:pPr lvl="3">
              <a:spcAft>
                <a:spcPts val="500"/>
              </a:spcAft>
            </a:pPr>
            <a:r>
              <a:rPr lang="en-US" sz="1800" dirty="0"/>
              <a:t>	</a:t>
            </a:r>
            <a:r>
              <a:rPr lang="en-US" sz="1800" dirty="0" smtClean="0"/>
              <a:t>+ </a:t>
            </a:r>
            <a:r>
              <a:rPr lang="en-US" sz="1800" dirty="0" err="1" smtClean="0"/>
              <a:t>Chuẩn</a:t>
            </a:r>
            <a:r>
              <a:rPr lang="en-US" sz="1800" dirty="0" smtClean="0"/>
              <a:t> </a:t>
            </a:r>
            <a:r>
              <a:rPr lang="en-US" sz="1800" dirty="0" err="1" smtClean="0"/>
              <a:t>bị</a:t>
            </a:r>
            <a:r>
              <a:rPr lang="en-US" sz="1800" dirty="0" smtClean="0"/>
              <a:t>: </a:t>
            </a:r>
            <a:r>
              <a:rPr lang="en-US" sz="1800" dirty="0" err="1" smtClean="0"/>
              <a:t>Ôn</a:t>
            </a:r>
            <a:r>
              <a:rPr lang="en-US" sz="1800" dirty="0" smtClean="0"/>
              <a:t> </a:t>
            </a:r>
            <a:r>
              <a:rPr lang="en-US" sz="1800" dirty="0" err="1" smtClean="0"/>
              <a:t>cách</a:t>
            </a:r>
            <a:r>
              <a:rPr lang="en-US" sz="1800" dirty="0" smtClean="0"/>
              <a:t> so </a:t>
            </a:r>
            <a:r>
              <a:rPr lang="en-US" sz="1800" dirty="0" err="1" smtClean="0"/>
              <a:t>sánh</a:t>
            </a:r>
            <a:r>
              <a:rPr lang="en-US" sz="1800" dirty="0" smtClean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hữu</a:t>
            </a:r>
            <a:r>
              <a:rPr lang="en-US" sz="1800" dirty="0" smtClean="0"/>
              <a:t> </a:t>
            </a:r>
            <a:r>
              <a:rPr lang="en-US" sz="1800" dirty="0" err="1" smtClean="0"/>
              <a:t>tỉ</a:t>
            </a:r>
            <a:r>
              <a:rPr lang="en-US" sz="1800" dirty="0" smtClean="0"/>
              <a:t>.</a:t>
            </a:r>
          </a:p>
          <a:p>
            <a:pPr lvl="3">
              <a:spcAft>
                <a:spcPts val="500"/>
              </a:spcAft>
            </a:pPr>
            <a:r>
              <a:rPr lang="en-US" sz="1800" dirty="0"/>
              <a:t>	</a:t>
            </a:r>
            <a:r>
              <a:rPr lang="en-US" sz="1800" dirty="0" smtClean="0"/>
              <a:t>+ </a:t>
            </a:r>
            <a:r>
              <a:rPr lang="en-US" sz="1800" dirty="0" err="1" smtClean="0"/>
              <a:t>Nội</a:t>
            </a:r>
            <a:r>
              <a:rPr lang="en-US" sz="1800" dirty="0" smtClean="0"/>
              <a:t> dung: So </a:t>
            </a:r>
            <a:r>
              <a:rPr lang="en-US" sz="1800" dirty="0" err="1" smtClean="0"/>
              <a:t>sánh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số</a:t>
            </a:r>
            <a:r>
              <a:rPr lang="en-US" sz="1800" dirty="0" smtClean="0"/>
              <a:t> </a:t>
            </a:r>
            <a:r>
              <a:rPr lang="en-US" sz="1800" dirty="0" err="1" smtClean="0"/>
              <a:t>thực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957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VÀO BÀI EO R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640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C9E5D694-06EE-7C45-D288-9882733C17B4}"/>
                  </a:ext>
                </a:extLst>
              </p:cNvPr>
              <p:cNvSpPr txBox="1"/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BÀI 2: TẬP HỢP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CÁC SỐ THỰC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9E5D694-06EE-7C45-D288-9882733C1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413" y="1464288"/>
                <a:ext cx="6126843" cy="1998176"/>
              </a:xfrm>
              <a:prstGeom prst="rect">
                <a:avLst/>
              </a:prstGeom>
              <a:blipFill>
                <a:blip r:embed="rId2"/>
                <a:stretch>
                  <a:fillRect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A4646DDA-E54B-3624-651A-F3EB37F96B31}"/>
              </a:ext>
            </a:extLst>
          </p:cNvPr>
          <p:cNvSpPr txBox="1"/>
          <p:nvPr/>
        </p:nvSpPr>
        <p:spPr>
          <a:xfrm>
            <a:off x="4082807" y="3813387"/>
            <a:ext cx="142304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err="1" smtClean="0"/>
              <a:t>Tiết</a:t>
            </a:r>
            <a:r>
              <a:rPr lang="en-US" sz="2400" dirty="0" smtClean="0"/>
              <a:t> 01)</a:t>
            </a:r>
            <a:endParaRPr lang="en-US" sz="2400" dirty="0"/>
          </a:p>
        </p:txBody>
      </p:sp>
      <p:grpSp>
        <p:nvGrpSpPr>
          <p:cNvPr id="2" name="Google Shape;2663;p69">
            <a:extLst>
              <a:ext uri="{FF2B5EF4-FFF2-40B4-BE49-F238E27FC236}">
                <a16:creationId xmlns:a16="http://schemas.microsoft.com/office/drawing/2014/main" xmlns="" id="{4486DB45-8F48-9A03-FED3-4A9CEEB2CA05}"/>
              </a:ext>
            </a:extLst>
          </p:cNvPr>
          <p:cNvGrpSpPr/>
          <p:nvPr/>
        </p:nvGrpSpPr>
        <p:grpSpPr>
          <a:xfrm>
            <a:off x="-120962" y="-307487"/>
            <a:ext cx="1692375" cy="1771775"/>
            <a:chOff x="1146200" y="1389800"/>
            <a:chExt cx="1692375" cy="1771775"/>
          </a:xfrm>
        </p:grpSpPr>
        <p:sp>
          <p:nvSpPr>
            <p:cNvPr id="3" name="Google Shape;2664;p69">
              <a:extLst>
                <a:ext uri="{FF2B5EF4-FFF2-40B4-BE49-F238E27FC236}">
                  <a16:creationId xmlns:a16="http://schemas.microsoft.com/office/drawing/2014/main" xmlns="" id="{5D7C6465-22D5-08CD-CD12-0574DDD25B1C}"/>
                </a:ext>
              </a:extLst>
            </p:cNvPr>
            <p:cNvSpPr/>
            <p:nvPr/>
          </p:nvSpPr>
          <p:spPr>
            <a:xfrm>
              <a:off x="1388025" y="1648350"/>
              <a:ext cx="1309775" cy="1309800"/>
            </a:xfrm>
            <a:custGeom>
              <a:avLst/>
              <a:gdLst/>
              <a:ahLst/>
              <a:cxnLst/>
              <a:rect l="l" t="t" r="r" b="b"/>
              <a:pathLst>
                <a:path w="52391" h="52392" extrusionOk="0">
                  <a:moveTo>
                    <a:pt x="26196" y="0"/>
                  </a:moveTo>
                  <a:cubicBezTo>
                    <a:pt x="11759" y="0"/>
                    <a:pt x="0" y="11707"/>
                    <a:pt x="0" y="26196"/>
                  </a:cubicBezTo>
                  <a:cubicBezTo>
                    <a:pt x="0" y="40632"/>
                    <a:pt x="11759" y="52391"/>
                    <a:pt x="26196" y="52391"/>
                  </a:cubicBezTo>
                  <a:cubicBezTo>
                    <a:pt x="40684" y="52391"/>
                    <a:pt x="52391" y="40632"/>
                    <a:pt x="52391" y="26196"/>
                  </a:cubicBezTo>
                  <a:cubicBezTo>
                    <a:pt x="52391" y="11707"/>
                    <a:pt x="40684" y="0"/>
                    <a:pt x="26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65;p69">
              <a:extLst>
                <a:ext uri="{FF2B5EF4-FFF2-40B4-BE49-F238E27FC236}">
                  <a16:creationId xmlns:a16="http://schemas.microsoft.com/office/drawing/2014/main" xmlns="" id="{55CC0194-4872-8D28-A6D1-F66EA4A79298}"/>
                </a:ext>
              </a:extLst>
            </p:cNvPr>
            <p:cNvSpPr/>
            <p:nvPr/>
          </p:nvSpPr>
          <p:spPr>
            <a:xfrm>
              <a:off x="1293850" y="2908900"/>
              <a:ext cx="254300" cy="252675"/>
            </a:xfrm>
            <a:custGeom>
              <a:avLst/>
              <a:gdLst/>
              <a:ahLst/>
              <a:cxnLst/>
              <a:rect l="l" t="t" r="r" b="b"/>
              <a:pathLst>
                <a:path w="10172" h="10107" extrusionOk="0">
                  <a:moveTo>
                    <a:pt x="5080" y="1"/>
                  </a:moveTo>
                  <a:cubicBezTo>
                    <a:pt x="2297" y="1"/>
                    <a:pt x="1" y="2232"/>
                    <a:pt x="1" y="5080"/>
                  </a:cubicBezTo>
                  <a:cubicBezTo>
                    <a:pt x="1" y="7875"/>
                    <a:pt x="2297" y="10106"/>
                    <a:pt x="5080" y="10106"/>
                  </a:cubicBezTo>
                  <a:cubicBezTo>
                    <a:pt x="7875" y="10106"/>
                    <a:pt x="10172" y="7875"/>
                    <a:pt x="10172" y="5080"/>
                  </a:cubicBezTo>
                  <a:cubicBezTo>
                    <a:pt x="10172" y="2232"/>
                    <a:pt x="7875" y="1"/>
                    <a:pt x="5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66;p69">
              <a:extLst>
                <a:ext uri="{FF2B5EF4-FFF2-40B4-BE49-F238E27FC236}">
                  <a16:creationId xmlns:a16="http://schemas.microsoft.com/office/drawing/2014/main" xmlns="" id="{C1DF6CE4-F0A0-D76B-90A2-CBB1D9B2ACCA}"/>
                </a:ext>
              </a:extLst>
            </p:cNvPr>
            <p:cNvSpPr/>
            <p:nvPr/>
          </p:nvSpPr>
          <p:spPr>
            <a:xfrm>
              <a:off x="1779125" y="2420700"/>
              <a:ext cx="72525" cy="71225"/>
            </a:xfrm>
            <a:custGeom>
              <a:avLst/>
              <a:gdLst/>
              <a:ahLst/>
              <a:cxnLst/>
              <a:rect l="l" t="t" r="r" b="b"/>
              <a:pathLst>
                <a:path w="2901" h="2849" extrusionOk="0">
                  <a:moveTo>
                    <a:pt x="1470" y="0"/>
                  </a:moveTo>
                  <a:cubicBezTo>
                    <a:pt x="656" y="0"/>
                    <a:pt x="0" y="604"/>
                    <a:pt x="0" y="1418"/>
                  </a:cubicBezTo>
                  <a:cubicBezTo>
                    <a:pt x="0" y="2244"/>
                    <a:pt x="656" y="2848"/>
                    <a:pt x="1470" y="2848"/>
                  </a:cubicBezTo>
                  <a:cubicBezTo>
                    <a:pt x="2244" y="2848"/>
                    <a:pt x="2900" y="2244"/>
                    <a:pt x="2900" y="1418"/>
                  </a:cubicBezTo>
                  <a:cubicBezTo>
                    <a:pt x="2900" y="604"/>
                    <a:pt x="2244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67;p69">
              <a:extLst>
                <a:ext uri="{FF2B5EF4-FFF2-40B4-BE49-F238E27FC236}">
                  <a16:creationId xmlns:a16="http://schemas.microsoft.com/office/drawing/2014/main" xmlns="" id="{54BB3757-8C19-10A4-D827-E39151C7DD10}"/>
                </a:ext>
              </a:extLst>
            </p:cNvPr>
            <p:cNvSpPr/>
            <p:nvPr/>
          </p:nvSpPr>
          <p:spPr>
            <a:xfrm>
              <a:off x="1665600" y="1462325"/>
              <a:ext cx="140775" cy="140775"/>
            </a:xfrm>
            <a:custGeom>
              <a:avLst/>
              <a:gdLst/>
              <a:ahLst/>
              <a:cxnLst/>
              <a:rect l="l" t="t" r="r" b="b"/>
              <a:pathLst>
                <a:path w="5631" h="5631" extrusionOk="0">
                  <a:moveTo>
                    <a:pt x="2782" y="0"/>
                  </a:moveTo>
                  <a:cubicBezTo>
                    <a:pt x="1260" y="0"/>
                    <a:pt x="0" y="1260"/>
                    <a:pt x="0" y="2796"/>
                  </a:cubicBezTo>
                  <a:cubicBezTo>
                    <a:pt x="0" y="4384"/>
                    <a:pt x="1260" y="5630"/>
                    <a:pt x="2782" y="5630"/>
                  </a:cubicBezTo>
                  <a:cubicBezTo>
                    <a:pt x="4370" y="5630"/>
                    <a:pt x="5630" y="4384"/>
                    <a:pt x="5630" y="2796"/>
                  </a:cubicBezTo>
                  <a:cubicBezTo>
                    <a:pt x="5630" y="1260"/>
                    <a:pt x="4370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68;p69">
              <a:extLst>
                <a:ext uri="{FF2B5EF4-FFF2-40B4-BE49-F238E27FC236}">
                  <a16:creationId xmlns:a16="http://schemas.microsoft.com/office/drawing/2014/main" xmlns="" id="{723F4D04-DCC2-D0B5-C9E7-6E4CD2E7F845}"/>
                </a:ext>
              </a:extLst>
            </p:cNvPr>
            <p:cNvSpPr/>
            <p:nvPr/>
          </p:nvSpPr>
          <p:spPr>
            <a:xfrm>
              <a:off x="1818800" y="1389800"/>
              <a:ext cx="65650" cy="65650"/>
            </a:xfrm>
            <a:custGeom>
              <a:avLst/>
              <a:gdLst/>
              <a:ahLst/>
              <a:cxnLst/>
              <a:rect l="l" t="t" r="r" b="b"/>
              <a:pathLst>
                <a:path w="2626" h="2626" extrusionOk="0">
                  <a:moveTo>
                    <a:pt x="1313" y="1"/>
                  </a:moveTo>
                  <a:cubicBezTo>
                    <a:pt x="592" y="1"/>
                    <a:pt x="1" y="604"/>
                    <a:pt x="1" y="1313"/>
                  </a:cubicBezTo>
                  <a:cubicBezTo>
                    <a:pt x="1" y="2087"/>
                    <a:pt x="592" y="2626"/>
                    <a:pt x="1313" y="2626"/>
                  </a:cubicBezTo>
                  <a:cubicBezTo>
                    <a:pt x="2022" y="2626"/>
                    <a:pt x="2626" y="2087"/>
                    <a:pt x="2626" y="1313"/>
                  </a:cubicBezTo>
                  <a:cubicBezTo>
                    <a:pt x="2626" y="604"/>
                    <a:pt x="2022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69;p69">
              <a:extLst>
                <a:ext uri="{FF2B5EF4-FFF2-40B4-BE49-F238E27FC236}">
                  <a16:creationId xmlns:a16="http://schemas.microsoft.com/office/drawing/2014/main" xmlns="" id="{44A6DF4F-B696-498E-5861-2423E0365932}"/>
                </a:ext>
              </a:extLst>
            </p:cNvPr>
            <p:cNvSpPr/>
            <p:nvPr/>
          </p:nvSpPr>
          <p:spPr>
            <a:xfrm>
              <a:off x="1742025" y="1514325"/>
              <a:ext cx="682150" cy="524900"/>
            </a:xfrm>
            <a:custGeom>
              <a:avLst/>
              <a:gdLst/>
              <a:ahLst/>
              <a:cxnLst/>
              <a:rect l="l" t="t" r="r" b="b"/>
              <a:pathLst>
                <a:path w="27286" h="20996" extrusionOk="0">
                  <a:moveTo>
                    <a:pt x="8582" y="1"/>
                  </a:moveTo>
                  <a:cubicBezTo>
                    <a:pt x="7495" y="1"/>
                    <a:pt x="6416" y="436"/>
                    <a:pt x="5631" y="1254"/>
                  </a:cubicBezTo>
                  <a:cubicBezTo>
                    <a:pt x="4712" y="2304"/>
                    <a:pt x="4437" y="3668"/>
                    <a:pt x="4489" y="4863"/>
                  </a:cubicBezTo>
                  <a:cubicBezTo>
                    <a:pt x="4489" y="7107"/>
                    <a:pt x="2022" y="10887"/>
                    <a:pt x="2022" y="10939"/>
                  </a:cubicBezTo>
                  <a:cubicBezTo>
                    <a:pt x="933" y="12803"/>
                    <a:pt x="1" y="18262"/>
                    <a:pt x="6025" y="20349"/>
                  </a:cubicBezTo>
                  <a:cubicBezTo>
                    <a:pt x="7341" y="20792"/>
                    <a:pt x="8749" y="20996"/>
                    <a:pt x="10184" y="20996"/>
                  </a:cubicBezTo>
                  <a:cubicBezTo>
                    <a:pt x="15303" y="20996"/>
                    <a:pt x="20764" y="18400"/>
                    <a:pt x="23624" y="14771"/>
                  </a:cubicBezTo>
                  <a:cubicBezTo>
                    <a:pt x="27286" y="10178"/>
                    <a:pt x="24608" y="6726"/>
                    <a:pt x="22640" y="6123"/>
                  </a:cubicBezTo>
                  <a:cubicBezTo>
                    <a:pt x="20396" y="5361"/>
                    <a:pt x="16577" y="6018"/>
                    <a:pt x="13729" y="3012"/>
                  </a:cubicBezTo>
                  <a:cubicBezTo>
                    <a:pt x="12521" y="1700"/>
                    <a:pt x="11379" y="926"/>
                    <a:pt x="10500" y="492"/>
                  </a:cubicBezTo>
                  <a:cubicBezTo>
                    <a:pt x="9901" y="161"/>
                    <a:pt x="9240" y="1"/>
                    <a:pt x="8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70;p69">
              <a:extLst>
                <a:ext uri="{FF2B5EF4-FFF2-40B4-BE49-F238E27FC236}">
                  <a16:creationId xmlns:a16="http://schemas.microsoft.com/office/drawing/2014/main" xmlns="" id="{5AACF6D2-4736-3EC1-1EE1-51F30A5FF957}"/>
                </a:ext>
              </a:extLst>
            </p:cNvPr>
            <p:cNvSpPr/>
            <p:nvPr/>
          </p:nvSpPr>
          <p:spPr>
            <a:xfrm>
              <a:off x="1146200" y="1918025"/>
              <a:ext cx="689050" cy="547175"/>
            </a:xfrm>
            <a:custGeom>
              <a:avLst/>
              <a:gdLst/>
              <a:ahLst/>
              <a:cxnLst/>
              <a:rect l="l" t="t" r="r" b="b"/>
              <a:pathLst>
                <a:path w="27562" h="21887" extrusionOk="0">
                  <a:moveTo>
                    <a:pt x="14672" y="1"/>
                  </a:moveTo>
                  <a:cubicBezTo>
                    <a:pt x="14319" y="1"/>
                    <a:pt x="13962" y="48"/>
                    <a:pt x="13610" y="146"/>
                  </a:cubicBezTo>
                  <a:cubicBezTo>
                    <a:pt x="12246" y="592"/>
                    <a:pt x="11314" y="1629"/>
                    <a:pt x="10710" y="2665"/>
                  </a:cubicBezTo>
                  <a:cubicBezTo>
                    <a:pt x="9621" y="4582"/>
                    <a:pt x="5513" y="6550"/>
                    <a:pt x="5461" y="6550"/>
                  </a:cubicBezTo>
                  <a:cubicBezTo>
                    <a:pt x="3610" y="7587"/>
                    <a:pt x="1" y="11852"/>
                    <a:pt x="4096" y="16669"/>
                  </a:cubicBezTo>
                  <a:cubicBezTo>
                    <a:pt x="7009" y="20113"/>
                    <a:pt x="12036" y="21887"/>
                    <a:pt x="16685" y="21887"/>
                  </a:cubicBezTo>
                  <a:cubicBezTo>
                    <a:pt x="18589" y="21887"/>
                    <a:pt x="20430" y="21589"/>
                    <a:pt x="22036" y="20986"/>
                  </a:cubicBezTo>
                  <a:cubicBezTo>
                    <a:pt x="27561" y="18965"/>
                    <a:pt x="27010" y="14634"/>
                    <a:pt x="25698" y="13060"/>
                  </a:cubicBezTo>
                  <a:cubicBezTo>
                    <a:pt x="24110" y="11301"/>
                    <a:pt x="20501" y="9884"/>
                    <a:pt x="19621" y="5841"/>
                  </a:cubicBezTo>
                  <a:cubicBezTo>
                    <a:pt x="19241" y="4083"/>
                    <a:pt x="18703" y="2823"/>
                    <a:pt x="18151" y="2009"/>
                  </a:cubicBezTo>
                  <a:cubicBezTo>
                    <a:pt x="17407" y="741"/>
                    <a:pt x="16069" y="1"/>
                    <a:pt x="14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71;p69">
              <a:extLst>
                <a:ext uri="{FF2B5EF4-FFF2-40B4-BE49-F238E27FC236}">
                  <a16:creationId xmlns:a16="http://schemas.microsoft.com/office/drawing/2014/main" xmlns="" id="{7B8D38FF-93C6-E9DD-55E5-2C2E505361B0}"/>
                </a:ext>
              </a:extLst>
            </p:cNvPr>
            <p:cNvSpPr/>
            <p:nvPr/>
          </p:nvSpPr>
          <p:spPr>
            <a:xfrm>
              <a:off x="2216475" y="1927725"/>
              <a:ext cx="622100" cy="511725"/>
            </a:xfrm>
            <a:custGeom>
              <a:avLst/>
              <a:gdLst/>
              <a:ahLst/>
              <a:cxnLst/>
              <a:rect l="l" t="t" r="r" b="b"/>
              <a:pathLst>
                <a:path w="24884" h="20469" extrusionOk="0">
                  <a:moveTo>
                    <a:pt x="17125" y="0"/>
                  </a:moveTo>
                  <a:cubicBezTo>
                    <a:pt x="11084" y="0"/>
                    <a:pt x="4706" y="4715"/>
                    <a:pt x="2402" y="9824"/>
                  </a:cubicBezTo>
                  <a:cubicBezTo>
                    <a:pt x="0" y="15231"/>
                    <a:pt x="3504" y="17856"/>
                    <a:pt x="5525" y="17974"/>
                  </a:cubicBezTo>
                  <a:cubicBezTo>
                    <a:pt x="5640" y="17981"/>
                    <a:pt x="5758" y="17985"/>
                    <a:pt x="5878" y="17985"/>
                  </a:cubicBezTo>
                  <a:cubicBezTo>
                    <a:pt x="7194" y="17985"/>
                    <a:pt x="8837" y="17564"/>
                    <a:pt x="10615" y="17564"/>
                  </a:cubicBezTo>
                  <a:cubicBezTo>
                    <a:pt x="12003" y="17564"/>
                    <a:pt x="13474" y="17821"/>
                    <a:pt x="14935" y="18735"/>
                  </a:cubicBezTo>
                  <a:cubicBezTo>
                    <a:pt x="16458" y="19667"/>
                    <a:pt x="17770" y="20100"/>
                    <a:pt x="18702" y="20375"/>
                  </a:cubicBezTo>
                  <a:cubicBezTo>
                    <a:pt x="18999" y="20438"/>
                    <a:pt x="19297" y="20468"/>
                    <a:pt x="19592" y="20468"/>
                  </a:cubicBezTo>
                  <a:cubicBezTo>
                    <a:pt x="21093" y="20468"/>
                    <a:pt x="22499" y="19682"/>
                    <a:pt x="23190" y="18354"/>
                  </a:cubicBezTo>
                  <a:cubicBezTo>
                    <a:pt x="23846" y="17094"/>
                    <a:pt x="23794" y="15729"/>
                    <a:pt x="23466" y="14575"/>
                  </a:cubicBezTo>
                  <a:cubicBezTo>
                    <a:pt x="22862" y="12449"/>
                    <a:pt x="24279" y="8131"/>
                    <a:pt x="24279" y="8078"/>
                  </a:cubicBezTo>
                  <a:cubicBezTo>
                    <a:pt x="24883" y="5992"/>
                    <a:pt x="24332" y="466"/>
                    <a:pt x="17993" y="33"/>
                  </a:cubicBezTo>
                  <a:cubicBezTo>
                    <a:pt x="17705" y="11"/>
                    <a:pt x="17415" y="0"/>
                    <a:pt x="171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72;p69">
              <a:extLst>
                <a:ext uri="{FF2B5EF4-FFF2-40B4-BE49-F238E27FC236}">
                  <a16:creationId xmlns:a16="http://schemas.microsoft.com/office/drawing/2014/main" xmlns="" id="{03AECD9E-E946-ECC4-ACAA-9F366E3BA338}"/>
                </a:ext>
              </a:extLst>
            </p:cNvPr>
            <p:cNvSpPr/>
            <p:nvPr/>
          </p:nvSpPr>
          <p:spPr>
            <a:xfrm>
              <a:off x="2209575" y="2479000"/>
              <a:ext cx="530550" cy="571775"/>
            </a:xfrm>
            <a:custGeom>
              <a:avLst/>
              <a:gdLst/>
              <a:ahLst/>
              <a:cxnLst/>
              <a:rect l="l" t="t" r="r" b="b"/>
              <a:pathLst>
                <a:path w="21222" h="22871" extrusionOk="0">
                  <a:moveTo>
                    <a:pt x="7035" y="0"/>
                  </a:moveTo>
                  <a:cubicBezTo>
                    <a:pt x="4541" y="0"/>
                    <a:pt x="840" y="1329"/>
                    <a:pt x="447" y="6422"/>
                  </a:cubicBezTo>
                  <a:cubicBezTo>
                    <a:pt x="1" y="12761"/>
                    <a:pt x="4870" y="19651"/>
                    <a:pt x="10290" y="22052"/>
                  </a:cubicBezTo>
                  <a:cubicBezTo>
                    <a:pt x="11587" y="22632"/>
                    <a:pt x="12725" y="22871"/>
                    <a:pt x="13706" y="22871"/>
                  </a:cubicBezTo>
                  <a:cubicBezTo>
                    <a:pt x="16812" y="22871"/>
                    <a:pt x="18347" y="20478"/>
                    <a:pt x="18427" y="18942"/>
                  </a:cubicBezTo>
                  <a:cubicBezTo>
                    <a:pt x="18597" y="16593"/>
                    <a:pt x="16957" y="13036"/>
                    <a:pt x="19148" y="9480"/>
                  </a:cubicBezTo>
                  <a:cubicBezTo>
                    <a:pt x="20133" y="8010"/>
                    <a:pt x="20566" y="6697"/>
                    <a:pt x="20789" y="5766"/>
                  </a:cubicBezTo>
                  <a:cubicBezTo>
                    <a:pt x="21222" y="3955"/>
                    <a:pt x="20395" y="2104"/>
                    <a:pt x="18820" y="1277"/>
                  </a:cubicBezTo>
                  <a:cubicBezTo>
                    <a:pt x="18137" y="893"/>
                    <a:pt x="17404" y="748"/>
                    <a:pt x="16694" y="748"/>
                  </a:cubicBezTo>
                  <a:cubicBezTo>
                    <a:pt x="16094" y="748"/>
                    <a:pt x="15511" y="851"/>
                    <a:pt x="14988" y="1002"/>
                  </a:cubicBezTo>
                  <a:cubicBezTo>
                    <a:pt x="14612" y="1108"/>
                    <a:pt x="14171" y="1151"/>
                    <a:pt x="13699" y="1151"/>
                  </a:cubicBezTo>
                  <a:cubicBezTo>
                    <a:pt x="11481" y="1151"/>
                    <a:pt x="8574" y="188"/>
                    <a:pt x="8531" y="188"/>
                  </a:cubicBezTo>
                  <a:cubicBezTo>
                    <a:pt x="8137" y="73"/>
                    <a:pt x="7619" y="0"/>
                    <a:pt x="7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73;p69">
              <a:extLst>
                <a:ext uri="{FF2B5EF4-FFF2-40B4-BE49-F238E27FC236}">
                  <a16:creationId xmlns:a16="http://schemas.microsoft.com/office/drawing/2014/main" xmlns="" id="{D132B8BB-87B6-7D02-D967-D029FAC2808A}"/>
                </a:ext>
              </a:extLst>
            </p:cNvPr>
            <p:cNvSpPr/>
            <p:nvPr/>
          </p:nvSpPr>
          <p:spPr>
            <a:xfrm>
              <a:off x="1545175" y="2589900"/>
              <a:ext cx="593200" cy="501100"/>
            </a:xfrm>
            <a:custGeom>
              <a:avLst/>
              <a:gdLst/>
              <a:ahLst/>
              <a:cxnLst/>
              <a:rect l="l" t="t" r="r" b="b"/>
              <a:pathLst>
                <a:path w="23728" h="20044" extrusionOk="0">
                  <a:moveTo>
                    <a:pt x="18212" y="0"/>
                  </a:moveTo>
                  <a:cubicBezTo>
                    <a:pt x="18100" y="0"/>
                    <a:pt x="17992" y="6"/>
                    <a:pt x="17889" y="17"/>
                  </a:cubicBezTo>
                  <a:cubicBezTo>
                    <a:pt x="16121" y="264"/>
                    <a:pt x="13886" y="1558"/>
                    <a:pt x="11233" y="1558"/>
                  </a:cubicBezTo>
                  <a:cubicBezTo>
                    <a:pt x="10359" y="1558"/>
                    <a:pt x="9441" y="1418"/>
                    <a:pt x="8479" y="1054"/>
                  </a:cubicBezTo>
                  <a:cubicBezTo>
                    <a:pt x="6838" y="398"/>
                    <a:pt x="5473" y="175"/>
                    <a:pt x="4489" y="122"/>
                  </a:cubicBezTo>
                  <a:cubicBezTo>
                    <a:pt x="4449" y="121"/>
                    <a:pt x="4409" y="121"/>
                    <a:pt x="4369" y="121"/>
                  </a:cubicBezTo>
                  <a:cubicBezTo>
                    <a:pt x="2604" y="121"/>
                    <a:pt x="973" y="1249"/>
                    <a:pt x="447" y="2918"/>
                  </a:cubicBezTo>
                  <a:cubicBezTo>
                    <a:pt x="1" y="4283"/>
                    <a:pt x="381" y="5647"/>
                    <a:pt x="880" y="6684"/>
                  </a:cubicBezTo>
                  <a:cubicBezTo>
                    <a:pt x="1864" y="8705"/>
                    <a:pt x="1261" y="13194"/>
                    <a:pt x="1261" y="13246"/>
                  </a:cubicBezTo>
                  <a:cubicBezTo>
                    <a:pt x="1113" y="15253"/>
                    <a:pt x="2443" y="20043"/>
                    <a:pt x="7799" y="20043"/>
                  </a:cubicBezTo>
                  <a:cubicBezTo>
                    <a:pt x="8152" y="20043"/>
                    <a:pt x="8523" y="20023"/>
                    <a:pt x="8912" y="19979"/>
                  </a:cubicBezTo>
                  <a:cubicBezTo>
                    <a:pt x="15264" y="19257"/>
                    <a:pt x="21117" y="13194"/>
                    <a:pt x="22482" y="7445"/>
                  </a:cubicBezTo>
                  <a:cubicBezTo>
                    <a:pt x="23727" y="2003"/>
                    <a:pt x="20293" y="0"/>
                    <a:pt x="18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74;p69">
              <a:extLst>
                <a:ext uri="{FF2B5EF4-FFF2-40B4-BE49-F238E27FC236}">
                  <a16:creationId xmlns:a16="http://schemas.microsoft.com/office/drawing/2014/main" xmlns="" id="{3EC275DE-1027-6324-BB3A-CFD8B1DB8082}"/>
                </a:ext>
              </a:extLst>
            </p:cNvPr>
            <p:cNvSpPr/>
            <p:nvPr/>
          </p:nvSpPr>
          <p:spPr>
            <a:xfrm>
              <a:off x="2771600" y="2911525"/>
              <a:ext cx="62700" cy="63025"/>
            </a:xfrm>
            <a:custGeom>
              <a:avLst/>
              <a:gdLst/>
              <a:ahLst/>
              <a:cxnLst/>
              <a:rect l="l" t="t" r="r" b="b"/>
              <a:pathLst>
                <a:path w="2508" h="2521" extrusionOk="0">
                  <a:moveTo>
                    <a:pt x="1261" y="1"/>
                  </a:moveTo>
                  <a:cubicBezTo>
                    <a:pt x="605" y="1"/>
                    <a:pt x="1" y="552"/>
                    <a:pt x="1" y="1260"/>
                  </a:cubicBezTo>
                  <a:cubicBezTo>
                    <a:pt x="1" y="1969"/>
                    <a:pt x="605" y="2520"/>
                    <a:pt x="1261" y="2520"/>
                  </a:cubicBezTo>
                  <a:cubicBezTo>
                    <a:pt x="1969" y="2520"/>
                    <a:pt x="2507" y="1969"/>
                    <a:pt x="2507" y="1260"/>
                  </a:cubicBezTo>
                  <a:cubicBezTo>
                    <a:pt x="2507" y="552"/>
                    <a:pt x="1969" y="1"/>
                    <a:pt x="1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75;p69">
              <a:extLst>
                <a:ext uri="{FF2B5EF4-FFF2-40B4-BE49-F238E27FC236}">
                  <a16:creationId xmlns:a16="http://schemas.microsoft.com/office/drawing/2014/main" xmlns="" id="{8A7087FC-1942-F39D-0284-FEE233FCE226}"/>
                </a:ext>
              </a:extLst>
            </p:cNvPr>
            <p:cNvSpPr/>
            <p:nvPr/>
          </p:nvSpPr>
          <p:spPr>
            <a:xfrm>
              <a:off x="2446125" y="1790425"/>
              <a:ext cx="99775" cy="101400"/>
            </a:xfrm>
            <a:custGeom>
              <a:avLst/>
              <a:gdLst/>
              <a:ahLst/>
              <a:cxnLst/>
              <a:rect l="l" t="t" r="r" b="b"/>
              <a:pathLst>
                <a:path w="3991" h="4056" extrusionOk="0">
                  <a:moveTo>
                    <a:pt x="2022" y="0"/>
                  </a:moveTo>
                  <a:cubicBezTo>
                    <a:pt x="933" y="0"/>
                    <a:pt x="1" y="932"/>
                    <a:pt x="1" y="2021"/>
                  </a:cubicBezTo>
                  <a:cubicBezTo>
                    <a:pt x="1" y="3124"/>
                    <a:pt x="933" y="4055"/>
                    <a:pt x="2022" y="4055"/>
                  </a:cubicBezTo>
                  <a:cubicBezTo>
                    <a:pt x="3124" y="4055"/>
                    <a:pt x="3991" y="3124"/>
                    <a:pt x="3991" y="2021"/>
                  </a:cubicBezTo>
                  <a:cubicBezTo>
                    <a:pt x="3991" y="932"/>
                    <a:pt x="3124" y="0"/>
                    <a:pt x="2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Hộp Văn bản 6">
            <a:extLst>
              <a:ext uri="{FF2B5EF4-FFF2-40B4-BE49-F238E27FC236}">
                <a16:creationId xmlns:a16="http://schemas.microsoft.com/office/drawing/2014/main" xmlns="" id="{A4646DDA-E54B-3624-651A-F3EB37F96B31}"/>
              </a:ext>
            </a:extLst>
          </p:cNvPr>
          <p:cNvSpPr txBox="1"/>
          <p:nvPr/>
        </p:nvSpPr>
        <p:spPr>
          <a:xfrm>
            <a:off x="1544163" y="932048"/>
            <a:ext cx="142494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Tiết</a:t>
            </a:r>
            <a:r>
              <a:rPr lang="en-US" sz="2800" b="1" dirty="0" smtClean="0"/>
              <a:t> 24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597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2">
            <a:extLst>
              <a:ext uri="{FF2B5EF4-FFF2-40B4-BE49-F238E27FC236}">
                <a16:creationId xmlns:a16="http://schemas.microsoft.com/office/drawing/2014/main" xmlns="" id="{3709884C-9305-462D-E302-85C98D5B4BF0}"/>
              </a:ext>
            </a:extLst>
          </p:cNvPr>
          <p:cNvSpPr txBox="1"/>
          <p:nvPr/>
        </p:nvSpPr>
        <p:spPr>
          <a:xfrm>
            <a:off x="427004" y="0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xmlns="" id="{A0078469-015B-A2F3-D7EB-63AD152AB624}"/>
              </a:ext>
            </a:extLst>
          </p:cNvPr>
          <p:cNvSpPr/>
          <p:nvPr/>
        </p:nvSpPr>
        <p:spPr>
          <a:xfrm>
            <a:off x="778932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xmlns="" id="{D7274ADE-0F15-46C8-146D-5D2A596140D3}"/>
              </a:ext>
            </a:extLst>
          </p:cNvPr>
          <p:cNvSpPr/>
          <p:nvPr/>
        </p:nvSpPr>
        <p:spPr>
          <a:xfrm>
            <a:off x="4724399" y="122597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Biểu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diễn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trục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xmlns="" id="{DAC0356B-5747-2BF8-169B-0876D7041A86}"/>
              </a:ext>
            </a:extLst>
          </p:cNvPr>
          <p:cNvSpPr/>
          <p:nvPr/>
        </p:nvSpPr>
        <p:spPr>
          <a:xfrm>
            <a:off x="2790606" y="3270163"/>
            <a:ext cx="3081867" cy="16391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thực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0E5078A2-6CCA-A0D5-D547-2CB9A0C1AF6B}"/>
              </a:ext>
            </a:extLst>
          </p:cNvPr>
          <p:cNvSpPr txBox="1"/>
          <p:nvPr/>
        </p:nvSpPr>
        <p:spPr>
          <a:xfrm>
            <a:off x="0" y="0"/>
            <a:ext cx="193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THỰC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354340E-D8A3-A632-43D9-E524FE996F0B}"/>
              </a:ext>
            </a:extLst>
          </p:cNvPr>
          <p:cNvSpPr txBox="1"/>
          <p:nvPr/>
        </p:nvSpPr>
        <p:spPr>
          <a:xfrm>
            <a:off x="0" y="521547"/>
            <a:ext cx="2951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Tập</a:t>
            </a:r>
            <a:r>
              <a:rPr lang="en-US" sz="2200" b="1" dirty="0"/>
              <a:t> </a:t>
            </a:r>
            <a:r>
              <a:rPr lang="en-US" sz="2200" b="1" dirty="0" err="1"/>
              <a:t>hợp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xmlns="" id="{6B9B0D5E-1CB0-1DB8-5320-E158BD0426A6}"/>
              </a:ext>
            </a:extLst>
          </p:cNvPr>
          <p:cNvSpPr/>
          <p:nvPr/>
        </p:nvSpPr>
        <p:spPr>
          <a:xfrm>
            <a:off x="68366" y="1043745"/>
            <a:ext cx="1449149" cy="57626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052C44B8-E791-8A53-1D4E-5ACDC8CC2304}"/>
              </a:ext>
            </a:extLst>
          </p:cNvPr>
          <p:cNvSpPr txBox="1"/>
          <p:nvPr/>
        </p:nvSpPr>
        <p:spPr>
          <a:xfrm>
            <a:off x="460587" y="1839917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7B07F0AD-0436-5D21-BCD7-225426CC699F}"/>
              </a:ext>
            </a:extLst>
          </p:cNvPr>
          <p:cNvSpPr txBox="1"/>
          <p:nvPr/>
        </p:nvSpPr>
        <p:spPr>
          <a:xfrm>
            <a:off x="460586" y="2417587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Hai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 smtClean="0"/>
              <a:t>vô</a:t>
            </a:r>
            <a:r>
              <a:rPr lang="en-US" sz="2000" dirty="0" smtClean="0"/>
              <a:t> </a:t>
            </a:r>
            <a:r>
              <a:rPr lang="en-US" sz="2000" dirty="0" err="1"/>
              <a:t>tỉ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82818E53-6E64-E06C-24F5-B2C99D9BA71B}"/>
                  </a:ext>
                </a:extLst>
              </p:cNvPr>
              <p:cNvSpPr txBox="1"/>
              <p:nvPr/>
            </p:nvSpPr>
            <p:spPr>
              <a:xfrm>
                <a:off x="3488267" y="1750886"/>
                <a:ext cx="896656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;−0,6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2818E53-6E64-E06C-24F5-B2C99D9BA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267" y="1750886"/>
                <a:ext cx="896656" cy="578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FC1C68A7-567D-4E03-F2A3-C64E5AD23E33}"/>
                  </a:ext>
                </a:extLst>
              </p:cNvPr>
              <p:cNvSpPr txBox="1"/>
              <p:nvPr/>
            </p:nvSpPr>
            <p:spPr>
              <a:xfrm>
                <a:off x="3486920" y="2445607"/>
                <a:ext cx="898003" cy="344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FC1C68A7-567D-4E03-F2A3-C64E5AD23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920" y="2445607"/>
                <a:ext cx="898003" cy="344069"/>
              </a:xfrm>
              <a:prstGeom prst="rect">
                <a:avLst/>
              </a:prstGeom>
              <a:blipFill>
                <a:blip r:embed="rId4"/>
                <a:stretch>
                  <a:fillRect l="-680" r="-2721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81A1078-A836-43DC-01C3-7AAD7CFA3F33}"/>
              </a:ext>
            </a:extLst>
          </p:cNvPr>
          <p:cNvSpPr txBox="1"/>
          <p:nvPr/>
        </p:nvSpPr>
        <p:spPr>
          <a:xfrm>
            <a:off x="-47413" y="54187"/>
            <a:ext cx="4889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thực</a:t>
            </a:r>
            <a:endParaRPr lang="en-US" sz="22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xmlns="" id="{CBAEACD4-431C-B2B7-C86B-649422761F8B}"/>
              </a:ext>
            </a:extLst>
          </p:cNvPr>
          <p:cNvSpPr/>
          <p:nvPr/>
        </p:nvSpPr>
        <p:spPr>
          <a:xfrm>
            <a:off x="74825" y="727968"/>
            <a:ext cx="1491328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F75CE17-CC82-1262-E364-156E3D674E8C}"/>
              </a:ext>
            </a:extLst>
          </p:cNvPr>
          <p:cNvSpPr txBox="1"/>
          <p:nvPr/>
        </p:nvSpPr>
        <p:spPr>
          <a:xfrm>
            <a:off x="1872900" y="485074"/>
            <a:ext cx="510032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.</a:t>
            </a:r>
          </a:p>
        </p:txBody>
      </p:sp>
      <p:pic>
        <p:nvPicPr>
          <p:cNvPr id="2" name="Picture 21">
            <a:extLst>
              <a:ext uri="{FF2B5EF4-FFF2-40B4-BE49-F238E27FC236}">
                <a16:creationId xmlns:a16="http://schemas.microsoft.com/office/drawing/2014/main" xmlns="" id="{EBD024D5-8565-4E60-5519-20732589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4232" y="4089411"/>
            <a:ext cx="1799768" cy="1089677"/>
          </a:xfrm>
          <a:prstGeom prst="rect">
            <a:avLst/>
          </a:prstGeom>
        </p:spPr>
      </p:pic>
      <p:sp>
        <p:nvSpPr>
          <p:cNvPr id="9" name="Hình chữ nhật 5">
            <a:extLst>
              <a:ext uri="{FF2B5EF4-FFF2-40B4-BE49-F238E27FC236}">
                <a16:creationId xmlns:a16="http://schemas.microsoft.com/office/drawing/2014/main" xmlns="" id="{934F4EE2-9CC9-9D56-8147-1D5B00C28241}"/>
              </a:ext>
            </a:extLst>
          </p:cNvPr>
          <p:cNvSpPr/>
          <p:nvPr/>
        </p:nvSpPr>
        <p:spPr>
          <a:xfrm>
            <a:off x="3203787" y="1538080"/>
            <a:ext cx="2120053" cy="589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thực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xmlns="" id="{3DD67DB5-6357-94C4-44D8-4623A12F4F4B}"/>
              </a:ext>
            </a:extLst>
          </p:cNvPr>
          <p:cNvSpPr/>
          <p:nvPr/>
        </p:nvSpPr>
        <p:spPr>
          <a:xfrm>
            <a:off x="890694" y="2370555"/>
            <a:ext cx="2120053" cy="5357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hữu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2" name="Hình chữ nhật 7">
            <a:extLst>
              <a:ext uri="{FF2B5EF4-FFF2-40B4-BE49-F238E27FC236}">
                <a16:creationId xmlns:a16="http://schemas.microsoft.com/office/drawing/2014/main" xmlns="" id="{616E2027-475D-5256-E465-530004E7ECCC}"/>
              </a:ext>
            </a:extLst>
          </p:cNvPr>
          <p:cNvSpPr/>
          <p:nvPr/>
        </p:nvSpPr>
        <p:spPr>
          <a:xfrm>
            <a:off x="5536150" y="2370555"/>
            <a:ext cx="2120053" cy="5357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</a:rPr>
              <a:t>Số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vô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tỉ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4" name="Hộp Văn bản 8">
            <a:extLst>
              <a:ext uri="{FF2B5EF4-FFF2-40B4-BE49-F238E27FC236}">
                <a16:creationId xmlns:a16="http://schemas.microsoft.com/office/drawing/2014/main" xmlns="" id="{4F7142DA-659A-59C0-EF30-9EF049937763}"/>
              </a:ext>
            </a:extLst>
          </p:cNvPr>
          <p:cNvSpPr txBox="1"/>
          <p:nvPr/>
        </p:nvSpPr>
        <p:spPr>
          <a:xfrm>
            <a:off x="358462" y="3138919"/>
            <a:ext cx="422342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sp>
        <p:nvSpPr>
          <p:cNvPr id="15" name="Hộp Văn bản 9">
            <a:extLst>
              <a:ext uri="{FF2B5EF4-FFF2-40B4-BE49-F238E27FC236}">
                <a16:creationId xmlns:a16="http://schemas.microsoft.com/office/drawing/2014/main" xmlns="" id="{E699764F-1EFD-B001-09AA-998CCF00E68B}"/>
              </a:ext>
            </a:extLst>
          </p:cNvPr>
          <p:cNvSpPr txBox="1"/>
          <p:nvPr/>
        </p:nvSpPr>
        <p:spPr>
          <a:xfrm>
            <a:off x="4724566" y="3147321"/>
            <a:ext cx="410961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endParaRPr lang="en-US" sz="2200" dirty="0"/>
          </a:p>
        </p:txBody>
      </p:sp>
      <p:cxnSp>
        <p:nvCxnSpPr>
          <p:cNvPr id="16" name="Đường kết nối Mũi tên Thẳng 11">
            <a:extLst>
              <a:ext uri="{FF2B5EF4-FFF2-40B4-BE49-F238E27FC236}">
                <a16:creationId xmlns:a16="http://schemas.microsoft.com/office/drawing/2014/main" xmlns="" id="{D69A6718-8BDD-0293-61F2-66C8214DBF58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 flipH="1">
            <a:off x="1950721" y="2127360"/>
            <a:ext cx="2313093" cy="2431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Đường kết nối Mũi tên Thẳng 13">
            <a:extLst>
              <a:ext uri="{FF2B5EF4-FFF2-40B4-BE49-F238E27FC236}">
                <a16:creationId xmlns:a16="http://schemas.microsoft.com/office/drawing/2014/main" xmlns="" id="{D3CF47D8-1F88-2A82-E22F-7880A23A9166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>
            <a:off x="4263814" y="2127360"/>
            <a:ext cx="2332363" cy="2431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xmlns="" id="{133123C2-BF2B-65F5-BC96-EEF5DEF60E68}"/>
              </a:ext>
            </a:extLst>
          </p:cNvPr>
          <p:cNvCxnSpPr>
            <a:cxnSpLocks/>
          </p:cNvCxnSpPr>
          <p:nvPr/>
        </p:nvCxnSpPr>
        <p:spPr>
          <a:xfrm>
            <a:off x="1950721" y="2937753"/>
            <a:ext cx="4539" cy="3891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Đường kết nối Mũi tên Thẳng 21">
            <a:extLst>
              <a:ext uri="{FF2B5EF4-FFF2-40B4-BE49-F238E27FC236}">
                <a16:creationId xmlns:a16="http://schemas.microsoft.com/office/drawing/2014/main" xmlns="" id="{B302613A-85D7-712E-F2EC-7172F881C630}"/>
              </a:ext>
            </a:extLst>
          </p:cNvPr>
          <p:cNvCxnSpPr>
            <a:cxnSpLocks/>
          </p:cNvCxnSpPr>
          <p:nvPr/>
        </p:nvCxnSpPr>
        <p:spPr>
          <a:xfrm flipH="1">
            <a:off x="6595353" y="2937753"/>
            <a:ext cx="824" cy="3988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DC31BE61-87B3-C2FF-8D84-886DD844EF24}"/>
              </a:ext>
            </a:extLst>
          </p:cNvPr>
          <p:cNvSpPr/>
          <p:nvPr/>
        </p:nvSpPr>
        <p:spPr>
          <a:xfrm>
            <a:off x="3346027" y="2000715"/>
            <a:ext cx="5493173" cy="238815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xmlns="" id="{12C2CE2B-8768-86D1-AC71-D3C595D71694}"/>
                  </a:ext>
                </a:extLst>
              </p:cNvPr>
              <p:cNvSpPr/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12C2CE2B-8768-86D1-AC71-D3C595D716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92" y="2429299"/>
                <a:ext cx="3576320" cy="148336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xmlns="" id="{F7090A71-06D8-388F-3DCA-EAFD835E30B3}"/>
                  </a:ext>
                </a:extLst>
              </p:cNvPr>
              <p:cNvSpPr/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F7090A71-06D8-388F-3DCA-EAFD835E3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288" y="2523066"/>
                <a:ext cx="2113280" cy="1295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7" name="Google Shape;1817;p39"/>
          <p:cNvSpPr/>
          <p:nvPr/>
        </p:nvSpPr>
        <p:spPr>
          <a:xfrm>
            <a:off x="3624218" y="5288087"/>
            <a:ext cx="44358" cy="57939"/>
          </a:xfrm>
          <a:custGeom>
            <a:avLst/>
            <a:gdLst/>
            <a:ahLst/>
            <a:cxnLst/>
            <a:rect l="l" t="t" r="r" b="b"/>
            <a:pathLst>
              <a:path w="712" h="930" extrusionOk="0">
                <a:moveTo>
                  <a:pt x="212" y="0"/>
                </a:moveTo>
                <a:lnTo>
                  <a:pt x="0" y="217"/>
                </a:lnTo>
                <a:lnTo>
                  <a:pt x="712" y="929"/>
                </a:lnTo>
                <a:cubicBezTo>
                  <a:pt x="697" y="770"/>
                  <a:pt x="684" y="613"/>
                  <a:pt x="669" y="453"/>
                </a:cubicBezTo>
                <a:lnTo>
                  <a:pt x="21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9"/>
          <p:cNvSpPr/>
          <p:nvPr/>
        </p:nvSpPr>
        <p:spPr>
          <a:xfrm>
            <a:off x="3621788" y="5285720"/>
            <a:ext cx="15637" cy="15949"/>
          </a:xfrm>
          <a:custGeom>
            <a:avLst/>
            <a:gdLst/>
            <a:ahLst/>
            <a:cxnLst/>
            <a:rect l="l" t="t" r="r" b="b"/>
            <a:pathLst>
              <a:path w="251" h="256" extrusionOk="0">
                <a:moveTo>
                  <a:pt x="213" y="1"/>
                </a:moveTo>
                <a:lnTo>
                  <a:pt x="1" y="218"/>
                </a:lnTo>
                <a:lnTo>
                  <a:pt x="39" y="255"/>
                </a:lnTo>
                <a:lnTo>
                  <a:pt x="251" y="38"/>
                </a:lnTo>
                <a:lnTo>
                  <a:pt x="21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39"/>
          <p:cNvSpPr/>
          <p:nvPr/>
        </p:nvSpPr>
        <p:spPr>
          <a:xfrm>
            <a:off x="3619483" y="5283414"/>
            <a:ext cx="15637" cy="15886"/>
          </a:xfrm>
          <a:custGeom>
            <a:avLst/>
            <a:gdLst/>
            <a:ahLst/>
            <a:cxnLst/>
            <a:rect l="l" t="t" r="r" b="b"/>
            <a:pathLst>
              <a:path w="251" h="255" extrusionOk="0">
                <a:moveTo>
                  <a:pt x="213" y="0"/>
                </a:moveTo>
                <a:lnTo>
                  <a:pt x="0" y="216"/>
                </a:lnTo>
                <a:lnTo>
                  <a:pt x="38" y="255"/>
                </a:lnTo>
                <a:lnTo>
                  <a:pt x="250" y="38"/>
                </a:lnTo>
                <a:lnTo>
                  <a:pt x="21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39"/>
          <p:cNvSpPr/>
          <p:nvPr/>
        </p:nvSpPr>
        <p:spPr>
          <a:xfrm>
            <a:off x="2278548" y="5288087"/>
            <a:ext cx="335672" cy="324396"/>
          </a:xfrm>
          <a:custGeom>
            <a:avLst/>
            <a:gdLst/>
            <a:ahLst/>
            <a:cxnLst/>
            <a:rect l="l" t="t" r="r" b="b"/>
            <a:pathLst>
              <a:path w="5388" h="5207" extrusionOk="0">
                <a:moveTo>
                  <a:pt x="218" y="0"/>
                </a:moveTo>
                <a:lnTo>
                  <a:pt x="1" y="217"/>
                </a:lnTo>
                <a:lnTo>
                  <a:pt x="4995" y="5206"/>
                </a:lnTo>
                <a:cubicBezTo>
                  <a:pt x="5122" y="5193"/>
                  <a:pt x="5255" y="5178"/>
                  <a:pt x="5387" y="5169"/>
                </a:cubicBezTo>
                <a:lnTo>
                  <a:pt x="218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39"/>
          <p:cNvSpPr/>
          <p:nvPr/>
        </p:nvSpPr>
        <p:spPr>
          <a:xfrm>
            <a:off x="2276243" y="5299239"/>
            <a:ext cx="62" cy="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39"/>
          <p:cNvSpPr/>
          <p:nvPr/>
        </p:nvSpPr>
        <p:spPr>
          <a:xfrm>
            <a:off x="2276243" y="5299239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38" y="38"/>
                </a:moveTo>
                <a:lnTo>
                  <a:pt x="38" y="38"/>
                </a:lnTo>
                <a:lnTo>
                  <a:pt x="0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9"/>
          <p:cNvSpPr/>
          <p:nvPr/>
        </p:nvSpPr>
        <p:spPr>
          <a:xfrm>
            <a:off x="2276243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0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9"/>
          <p:cNvSpPr/>
          <p:nvPr/>
        </p:nvSpPr>
        <p:spPr>
          <a:xfrm>
            <a:off x="2273938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0" y="0"/>
                </a:lnTo>
                <a:lnTo>
                  <a:pt x="37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9"/>
          <p:cNvSpPr/>
          <p:nvPr/>
        </p:nvSpPr>
        <p:spPr>
          <a:xfrm>
            <a:off x="2273938" y="5283414"/>
            <a:ext cx="15887" cy="15886"/>
          </a:xfrm>
          <a:custGeom>
            <a:avLst/>
            <a:gdLst/>
            <a:ahLst/>
            <a:cxnLst/>
            <a:rect l="l" t="t" r="r" b="b"/>
            <a:pathLst>
              <a:path w="255" h="255" extrusionOk="0">
                <a:moveTo>
                  <a:pt x="216" y="0"/>
                </a:moveTo>
                <a:lnTo>
                  <a:pt x="0" y="216"/>
                </a:lnTo>
                <a:lnTo>
                  <a:pt x="37" y="255"/>
                </a:lnTo>
                <a:lnTo>
                  <a:pt x="255" y="38"/>
                </a:lnTo>
                <a:lnTo>
                  <a:pt x="21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9"/>
          <p:cNvSpPr/>
          <p:nvPr/>
        </p:nvSpPr>
        <p:spPr>
          <a:xfrm>
            <a:off x="930946" y="5299239"/>
            <a:ext cx="2430" cy="2430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1" y="1"/>
                </a:moveTo>
                <a:lnTo>
                  <a:pt x="38" y="38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39"/>
          <p:cNvSpPr/>
          <p:nvPr/>
        </p:nvSpPr>
        <p:spPr>
          <a:xfrm>
            <a:off x="930946" y="5285720"/>
            <a:ext cx="15949" cy="15949"/>
          </a:xfrm>
          <a:custGeom>
            <a:avLst/>
            <a:gdLst/>
            <a:ahLst/>
            <a:cxnLst/>
            <a:rect l="l" t="t" r="r" b="b"/>
            <a:pathLst>
              <a:path w="256" h="256" extrusionOk="0">
                <a:moveTo>
                  <a:pt x="218" y="1"/>
                </a:moveTo>
                <a:lnTo>
                  <a:pt x="1" y="218"/>
                </a:lnTo>
                <a:lnTo>
                  <a:pt x="38" y="255"/>
                </a:lnTo>
                <a:lnTo>
                  <a:pt x="255" y="38"/>
                </a:lnTo>
                <a:lnTo>
                  <a:pt x="218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39"/>
          <p:cNvSpPr/>
          <p:nvPr/>
        </p:nvSpPr>
        <p:spPr>
          <a:xfrm>
            <a:off x="928641" y="5296871"/>
            <a:ext cx="2367" cy="2430"/>
          </a:xfrm>
          <a:custGeom>
            <a:avLst/>
            <a:gdLst/>
            <a:ahLst/>
            <a:cxnLst/>
            <a:rect l="l" t="t" r="r" b="b"/>
            <a:pathLst>
              <a:path w="38" h="39" extrusionOk="0">
                <a:moveTo>
                  <a:pt x="0" y="0"/>
                </a:moveTo>
                <a:lnTo>
                  <a:pt x="38" y="39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9"/>
          <p:cNvSpPr/>
          <p:nvPr/>
        </p:nvSpPr>
        <p:spPr>
          <a:xfrm>
            <a:off x="928641" y="5283414"/>
            <a:ext cx="15949" cy="15886"/>
          </a:xfrm>
          <a:custGeom>
            <a:avLst/>
            <a:gdLst/>
            <a:ahLst/>
            <a:cxnLst/>
            <a:rect l="l" t="t" r="r" b="b"/>
            <a:pathLst>
              <a:path w="256" h="255" extrusionOk="0">
                <a:moveTo>
                  <a:pt x="217" y="0"/>
                </a:moveTo>
                <a:lnTo>
                  <a:pt x="0" y="216"/>
                </a:lnTo>
                <a:lnTo>
                  <a:pt x="38" y="255"/>
                </a:lnTo>
                <a:lnTo>
                  <a:pt x="255" y="38"/>
                </a:lnTo>
                <a:lnTo>
                  <a:pt x="217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xmlns="" id="{49842213-981C-F2F0-4E9A-5AC11DDBB6A8}"/>
                  </a:ext>
                </a:extLst>
              </p:cNvPr>
              <p:cNvSpPr/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49842213-981C-F2F0-4E9A-5AC11DDBB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761" y="2939626"/>
                <a:ext cx="982132" cy="65024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xmlns="" id="{7589C3ED-CB57-9560-C78C-D714D5F7EEAF}"/>
                  </a:ext>
                </a:extLst>
              </p:cNvPr>
              <p:cNvSpPr/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7589C3ED-CB57-9560-C78C-D714D5F7EE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336" y="3082538"/>
                <a:ext cx="731519" cy="57573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116C2DC9-1CBB-66CD-C8E4-A3F0FA79E8ED}"/>
              </a:ext>
            </a:extLst>
          </p:cNvPr>
          <p:cNvCxnSpPr>
            <a:endCxn id="17" idx="2"/>
          </p:cNvCxnSpPr>
          <p:nvPr/>
        </p:nvCxnSpPr>
        <p:spPr>
          <a:xfrm flipH="1" flipV="1">
            <a:off x="4922678" y="1601775"/>
            <a:ext cx="883920" cy="150211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CF2E2B3C-E88B-FA2E-2C30-097C025E60A4}"/>
              </a:ext>
            </a:extLst>
          </p:cNvPr>
          <p:cNvSpPr txBox="1"/>
          <p:nvPr/>
        </p:nvSpPr>
        <p:spPr>
          <a:xfrm>
            <a:off x="4038758" y="643115"/>
            <a:ext cx="1767840" cy="95866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E6443503-7724-AF30-0F84-F9FE088C5BE2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6184900" y="1710171"/>
            <a:ext cx="1384301" cy="113867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CCBDAC7C-1F6B-97A8-5EED-C5779BE71DFC}"/>
              </a:ext>
            </a:extLst>
          </p:cNvPr>
          <p:cNvSpPr txBox="1"/>
          <p:nvPr/>
        </p:nvSpPr>
        <p:spPr>
          <a:xfrm>
            <a:off x="6685281" y="751511"/>
            <a:ext cx="1767840" cy="9586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endParaRPr lang="en-US" sz="2000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69321280-F9BD-5241-A8D0-870D7E093B79}"/>
              </a:ext>
            </a:extLst>
          </p:cNvPr>
          <p:cNvCxnSpPr>
            <a:cxnSpLocks/>
          </p:cNvCxnSpPr>
          <p:nvPr/>
        </p:nvCxnSpPr>
        <p:spPr>
          <a:xfrm>
            <a:off x="7485869" y="3370404"/>
            <a:ext cx="696318" cy="8750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D7D91111-FC4D-93EF-0FCA-B7A791940EEF}"/>
              </a:ext>
            </a:extLst>
          </p:cNvPr>
          <p:cNvSpPr txBox="1"/>
          <p:nvPr/>
        </p:nvSpPr>
        <p:spPr>
          <a:xfrm>
            <a:off x="7376160" y="4147640"/>
            <a:ext cx="1767840" cy="95866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xmlns="" id="{3A535A30-B7DD-7B2A-B1EF-277D55A8D80C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3498140" y="3431419"/>
            <a:ext cx="585495" cy="81065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125E6C01-1CA3-5624-1B81-22E48ED53187}"/>
              </a:ext>
            </a:extLst>
          </p:cNvPr>
          <p:cNvSpPr txBox="1"/>
          <p:nvPr/>
        </p:nvSpPr>
        <p:spPr>
          <a:xfrm>
            <a:off x="1730300" y="3762743"/>
            <a:ext cx="1767840" cy="958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endParaRPr lang="en-US" sz="2000" dirty="0"/>
          </a:p>
        </p:txBody>
      </p:sp>
      <p:sp>
        <p:nvSpPr>
          <p:cNvPr id="32" name="Hộp Văn bản 30">
            <a:extLst>
              <a:ext uri="{FF2B5EF4-FFF2-40B4-BE49-F238E27FC236}">
                <a16:creationId xmlns:a16="http://schemas.microsoft.com/office/drawing/2014/main" xmlns="" id="{125E6C01-1CA3-5624-1B81-22E48ED53187}"/>
              </a:ext>
            </a:extLst>
          </p:cNvPr>
          <p:cNvSpPr txBox="1"/>
          <p:nvPr/>
        </p:nvSpPr>
        <p:spPr>
          <a:xfrm>
            <a:off x="148823" y="1775440"/>
            <a:ext cx="2818902" cy="55399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cxnSp>
        <p:nvCxnSpPr>
          <p:cNvPr id="33" name="Đường nối Thẳng 26">
            <a:extLst>
              <a:ext uri="{FF2B5EF4-FFF2-40B4-BE49-F238E27FC236}">
                <a16:creationId xmlns:a16="http://schemas.microsoft.com/office/drawing/2014/main" xmlns="" id="{3A535A30-B7DD-7B2A-B1EF-277D55A8D80C}"/>
              </a:ext>
            </a:extLst>
          </p:cNvPr>
          <p:cNvCxnSpPr>
            <a:cxnSpLocks/>
          </p:cNvCxnSpPr>
          <p:nvPr/>
        </p:nvCxnSpPr>
        <p:spPr>
          <a:xfrm>
            <a:off x="2967725" y="2093254"/>
            <a:ext cx="1481135" cy="65674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Hộp Văn bản 19">
            <a:extLst>
              <a:ext uri="{FF2B5EF4-FFF2-40B4-BE49-F238E27FC236}">
                <a16:creationId xmlns:a16="http://schemas.microsoft.com/office/drawing/2014/main" xmlns="" id="{478C3B11-904A-C318-9D20-3582802DFBE9}"/>
              </a:ext>
            </a:extLst>
          </p:cNvPr>
          <p:cNvSpPr txBox="1"/>
          <p:nvPr/>
        </p:nvSpPr>
        <p:spPr>
          <a:xfrm>
            <a:off x="4448860" y="2406581"/>
            <a:ext cx="407062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R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32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1" grpId="0" animBg="1"/>
      <p:bldP spid="10" grpId="0" animBg="1"/>
      <p:bldP spid="13" grpId="0" animBg="1"/>
      <p:bldP spid="17" grpId="0" animBg="1"/>
      <p:bldP spid="21" grpId="0" animBg="1"/>
      <p:bldP spid="25" grpId="0" animBg="1"/>
      <p:bldP spid="31" grpId="0" animBg="1"/>
      <p:bldP spid="32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51309D9C-B19B-BDD3-C979-31CEA47F7D03}"/>
              </a:ext>
            </a:extLst>
          </p:cNvPr>
          <p:cNvSpPr txBox="1"/>
          <p:nvPr/>
        </p:nvSpPr>
        <p:spPr>
          <a:xfrm>
            <a:off x="32774" y="59093"/>
            <a:ext cx="595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BIỂU DIỄN SỐ THỰC TRÊN TRỤC SỐ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xmlns="" id="{0F01D1B3-7230-935D-C117-D0877835735D}"/>
              </a:ext>
            </a:extLst>
          </p:cNvPr>
          <p:cNvSpPr/>
          <p:nvPr/>
        </p:nvSpPr>
        <p:spPr>
          <a:xfrm>
            <a:off x="60971" y="640565"/>
            <a:ext cx="1414554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478C3B11-904A-C318-9D20-3582802DFBE9}"/>
              </a:ext>
            </a:extLst>
          </p:cNvPr>
          <p:cNvSpPr txBox="1"/>
          <p:nvPr/>
        </p:nvSpPr>
        <p:spPr>
          <a:xfrm>
            <a:off x="1475525" y="707778"/>
            <a:ext cx="467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trục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01094830-7431-2AD4-A265-958BCC1F18DE}"/>
                  </a:ext>
                </a:extLst>
              </p:cNvPr>
              <p:cNvSpPr txBox="1"/>
              <p:nvPr/>
            </p:nvSpPr>
            <p:spPr>
              <a:xfrm>
                <a:off x="2627384" y="1294908"/>
                <a:ext cx="2256588" cy="4346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; 1; 1,25; 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;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1094830-7431-2AD4-A265-958BCC1F1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384" y="1294908"/>
                <a:ext cx="2256588" cy="434606"/>
              </a:xfrm>
              <a:prstGeom prst="rect">
                <a:avLst/>
              </a:prstGeom>
              <a:blipFill>
                <a:blip r:embed="rId3"/>
                <a:stretch>
                  <a:fillRect l="-1892" t="-4167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9">
            <a:extLst>
              <a:ext uri="{FF2B5EF4-FFF2-40B4-BE49-F238E27FC236}">
                <a16:creationId xmlns:a16="http://schemas.microsoft.com/office/drawing/2014/main" xmlns="" id="{0F01D1B3-7230-935D-C117-D0877835735D}"/>
              </a:ext>
            </a:extLst>
          </p:cNvPr>
          <p:cNvSpPr/>
          <p:nvPr/>
        </p:nvSpPr>
        <p:spPr>
          <a:xfrm>
            <a:off x="60971" y="1804820"/>
            <a:ext cx="1414554" cy="500632"/>
          </a:xfrm>
          <a:prstGeom prst="roundRect">
            <a:avLst/>
          </a:prstGeom>
          <a:solidFill>
            <a:srgbClr val="92D05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19">
                <a:extLst>
                  <a:ext uri="{FF2B5EF4-FFF2-40B4-BE49-F238E27FC236}">
                    <a16:creationId xmlns:a16="http://schemas.microsoft.com/office/drawing/2014/main" xmlns="" id="{478C3B11-904A-C318-9D20-3582802DFBE9}"/>
                  </a:ext>
                </a:extLst>
              </p:cNvPr>
              <p:cNvSpPr txBox="1"/>
              <p:nvPr/>
            </p:nvSpPr>
            <p:spPr>
              <a:xfrm>
                <a:off x="1475524" y="1830036"/>
                <a:ext cx="4675909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/>
                  <a:t>Biểu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diễn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số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 smtClean="0"/>
                  <a:t> trên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:</a:t>
                </a:r>
              </a:p>
            </p:txBody>
          </p:sp>
        </mc:Choice>
        <mc:Fallback xmlns="">
          <p:sp>
            <p:nvSpPr>
              <p:cNvPr id="9" name="Hộp Văn bản 19">
                <a:extLst>
                  <a:ext uri="{FF2B5EF4-FFF2-40B4-BE49-F238E27FC236}">
                    <a16:creationId xmlns:a16="http://schemas.microsoft.com/office/drawing/2014/main" id="{478C3B11-904A-C318-9D20-3582802DF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4" y="1830036"/>
                <a:ext cx="4675909" cy="430118"/>
              </a:xfrm>
              <a:prstGeom prst="rect">
                <a:avLst/>
              </a:prstGeom>
              <a:blipFill>
                <a:blip r:embed="rId4"/>
                <a:stretch>
                  <a:fillRect l="-1304" b="-23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C0A591C-423E-A266-4208-1422A0672A5A}"/>
              </a:ext>
            </a:extLst>
          </p:cNvPr>
          <p:cNvSpPr txBox="1"/>
          <p:nvPr/>
        </p:nvSpPr>
        <p:spPr>
          <a:xfrm>
            <a:off x="0" y="48768"/>
            <a:ext cx="470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III. SỐ ĐỐI CỦA MỘT SỐ THỰC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8525DA81-FE69-08A8-E621-AD3CAA5D790F}"/>
              </a:ext>
            </a:extLst>
          </p:cNvPr>
          <p:cNvSpPr/>
          <p:nvPr/>
        </p:nvSpPr>
        <p:spPr>
          <a:xfrm>
            <a:off x="60970" y="677197"/>
            <a:ext cx="1420357" cy="5506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7DE1C869-BB75-2E15-E4E7-C65AD4003611}"/>
                  </a:ext>
                </a:extLst>
              </p:cNvPr>
              <p:cNvSpPr txBox="1"/>
              <p:nvPr/>
            </p:nvSpPr>
            <p:spPr>
              <a:xfrm>
                <a:off x="60971" y="693258"/>
                <a:ext cx="8351153" cy="2250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b="1" dirty="0" smtClean="0"/>
                  <a:t>	</a:t>
                </a:r>
                <a:r>
                  <a:rPr lang="en-US" sz="1800" dirty="0" smtClean="0"/>
                  <a:t>         </a:t>
                </a:r>
                <a:r>
                  <a:rPr lang="en-US" sz="1800" b="1" dirty="0" err="1" smtClean="0"/>
                  <a:t>Đọc</a:t>
                </a:r>
                <a:r>
                  <a:rPr lang="en-US" sz="1800" b="1" dirty="0" smtClean="0"/>
                  <a:t> </a:t>
                </a:r>
                <a:r>
                  <a:rPr lang="en-US" sz="1800" b="1" dirty="0" err="1"/>
                  <a:t>kĩ</a:t>
                </a:r>
                <a:r>
                  <a:rPr lang="en-US" sz="1800" b="1" dirty="0"/>
                  <a:t> </a:t>
                </a:r>
                <a:r>
                  <a:rPr lang="en-US" sz="1800" b="1" dirty="0" err="1"/>
                  <a:t>nội</a:t>
                </a:r>
                <a:r>
                  <a:rPr lang="en-US" sz="1800" b="1" dirty="0"/>
                  <a:t> dung </a:t>
                </a:r>
                <a:r>
                  <a:rPr lang="en-US" sz="1800" b="1" dirty="0" err="1"/>
                  <a:t>sau</a:t>
                </a:r>
                <a:r>
                  <a:rPr lang="en-US" sz="1800" b="1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A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i="1" dirty="0" err="1"/>
                  <a:t>nằm</a:t>
                </a:r>
                <a:r>
                  <a:rPr lang="en-US" sz="1800" i="1" dirty="0"/>
                  <a:t> </a:t>
                </a:r>
                <a:r>
                  <a:rPr lang="en-US" sz="1800" i="1" dirty="0" err="1"/>
                  <a:t>bên</a:t>
                </a:r>
                <a:r>
                  <a:rPr lang="en-US" sz="1800" i="1" dirty="0"/>
                  <a:t> </a:t>
                </a:r>
                <a:r>
                  <a:rPr lang="en-US" sz="1800" i="1" dirty="0" err="1"/>
                  <a:t>phải</a:t>
                </a:r>
                <a:r>
                  <a:rPr lang="en-US" sz="1800" i="1" dirty="0"/>
                  <a:t> </a:t>
                </a:r>
                <a:r>
                  <a:rPr lang="en-US" sz="1800" i="1" dirty="0" err="1"/>
                  <a:t>điểm</a:t>
                </a:r>
                <a:r>
                  <a:rPr lang="en-US" sz="1800" i="1" dirty="0"/>
                  <a:t> </a:t>
                </a:r>
                <a:r>
                  <a:rPr lang="en-US" sz="1800" i="1" dirty="0" err="1"/>
                  <a:t>gốc</a:t>
                </a:r>
                <a:r>
                  <a:rPr lang="en-US" sz="1800" i="1" dirty="0"/>
                  <a:t> 0</a:t>
                </a:r>
                <a:r>
                  <a:rPr lang="en-US" sz="1800" dirty="0"/>
                  <a:t>)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trục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ngang</a:t>
                </a:r>
                <a:r>
                  <a:rPr lang="en-US" sz="18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Gọi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(</a:t>
                </a:r>
                <a:r>
                  <a:rPr lang="en-US" sz="1800" dirty="0" err="1"/>
                  <a:t>nằm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trái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gốc</a:t>
                </a:r>
                <a:r>
                  <a:rPr lang="en-US" sz="1800" dirty="0"/>
                  <a:t> 0) </a:t>
                </a:r>
                <a:r>
                  <a:rPr lang="en-US" sz="1800" dirty="0" err="1"/>
                  <a:t>sao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cho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𝑂𝐴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𝑂𝐵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(</a:t>
                </a:r>
                <a:r>
                  <a:rPr lang="en-US" sz="1800" i="1" dirty="0" err="1"/>
                  <a:t>điểm</a:t>
                </a:r>
                <a:r>
                  <a:rPr lang="en-US" sz="1800" i="1" dirty="0"/>
                  <a:t> O </a:t>
                </a:r>
                <a:r>
                  <a:rPr lang="en-US" sz="1800" i="1" dirty="0" err="1"/>
                  <a:t>biểu</a:t>
                </a:r>
                <a:r>
                  <a:rPr lang="en-US" sz="1800" i="1" dirty="0"/>
                  <a:t> </a:t>
                </a:r>
                <a:r>
                  <a:rPr lang="en-US" sz="1800" i="1" dirty="0" err="1"/>
                  <a:t>diễn</a:t>
                </a:r>
                <a:r>
                  <a:rPr lang="en-US" sz="1800" i="1" dirty="0"/>
                  <a:t> </a:t>
                </a:r>
                <a:endParaRPr lang="en-US" sz="1800" i="1" dirty="0" smtClean="0"/>
              </a:p>
              <a:p>
                <a:pPr>
                  <a:lnSpc>
                    <a:spcPct val="150000"/>
                  </a:lnSpc>
                </a:pPr>
                <a:r>
                  <a:rPr lang="en-US" sz="1800" i="1" dirty="0" err="1" smtClean="0"/>
                  <a:t>gốc</a:t>
                </a:r>
                <a:r>
                  <a:rPr lang="en-US" sz="1800" i="1" dirty="0" smtClean="0"/>
                  <a:t> </a:t>
                </a:r>
                <a:r>
                  <a:rPr lang="en-US" sz="1800" i="1" dirty="0"/>
                  <a:t>0</a:t>
                </a:r>
                <a:r>
                  <a:rPr lang="en-US" sz="1800" dirty="0"/>
                  <a:t>). Khi </a:t>
                </a:r>
                <a:r>
                  <a:rPr lang="en-US" sz="1800" dirty="0" err="1"/>
                  <a:t>đó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B </a:t>
                </a:r>
                <a:r>
                  <a:rPr lang="en-US" sz="1800" dirty="0" err="1"/>
                  <a:t>biểu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diễn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thực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hiệu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DE1C869-BB75-2E15-E4E7-C65AD4003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1" y="693258"/>
                <a:ext cx="8351153" cy="2250873"/>
              </a:xfrm>
              <a:prstGeom prst="rect">
                <a:avLst/>
              </a:prstGeom>
              <a:blipFill>
                <a:blip r:embed="rId3"/>
                <a:stretch>
                  <a:fillRect l="-584" b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xmlns="" id="{88348CBA-3217-C291-8760-CCECF74FA2F7}"/>
              </a:ext>
            </a:extLst>
          </p:cNvPr>
          <p:cNvCxnSpPr/>
          <p:nvPr/>
        </p:nvCxnSpPr>
        <p:spPr>
          <a:xfrm>
            <a:off x="1481328" y="3883152"/>
            <a:ext cx="481584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10">
            <a:extLst>
              <a:ext uri="{FF2B5EF4-FFF2-40B4-BE49-F238E27FC236}">
                <a16:creationId xmlns:a16="http://schemas.microsoft.com/office/drawing/2014/main" xmlns="" id="{AB5EE79A-2BFF-8281-B1BD-8767551AD3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7049" y="3845465"/>
            <a:ext cx="1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xmlns="" id="{5426CD2D-3328-85DD-A30E-C48EB06028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112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xmlns="" id="{FE505FFC-544C-E9EE-8697-8637BD1258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1904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xmlns="" id="{9017EC42-11BB-AADA-AF41-53AFE2512C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6896" y="3837717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xmlns="" id="{DC2CF310-665A-2D45-3ECB-E68E8A47E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8928" y="3845465"/>
            <a:ext cx="0" cy="75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46109F9F-0D6C-0D47-9C8E-A852F8A7A53D}"/>
                  </a:ext>
                </a:extLst>
              </p:cNvPr>
              <p:cNvSpPr txBox="1"/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6109F9F-0D6C-0D47-9C8E-A852F8A7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648" y="3966274"/>
                <a:ext cx="213200" cy="307777"/>
              </a:xfrm>
              <a:prstGeom prst="rect">
                <a:avLst/>
              </a:prstGeom>
              <a:blipFill>
                <a:blip r:embed="rId5"/>
                <a:stretch>
                  <a:fillRect l="-26471" r="-2647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863AA547-941A-5E08-338E-133E3B1F50C9}"/>
                  </a:ext>
                </a:extLst>
              </p:cNvPr>
              <p:cNvSpPr txBox="1"/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63AA547-941A-5E08-338E-133E3B1F5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04" y="3946049"/>
                <a:ext cx="405560" cy="307777"/>
              </a:xfrm>
              <a:prstGeom prst="rect">
                <a:avLst/>
              </a:prstGeom>
              <a:blipFill>
                <a:blip r:embed="rId6"/>
                <a:stretch>
                  <a:fillRect l="-3030" r="-1212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185079A6-13F8-59C8-13F3-61F5C12A24B7}"/>
                  </a:ext>
                </a:extLst>
              </p:cNvPr>
              <p:cNvSpPr txBox="1"/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85079A6-13F8-59C8-13F3-61F5C12A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673" y="3931920"/>
                <a:ext cx="213200" cy="307777"/>
              </a:xfrm>
              <a:prstGeom prst="rect">
                <a:avLst/>
              </a:prstGeom>
              <a:blipFill>
                <a:blip r:embed="rId7"/>
                <a:stretch>
                  <a:fillRect l="-25714" r="-2285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6B0E8CDF-4803-4B56-E3E7-8BE89B886793}"/>
                  </a:ext>
                </a:extLst>
              </p:cNvPr>
              <p:cNvSpPr txBox="1"/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B0E8CDF-4803-4B56-E3E7-8BE89B886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120" y="3898952"/>
                <a:ext cx="603504" cy="401970"/>
              </a:xfrm>
              <a:prstGeom prst="rect">
                <a:avLst/>
              </a:prstGeom>
              <a:blipFill>
                <a:blip r:embed="rId8"/>
                <a:stretch>
                  <a:fillRect r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D79CF797-EF53-27D9-A758-BF21BD535B2A}"/>
                  </a:ext>
                </a:extLst>
              </p:cNvPr>
              <p:cNvSpPr txBox="1"/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CF797-EF53-27D9-A758-BF21BD53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219" y="3922391"/>
                <a:ext cx="502871" cy="401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xmlns="" id="{AE62A94F-4EB3-3037-E4B5-1A424906867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596896" y="3244147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xmlns="" id="{6AC24081-B101-04C3-B8BA-92C5CC8B762E}"/>
              </a:ext>
            </a:extLst>
          </p:cNvPr>
          <p:cNvCxnSpPr>
            <a:cxnSpLocks/>
          </p:cNvCxnSpPr>
          <p:nvPr/>
        </p:nvCxnSpPr>
        <p:spPr>
          <a:xfrm>
            <a:off x="3877049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4F3D85B5-6883-4949-18C1-E7331493B5FB}"/>
              </a:ext>
            </a:extLst>
          </p:cNvPr>
          <p:cNvCxnSpPr>
            <a:cxnSpLocks/>
          </p:cNvCxnSpPr>
          <p:nvPr/>
        </p:nvCxnSpPr>
        <p:spPr>
          <a:xfrm>
            <a:off x="5138928" y="3251895"/>
            <a:ext cx="0" cy="59357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xmlns="" id="{6DB19DF1-690E-20C2-AF18-0286A31AC0C2}"/>
              </a:ext>
            </a:extLst>
          </p:cNvPr>
          <p:cNvCxnSpPr/>
          <p:nvPr/>
        </p:nvCxnSpPr>
        <p:spPr>
          <a:xfrm>
            <a:off x="2596896" y="3540932"/>
            <a:ext cx="1292352" cy="774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xmlns="" id="{4ECB2F3E-6865-D94A-C50E-915404FD392E}"/>
              </a:ext>
            </a:extLst>
          </p:cNvPr>
          <p:cNvCxnSpPr>
            <a:cxnSpLocks/>
          </p:cNvCxnSpPr>
          <p:nvPr/>
        </p:nvCxnSpPr>
        <p:spPr>
          <a:xfrm>
            <a:off x="3882769" y="3548680"/>
            <a:ext cx="1256159" cy="1882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id="{CD31BB56-2CB9-094B-4B4A-84133EE21C18}"/>
                  </a:ext>
                </a:extLst>
              </p:cNvPr>
              <p:cNvSpPr txBox="1"/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CD31BB56-2CB9-094B-4B4A-84133EE2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56" y="3200133"/>
                <a:ext cx="502871" cy="4019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xmlns="" id="{8B338979-A256-E14D-A986-0D7EBF25A529}"/>
                  </a:ext>
                </a:extLst>
              </p:cNvPr>
              <p:cNvSpPr txBox="1"/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8B338979-A256-E14D-A986-0D7EBF25A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115" y="3198155"/>
                <a:ext cx="502871" cy="401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140">
            <a:extLst>
              <a:ext uri="{FF2B5EF4-FFF2-40B4-BE49-F238E27FC236}">
                <a16:creationId xmlns:a16="http://schemas.microsoft.com/office/drawing/2014/main" xmlns="" id="{83521A03-78CC-9A05-0376-271173A39206}"/>
              </a:ext>
            </a:extLst>
          </p:cNvPr>
          <p:cNvSpPr/>
          <p:nvPr/>
        </p:nvSpPr>
        <p:spPr>
          <a:xfrm>
            <a:off x="2550452" y="385351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140">
            <a:extLst>
              <a:ext uri="{FF2B5EF4-FFF2-40B4-BE49-F238E27FC236}">
                <a16:creationId xmlns:a16="http://schemas.microsoft.com/office/drawing/2014/main" xmlns="" id="{6714A359-4FD8-F7CB-3E27-B1744BD08A5D}"/>
              </a:ext>
            </a:extLst>
          </p:cNvPr>
          <p:cNvSpPr/>
          <p:nvPr/>
        </p:nvSpPr>
        <p:spPr>
          <a:xfrm>
            <a:off x="3849475" y="3840230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140">
            <a:extLst>
              <a:ext uri="{FF2B5EF4-FFF2-40B4-BE49-F238E27FC236}">
                <a16:creationId xmlns:a16="http://schemas.microsoft.com/office/drawing/2014/main" xmlns="" id="{CAEA7033-DEA2-6906-35CF-8C937DD7DEF9}"/>
              </a:ext>
            </a:extLst>
          </p:cNvPr>
          <p:cNvSpPr/>
          <p:nvPr/>
        </p:nvSpPr>
        <p:spPr>
          <a:xfrm>
            <a:off x="5093208" y="38472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50828DE0-99BA-097D-63E8-B2E5E753783F}"/>
              </a:ext>
            </a:extLst>
          </p:cNvPr>
          <p:cNvSpPr txBox="1"/>
          <p:nvPr/>
        </p:nvSpPr>
        <p:spPr>
          <a:xfrm>
            <a:off x="3904624" y="3575257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O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9B2241B6-F97F-5D31-0598-CE8382A59612}"/>
              </a:ext>
            </a:extLst>
          </p:cNvPr>
          <p:cNvSpPr txBox="1"/>
          <p:nvPr/>
        </p:nvSpPr>
        <p:spPr>
          <a:xfrm>
            <a:off x="5154091" y="3540932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A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13862F94-1FCA-B8D8-4B9A-60C589CFC11C}"/>
              </a:ext>
            </a:extLst>
          </p:cNvPr>
          <p:cNvSpPr txBox="1"/>
          <p:nvPr/>
        </p:nvSpPr>
        <p:spPr>
          <a:xfrm>
            <a:off x="2215256" y="3558094"/>
            <a:ext cx="38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F28D1B"/>
      </a:lt1>
      <a:dk2>
        <a:srgbClr val="F6B26B"/>
      </a:dk2>
      <a:lt2>
        <a:srgbClr val="FFF2CE"/>
      </a:lt2>
      <a:accent1>
        <a:srgbClr val="FCC010"/>
      </a:accent1>
      <a:accent2>
        <a:srgbClr val="F59D19"/>
      </a:accent2>
      <a:accent3>
        <a:srgbClr val="F28D1B"/>
      </a:accent3>
      <a:accent4>
        <a:srgbClr val="FFE082"/>
      </a:accent4>
      <a:accent5>
        <a:srgbClr val="FDCE0F"/>
      </a:accent5>
      <a:accent6>
        <a:srgbClr val="F9CB9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375</Words>
  <Application>Microsoft Office PowerPoint</Application>
  <PresentationFormat>On-screen Show (16:9)</PresentationFormat>
  <Paragraphs>83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Montserrat ExtraBold</vt:lpstr>
      <vt:lpstr>Lato</vt:lpstr>
      <vt:lpstr>Josefin Slab SemiBold</vt:lpstr>
      <vt:lpstr>Staatliches</vt:lpstr>
      <vt:lpstr>Cambria Math</vt:lpstr>
      <vt:lpstr>Roboto Condensed Light</vt:lpstr>
      <vt:lpstr>Arial</vt:lpstr>
      <vt:lpstr>Times New Roman</vt:lpstr>
      <vt:lpstr>Montserrat Black</vt:lpstr>
      <vt:lpstr>Freesia Pitch Deck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51</cp:revision>
  <dcterms:modified xsi:type="dcterms:W3CDTF">2025-11-26T03:50:49Z</dcterms:modified>
</cp:coreProperties>
</file>