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18288000" cy="10287000"/>
  <p:notesSz cx="6858000" cy="9144000"/>
  <p:embeddedFontLs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7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7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2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8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2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84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7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1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1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8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8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8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5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6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6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5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</a:t>
            </a:r>
            <a:r>
              <a:rPr lang="nl-NL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 bay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9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20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7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6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6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1057</Words>
  <Application>Microsoft Office PowerPoint</Application>
  <PresentationFormat>Custom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Cambria Math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Admin</cp:lastModifiedBy>
  <cp:revision>10</cp:revision>
  <dcterms:created xsi:type="dcterms:W3CDTF">2006-08-16T00:00:00Z</dcterms:created>
  <dcterms:modified xsi:type="dcterms:W3CDTF">2025-10-24T01:23:27Z</dcterms:modified>
  <dc:identifier>DAFNlNsXVmE</dc:identifier>
</cp:coreProperties>
</file>