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49" r:id="rId2"/>
    <p:sldId id="256" r:id="rId3"/>
    <p:sldId id="353" r:id="rId4"/>
    <p:sldId id="279" r:id="rId5"/>
    <p:sldId id="281" r:id="rId6"/>
    <p:sldId id="315" r:id="rId7"/>
    <p:sldId id="316" r:id="rId8"/>
    <p:sldId id="340" r:id="rId9"/>
    <p:sldId id="341" r:id="rId10"/>
    <p:sldId id="283" r:id="rId11"/>
    <p:sldId id="348" r:id="rId12"/>
    <p:sldId id="355" r:id="rId13"/>
    <p:sldId id="354" r:id="rId14"/>
    <p:sldId id="298" r:id="rId15"/>
    <p:sldId id="318" r:id="rId16"/>
    <p:sldId id="331" r:id="rId17"/>
    <p:sldId id="313" r:id="rId18"/>
    <p:sldId id="314" r:id="rId19"/>
    <p:sldId id="330" r:id="rId20"/>
    <p:sldId id="356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2A770F"/>
    <a:srgbClr val="0033CC"/>
    <a:srgbClr val="359513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9E909-388D-42DF-BA9E-881B9DCED4F6}" v="271" dt="2022-01-20T02:11:2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9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009E909-388D-42DF-BA9E-881B9DCED4F6}"/>
    <pc:docChg chg="custSel addSld delSld modSld">
      <pc:chgData name="Thuy Linh Do" userId="f60f9f76584ec879" providerId="LiveId" clId="{7009E909-388D-42DF-BA9E-881B9DCED4F6}" dt="2022-01-20T02:11:32.996" v="2419" actId="1076"/>
      <pc:docMkLst>
        <pc:docMk/>
      </pc:docMkLst>
      <pc:sldChg chg="addSp delSp modSp mod">
        <pc:chgData name="Thuy Linh Do" userId="f60f9f76584ec879" providerId="LiveId" clId="{7009E909-388D-42DF-BA9E-881B9DCED4F6}" dt="2022-01-14T01:08:24.804" v="31" actId="1076"/>
        <pc:sldMkLst>
          <pc:docMk/>
          <pc:sldMk cId="252621157" sldId="256"/>
        </pc:sldMkLst>
        <pc:spChg chg="mod">
          <ac:chgData name="Thuy Linh Do" userId="f60f9f76584ec879" providerId="LiveId" clId="{7009E909-388D-42DF-BA9E-881B9DCED4F6}" dt="2022-01-14T01:07:03.640" v="28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46.955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36.547" v="1" actId="20577"/>
          <ac:spMkLst>
            <pc:docMk/>
            <pc:sldMk cId="252621157" sldId="256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08:18.531" v="29" actId="478"/>
          <ac:picMkLst>
            <pc:docMk/>
            <pc:sldMk cId="252621157" sldId="256"/>
            <ac:picMk id="2" creationId="{EB95E02B-453B-47F3-836B-50E674D6B0E6}"/>
          </ac:picMkLst>
        </pc:picChg>
        <pc:picChg chg="add mod">
          <ac:chgData name="Thuy Linh Do" userId="f60f9f76584ec879" providerId="LiveId" clId="{7009E909-388D-42DF-BA9E-881B9DCED4F6}" dt="2022-01-14T01:08:24.804" v="31" actId="1076"/>
          <ac:picMkLst>
            <pc:docMk/>
            <pc:sldMk cId="252621157" sldId="256"/>
            <ac:picMk id="1026" creationId="{548F6424-389E-485F-81C5-193B882F59FF}"/>
          </ac:picMkLst>
        </pc:picChg>
      </pc:sldChg>
      <pc:sldChg chg="modSp mod">
        <pc:chgData name="Thuy Linh Do" userId="f60f9f76584ec879" providerId="LiveId" clId="{7009E909-388D-42DF-BA9E-881B9DCED4F6}" dt="2022-01-14T01:08:56.456" v="34" actId="20577"/>
        <pc:sldMkLst>
          <pc:docMk/>
          <pc:sldMk cId="2021924275" sldId="275"/>
        </pc:sldMkLst>
        <pc:spChg chg="mod">
          <ac:chgData name="Thuy Linh Do" userId="f60f9f76584ec879" providerId="LiveId" clId="{7009E909-388D-42DF-BA9E-881B9DCED4F6}" dt="2022-01-14T01:08:56.456" v="3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13:47.312" v="552" actId="1076"/>
        <pc:sldMkLst>
          <pc:docMk/>
          <pc:sldMk cId="1529224504" sldId="276"/>
        </pc:sldMkLst>
        <pc:picChg chg="del">
          <ac:chgData name="Thuy Linh Do" userId="f60f9f76584ec879" providerId="LiveId" clId="{7009E909-388D-42DF-BA9E-881B9DCED4F6}" dt="2022-01-20T01:13:38.605" v="549" actId="478"/>
          <ac:picMkLst>
            <pc:docMk/>
            <pc:sldMk cId="1529224504" sldId="276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3:47.312" v="552" actId="1076"/>
          <ac:picMkLst>
            <pc:docMk/>
            <pc:sldMk cId="1529224504" sldId="276"/>
            <ac:picMk id="1026" creationId="{325206B0-DDD6-4098-AFFC-A6E987D5618C}"/>
          </ac:picMkLst>
        </pc:picChg>
      </pc:sldChg>
      <pc:sldChg chg="addSp delSp modSp mod">
        <pc:chgData name="Thuy Linh Do" userId="f60f9f76584ec879" providerId="LiveId" clId="{7009E909-388D-42DF-BA9E-881B9DCED4F6}" dt="2022-01-14T01:14:40.195" v="71" actId="1076"/>
        <pc:sldMkLst>
          <pc:docMk/>
          <pc:sldMk cId="3404845292" sldId="279"/>
        </pc:sldMkLst>
        <pc:spChg chg="del">
          <ac:chgData name="Thuy Linh Do" userId="f60f9f76584ec879" providerId="LiveId" clId="{7009E909-388D-42DF-BA9E-881B9DCED4F6}" dt="2022-01-14T01:13:33.156" v="69" actId="478"/>
          <ac:spMkLst>
            <pc:docMk/>
            <pc:sldMk cId="3404845292" sldId="279"/>
            <ac:spMk id="2" creationId="{A1402D27-7BE4-4EEE-A543-D57A59BA7D62}"/>
          </ac:spMkLst>
        </pc:spChg>
        <pc:spChg chg="mod">
          <ac:chgData name="Thuy Linh Do" userId="f60f9f76584ec879" providerId="LiveId" clId="{7009E909-388D-42DF-BA9E-881B9DCED4F6}" dt="2022-01-14T01:13:30.302" v="68" actId="20577"/>
          <ac:spMkLst>
            <pc:docMk/>
            <pc:sldMk cId="3404845292" sldId="279"/>
            <ac:spMk id="13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14T01:14:40.195" v="71" actId="1076"/>
          <ac:picMkLst>
            <pc:docMk/>
            <pc:sldMk cId="3404845292" sldId="279"/>
            <ac:picMk id="3074" creationId="{8AB20D29-76CC-4588-9FEE-F1DF61554D01}"/>
          </ac:picMkLst>
        </pc:picChg>
      </pc:sldChg>
      <pc:sldChg chg="addSp delSp modSp mod">
        <pc:chgData name="Thuy Linh Do" userId="f60f9f76584ec879" providerId="LiveId" clId="{7009E909-388D-42DF-BA9E-881B9DCED4F6}" dt="2022-01-14T01:25:22.192" v="121" actId="1076"/>
        <pc:sldMkLst>
          <pc:docMk/>
          <pc:sldMk cId="3563799751" sldId="281"/>
        </pc:sldMkLst>
        <pc:spChg chg="mod">
          <ac:chgData name="Thuy Linh Do" userId="f60f9f76584ec879" providerId="LiveId" clId="{7009E909-388D-42DF-BA9E-881B9DCED4F6}" dt="2022-01-14T01:23:51.624" v="103"/>
          <ac:spMkLst>
            <pc:docMk/>
            <pc:sldMk cId="3563799751" sldId="281"/>
            <ac:spMk id="2" creationId="{00000000-0000-0000-0000-000000000000}"/>
          </ac:spMkLst>
        </pc:spChg>
        <pc:spChg chg="add mod">
          <ac:chgData name="Thuy Linh Do" userId="f60f9f76584ec879" providerId="LiveId" clId="{7009E909-388D-42DF-BA9E-881B9DCED4F6}" dt="2022-01-14T01:25:22.192" v="121" actId="1076"/>
          <ac:spMkLst>
            <pc:docMk/>
            <pc:sldMk cId="3563799751" sldId="281"/>
            <ac:spMk id="4" creationId="{F3AE1C73-00CF-4A99-B33C-E7CFA2765C3D}"/>
          </ac:spMkLst>
        </pc:spChg>
        <pc:spChg chg="mod">
          <ac:chgData name="Thuy Linh Do" userId="f60f9f76584ec879" providerId="LiveId" clId="{7009E909-388D-42DF-BA9E-881B9DCED4F6}" dt="2022-01-14T01:23:02.446" v="102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4:09.699" v="104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4:22.119" v="105" actId="478"/>
          <ac:picMkLst>
            <pc:docMk/>
            <pc:sldMk cId="3563799751" sldId="281"/>
            <ac:picMk id="3" creationId="{043FDCC6-1B2B-48DF-8283-20E112EEC193}"/>
          </ac:picMkLst>
        </pc:picChg>
        <pc:picChg chg="add mod">
          <ac:chgData name="Thuy Linh Do" userId="f60f9f76584ec879" providerId="LiveId" clId="{7009E909-388D-42DF-BA9E-881B9DCED4F6}" dt="2022-01-14T01:24:32.864" v="110" actId="14100"/>
          <ac:picMkLst>
            <pc:docMk/>
            <pc:sldMk cId="3563799751" sldId="281"/>
            <ac:picMk id="8" creationId="{55B93CBE-D1A0-4C10-90D2-82667C8CF229}"/>
          </ac:picMkLst>
        </pc:picChg>
      </pc:sldChg>
      <pc:sldChg chg="modSp mod">
        <pc:chgData name="Thuy Linh Do" userId="f60f9f76584ec879" providerId="LiveId" clId="{7009E909-388D-42DF-BA9E-881B9DCED4F6}" dt="2022-01-20T01:05:27.546" v="546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7009E909-388D-42DF-BA9E-881B9DCED4F6}" dt="2022-01-20T01:05:27.546" v="546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20T01:33:58.605" v="1492" actId="1076"/>
        <pc:sldMkLst>
          <pc:docMk/>
          <pc:sldMk cId="3633158301" sldId="298"/>
        </pc:sldMkLst>
        <pc:spChg chg="mod">
          <ac:chgData name="Thuy Linh Do" userId="f60f9f76584ec879" providerId="LiveId" clId="{7009E909-388D-42DF-BA9E-881B9DCED4F6}" dt="2022-01-20T01:31:42.397" v="1483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2:37.620" v="1486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1:55.480" v="1484" actId="1076"/>
          <ac:spMkLst>
            <pc:docMk/>
            <pc:sldMk cId="3633158301" sldId="298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33:46.291" v="1489" actId="478"/>
          <ac:picMkLst>
            <pc:docMk/>
            <pc:sldMk cId="3633158301" sldId="298"/>
            <ac:picMk id="4" creationId="{12C2ACB0-E920-40C6-BA83-BD9DFF3B87F8}"/>
          </ac:picMkLst>
        </pc:picChg>
        <pc:picChg chg="add mod">
          <ac:chgData name="Thuy Linh Do" userId="f60f9f76584ec879" providerId="LiveId" clId="{7009E909-388D-42DF-BA9E-881B9DCED4F6}" dt="2022-01-20T01:33:58.605" v="1492" actId="1076"/>
          <ac:picMkLst>
            <pc:docMk/>
            <pc:sldMk cId="3633158301" sldId="298"/>
            <ac:picMk id="3074" creationId="{FF78E8C5-7C8F-4F75-9D7B-B2CE47C51187}"/>
          </ac:picMkLst>
        </pc:picChg>
        <pc:cxnChg chg="mod">
          <ac:chgData name="Thuy Linh Do" userId="f60f9f76584ec879" providerId="LiveId" clId="{7009E909-388D-42DF-BA9E-881B9DCED4F6}" dt="2022-01-20T01:32:45.845" v="1487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7009E909-388D-42DF-BA9E-881B9DCED4F6}" dt="2022-01-14T01:10:18.885" v="45"/>
        <pc:sldMkLst>
          <pc:docMk/>
          <pc:sldMk cId="658201877" sldId="302"/>
        </pc:sldMkLst>
        <pc:spChg chg="mod">
          <ac:chgData name="Thuy Linh Do" userId="f60f9f76584ec879" providerId="LiveId" clId="{7009E909-388D-42DF-BA9E-881B9DCED4F6}" dt="2022-01-14T01:09:11.515" v="4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00.686" v="4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18.885" v="45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14T01:13:08.421" v="60" actId="14100"/>
        <pc:sldMkLst>
          <pc:docMk/>
          <pc:sldMk cId="1899537031" sldId="308"/>
        </pc:sldMkLst>
        <pc:spChg chg="add">
          <ac:chgData name="Thuy Linh Do" userId="f60f9f76584ec879" providerId="LiveId" clId="{7009E909-388D-42DF-BA9E-881B9DCED4F6}" dt="2022-01-14T01:12:09.325" v="55"/>
          <ac:spMkLst>
            <pc:docMk/>
            <pc:sldMk cId="1899537031" sldId="308"/>
            <ac:spMk id="2" creationId="{587D19F5-152B-4FDA-92B4-9E7D3DB5E8BE}"/>
          </ac:spMkLst>
        </pc:spChg>
        <pc:spChg chg="add del mod">
          <ac:chgData name="Thuy Linh Do" userId="f60f9f76584ec879" providerId="LiveId" clId="{7009E909-388D-42DF-BA9E-881B9DCED4F6}" dt="2022-01-14T01:12:35.790" v="57" actId="478"/>
          <ac:spMkLst>
            <pc:docMk/>
            <pc:sldMk cId="1899537031" sldId="308"/>
            <ac:spMk id="5" creationId="{A9E5FDE4-A093-4281-95DB-72ADCB3D4E58}"/>
          </ac:spMkLst>
        </pc:spChg>
        <pc:spChg chg="mod">
          <ac:chgData name="Thuy Linh Do" userId="f60f9f76584ec879" providerId="LiveId" clId="{7009E909-388D-42DF-BA9E-881B9DCED4F6}" dt="2022-01-14T01:10:50.124" v="53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12:06.372" v="54" actId="478"/>
          <ac:picMkLst>
            <pc:docMk/>
            <pc:sldMk cId="1899537031" sldId="308"/>
            <ac:picMk id="4" creationId="{53F451B1-E309-41B3-AA9A-DAEC53373B90}"/>
          </ac:picMkLst>
        </pc:picChg>
        <pc:picChg chg="add mod">
          <ac:chgData name="Thuy Linh Do" userId="f60f9f76584ec879" providerId="LiveId" clId="{7009E909-388D-42DF-BA9E-881B9DCED4F6}" dt="2022-01-14T01:13:08.421" v="60" actId="14100"/>
          <ac:picMkLst>
            <pc:docMk/>
            <pc:sldMk cId="1899537031" sldId="308"/>
            <ac:picMk id="2054" creationId="{F834E8F8-CB60-4177-A1C7-D55AB8E61117}"/>
          </ac:picMkLst>
        </pc:picChg>
      </pc:sldChg>
      <pc:sldChg chg="modSp mod">
        <pc:chgData name="Thuy Linh Do" userId="f60f9f76584ec879" providerId="LiveId" clId="{7009E909-388D-42DF-BA9E-881B9DCED4F6}" dt="2022-01-14T01:21:20.186" v="101" actId="20577"/>
        <pc:sldMkLst>
          <pc:docMk/>
          <pc:sldMk cId="3326368629" sldId="309"/>
        </pc:sldMkLst>
        <pc:spChg chg="mod">
          <ac:chgData name="Thuy Linh Do" userId="f60f9f76584ec879" providerId="LiveId" clId="{7009E909-388D-42DF-BA9E-881B9DCED4F6}" dt="2022-01-14T01:21:20.186" v="101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06:17.050" v="548"/>
        <pc:sldMkLst>
          <pc:docMk/>
          <pc:sldMk cId="2954983036" sldId="310"/>
        </pc:sldMkLst>
        <pc:spChg chg="del">
          <ac:chgData name="Thuy Linh Do" userId="f60f9f76584ec879" providerId="LiveId" clId="{7009E909-388D-42DF-BA9E-881B9DCED4F6}" dt="2022-01-20T01:06:14.870" v="547" actId="478"/>
          <ac:spMkLst>
            <pc:docMk/>
            <pc:sldMk cId="2954983036" sldId="310"/>
            <ac:spMk id="20" creationId="{62F3C4DD-1C41-4341-89D9-84F1C10FCAA9}"/>
          </ac:spMkLst>
        </pc:spChg>
        <pc:spChg chg="add mod">
          <ac:chgData name="Thuy Linh Do" userId="f60f9f76584ec879" providerId="LiveId" clId="{7009E909-388D-42DF-BA9E-881B9DCED4F6}" dt="2022-01-20T01:06:17.050" v="548"/>
          <ac:spMkLst>
            <pc:docMk/>
            <pc:sldMk cId="2954983036" sldId="310"/>
            <ac:spMk id="21" creationId="{22E04400-8250-4CDD-87E2-224BB6DB3FC1}"/>
          </ac:spMkLst>
        </pc:spChg>
      </pc:sldChg>
      <pc:sldChg chg="addSp delSp modSp mod">
        <pc:chgData name="Thuy Linh Do" userId="f60f9f76584ec879" providerId="LiveId" clId="{7009E909-388D-42DF-BA9E-881B9DCED4F6}" dt="2022-01-20T02:06:32.639" v="2389"/>
        <pc:sldMkLst>
          <pc:docMk/>
          <pc:sldMk cId="3194032739" sldId="311"/>
        </pc:sldMkLst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18" creationId="{3B834E5D-9976-4F02-B145-973D06C035C1}"/>
          </ac:spMkLst>
        </pc:spChg>
        <pc:spChg chg="del mod">
          <ac:chgData name="Thuy Linh Do" userId="f60f9f76584ec879" providerId="LiveId" clId="{7009E909-388D-42DF-BA9E-881B9DCED4F6}" dt="2022-01-20T02:06:26.794" v="2385" actId="478"/>
          <ac:spMkLst>
            <pc:docMk/>
            <pc:sldMk cId="3194032739" sldId="311"/>
            <ac:spMk id="19" creationId="{97EA85F7-A424-482A-AB14-B372C2DEDB8C}"/>
          </ac:spMkLst>
        </pc:spChg>
        <pc:spChg chg="del mod">
          <ac:chgData name="Thuy Linh Do" userId="f60f9f76584ec879" providerId="LiveId" clId="{7009E909-388D-42DF-BA9E-881B9DCED4F6}" dt="2022-01-20T02:06:30.701" v="2388" actId="478"/>
          <ac:spMkLst>
            <pc:docMk/>
            <pc:sldMk cId="3194032739" sldId="311"/>
            <ac:spMk id="20" creationId="{A7B3848D-87D1-442B-8FAB-3BB07B5033E5}"/>
          </ac:spMkLst>
        </pc:spChg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21" creationId="{ACCB9FBB-E5CF-45CB-92CE-CBCB2AD18E26}"/>
          </ac:spMkLst>
        </pc:spChg>
      </pc:sldChg>
      <pc:sldChg chg="addSp delSp modSp mod">
        <pc:chgData name="Thuy Linh Do" userId="f60f9f76584ec879" providerId="LiveId" clId="{7009E909-388D-42DF-BA9E-881B9DCED4F6}" dt="2022-01-20T02:07:57.095" v="2394" actId="1076"/>
        <pc:sldMkLst>
          <pc:docMk/>
          <pc:sldMk cId="626516812" sldId="313"/>
        </pc:sldMkLst>
        <pc:spChg chg="del">
          <ac:chgData name="Thuy Linh Do" userId="f60f9f76584ec879" providerId="LiveId" clId="{7009E909-388D-42DF-BA9E-881B9DCED4F6}" dt="2022-01-20T02:07:19.138" v="2391" actId="478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2:07:00.650" v="2390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2:07:57.095" v="2394" actId="1076"/>
          <ac:picMkLst>
            <pc:docMk/>
            <pc:sldMk cId="626516812" sldId="313"/>
            <ac:picMk id="7170" creationId="{A0D6EBAB-2202-4662-8D71-93B47B06B29F}"/>
          </ac:picMkLst>
        </pc:picChg>
      </pc:sldChg>
      <pc:sldChg chg="modSp">
        <pc:chgData name="Thuy Linh Do" userId="f60f9f76584ec879" providerId="LiveId" clId="{7009E909-388D-42DF-BA9E-881B9DCED4F6}" dt="2022-01-20T02:10:24.997" v="2417" actId="20577"/>
        <pc:sldMkLst>
          <pc:docMk/>
          <pc:sldMk cId="2275727840" sldId="314"/>
        </pc:sldMkLst>
        <pc:graphicFrameChg chg="mod">
          <ac:chgData name="Thuy Linh Do" userId="f60f9f76584ec879" providerId="LiveId" clId="{7009E909-388D-42DF-BA9E-881B9DCED4F6}" dt="2022-01-20T02:10:24.997" v="2417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14T01:26:55.461" v="132"/>
        <pc:sldMkLst>
          <pc:docMk/>
          <pc:sldMk cId="3342496260" sldId="315"/>
        </pc:sldMkLst>
        <pc:spChg chg="mod">
          <ac:chgData name="Thuy Linh Do" userId="f60f9f76584ec879" providerId="LiveId" clId="{7009E909-388D-42DF-BA9E-881B9DCED4F6}" dt="2022-01-14T01:26:39.289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09.543" v="13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55.46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5:40.695" v="122" actId="478"/>
          <ac:picMkLst>
            <pc:docMk/>
            <pc:sldMk cId="3342496260" sldId="315"/>
            <ac:picMk id="3" creationId="{F7956E88-CC4D-4814-B89E-12D318B3F9A0}"/>
          </ac:picMkLst>
        </pc:picChg>
        <pc:picChg chg="add mod">
          <ac:chgData name="Thuy Linh Do" userId="f60f9f76584ec879" providerId="LiveId" clId="{7009E909-388D-42DF-BA9E-881B9DCED4F6}" dt="2022-01-14T01:25:51.054" v="127" actId="14100"/>
          <ac:picMkLst>
            <pc:docMk/>
            <pc:sldMk cId="3342496260" sldId="315"/>
            <ac:picMk id="8" creationId="{CF72C368-2612-4606-A8C2-A31DBD444000}"/>
          </ac:picMkLst>
        </pc:picChg>
      </pc:sldChg>
      <pc:sldChg chg="addSp delSp modSp mod">
        <pc:chgData name="Thuy Linh Do" userId="f60f9f76584ec879" providerId="LiveId" clId="{7009E909-388D-42DF-BA9E-881B9DCED4F6}" dt="2022-01-20T00:57:40.196" v="155" actId="1076"/>
        <pc:sldMkLst>
          <pc:docMk/>
          <pc:sldMk cId="2817977460" sldId="316"/>
        </pc:sldMkLst>
        <pc:spChg chg="mod">
          <ac:chgData name="Thuy Linh Do" userId="f60f9f76584ec879" providerId="LiveId" clId="{7009E909-388D-42DF-BA9E-881B9DCED4F6}" dt="2022-01-20T00:57:00.503" v="13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30:26.664" v="136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7:11.965" v="150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7:25.072" v="151" actId="478"/>
          <ac:picMkLst>
            <pc:docMk/>
            <pc:sldMk cId="2817977460" sldId="316"/>
            <ac:picMk id="3" creationId="{EB44FFF4-4B72-484C-866E-52C421924F70}"/>
          </ac:picMkLst>
        </pc:picChg>
        <pc:picChg chg="add mod">
          <ac:chgData name="Thuy Linh Do" userId="f60f9f76584ec879" providerId="LiveId" clId="{7009E909-388D-42DF-BA9E-881B9DCED4F6}" dt="2022-01-20T00:57:40.196" v="155" actId="1076"/>
          <ac:picMkLst>
            <pc:docMk/>
            <pc:sldMk cId="2817977460" sldId="316"/>
            <ac:picMk id="8" creationId="{30F1A15E-87C4-4A65-98EA-6F7B2DD95923}"/>
          </ac:picMkLst>
        </pc:picChg>
      </pc:sldChg>
      <pc:sldChg chg="addSp delSp modSp mod delAnim modAnim">
        <pc:chgData name="Thuy Linh Do" userId="f60f9f76584ec879" providerId="LiveId" clId="{7009E909-388D-42DF-BA9E-881B9DCED4F6}" dt="2022-01-20T01:43:51.863" v="1993"/>
        <pc:sldMkLst>
          <pc:docMk/>
          <pc:sldMk cId="1165419856" sldId="318"/>
        </pc:sldMkLst>
        <pc:spChg chg="add mod">
          <ac:chgData name="Thuy Linh Do" userId="f60f9f76584ec879" providerId="LiveId" clId="{7009E909-388D-42DF-BA9E-881B9DCED4F6}" dt="2022-01-20T01:39:34.394" v="1883" actId="255"/>
          <ac:spMkLst>
            <pc:docMk/>
            <pc:sldMk cId="1165419856" sldId="318"/>
            <ac:spMk id="2" creationId="{687D5984-A99D-4C38-A53B-2D4A558351BD}"/>
          </ac:spMkLst>
        </pc:spChg>
        <pc:spChg chg="add mod">
          <ac:chgData name="Thuy Linh Do" userId="f60f9f76584ec879" providerId="LiveId" clId="{7009E909-388D-42DF-BA9E-881B9DCED4F6}" dt="2022-01-20T01:40:49.091" v="1907" actId="1076"/>
          <ac:spMkLst>
            <pc:docMk/>
            <pc:sldMk cId="1165419856" sldId="318"/>
            <ac:spMk id="4" creationId="{BD7D74CE-13F0-47E2-94ED-22C10670DF52}"/>
          </ac:spMkLst>
        </pc:spChg>
        <pc:spChg chg="mod">
          <ac:chgData name="Thuy Linh Do" userId="f60f9f76584ec879" providerId="LiveId" clId="{7009E909-388D-42DF-BA9E-881B9DCED4F6}" dt="2022-01-20T01:33:16.617" v="1488"/>
          <ac:spMkLst>
            <pc:docMk/>
            <pc:sldMk cId="1165419856" sldId="318"/>
            <ac:spMk id="12" creationId="{00000000-0000-0000-0000-000000000000}"/>
          </ac:spMkLst>
        </pc:spChg>
        <pc:spChg chg="del mod">
          <ac:chgData name="Thuy Linh Do" userId="f60f9f76584ec879" providerId="LiveId" clId="{7009E909-388D-42DF-BA9E-881B9DCED4F6}" dt="2022-01-20T01:35:00.533" v="1498" actId="478"/>
          <ac:spMkLst>
            <pc:docMk/>
            <pc:sldMk cId="1165419856" sldId="318"/>
            <ac:spMk id="13" creationId="{303DA216-9E57-49BF-B700-500D9FA6A97F}"/>
          </ac:spMkLst>
        </pc:spChg>
        <pc:spChg chg="add mod">
          <ac:chgData name="Thuy Linh Do" userId="f60f9f76584ec879" providerId="LiveId" clId="{7009E909-388D-42DF-BA9E-881B9DCED4F6}" dt="2022-01-20T01:43:08.659" v="1987" actId="1076"/>
          <ac:spMkLst>
            <pc:docMk/>
            <pc:sldMk cId="1165419856" sldId="318"/>
            <ac:spMk id="18" creationId="{934E9F33-16C2-4B1A-AD2A-28F25A0FC8F0}"/>
          </ac:spMkLst>
        </pc:spChg>
        <pc:spChg chg="del">
          <ac:chgData name="Thuy Linh Do" userId="f60f9f76584ec879" providerId="LiveId" clId="{7009E909-388D-42DF-BA9E-881B9DCED4F6}" dt="2022-01-20T01:35:02.913" v="1499" actId="478"/>
          <ac:spMkLst>
            <pc:docMk/>
            <pc:sldMk cId="1165419856" sldId="318"/>
            <ac:spMk id="19" creationId="{596B3408-8A1F-4E01-A833-152673DA6EDF}"/>
          </ac:spMkLst>
        </pc:spChg>
        <pc:spChg chg="del">
          <ac:chgData name="Thuy Linh Do" userId="f60f9f76584ec879" providerId="LiveId" clId="{7009E909-388D-42DF-BA9E-881B9DCED4F6}" dt="2022-01-20T01:35:04.536" v="1500" actId="478"/>
          <ac:spMkLst>
            <pc:docMk/>
            <pc:sldMk cId="1165419856" sldId="318"/>
            <ac:spMk id="20" creationId="{07BC6398-54FD-40F6-9554-4CFB8449DD8A}"/>
          </ac:spMkLst>
        </pc:spChg>
        <pc:spChg chg="del">
          <ac:chgData name="Thuy Linh Do" userId="f60f9f76584ec879" providerId="LiveId" clId="{7009E909-388D-42DF-BA9E-881B9DCED4F6}" dt="2022-01-20T01:35:06.916" v="1501" actId="478"/>
          <ac:spMkLst>
            <pc:docMk/>
            <pc:sldMk cId="1165419856" sldId="318"/>
            <ac:spMk id="21" creationId="{F4603F95-E544-4B6D-940E-FCA445F2FB92}"/>
          </ac:spMkLst>
        </pc:spChg>
        <pc:spChg chg="del">
          <ac:chgData name="Thuy Linh Do" userId="f60f9f76584ec879" providerId="LiveId" clId="{7009E909-388D-42DF-BA9E-881B9DCED4F6}" dt="2022-01-20T01:35:08.610" v="1502" actId="478"/>
          <ac:spMkLst>
            <pc:docMk/>
            <pc:sldMk cId="1165419856" sldId="318"/>
            <ac:spMk id="22" creationId="{76000C63-53CF-48EC-B4D1-1B18195265E5}"/>
          </ac:spMkLst>
        </pc:spChg>
        <pc:spChg chg="add mod">
          <ac:chgData name="Thuy Linh Do" userId="f60f9f76584ec879" providerId="LiveId" clId="{7009E909-388D-42DF-BA9E-881B9DCED4F6}" dt="2022-01-20T01:41:33.332" v="1949" actId="14100"/>
          <ac:spMkLst>
            <pc:docMk/>
            <pc:sldMk cId="1165419856" sldId="318"/>
            <ac:spMk id="23" creationId="{161FDF4D-D4D4-45FC-BF65-B8DB785B48CD}"/>
          </ac:spMkLst>
        </pc:spChg>
        <pc:spChg chg="add mod">
          <ac:chgData name="Thuy Linh Do" userId="f60f9f76584ec879" providerId="LiveId" clId="{7009E909-388D-42DF-BA9E-881B9DCED4F6}" dt="2022-01-20T01:42:14.876" v="1958" actId="14100"/>
          <ac:spMkLst>
            <pc:docMk/>
            <pc:sldMk cId="1165419856" sldId="318"/>
            <ac:spMk id="24" creationId="{C71B246F-77A2-42C7-8694-25315A246CFA}"/>
          </ac:spMkLst>
        </pc:spChg>
        <pc:spChg chg="add mod">
          <ac:chgData name="Thuy Linh Do" userId="f60f9f76584ec879" providerId="LiveId" clId="{7009E909-388D-42DF-BA9E-881B9DCED4F6}" dt="2022-01-20T01:42:43.769" v="1983" actId="1076"/>
          <ac:spMkLst>
            <pc:docMk/>
            <pc:sldMk cId="1165419856" sldId="318"/>
            <ac:spMk id="25" creationId="{68A910BF-6C6D-4299-892B-87E64356F1B5}"/>
          </ac:spMkLst>
        </pc:spChg>
        <pc:graphicFrameChg chg="mod modGraphic">
          <ac:chgData name="Thuy Linh Do" userId="f60f9f76584ec879" providerId="LiveId" clId="{7009E909-388D-42DF-BA9E-881B9DCED4F6}" dt="2022-01-20T01:36:21.532" v="1598" actId="122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del">
          <ac:chgData name="Thuy Linh Do" userId="f60f9f76584ec879" providerId="LiveId" clId="{7009E909-388D-42DF-BA9E-881B9DCED4F6}" dt="2022-01-20T01:34:41.568" v="1493" actId="478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7009E909-388D-42DF-BA9E-881B9DCED4F6}" dt="2022-01-20T01:34:54.184" v="1496" actId="478"/>
          <ac:picMkLst>
            <pc:docMk/>
            <pc:sldMk cId="1165419856" sldId="318"/>
            <ac:picMk id="10" creationId="{123307D3-0ADA-4502-A351-3B887EB4D5E3}"/>
          </ac:picMkLst>
        </pc:picChg>
        <pc:picChg chg="add mod">
          <ac:chgData name="Thuy Linh Do" userId="f60f9f76584ec879" providerId="LiveId" clId="{7009E909-388D-42DF-BA9E-881B9DCED4F6}" dt="2022-01-20T01:34:47.903" v="1495" actId="1076"/>
          <ac:picMkLst>
            <pc:docMk/>
            <pc:sldMk cId="1165419856" sldId="318"/>
            <ac:picMk id="4098" creationId="{7EE2892B-65D2-4A63-ADB6-9014987F39AF}"/>
          </ac:picMkLst>
        </pc:picChg>
      </pc:sldChg>
      <pc:sldChg chg="addSp delSp modSp mod">
        <pc:chgData name="Thuy Linh Do" userId="f60f9f76584ec879" providerId="LiveId" clId="{7009E909-388D-42DF-BA9E-881B9DCED4F6}" dt="2022-01-20T01:29:39.967" v="1423" actId="14100"/>
        <pc:sldMkLst>
          <pc:docMk/>
          <pc:sldMk cId="3280264759" sldId="326"/>
        </pc:sldMkLst>
        <pc:picChg chg="del">
          <ac:chgData name="Thuy Linh Do" userId="f60f9f76584ec879" providerId="LiveId" clId="{7009E909-388D-42DF-BA9E-881B9DCED4F6}" dt="2022-01-20T01:29:22.610" v="1417" actId="478"/>
          <ac:picMkLst>
            <pc:docMk/>
            <pc:sldMk cId="3280264759" sldId="326"/>
            <ac:picMk id="3" creationId="{76CE5B2B-92B5-4E74-B9AD-109A48532E1E}"/>
          </ac:picMkLst>
        </pc:picChg>
        <pc:picChg chg="add mod">
          <ac:chgData name="Thuy Linh Do" userId="f60f9f76584ec879" providerId="LiveId" clId="{7009E909-388D-42DF-BA9E-881B9DCED4F6}" dt="2022-01-20T01:29:39.967" v="1423" actId="14100"/>
          <ac:picMkLst>
            <pc:docMk/>
            <pc:sldMk cId="3280264759" sldId="326"/>
            <ac:picMk id="2050" creationId="{BD8DC478-BCF3-47D3-BFFB-C172856FE65E}"/>
          </ac:picMkLst>
        </pc:picChg>
      </pc:sldChg>
      <pc:sldChg chg="addSp delSp modSp mod">
        <pc:chgData name="Thuy Linh Do" userId="f60f9f76584ec879" providerId="LiveId" clId="{7009E909-388D-42DF-BA9E-881B9DCED4F6}" dt="2022-01-20T01:46:24.907" v="2036" actId="1076"/>
        <pc:sldMkLst>
          <pc:docMk/>
          <pc:sldMk cId="2138508035" sldId="327"/>
        </pc:sldMkLst>
        <pc:spChg chg="mod">
          <ac:chgData name="Thuy Linh Do" userId="f60f9f76584ec879" providerId="LiveId" clId="{7009E909-388D-42DF-BA9E-881B9DCED4F6}" dt="2022-01-20T01:45:54.606" v="2033"/>
          <ac:spMkLst>
            <pc:docMk/>
            <pc:sldMk cId="2138508035" sldId="327"/>
            <ac:spMk id="13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46:17.629" v="2034" actId="478"/>
          <ac:picMkLst>
            <pc:docMk/>
            <pc:sldMk cId="2138508035" sldId="327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46:24.907" v="2036" actId="1076"/>
          <ac:picMkLst>
            <pc:docMk/>
            <pc:sldMk cId="2138508035" sldId="327"/>
            <ac:picMk id="5122" creationId="{3F6B5FB8-3AC7-4DC5-B362-C3AD0692D242}"/>
          </ac:picMkLst>
        </pc:picChg>
      </pc:sldChg>
      <pc:sldChg chg="addSp delSp modSp mod">
        <pc:chgData name="Thuy Linh Do" userId="f60f9f76584ec879" providerId="LiveId" clId="{7009E909-388D-42DF-BA9E-881B9DCED4F6}" dt="2022-01-20T02:08:29.250" v="2399"/>
        <pc:sldMkLst>
          <pc:docMk/>
          <pc:sldMk cId="1480562979" sldId="329"/>
        </pc:sldMkLst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1" creationId="{10A3F4B6-29DB-4570-9265-DD867B485FE7}"/>
          </ac:spMkLst>
        </pc:spChg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2" creationId="{11FEDFAB-DCA6-4321-96B6-B9FACF32F7BA}"/>
          </ac:spMkLst>
        </pc:spChg>
        <pc:spChg chg="del mod">
          <ac:chgData name="Thuy Linh Do" userId="f60f9f76584ec879" providerId="LiveId" clId="{7009E909-388D-42DF-BA9E-881B9DCED4F6}" dt="2022-01-20T02:08:25.607" v="2397" actId="478"/>
          <ac:spMkLst>
            <pc:docMk/>
            <pc:sldMk cId="1480562979" sldId="329"/>
            <ac:spMk id="31" creationId="{386EF3F7-08A2-4C91-9423-410AC4170B6D}"/>
          </ac:spMkLst>
        </pc:spChg>
        <pc:spChg chg="del">
          <ac:chgData name="Thuy Linh Do" userId="f60f9f76584ec879" providerId="LiveId" clId="{7009E909-388D-42DF-BA9E-881B9DCED4F6}" dt="2022-01-20T02:08:27.748" v="2398" actId="478"/>
          <ac:spMkLst>
            <pc:docMk/>
            <pc:sldMk cId="1480562979" sldId="329"/>
            <ac:spMk id="32" creationId="{F44AE588-9FB3-426F-B3E3-8EF4C38DF8CF}"/>
          </ac:spMkLst>
        </pc:spChg>
      </pc:sldChg>
      <pc:sldChg chg="addSp delSp modSp mod delAnim modAnim">
        <pc:chgData name="Thuy Linh Do" userId="f60f9f76584ec879" providerId="LiveId" clId="{7009E909-388D-42DF-BA9E-881B9DCED4F6}" dt="2022-01-20T02:11:32.996" v="2419" actId="1076"/>
        <pc:sldMkLst>
          <pc:docMk/>
          <pc:sldMk cId="305804402" sldId="331"/>
        </pc:sldMkLst>
        <pc:spChg chg="add mod">
          <ac:chgData name="Thuy Linh Do" userId="f60f9f76584ec879" providerId="LiveId" clId="{7009E909-388D-42DF-BA9E-881B9DCED4F6}" dt="2022-01-20T01:51:37.822" v="2180" actId="14100"/>
          <ac:spMkLst>
            <pc:docMk/>
            <pc:sldMk cId="305804402" sldId="331"/>
            <ac:spMk id="3" creationId="{C62A4732-B9E1-4BC6-8A58-97A9179BF36B}"/>
          </ac:spMkLst>
        </pc:spChg>
        <pc:spChg chg="del">
          <ac:chgData name="Thuy Linh Do" userId="f60f9f76584ec879" providerId="LiveId" clId="{7009E909-388D-42DF-BA9E-881B9DCED4F6}" dt="2022-01-20T01:47:19.401" v="2044" actId="478"/>
          <ac:spMkLst>
            <pc:docMk/>
            <pc:sldMk cId="305804402" sldId="331"/>
            <ac:spMk id="5" creationId="{BB7BB10E-9FF0-403E-ADDD-BC6A8E3FD539}"/>
          </ac:spMkLst>
        </pc:spChg>
        <pc:spChg chg="mod">
          <ac:chgData name="Thuy Linh Do" userId="f60f9f76584ec879" providerId="LiveId" clId="{7009E909-388D-42DF-BA9E-881B9DCED4F6}" dt="2022-01-20T01:44:54.783" v="2032" actId="20577"/>
          <ac:spMkLst>
            <pc:docMk/>
            <pc:sldMk cId="305804402" sldId="331"/>
            <ac:spMk id="12" creationId="{00000000-0000-0000-0000-000000000000}"/>
          </ac:spMkLst>
        </pc:spChg>
        <pc:spChg chg="del">
          <ac:chgData name="Thuy Linh Do" userId="f60f9f76584ec879" providerId="LiveId" clId="{7009E909-388D-42DF-BA9E-881B9DCED4F6}" dt="2022-01-20T01:47:14.819" v="2042" actId="478"/>
          <ac:spMkLst>
            <pc:docMk/>
            <pc:sldMk cId="305804402" sldId="331"/>
            <ac:spMk id="13" creationId="{D868C929-ADC7-4EF9-81C6-D55E7CDC9584}"/>
          </ac:spMkLst>
        </pc:spChg>
        <pc:spChg chg="del">
          <ac:chgData name="Thuy Linh Do" userId="f60f9f76584ec879" providerId="LiveId" clId="{7009E909-388D-42DF-BA9E-881B9DCED4F6}" dt="2022-01-20T01:47:17.224" v="2043" actId="478"/>
          <ac:spMkLst>
            <pc:docMk/>
            <pc:sldMk cId="305804402" sldId="331"/>
            <ac:spMk id="14" creationId="{CB6FDE05-F242-4F7C-82F3-5F3D2E9CA046}"/>
          </ac:spMkLst>
        </pc:spChg>
        <pc:spChg chg="add mod">
          <ac:chgData name="Thuy Linh Do" userId="f60f9f76584ec879" providerId="LiveId" clId="{7009E909-388D-42DF-BA9E-881B9DCED4F6}" dt="2022-01-20T02:00:07.782" v="2249" actId="20577"/>
          <ac:spMkLst>
            <pc:docMk/>
            <pc:sldMk cId="305804402" sldId="331"/>
            <ac:spMk id="25" creationId="{AFB8C26B-0CB8-44F5-ABD1-ECF9F7C3BDAF}"/>
          </ac:spMkLst>
        </pc:spChg>
        <pc:spChg chg="add mod">
          <ac:chgData name="Thuy Linh Do" userId="f60f9f76584ec879" providerId="LiveId" clId="{7009E909-388D-42DF-BA9E-881B9DCED4F6}" dt="2022-01-20T02:04:17.722" v="2370" actId="1076"/>
          <ac:spMkLst>
            <pc:docMk/>
            <pc:sldMk cId="305804402" sldId="331"/>
            <ac:spMk id="26" creationId="{C55EA469-7907-423B-834D-DEDAE76CA273}"/>
          </ac:spMkLst>
        </pc:spChg>
        <pc:spChg chg="add mod">
          <ac:chgData name="Thuy Linh Do" userId="f60f9f76584ec879" providerId="LiveId" clId="{7009E909-388D-42DF-BA9E-881B9DCED4F6}" dt="2022-01-20T02:01:05.721" v="2269" actId="20577"/>
          <ac:spMkLst>
            <pc:docMk/>
            <pc:sldMk cId="305804402" sldId="331"/>
            <ac:spMk id="28" creationId="{6F90A789-CE38-4A30-927F-D2AB1AF27DB5}"/>
          </ac:spMkLst>
        </pc:spChg>
        <pc:spChg chg="add mod">
          <ac:chgData name="Thuy Linh Do" userId="f60f9f76584ec879" providerId="LiveId" clId="{7009E909-388D-42DF-BA9E-881B9DCED4F6}" dt="2022-01-20T02:03:16.760" v="2336" actId="1076"/>
          <ac:spMkLst>
            <pc:docMk/>
            <pc:sldMk cId="305804402" sldId="331"/>
            <ac:spMk id="29" creationId="{5696B91C-7187-4FFD-90BC-A6C29E4D6CD5}"/>
          </ac:spMkLst>
        </pc:spChg>
        <pc:spChg chg="add mod">
          <ac:chgData name="Thuy Linh Do" userId="f60f9f76584ec879" providerId="LiveId" clId="{7009E909-388D-42DF-BA9E-881B9DCED4F6}" dt="2022-01-20T02:00:59.513" v="2265" actId="20577"/>
          <ac:spMkLst>
            <pc:docMk/>
            <pc:sldMk cId="305804402" sldId="331"/>
            <ac:spMk id="30" creationId="{45C185CC-2A00-4635-9694-DDE358874B3A}"/>
          </ac:spMkLst>
        </pc:spChg>
        <pc:spChg chg="add mod">
          <ac:chgData name="Thuy Linh Do" userId="f60f9f76584ec879" providerId="LiveId" clId="{7009E909-388D-42DF-BA9E-881B9DCED4F6}" dt="2022-01-20T02:00:56.042" v="2263" actId="20577"/>
          <ac:spMkLst>
            <pc:docMk/>
            <pc:sldMk cId="305804402" sldId="331"/>
            <ac:spMk id="31" creationId="{7EEF4210-FB9A-4906-ACEC-F1380AD5CEA4}"/>
          </ac:spMkLst>
        </pc:spChg>
        <pc:spChg chg="add mod">
          <ac:chgData name="Thuy Linh Do" userId="f60f9f76584ec879" providerId="LiveId" clId="{7009E909-388D-42DF-BA9E-881B9DCED4F6}" dt="2022-01-20T02:00:52.059" v="2261" actId="20577"/>
          <ac:spMkLst>
            <pc:docMk/>
            <pc:sldMk cId="305804402" sldId="331"/>
            <ac:spMk id="32" creationId="{25574297-7745-4DA8-9C3A-676C74E0E668}"/>
          </ac:spMkLst>
        </pc:spChg>
        <pc:spChg chg="add mod">
          <ac:chgData name="Thuy Linh Do" userId="f60f9f76584ec879" providerId="LiveId" clId="{7009E909-388D-42DF-BA9E-881B9DCED4F6}" dt="2022-01-20T02:04:39.582" v="2373" actId="1076"/>
          <ac:spMkLst>
            <pc:docMk/>
            <pc:sldMk cId="305804402" sldId="331"/>
            <ac:spMk id="34" creationId="{5B33C5EC-909E-433C-B916-BE26B956B4F7}"/>
          </ac:spMkLst>
        </pc:spChg>
        <pc:spChg chg="add mod">
          <ac:chgData name="Thuy Linh Do" userId="f60f9f76584ec879" providerId="LiveId" clId="{7009E909-388D-42DF-BA9E-881B9DCED4F6}" dt="2022-01-20T02:04:48.291" v="2374" actId="207"/>
          <ac:spMkLst>
            <pc:docMk/>
            <pc:sldMk cId="305804402" sldId="331"/>
            <ac:spMk id="35" creationId="{60E6ED09-5501-4C2E-BAD6-9DF1A582CD0C}"/>
          </ac:spMkLst>
        </pc:spChg>
        <pc:spChg chg="add mod">
          <ac:chgData name="Thuy Linh Do" userId="f60f9f76584ec879" providerId="LiveId" clId="{7009E909-388D-42DF-BA9E-881B9DCED4F6}" dt="2022-01-20T02:04:58.433" v="2375" actId="207"/>
          <ac:spMkLst>
            <pc:docMk/>
            <pc:sldMk cId="305804402" sldId="331"/>
            <ac:spMk id="36" creationId="{BF118D8A-CA15-4B00-BC36-F43B3597A53A}"/>
          </ac:spMkLst>
        </pc:spChg>
        <pc:spChg chg="add mod">
          <ac:chgData name="Thuy Linh Do" userId="f60f9f76584ec879" providerId="LiveId" clId="{7009E909-388D-42DF-BA9E-881B9DCED4F6}" dt="2022-01-20T02:05:08.876" v="2376" actId="207"/>
          <ac:spMkLst>
            <pc:docMk/>
            <pc:sldMk cId="305804402" sldId="331"/>
            <ac:spMk id="37" creationId="{BB183589-0135-4C9D-994C-EBF13AB337A2}"/>
          </ac:spMkLst>
        </pc:spChg>
        <pc:spChg chg="add mod">
          <ac:chgData name="Thuy Linh Do" userId="f60f9f76584ec879" providerId="LiveId" clId="{7009E909-388D-42DF-BA9E-881B9DCED4F6}" dt="2022-01-20T02:05:14.780" v="2377" actId="207"/>
          <ac:spMkLst>
            <pc:docMk/>
            <pc:sldMk cId="305804402" sldId="331"/>
            <ac:spMk id="38" creationId="{B6FEE535-5498-4434-ACDF-73FD063F430D}"/>
          </ac:spMkLst>
        </pc:spChg>
        <pc:graphicFrameChg chg="add del mod modGraphic">
          <ac:chgData name="Thuy Linh Do" userId="f60f9f76584ec879" providerId="LiveId" clId="{7009E909-388D-42DF-BA9E-881B9DCED4F6}" dt="2022-01-20T01:53:24.989" v="2202" actId="478"/>
          <ac:graphicFrameMkLst>
            <pc:docMk/>
            <pc:sldMk cId="305804402" sldId="331"/>
            <ac:graphicFrameMk id="4" creationId="{EC3CFAC2-B491-45EA-BF9C-CF3CB5DA288C}"/>
          </ac:graphicFrameMkLst>
        </pc:graphicFrameChg>
        <pc:picChg chg="del">
          <ac:chgData name="Thuy Linh Do" userId="f60f9f76584ec879" providerId="LiveId" clId="{7009E909-388D-42DF-BA9E-881B9DCED4F6}" dt="2022-01-20T01:47:00.815" v="2038" actId="478"/>
          <ac:picMkLst>
            <pc:docMk/>
            <pc:sldMk cId="305804402" sldId="331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56:02.374" v="2208" actId="1076"/>
          <ac:picMkLst>
            <pc:docMk/>
            <pc:sldMk cId="305804402" sldId="331"/>
            <ac:picMk id="7" creationId="{03510113-D6B7-477D-9DE4-A75CEDD6AA50}"/>
          </ac:picMkLst>
        </pc:picChg>
        <pc:picChg chg="add mod">
          <ac:chgData name="Thuy Linh Do" userId="f60f9f76584ec879" providerId="LiveId" clId="{7009E909-388D-42DF-BA9E-881B9DCED4F6}" dt="2022-01-20T01:56:36.602" v="2212" actId="14100"/>
          <ac:picMkLst>
            <pc:docMk/>
            <pc:sldMk cId="305804402" sldId="331"/>
            <ac:picMk id="10" creationId="{D8BB65AC-1C96-4D8F-95A2-ABFD8976C77A}"/>
          </ac:picMkLst>
        </pc:picChg>
        <pc:picChg chg="add mod">
          <ac:chgData name="Thuy Linh Do" userId="f60f9f76584ec879" providerId="LiveId" clId="{7009E909-388D-42DF-BA9E-881B9DCED4F6}" dt="2022-01-20T01:57:16.275" v="2217" actId="1076"/>
          <ac:picMkLst>
            <pc:docMk/>
            <pc:sldMk cId="305804402" sldId="331"/>
            <ac:picMk id="18" creationId="{FC5B40B8-D0AA-473D-80C3-C5B0BCDF8F8D}"/>
          </ac:picMkLst>
        </pc:picChg>
        <pc:picChg chg="add mod">
          <ac:chgData name="Thuy Linh Do" userId="f60f9f76584ec879" providerId="LiveId" clId="{7009E909-388D-42DF-BA9E-881B9DCED4F6}" dt="2022-01-20T01:57:53.435" v="2220" actId="14100"/>
          <ac:picMkLst>
            <pc:docMk/>
            <pc:sldMk cId="305804402" sldId="331"/>
            <ac:picMk id="20" creationId="{BE2B3717-6411-4874-AD9F-075F7B547D9D}"/>
          </ac:picMkLst>
        </pc:picChg>
        <pc:picChg chg="add mod">
          <ac:chgData name="Thuy Linh Do" userId="f60f9f76584ec879" providerId="LiveId" clId="{7009E909-388D-42DF-BA9E-881B9DCED4F6}" dt="2022-01-20T01:58:24.574" v="2223" actId="14100"/>
          <ac:picMkLst>
            <pc:docMk/>
            <pc:sldMk cId="305804402" sldId="331"/>
            <ac:picMk id="22" creationId="{4858E3A0-40B3-4BA2-8F50-2C69EB0E560C}"/>
          </ac:picMkLst>
        </pc:picChg>
        <pc:picChg chg="add mod">
          <ac:chgData name="Thuy Linh Do" userId="f60f9f76584ec879" providerId="LiveId" clId="{7009E909-388D-42DF-BA9E-881B9DCED4F6}" dt="2022-01-20T01:58:50.318" v="2226" actId="14100"/>
          <ac:picMkLst>
            <pc:docMk/>
            <pc:sldMk cId="305804402" sldId="331"/>
            <ac:picMk id="24" creationId="{7CB674C6-2412-46BE-BD77-ECA0A9434BA1}"/>
          </ac:picMkLst>
        </pc:picChg>
        <pc:picChg chg="add mod">
          <ac:chgData name="Thuy Linh Do" userId="f60f9f76584ec879" providerId="LiveId" clId="{7009E909-388D-42DF-BA9E-881B9DCED4F6}" dt="2022-01-20T02:11:32.996" v="2419" actId="1076"/>
          <ac:picMkLst>
            <pc:docMk/>
            <pc:sldMk cId="305804402" sldId="331"/>
            <ac:picMk id="27" creationId="{DC9D2ED3-3A8E-4083-AE6B-528271A4DB3C}"/>
          </ac:picMkLst>
        </pc:picChg>
        <pc:picChg chg="add del mod">
          <ac:chgData name="Thuy Linh Do" userId="f60f9f76584ec879" providerId="LiveId" clId="{7009E909-388D-42DF-BA9E-881B9DCED4F6}" dt="2022-01-20T01:59:16.881" v="2227" actId="478"/>
          <ac:picMkLst>
            <pc:docMk/>
            <pc:sldMk cId="305804402" sldId="331"/>
            <ac:picMk id="6146" creationId="{C42C518D-3DF0-4F58-AAC3-BC1A7F36A405}"/>
          </ac:picMkLst>
        </pc:picChg>
        <pc:picChg chg="add mod">
          <ac:chgData name="Thuy Linh Do" userId="f60f9f76584ec879" providerId="LiveId" clId="{7009E909-388D-42DF-BA9E-881B9DCED4F6}" dt="2022-01-20T01:59:40.598" v="2231" actId="1076"/>
          <ac:picMkLst>
            <pc:docMk/>
            <pc:sldMk cId="305804402" sldId="331"/>
            <ac:picMk id="6148" creationId="{FE3D3DB6-3F40-41B5-94F3-F104E47F3133}"/>
          </ac:picMkLst>
        </pc:picChg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1629807324" sldId="332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45247612" sldId="333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07520819" sldId="334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615542125" sldId="335"/>
        </pc:sldMkLst>
      </pc:sldChg>
      <pc:sldChg chg="del">
        <pc:chgData name="Thuy Linh Do" userId="f60f9f76584ec879" providerId="LiveId" clId="{7009E909-388D-42DF-BA9E-881B9DCED4F6}" dt="2022-01-20T02:08:06.286" v="2395" actId="2696"/>
        <pc:sldMkLst>
          <pc:docMk/>
          <pc:sldMk cId="3562743205" sldId="336"/>
        </pc:sldMkLst>
      </pc:sldChg>
      <pc:sldChg chg="addSp delSp modSp mod delAnim modAnim">
        <pc:chgData name="Thuy Linh Do" userId="f60f9f76584ec879" providerId="LiveId" clId="{7009E909-388D-42DF-BA9E-881B9DCED4F6}" dt="2022-01-20T01:28:37.170" v="1416" actId="20577"/>
        <pc:sldMkLst>
          <pc:docMk/>
          <pc:sldMk cId="1072969023" sldId="337"/>
        </pc:sldMkLst>
        <pc:spChg chg="mod">
          <ac:chgData name="Thuy Linh Do" userId="f60f9f76584ec879" providerId="LiveId" clId="{7009E909-388D-42DF-BA9E-881B9DCED4F6}" dt="2022-01-20T01:28:37.170" v="1416" actId="20577"/>
          <ac:spMkLst>
            <pc:docMk/>
            <pc:sldMk cId="1072969023" sldId="337"/>
            <ac:spMk id="9" creationId="{35C20020-642B-4EDF-BE02-FE9C4B9F36F5}"/>
          </ac:spMkLst>
        </pc:spChg>
        <pc:picChg chg="del">
          <ac:chgData name="Thuy Linh Do" userId="f60f9f76584ec879" providerId="LiveId" clId="{7009E909-388D-42DF-BA9E-881B9DCED4F6}" dt="2022-01-20T01:14:16.831" v="553" actId="478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4:38.321" v="556" actId="1076"/>
          <ac:picMkLst>
            <pc:docMk/>
            <pc:sldMk cId="1072969023" sldId="337"/>
            <ac:picMk id="4" creationId="{43B23297-4F5D-47DA-80C0-80DD84A6814C}"/>
          </ac:picMkLst>
        </pc:picChg>
        <pc:picChg chg="del">
          <ac:chgData name="Thuy Linh Do" userId="f60f9f76584ec879" providerId="LiveId" clId="{7009E909-388D-42DF-BA9E-881B9DCED4F6}" dt="2022-01-20T01:14:49.697" v="557" actId="478"/>
          <ac:picMkLst>
            <pc:docMk/>
            <pc:sldMk cId="1072969023" sldId="337"/>
            <ac:picMk id="5" creationId="{B02356BB-864D-44F6-8881-6723A1363D97}"/>
          </ac:picMkLst>
        </pc:picChg>
        <pc:picChg chg="add mod">
          <ac:chgData name="Thuy Linh Do" userId="f60f9f76584ec879" providerId="LiveId" clId="{7009E909-388D-42DF-BA9E-881B9DCED4F6}" dt="2022-01-20T01:17:07.837" v="559" actId="1076"/>
          <ac:picMkLst>
            <pc:docMk/>
            <pc:sldMk cId="1072969023" sldId="337"/>
            <ac:picMk id="6" creationId="{30297EF7-E7ED-4DAD-8CE4-5245D2262867}"/>
          </ac:picMkLst>
        </pc:picChg>
      </pc:sldChg>
      <pc:sldChg chg="addSp delSp modSp add mod modAnim">
        <pc:chgData name="Thuy Linh Do" userId="f60f9f76584ec879" providerId="LiveId" clId="{7009E909-388D-42DF-BA9E-881B9DCED4F6}" dt="2022-01-14T01:18:11.608" v="77" actId="1076"/>
        <pc:sldMkLst>
          <pc:docMk/>
          <pc:sldMk cId="1940285194" sldId="338"/>
        </pc:sldMkLst>
        <pc:picChg chg="add mod">
          <ac:chgData name="Thuy Linh Do" userId="f60f9f76584ec879" providerId="LiveId" clId="{7009E909-388D-42DF-BA9E-881B9DCED4F6}" dt="2022-01-14T01:18:11.608" v="77" actId="1076"/>
          <ac:picMkLst>
            <pc:docMk/>
            <pc:sldMk cId="1940285194" sldId="338"/>
            <ac:picMk id="2" creationId="{BCFA7BA6-2C7B-41BB-B865-6B20F993525F}"/>
          </ac:picMkLst>
        </pc:picChg>
        <pc:picChg chg="del">
          <ac:chgData name="Thuy Linh Do" userId="f60f9f76584ec879" providerId="LiveId" clId="{7009E909-388D-42DF-BA9E-881B9DCED4F6}" dt="2022-01-14T01:15:19.319" v="73" actId="478"/>
          <ac:picMkLst>
            <pc:docMk/>
            <pc:sldMk cId="1940285194" sldId="338"/>
            <ac:picMk id="3074" creationId="{8AB20D29-76CC-4588-9FEE-F1DF61554D01}"/>
          </ac:picMkLst>
        </pc:picChg>
      </pc:sldChg>
      <pc:sldChg chg="addSp delSp modSp add mod delAnim">
        <pc:chgData name="Thuy Linh Do" userId="f60f9f76584ec879" providerId="LiveId" clId="{7009E909-388D-42DF-BA9E-881B9DCED4F6}" dt="2022-01-14T01:20:50.492" v="89" actId="207"/>
        <pc:sldMkLst>
          <pc:docMk/>
          <pc:sldMk cId="1225828804" sldId="339"/>
        </pc:sldMkLst>
        <pc:spChg chg="add mod">
          <ac:chgData name="Thuy Linh Do" userId="f60f9f76584ec879" providerId="LiveId" clId="{7009E909-388D-42DF-BA9E-881B9DCED4F6}" dt="2022-01-14T01:20:50.492" v="89" actId="207"/>
          <ac:spMkLst>
            <pc:docMk/>
            <pc:sldMk cId="1225828804" sldId="339"/>
            <ac:spMk id="7" creationId="{C88042BA-7BB8-4312-9693-598D75B2EFBC}"/>
          </ac:spMkLst>
        </pc:spChg>
        <pc:picChg chg="del">
          <ac:chgData name="Thuy Linh Do" userId="f60f9f76584ec879" providerId="LiveId" clId="{7009E909-388D-42DF-BA9E-881B9DCED4F6}" dt="2022-01-14T01:18:39.658" v="79" actId="478"/>
          <ac:picMkLst>
            <pc:docMk/>
            <pc:sldMk cId="1225828804" sldId="339"/>
            <ac:picMk id="2" creationId="{BCFA7BA6-2C7B-41BB-B865-6B20F993525F}"/>
          </ac:picMkLst>
        </pc:picChg>
      </pc:sldChg>
      <pc:sldChg chg="addSp delSp modSp add mod">
        <pc:chgData name="Thuy Linh Do" userId="f60f9f76584ec879" providerId="LiveId" clId="{7009E909-388D-42DF-BA9E-881B9DCED4F6}" dt="2022-01-20T00:59:33.896" v="180"/>
        <pc:sldMkLst>
          <pc:docMk/>
          <pc:sldMk cId="1934387094" sldId="340"/>
        </pc:sldMkLst>
        <pc:spChg chg="mod">
          <ac:chgData name="Thuy Linh Do" userId="f60f9f76584ec879" providerId="LiveId" clId="{7009E909-388D-42DF-BA9E-881B9DCED4F6}" dt="2022-01-20T00:59:33.896" v="180"/>
          <ac:spMkLst>
            <pc:docMk/>
            <pc:sldMk cId="1934387094" sldId="340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8:44.521" v="161"/>
          <ac:spMkLst>
            <pc:docMk/>
            <pc:sldMk cId="1934387094" sldId="340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9:07.667" v="179" actId="20577"/>
          <ac:spMkLst>
            <pc:docMk/>
            <pc:sldMk cId="1934387094" sldId="340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8:07.106" v="157" actId="478"/>
          <ac:picMkLst>
            <pc:docMk/>
            <pc:sldMk cId="1934387094" sldId="340"/>
            <ac:picMk id="8" creationId="{30F1A15E-87C4-4A65-98EA-6F7B2DD95923}"/>
          </ac:picMkLst>
        </pc:picChg>
        <pc:picChg chg="add mod">
          <ac:chgData name="Thuy Linh Do" userId="f60f9f76584ec879" providerId="LiveId" clId="{7009E909-388D-42DF-BA9E-881B9DCED4F6}" dt="2022-01-20T00:58:16.828" v="160" actId="14100"/>
          <ac:picMkLst>
            <pc:docMk/>
            <pc:sldMk cId="1934387094" sldId="340"/>
            <ac:picMk id="9" creationId="{3D33638E-0648-447E-99C0-8D2914616B03}"/>
          </ac:picMkLst>
        </pc:picChg>
      </pc:sldChg>
      <pc:sldChg chg="addSp delSp modSp add mod">
        <pc:chgData name="Thuy Linh Do" userId="f60f9f76584ec879" providerId="LiveId" clId="{7009E909-388D-42DF-BA9E-881B9DCED4F6}" dt="2022-01-20T01:01:03.849" v="241" actId="1076"/>
        <pc:sldMkLst>
          <pc:docMk/>
          <pc:sldMk cId="291852260" sldId="341"/>
        </pc:sldMkLst>
        <pc:spChg chg="mod">
          <ac:chgData name="Thuy Linh Do" userId="f60f9f76584ec879" providerId="LiveId" clId="{7009E909-388D-42DF-BA9E-881B9DCED4F6}" dt="2022-01-20T01:00:09.037" v="182"/>
          <ac:spMkLst>
            <pc:docMk/>
            <pc:sldMk cId="291852260" sldId="341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44.382" v="236"/>
          <ac:spMkLst>
            <pc:docMk/>
            <pc:sldMk cId="291852260" sldId="34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28.811" v="235" actId="20577"/>
          <ac:spMkLst>
            <pc:docMk/>
            <pc:sldMk cId="291852260" sldId="341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1:01:03.849" v="241" actId="1076"/>
          <ac:picMkLst>
            <pc:docMk/>
            <pc:sldMk cId="291852260" sldId="341"/>
            <ac:picMk id="8" creationId="{B7BD69C2-0B8B-4883-97AC-D951629C4C2F}"/>
          </ac:picMkLst>
        </pc:picChg>
        <pc:picChg chg="del">
          <ac:chgData name="Thuy Linh Do" userId="f60f9f76584ec879" providerId="LiveId" clId="{7009E909-388D-42DF-BA9E-881B9DCED4F6}" dt="2022-01-20T01:00:54.127" v="237" actId="478"/>
          <ac:picMkLst>
            <pc:docMk/>
            <pc:sldMk cId="291852260" sldId="341"/>
            <ac:picMk id="9" creationId="{3D33638E-0648-447E-99C0-8D2914616B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/>
            <a:t>ETHNIC GROUPS OF VIET NAM</a:t>
          </a:r>
          <a:endParaRPr lang="en-US" dirty="0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About ethnic groups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/>
      <dgm:spPr/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88865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Vocabulary</a:t>
          </a:r>
        </a:p>
      </dsp:txBody>
      <dsp:txXfrm>
        <a:off x="0" y="2188865"/>
        <a:ext cx="2121962" cy="1868298"/>
      </dsp:txXfrm>
    </dsp:sp>
    <dsp:sp modelId="{F88AC81A-2BC5-4E80-A859-27A859164080}">
      <dsp:nvSpPr>
        <dsp:cNvPr id="0" name=""/>
        <dsp:cNvSpPr/>
      </dsp:nvSpPr>
      <dsp:spPr>
        <a:xfrm>
          <a:off x="0" y="2986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of the unit</a:t>
          </a:r>
        </a:p>
      </dsp:txBody>
      <dsp:txXfrm>
        <a:off x="0" y="2986"/>
        <a:ext cx="2121962" cy="1868298"/>
      </dsp:txXfrm>
    </dsp:sp>
    <dsp:sp modelId="{900A6C8C-2B7C-4F16-8523-B2C8E70FE539}">
      <dsp:nvSpPr>
        <dsp:cNvPr id="0" name=""/>
        <dsp:cNvSpPr/>
      </dsp:nvSpPr>
      <dsp:spPr>
        <a:xfrm>
          <a:off x="3335924" y="161776"/>
          <a:ext cx="2381855" cy="158790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ETHNIC GROUPS OF VIET NAM</a:t>
          </a:r>
          <a:endParaRPr lang="en-US" sz="3000" kern="1200" dirty="0"/>
        </a:p>
      </dsp:txBody>
      <dsp:txXfrm>
        <a:off x="3382432" y="208284"/>
        <a:ext cx="2288839" cy="1494887"/>
      </dsp:txXfrm>
    </dsp:sp>
    <dsp:sp modelId="{4F25D1CD-CD2D-4831-80B6-B15A0B4A4043}">
      <dsp:nvSpPr>
        <dsp:cNvPr id="0" name=""/>
        <dsp:cNvSpPr/>
      </dsp:nvSpPr>
      <dsp:spPr>
        <a:xfrm>
          <a:off x="4481132" y="1749680"/>
          <a:ext cx="91440" cy="635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16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3335924" y="2384841"/>
          <a:ext cx="2381855" cy="158790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About ethnic groups</a:t>
          </a:r>
        </a:p>
      </dsp:txBody>
      <dsp:txXfrm>
        <a:off x="3382432" y="2431349"/>
        <a:ext cx="2288839" cy="149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10" Type="http://schemas.openxmlformats.org/officeDocument/2006/relationships/audio" Target="../media/media4.mp3"/><Relationship Id="rId4" Type="http://schemas.openxmlformats.org/officeDocument/2006/relationships/audio" Target="../media/media2.mp3"/><Relationship Id="rId9" Type="http://schemas.microsoft.com/office/2007/relationships/media" Target="../media/media4.mp3"/><Relationship Id="rId1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8949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11002"/>
              </p:ext>
            </p:extLst>
          </p:nvPr>
        </p:nvGraphicFramePr>
        <p:xfrm>
          <a:off x="1123223" y="1396181"/>
          <a:ext cx="10473032" cy="50537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9305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826509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4017218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Pronunciation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Vietnamese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r>
                        <a:rPr lang="vi-VN" sz="2500" b="1" dirty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99475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1. ethnic (group) (</a:t>
                      </a:r>
                      <a:r>
                        <a:rPr lang="en-US" sz="2500" dirty="0" err="1">
                          <a:effectLst/>
                        </a:rPr>
                        <a:t>adj</a:t>
                      </a:r>
                      <a:r>
                        <a:rPr lang="en-US" sz="2500" dirty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/ˈ</a:t>
                      </a:r>
                      <a:r>
                        <a:rPr lang="en-US" sz="2500" dirty="0" err="1">
                          <a:effectLst/>
                        </a:rPr>
                        <a:t>eθnɪk</a:t>
                      </a:r>
                      <a:r>
                        <a:rPr lang="en-US" sz="2500" dirty="0">
                          <a:effectLst/>
                        </a:rPr>
                        <a:t> / (/</a:t>
                      </a:r>
                      <a:r>
                        <a:rPr lang="en-US" sz="2500" dirty="0" err="1">
                          <a:effectLst/>
                        </a:rPr>
                        <a:t>gru:p</a:t>
                      </a:r>
                      <a:r>
                        <a:rPr lang="en-US" sz="2500" dirty="0">
                          <a:effectLst/>
                        </a:rPr>
                        <a:t>/)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(</a:t>
                      </a:r>
                      <a:r>
                        <a:rPr lang="en-US" sz="2500" dirty="0" err="1">
                          <a:effectLst/>
                        </a:rPr>
                        <a:t>nhóm</a:t>
                      </a:r>
                      <a:r>
                        <a:rPr lang="en-US" sz="2500" dirty="0">
                          <a:effectLst/>
                        </a:rPr>
                        <a:t>) </a:t>
                      </a:r>
                      <a:r>
                        <a:rPr lang="en-US" sz="2500" dirty="0" err="1">
                          <a:effectLst/>
                        </a:rPr>
                        <a:t>dân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tộc</a:t>
                      </a:r>
                      <a:r>
                        <a:rPr lang="vi-VN" sz="2500" dirty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</a:t>
                      </a:r>
                      <a:r>
                        <a:rPr lang="en-US" sz="2500" dirty="0" err="1">
                          <a:effectLst/>
                        </a:rPr>
                        <a:t>pəʊst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</a:t>
                      </a:r>
                      <a:r>
                        <a:rPr lang="en-US" sz="2500">
                          <a:effectLst/>
                        </a:rPr>
                        <a:t>ˌəʊvə</a:t>
                      </a:r>
                      <a:r>
                        <a:rPr lang="en-US" sz="2500" dirty="0" err="1">
                          <a:effectLst/>
                        </a:rPr>
                        <a:t>ˈlʊk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nhìn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/stilt </a:t>
                      </a:r>
                      <a:r>
                        <a:rPr lang="en-US" sz="2500" dirty="0" err="1">
                          <a:effectLst/>
                        </a:rPr>
                        <a:t>haus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nhà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/'</a:t>
                      </a:r>
                      <a:r>
                        <a:rPr lang="en-US" sz="2500" dirty="0" err="1">
                          <a:effectLst/>
                        </a:rPr>
                        <a:t>kɔstju:m</a:t>
                      </a:r>
                      <a:r>
                        <a:rPr lang="en-US" sz="2500" dirty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trang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/</a:t>
                      </a:r>
                      <a:r>
                        <a:rPr lang="en-US" sz="2500">
                          <a:effectLst/>
                        </a:rPr>
                        <a:t>ˈterəst </a:t>
                      </a:r>
                      <a:r>
                        <a:rPr lang="en-US" sz="2500" dirty="0" err="1">
                          <a:effectLst/>
                        </a:rPr>
                        <a:t>fiːld</a:t>
                      </a:r>
                      <a:r>
                        <a:rPr lang="en-US" sz="2500" dirty="0">
                          <a:effectLst/>
                        </a:rPr>
                        <a:t> 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ruộng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bậc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pic>
        <p:nvPicPr>
          <p:cNvPr id="11" name="ethnic_group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2162066"/>
            <a:ext cx="609600" cy="609600"/>
          </a:xfrm>
          <a:prstGeom prst="rect">
            <a:avLst/>
          </a:prstGeom>
        </p:spPr>
      </p:pic>
      <p:pic>
        <p:nvPicPr>
          <p:cNvPr id="12" name="pos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2895639"/>
            <a:ext cx="609600" cy="609600"/>
          </a:xfrm>
          <a:prstGeom prst="rect">
            <a:avLst/>
          </a:prstGeom>
        </p:spPr>
      </p:pic>
      <p:pic>
        <p:nvPicPr>
          <p:cNvPr id="13" name="stilt hous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4315775"/>
            <a:ext cx="609600" cy="609600"/>
          </a:xfrm>
          <a:prstGeom prst="rect">
            <a:avLst/>
          </a:prstGeom>
        </p:spPr>
      </p:pic>
      <p:pic>
        <p:nvPicPr>
          <p:cNvPr id="3" name="overlook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3582202"/>
            <a:ext cx="609600" cy="609600"/>
          </a:xfrm>
          <a:prstGeom prst="rect">
            <a:avLst/>
          </a:prstGeom>
        </p:spPr>
      </p:pic>
      <p:pic>
        <p:nvPicPr>
          <p:cNvPr id="14" name="costum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5049348"/>
            <a:ext cx="609600" cy="609600"/>
          </a:xfrm>
          <a:prstGeom prst="rect">
            <a:avLst/>
          </a:prstGeom>
        </p:spPr>
      </p:pic>
      <p:pic>
        <p:nvPicPr>
          <p:cNvPr id="15" name="terraced fiel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9377" y="5782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98917"/>
              </p:ext>
            </p:extLst>
          </p:nvPr>
        </p:nvGraphicFramePr>
        <p:xfrm>
          <a:off x="238540" y="1222511"/>
          <a:ext cx="11748050" cy="5579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0141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943980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5023929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51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Vietnamese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r>
                        <a:rPr lang="vi-VN" sz="2500" b="1" dirty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994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1. ethnic (group) (</a:t>
                      </a:r>
                      <a:r>
                        <a:rPr lang="en-US" sz="2500" dirty="0" err="1">
                          <a:effectLst/>
                        </a:rPr>
                        <a:t>adj</a:t>
                      </a:r>
                      <a:r>
                        <a:rPr lang="en-US" sz="2500" dirty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nhìn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nhà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effectLst/>
                        </a:rPr>
                        <a:t>(</a:t>
                      </a:r>
                      <a:r>
                        <a:rPr lang="en-US" sz="2500" dirty="0" err="1">
                          <a:effectLst/>
                        </a:rPr>
                        <a:t>nhóm</a:t>
                      </a:r>
                      <a:r>
                        <a:rPr lang="en-US" sz="2500" dirty="0">
                          <a:effectLst/>
                        </a:rPr>
                        <a:t>) </a:t>
                      </a:r>
                      <a:r>
                        <a:rPr lang="en-US" sz="2500" dirty="0" err="1">
                          <a:effectLst/>
                        </a:rPr>
                        <a:t>dân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tộc</a:t>
                      </a:r>
                      <a:r>
                        <a:rPr lang="vi-VN" sz="2500" dirty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ruộng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bậc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>
                          <a:effectLst/>
                        </a:rPr>
                        <a:t>trang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045226" y="2115879"/>
            <a:ext cx="2940365" cy="1695893"/>
          </a:xfrm>
          <a:prstGeom prst="straightConnector1">
            <a:avLst/>
          </a:prstGeom>
          <a:ln w="38100">
            <a:solidFill>
              <a:srgbClr val="2A770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7941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45226" y="2115880"/>
            <a:ext cx="2940365" cy="16958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05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370" y="1179718"/>
            <a:ext cx="2765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067" y="2016069"/>
            <a:ext cx="11382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What do you think Lai and Tom talking about?</a:t>
            </a:r>
          </a:p>
          <a:p>
            <a:r>
              <a:rPr lang="en-US" sz="3200" dirty="0"/>
              <a:t>- Do you know anything about the </a:t>
            </a:r>
            <a:r>
              <a:rPr lang="en-US" sz="3200" dirty="0" err="1"/>
              <a:t>Tay</a:t>
            </a:r>
            <a:r>
              <a:rPr lang="en-US" sz="3200" dirty="0"/>
              <a:t> ethnic group?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/>
          <a:stretch/>
        </p:blipFill>
        <p:spPr bwMode="auto">
          <a:xfrm>
            <a:off x="2669658" y="3093286"/>
            <a:ext cx="23622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58" y="3093286"/>
            <a:ext cx="36195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53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38" y="1657465"/>
            <a:ext cx="118682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Tom: Hi, I’m Tom. You look new here.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 am. I’m Lai from Ha </a:t>
            </a:r>
            <a:r>
              <a:rPr lang="en-US" sz="2400" dirty="0" err="1">
                <a:solidFill>
                  <a:srgbClr val="C00000"/>
                </a:solidFill>
              </a:rPr>
              <a:t>Giang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Oh, I’ve heard about beautiful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. Do you live in the mountains?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I do. I’m from the </a:t>
            </a:r>
            <a:r>
              <a:rPr lang="en-US" sz="2400" dirty="0" err="1">
                <a:solidFill>
                  <a:srgbClr val="C00000"/>
                </a:solidFill>
              </a:rPr>
              <a:t>Tay</a:t>
            </a:r>
            <a:r>
              <a:rPr lang="en-US" sz="2400" dirty="0">
                <a:solidFill>
                  <a:srgbClr val="C00000"/>
                </a:solidFill>
              </a:rPr>
              <a:t> ethnic group. We are the second largest ethnic group in Viet Nam, only after the </a:t>
            </a:r>
            <a:r>
              <a:rPr lang="en-US" sz="2400" dirty="0" err="1">
                <a:solidFill>
                  <a:srgbClr val="C00000"/>
                </a:solidFill>
              </a:rPr>
              <a:t>Kinh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 … I once saw a bamboo house on high posts in a travel brochure. Do you live in a home like that?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we call it a “stilt house”. Our house overlooks terraced fields.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Awesome. What is life in your village like?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It’s peaceful. There are 16 houses in my village. We live very close to nature.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 love it. Can you tell me something about your culture?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Certainly. We have our own culture. You can see it in our folk dances, musical instruments like the </a:t>
            </a:r>
            <a:r>
              <a:rPr lang="en-US" sz="2400" i="1" dirty="0" err="1">
                <a:solidFill>
                  <a:srgbClr val="C00000"/>
                </a:solidFill>
              </a:rPr>
              <a:t>dan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tinh</a:t>
            </a:r>
            <a:r>
              <a:rPr lang="en-US" sz="2400" dirty="0">
                <a:solidFill>
                  <a:srgbClr val="C00000"/>
                </a:solidFill>
              </a:rPr>
              <a:t>, and our special five-</a:t>
            </a:r>
            <a:r>
              <a:rPr lang="en-US" sz="2400" dirty="0" err="1">
                <a:solidFill>
                  <a:srgbClr val="C00000"/>
                </a:solidFill>
              </a:rPr>
              <a:t>colour</a:t>
            </a:r>
            <a:r>
              <a:rPr lang="en-US" sz="2400" dirty="0">
                <a:solidFill>
                  <a:srgbClr val="C00000"/>
                </a:solidFill>
              </a:rPr>
              <a:t> sticky rice.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It sounds interesting. I hope to visit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 one day.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5370" y="1137186"/>
            <a:ext cx="3327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3125" y="1137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3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313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Read the conversation again and circle the best answers.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756" y="1767167"/>
            <a:ext cx="10894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7941E"/>
                </a:solidFill>
              </a:rPr>
              <a:t>1.</a:t>
            </a:r>
            <a:r>
              <a:rPr lang="en-US" sz="2700" dirty="0"/>
              <a:t> What are Tom and Lai talking about?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Minority groups in Viet Nam.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Ha </a:t>
            </a:r>
            <a:r>
              <a:rPr lang="en-US" sz="2700" dirty="0" err="1"/>
              <a:t>Giang</a:t>
            </a:r>
            <a:r>
              <a:rPr lang="en-US" sz="2700" dirty="0"/>
              <a:t>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Life of the </a:t>
            </a:r>
            <a:r>
              <a:rPr lang="en-US" sz="2700" dirty="0" err="1"/>
              <a:t>Tay</a:t>
            </a:r>
            <a:r>
              <a:rPr lang="en-US" sz="2700" dirty="0"/>
              <a:t> people.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2.</a:t>
            </a:r>
            <a:r>
              <a:rPr lang="en-US" sz="2700" dirty="0"/>
              <a:t> A “stilt house” ______.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is a multi-</a:t>
            </a:r>
            <a:r>
              <a:rPr lang="en-US" sz="2700" dirty="0" err="1"/>
              <a:t>storey</a:t>
            </a:r>
            <a:r>
              <a:rPr lang="en-US" sz="2700" dirty="0"/>
              <a:t> home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is on high posts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always faces a field 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3.</a:t>
            </a:r>
            <a:r>
              <a:rPr lang="en-US" sz="2700" dirty="0"/>
              <a:t> Lai mentions ______ of the </a:t>
            </a:r>
            <a:r>
              <a:rPr lang="en-US" sz="2700" dirty="0" err="1"/>
              <a:t>Tay</a:t>
            </a:r>
            <a:r>
              <a:rPr lang="en-US" sz="2700" dirty="0"/>
              <a:t> people.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A.</a:t>
            </a:r>
            <a:r>
              <a:rPr lang="en-US" sz="2700" dirty="0"/>
              <a:t> folk dances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B.</a:t>
            </a:r>
            <a:r>
              <a:rPr lang="en-US" sz="2700" dirty="0"/>
              <a:t> popular festivals </a:t>
            </a:r>
          </a:p>
          <a:p>
            <a:r>
              <a:rPr lang="en-US" sz="2700" dirty="0"/>
              <a:t>	</a:t>
            </a:r>
            <a:r>
              <a:rPr lang="en-US" sz="2700" b="1" dirty="0">
                <a:solidFill>
                  <a:srgbClr val="00B0F0"/>
                </a:solidFill>
              </a:rPr>
              <a:t>C.</a:t>
            </a:r>
            <a:r>
              <a:rPr lang="en-US" sz="2700" dirty="0"/>
              <a:t> costumes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820" y="3077497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641988" y="4309042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37071" y="5543909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2763" y="12443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288" y="1135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2112" y="1257155"/>
            <a:ext cx="106757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pictures with the word and phrases from the conversation</a:t>
            </a:r>
            <a:r>
              <a:rPr lang="en-US" sz="2800" dirty="0"/>
              <a:t>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1057" y="2776992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stilt house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41057" y="3534076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terraced fields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1057" y="4296697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bamboo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41057" y="4959678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 five-</a:t>
            </a:r>
            <a:r>
              <a:rPr lang="en-US" sz="2800" b="1" dirty="0" err="1"/>
              <a:t>colour</a:t>
            </a:r>
            <a:r>
              <a:rPr lang="en-US" sz="2800" b="1" dirty="0"/>
              <a:t> sticky rice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4" y="12095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6" y="1928786"/>
            <a:ext cx="2743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79" y="1934102"/>
            <a:ext cx="2743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1" y="4365398"/>
            <a:ext cx="28098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86" y="4225925"/>
            <a:ext cx="2819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4.44444E-6 L -0.25554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3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22222E-6 L -0.26764 0.0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2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3.33333E-6 L 0.36982 0.2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85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59259E-6 L 0.28781 -0.1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4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070" y="1174722"/>
            <a:ext cx="11568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903766" y="1652074"/>
            <a:ext cx="1063724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dirty="0">
                <a:solidFill>
                  <a:schemeClr val="bg1"/>
                </a:solidFill>
                <a:latin typeface="ChronicaPro-Book"/>
              </a:rPr>
              <a:t>folk dance                          traditional</a:t>
            </a:r>
            <a:r>
              <a:rPr lang="en-US" sz="2400" dirty="0">
                <a:solidFill>
                  <a:srgbClr val="FFFF00"/>
                </a:solidFill>
                <a:latin typeface="ChronicaPro-Book"/>
              </a:rPr>
              <a:t>	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712" y="2472438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I 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_________ of the Thai people. </a:t>
            </a:r>
          </a:p>
          <a:p>
            <a:endParaRPr lang="en-US" sz="2800" dirty="0"/>
          </a:p>
          <a:p>
            <a:r>
              <a:rPr lang="en-US" sz="2800" dirty="0"/>
              <a:t>2. Their beautiful stilt house _________ a 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__________________? - B: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/>
              <a:t>.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4. Every ethnic group has their own __________ culture. </a:t>
            </a:r>
          </a:p>
          <a:p>
            <a:endParaRPr lang="en-US" sz="2800" dirty="0"/>
          </a:p>
          <a:p>
            <a:r>
              <a:rPr lang="en-US" sz="2800" dirty="0"/>
              <a:t>5. Of the 54 ______________ 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88466" y="2483071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folk dance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4871" y="3351595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4237" y="4199464"/>
            <a:ext cx="329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instrument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4846" y="5065838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3462" y="5897182"/>
            <a:ext cx="230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1914" y="11997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503" y="10956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5484822" y="1059316"/>
            <a:ext cx="5585997" cy="57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3866" y="1295857"/>
            <a:ext cx="401608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Where are they?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233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90426" y="895943"/>
            <a:ext cx="214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Hmong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7109" y="1463427"/>
            <a:ext cx="153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EF4B66"/>
                </a:solidFill>
              </a:rPr>
              <a:t>Nung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1716" y="3961101"/>
            <a:ext cx="126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F4B66"/>
                </a:solidFill>
              </a:rPr>
              <a:t>Ede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2987" y="4443326"/>
            <a:ext cx="162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EF4B66"/>
                </a:solidFill>
              </a:rPr>
              <a:t>Bahnar</a:t>
            </a:r>
            <a:endParaRPr lang="en-US" sz="36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8973" y="5653809"/>
            <a:ext cx="176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Khmer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04431" y="6221293"/>
            <a:ext cx="126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Cham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1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7" y="2378442"/>
            <a:ext cx="6424796" cy="141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7131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688" y="12099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63572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83" y="2103882"/>
            <a:ext cx="9025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Learn by heart all </a:t>
            </a:r>
            <a:r>
              <a:rPr lang="en-US" sz="3000"/>
              <a:t>the learnt words.</a:t>
            </a:r>
            <a:endParaRPr lang="en-US" sz="3000" dirty="0"/>
          </a:p>
          <a:p>
            <a:r>
              <a:rPr lang="en-US" sz="3000" dirty="0"/>
              <a:t>- Do exercises in the workbook.</a:t>
            </a:r>
          </a:p>
          <a:p>
            <a:r>
              <a:rPr lang="en-US" sz="3000" dirty="0"/>
              <a:t>- Prepare for the Project of the unit.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9690" y="130160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725119" y="1439546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1637" y="2319133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I’m from the </a:t>
            </a:r>
            <a:r>
              <a:rPr lang="en-US" sz="3200" b="1" dirty="0" err="1">
                <a:solidFill>
                  <a:srgbClr val="0070C0"/>
                </a:solidFill>
              </a:rPr>
              <a:t>Tay</a:t>
            </a:r>
            <a:r>
              <a:rPr lang="en-US" sz="3200" b="1" dirty="0">
                <a:solidFill>
                  <a:srgbClr val="0070C0"/>
                </a:solidFill>
              </a:rPr>
              <a:t> ethnic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0578" y="1546416"/>
            <a:ext cx="407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3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46" name="Oval 4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hord 4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94762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2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60842" y="20293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0" y="338119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1925" y="499157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Name the pictures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0"/>
            <a:ext cx="5755112" cy="211587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Listen and read.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Read the conversation again and circle the best answers.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Match the pictures with the word and phrases from the conversation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Complete the sentences with the words and phrases from the box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1" y="5030542"/>
            <a:ext cx="5758577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Game: Where are they?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73724" cy="6201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38121"/>
            <a:ext cx="1073725" cy="104306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4" y="3681915"/>
            <a:ext cx="1144808" cy="13096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59" y="569090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7" y="5292299"/>
            <a:ext cx="1144809" cy="39860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9178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8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35" name="Round Single Corner Rectangle 3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NETWORK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27" y="1352134"/>
            <a:ext cx="2107177" cy="13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996373" y="2324407"/>
            <a:ext cx="4177123" cy="2070611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Ethnic groups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750710" y="2094271"/>
            <a:ext cx="924232" cy="64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4942" y="1799303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Tay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4942" y="2890816"/>
            <a:ext cx="19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Nung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3768" y="372071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Dao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3768" y="4828300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Kinh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6478" y="5102514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Brau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2207" y="5144077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Hani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4981" y="5016258"/>
            <a:ext cx="200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Hmong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4103" y="3754132"/>
            <a:ext cx="195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Bahnar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4255" y="2488807"/>
            <a:ext cx="1592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Bru-Van </a:t>
            </a:r>
            <a:r>
              <a:rPr lang="en-US" sz="2800" b="1" dirty="0" err="1">
                <a:solidFill>
                  <a:srgbClr val="002060"/>
                </a:solidFill>
              </a:rPr>
              <a:t>Kieu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3471" y="1499930"/>
            <a:ext cx="201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Muong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0660" y="1346722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Koho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0652" y="132717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Giay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>
            <a:endCxn id="21" idx="2"/>
          </p:cNvCxnSpPr>
          <p:nvPr/>
        </p:nvCxnSpPr>
        <p:spPr>
          <a:xfrm flipV="1">
            <a:off x="8075364" y="1850399"/>
            <a:ext cx="191701" cy="472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116976" y="3152426"/>
            <a:ext cx="712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9" idx="1"/>
          </p:cNvCxnSpPr>
          <p:nvPr/>
        </p:nvCxnSpPr>
        <p:spPr>
          <a:xfrm>
            <a:off x="9173496" y="3720719"/>
            <a:ext cx="570272" cy="26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" idx="4"/>
          </p:cNvCxnSpPr>
          <p:nvPr/>
        </p:nvCxnSpPr>
        <p:spPr>
          <a:xfrm>
            <a:off x="8561777" y="4091787"/>
            <a:ext cx="1268037" cy="79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4" idx="0"/>
          </p:cNvCxnSpPr>
          <p:nvPr/>
        </p:nvCxnSpPr>
        <p:spPr>
          <a:xfrm>
            <a:off x="8171214" y="4199335"/>
            <a:ext cx="451677" cy="903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5" idx="0"/>
          </p:cNvCxnSpPr>
          <p:nvPr/>
        </p:nvCxnSpPr>
        <p:spPr>
          <a:xfrm flipH="1">
            <a:off x="6528620" y="4488647"/>
            <a:ext cx="162269" cy="65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" idx="0"/>
          </p:cNvCxnSpPr>
          <p:nvPr/>
        </p:nvCxnSpPr>
        <p:spPr>
          <a:xfrm flipH="1">
            <a:off x="4227872" y="4199335"/>
            <a:ext cx="1172480" cy="81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44081" y="3676115"/>
            <a:ext cx="873268" cy="17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480715" y="2890816"/>
            <a:ext cx="673875" cy="121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042739" y="2019740"/>
            <a:ext cx="581143" cy="44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559051" y="1800062"/>
            <a:ext cx="131838" cy="63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99624" y="1443484"/>
            <a:ext cx="5704463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/>
              <a:t>ethnic (group) </a:t>
            </a:r>
            <a:r>
              <a:rPr lang="en-US" sz="5400" dirty="0"/>
              <a:t>(</a:t>
            </a:r>
            <a:r>
              <a:rPr lang="en-US" sz="5400" dirty="0" err="1"/>
              <a:t>adj</a:t>
            </a:r>
            <a:r>
              <a:rPr lang="en-US" sz="5400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8696" y="4890882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/>
              <a:t>(</a:t>
            </a:r>
            <a:r>
              <a:rPr lang="en-US" sz="4400" dirty="0" err="1"/>
              <a:t>nhóm</a:t>
            </a:r>
            <a:r>
              <a:rPr lang="en-US" sz="4400" dirty="0"/>
              <a:t>) </a:t>
            </a:r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817" y="3599608"/>
            <a:ext cx="4643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eθnɪk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/ (/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gru:p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54" y="2194541"/>
            <a:ext cx="5286196" cy="3520607"/>
          </a:xfrm>
          <a:prstGeom prst="rect">
            <a:avLst/>
          </a:prstGeom>
        </p:spPr>
      </p:pic>
      <p:pic>
        <p:nvPicPr>
          <p:cNvPr id="3" name="ethnic_group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624" y="3650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66067" y="1820025"/>
            <a:ext cx="5231128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post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553" y="499805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cột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45337" y="3763370"/>
            <a:ext cx="1999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pəʊst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11" y="1320286"/>
            <a:ext cx="6553189" cy="438244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546818">
            <a:off x="10181304" y="2273677"/>
            <a:ext cx="1622322" cy="3932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o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7162" y="384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05903" y="1430904"/>
            <a:ext cx="5658923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/>
              <a:t>stilt house </a:t>
            </a:r>
            <a:r>
              <a:rPr lang="en-US" sz="6000" dirty="0"/>
              <a:t>(n)</a:t>
            </a: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5548" y="4674287"/>
            <a:ext cx="242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sàn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451972" y="3171826"/>
            <a:ext cx="2772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/stilt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haus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27" y="1591301"/>
            <a:ext cx="5983043" cy="4487282"/>
          </a:xfrm>
          <a:prstGeom prst="rect">
            <a:avLst/>
          </a:prstGeom>
        </p:spPr>
      </p:pic>
      <p:pic>
        <p:nvPicPr>
          <p:cNvPr id="3" name="stilt hous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246" y="3251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43382"/>
            <a:ext cx="5708782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costume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2146" y="4760920"/>
            <a:ext cx="28376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trang</a:t>
            </a:r>
            <a:r>
              <a:rPr lang="en-US" sz="4400" dirty="0"/>
              <a:t> </a:t>
            </a:r>
            <a:r>
              <a:rPr lang="en-US" sz="4400" dirty="0" err="1"/>
              <a:t>phục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855801" y="3270389"/>
            <a:ext cx="276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/'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kɔstju:m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16" y="1203090"/>
            <a:ext cx="3830618" cy="5517257"/>
          </a:xfrm>
          <a:prstGeom prst="rect">
            <a:avLst/>
          </a:prstGeom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318" y="3350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02964" y="1045515"/>
            <a:ext cx="7486265" cy="12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/>
              <a:t>terraced field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9036" y="4626747"/>
            <a:ext cx="5181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ruộng</a:t>
            </a:r>
            <a:r>
              <a:rPr lang="en-US" sz="4400" dirty="0"/>
              <a:t> </a:t>
            </a:r>
            <a:r>
              <a:rPr lang="en-US" sz="4400" dirty="0" err="1"/>
              <a:t>bậc</a:t>
            </a:r>
            <a:r>
              <a:rPr lang="en-US" sz="4400" dirty="0"/>
              <a:t> thang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2951" y="2980950"/>
            <a:ext cx="3473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terəst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fiːld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10" y="2201407"/>
            <a:ext cx="5569517" cy="4361581"/>
          </a:xfrm>
          <a:prstGeom prst="rect">
            <a:avLst/>
          </a:prstGeom>
        </p:spPr>
      </p:pic>
      <p:pic>
        <p:nvPicPr>
          <p:cNvPr id="4" name="terraced fie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098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3566</TotalTime>
  <Words>918</Words>
  <Application>Microsoft Office PowerPoint</Application>
  <PresentationFormat>Widescreen</PresentationFormat>
  <Paragraphs>194</Paragraphs>
  <Slides>20</Slides>
  <Notes>16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ChronicaPro-Book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Trương Thị Mỹ  Dung</cp:lastModifiedBy>
  <cp:revision>324</cp:revision>
  <dcterms:created xsi:type="dcterms:W3CDTF">2020-12-09T02:04:09Z</dcterms:created>
  <dcterms:modified xsi:type="dcterms:W3CDTF">2025-10-22T03:18:09Z</dcterms:modified>
</cp:coreProperties>
</file>