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7" r:id="rId6"/>
  </p:sldMasterIdLst>
  <p:notesMasterIdLst>
    <p:notesMasterId r:id="rId34"/>
  </p:notesMasterIdLst>
  <p:sldIdLst>
    <p:sldId id="286" r:id="rId7"/>
    <p:sldId id="289" r:id="rId8"/>
    <p:sldId id="288" r:id="rId9"/>
    <p:sldId id="290" r:id="rId10"/>
    <p:sldId id="268" r:id="rId11"/>
    <p:sldId id="270" r:id="rId12"/>
    <p:sldId id="272" r:id="rId13"/>
    <p:sldId id="274" r:id="rId14"/>
    <p:sldId id="263" r:id="rId15"/>
    <p:sldId id="264" r:id="rId16"/>
    <p:sldId id="283" r:id="rId17"/>
    <p:sldId id="277" r:id="rId18"/>
    <p:sldId id="275" r:id="rId19"/>
    <p:sldId id="265" r:id="rId20"/>
    <p:sldId id="279" r:id="rId21"/>
    <p:sldId id="285" r:id="rId22"/>
    <p:sldId id="256" r:id="rId23"/>
    <p:sldId id="258" r:id="rId24"/>
    <p:sldId id="259" r:id="rId25"/>
    <p:sldId id="260" r:id="rId26"/>
    <p:sldId id="257" r:id="rId27"/>
    <p:sldId id="291" r:id="rId28"/>
    <p:sldId id="292" r:id="rId29"/>
    <p:sldId id="293" r:id="rId30"/>
    <p:sldId id="294" r:id="rId31"/>
    <p:sldId id="295" r:id="rId32"/>
    <p:sldId id="296" r:id="rId33"/>
  </p:sldIdLst>
  <p:sldSz cx="9144000" cy="5143500" type="screen16x9"/>
  <p:notesSz cx="6858000" cy="9144000"/>
  <p:defaultTextStyle>
    <a:defPPr>
      <a:defRPr lang="en-US"/>
    </a:defPPr>
    <a:lvl1pPr marL="0" algn="l" defTabSz="914202" rtl="0" eaLnBrk="1" latinLnBrk="0" hangingPunct="1">
      <a:defRPr sz="1800" kern="1200">
        <a:solidFill>
          <a:schemeClr val="tx1"/>
        </a:solidFill>
        <a:latin typeface="+mn-lt"/>
        <a:ea typeface="+mn-ea"/>
        <a:cs typeface="+mn-cs"/>
      </a:defRPr>
    </a:lvl1pPr>
    <a:lvl2pPr marL="457100"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4" algn="l" defTabSz="914202" rtl="0" eaLnBrk="1" latinLnBrk="0" hangingPunct="1">
      <a:defRPr sz="1800" kern="1200">
        <a:solidFill>
          <a:schemeClr val="tx1"/>
        </a:solidFill>
        <a:latin typeface="+mn-lt"/>
        <a:ea typeface="+mn-ea"/>
        <a:cs typeface="+mn-cs"/>
      </a:defRPr>
    </a:lvl4pPr>
    <a:lvl5pPr marL="1828406" algn="l" defTabSz="914202" rtl="0" eaLnBrk="1" latinLnBrk="0" hangingPunct="1">
      <a:defRPr sz="1800" kern="1200">
        <a:solidFill>
          <a:schemeClr val="tx1"/>
        </a:solidFill>
        <a:latin typeface="+mn-lt"/>
        <a:ea typeface="+mn-ea"/>
        <a:cs typeface="+mn-cs"/>
      </a:defRPr>
    </a:lvl5pPr>
    <a:lvl6pPr marL="2285504" algn="l" defTabSz="914202" rtl="0" eaLnBrk="1" latinLnBrk="0" hangingPunct="1">
      <a:defRPr sz="1800" kern="1200">
        <a:solidFill>
          <a:schemeClr val="tx1"/>
        </a:solidFill>
        <a:latin typeface="+mn-lt"/>
        <a:ea typeface="+mn-ea"/>
        <a:cs typeface="+mn-cs"/>
      </a:defRPr>
    </a:lvl6pPr>
    <a:lvl7pPr marL="2742608" algn="l" defTabSz="914202" rtl="0" eaLnBrk="1" latinLnBrk="0" hangingPunct="1">
      <a:defRPr sz="1800" kern="1200">
        <a:solidFill>
          <a:schemeClr val="tx1"/>
        </a:solidFill>
        <a:latin typeface="+mn-lt"/>
        <a:ea typeface="+mn-ea"/>
        <a:cs typeface="+mn-cs"/>
      </a:defRPr>
    </a:lvl7pPr>
    <a:lvl8pPr marL="3199706" algn="l" defTabSz="914202" rtl="0" eaLnBrk="1" latinLnBrk="0" hangingPunct="1">
      <a:defRPr sz="1800" kern="1200">
        <a:solidFill>
          <a:schemeClr val="tx1"/>
        </a:solidFill>
        <a:latin typeface="+mn-lt"/>
        <a:ea typeface="+mn-ea"/>
        <a:cs typeface="+mn-cs"/>
      </a:defRPr>
    </a:lvl8pPr>
    <a:lvl9pPr marL="3656807" algn="l" defTabSz="91420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5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91AF3-D633-494D-B1F3-1E3D85435AF5}" type="doc">
      <dgm:prSet loTypeId="urn:microsoft.com/office/officeart/2005/8/layout/process1" loCatId="process" qsTypeId="urn:microsoft.com/office/officeart/2005/8/quickstyle/3d5" qsCatId="3D" csTypeId="urn:microsoft.com/office/officeart/2005/8/colors/accent1_2" csCatId="accent1" phldr="1"/>
      <dgm:spPr/>
    </dgm:pt>
    <dgm:pt modelId="{F14571AD-DD27-4DA0-B2AD-45C96ADC0F77}">
      <dgm:prSet phldrT="[Text]"/>
      <dgm:spPr>
        <a:solidFill>
          <a:srgbClr val="FFCC99"/>
        </a:solidFill>
      </dgm:spPr>
      <dgm:t>
        <a:bodyPr/>
        <a:lstStyle/>
        <a:p>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song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2689FBF-A5ED-43DA-A8C2-9BF268D0C763}" type="parTrans" cxnId="{80446C8A-EE68-48F3-884A-1DBB0999ED41}">
      <dgm:prSet/>
      <dgm:spPr/>
      <dgm:t>
        <a:bodyPr/>
        <a:lstStyle/>
        <a:p>
          <a:endParaRPr lang="en-US"/>
        </a:p>
      </dgm:t>
    </dgm:pt>
    <dgm:pt modelId="{25973E9E-FA63-446B-ADBF-D77AB44AA045}" type="sibTrans" cxnId="{80446C8A-EE68-48F3-884A-1DBB0999ED41}">
      <dgm:prSet/>
      <dgm:spPr>
        <a:solidFill>
          <a:srgbClr val="FF5050"/>
        </a:solidFill>
      </dgm:spPr>
      <dgm:t>
        <a:bodyPr/>
        <a:lstStyle/>
        <a:p>
          <a:endParaRPr lang="en-US"/>
        </a:p>
      </dgm:t>
    </dgm:pt>
    <dgm:pt modelId="{2897D4F7-9F80-45D3-B2C3-0EC5E2062142}">
      <dgm:prSet phldrT="[Text]"/>
      <dgm:spPr>
        <a:solidFill>
          <a:srgbClr val="FF9966"/>
        </a:solidFill>
      </dgm:spPr>
      <dgm:t>
        <a:bodyPr/>
        <a:lstStyle/>
        <a:p>
          <a:r>
            <a:rPr lang="en-US"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Cường độ dòng điện trong đoạn mạch song 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278C1EB-2735-415F-BE12-5B020D27FBC7}" type="parTrans" cxnId="{E7AF96D7-F1DA-4BB8-9847-EBA10693B35B}">
      <dgm:prSet/>
      <dgm:spPr/>
      <dgm:t>
        <a:bodyPr/>
        <a:lstStyle/>
        <a:p>
          <a:endParaRPr lang="en-US"/>
        </a:p>
      </dgm:t>
    </dgm:pt>
    <dgm:pt modelId="{BB49AFF8-CEB2-4657-B53D-6B969F7CF35D}" type="sibTrans" cxnId="{E7AF96D7-F1DA-4BB8-9847-EBA10693B35B}">
      <dgm:prSet/>
      <dgm:spPr>
        <a:solidFill>
          <a:srgbClr val="FF0000"/>
        </a:solidFill>
      </dgm:spPr>
      <dgm:t>
        <a:bodyPr/>
        <a:lstStyle/>
        <a:p>
          <a:endParaRPr lang="en-US"/>
        </a:p>
      </dgm:t>
    </dgm:pt>
    <dgm:pt modelId="{0CE40FCA-67DA-453D-AA21-8836BE27809F}">
      <dgm:prSet phldrT="[Text]"/>
      <dgm:spPr>
        <a:solidFill>
          <a:srgbClr val="FF9900"/>
        </a:solidFill>
      </dgm:spPr>
      <dgm:t>
        <a:bodyPr/>
        <a:lstStyle/>
        <a:p>
          <a:r>
            <a:rPr lang="en-US"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Điện trở tương đương của đoạn mạch song 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7FD6EC3-8C37-4EC1-9D1C-3B7A3729D881}" type="parTrans" cxnId="{AC33152A-3094-4DB0-9E27-3BC8087F87BD}">
      <dgm:prSet/>
      <dgm:spPr/>
      <dgm:t>
        <a:bodyPr/>
        <a:lstStyle/>
        <a:p>
          <a:endParaRPr lang="en-US"/>
        </a:p>
      </dgm:t>
    </dgm:pt>
    <dgm:pt modelId="{BCE561E4-07F6-42DF-9A38-5BCE6C7DADF6}" type="sibTrans" cxnId="{AC33152A-3094-4DB0-9E27-3BC8087F87BD}">
      <dgm:prSet/>
      <dgm:spPr/>
      <dgm:t>
        <a:bodyPr/>
        <a:lstStyle/>
        <a:p>
          <a:endParaRPr lang="en-US"/>
        </a:p>
      </dgm:t>
    </dgm:pt>
    <dgm:pt modelId="{FAD94A12-C871-45F9-9034-AC2B292BEB7E}" type="pres">
      <dgm:prSet presAssocID="{0D791AF3-D633-494D-B1F3-1E3D85435AF5}" presName="Name0" presStyleCnt="0">
        <dgm:presLayoutVars>
          <dgm:dir/>
          <dgm:resizeHandles val="exact"/>
        </dgm:presLayoutVars>
      </dgm:prSet>
      <dgm:spPr/>
    </dgm:pt>
    <dgm:pt modelId="{EC1E87CC-19BC-421A-A7AE-229AF3BEC790}" type="pres">
      <dgm:prSet presAssocID="{F14571AD-DD27-4DA0-B2AD-45C96ADC0F77}" presName="node" presStyleLbl="node1" presStyleIdx="0" presStyleCnt="3">
        <dgm:presLayoutVars>
          <dgm:bulletEnabled val="1"/>
        </dgm:presLayoutVars>
      </dgm:prSet>
      <dgm:spPr/>
      <dgm:t>
        <a:bodyPr/>
        <a:lstStyle/>
        <a:p>
          <a:endParaRPr lang="en-US"/>
        </a:p>
      </dgm:t>
    </dgm:pt>
    <dgm:pt modelId="{81F3D04F-2E5F-41D8-A2F3-9D8E352B3321}" type="pres">
      <dgm:prSet presAssocID="{25973E9E-FA63-446B-ADBF-D77AB44AA045}" presName="sibTrans" presStyleLbl="sibTrans2D1" presStyleIdx="0" presStyleCnt="2"/>
      <dgm:spPr/>
      <dgm:t>
        <a:bodyPr/>
        <a:lstStyle/>
        <a:p>
          <a:endParaRPr lang="en-US"/>
        </a:p>
      </dgm:t>
    </dgm:pt>
    <dgm:pt modelId="{B369FE18-EF8C-475B-8F4F-C280E17D1803}" type="pres">
      <dgm:prSet presAssocID="{25973E9E-FA63-446B-ADBF-D77AB44AA045}" presName="connectorText" presStyleLbl="sibTrans2D1" presStyleIdx="0" presStyleCnt="2"/>
      <dgm:spPr/>
      <dgm:t>
        <a:bodyPr/>
        <a:lstStyle/>
        <a:p>
          <a:endParaRPr lang="en-US"/>
        </a:p>
      </dgm:t>
    </dgm:pt>
    <dgm:pt modelId="{1C78486A-C248-4843-B552-903372298E0E}" type="pres">
      <dgm:prSet presAssocID="{2897D4F7-9F80-45D3-B2C3-0EC5E2062142}" presName="node" presStyleLbl="node1" presStyleIdx="1" presStyleCnt="3">
        <dgm:presLayoutVars>
          <dgm:bulletEnabled val="1"/>
        </dgm:presLayoutVars>
      </dgm:prSet>
      <dgm:spPr/>
      <dgm:t>
        <a:bodyPr/>
        <a:lstStyle/>
        <a:p>
          <a:endParaRPr lang="en-US"/>
        </a:p>
      </dgm:t>
    </dgm:pt>
    <dgm:pt modelId="{23877651-B69F-4464-9222-8D5F95F4F4D9}" type="pres">
      <dgm:prSet presAssocID="{BB49AFF8-CEB2-4657-B53D-6B969F7CF35D}" presName="sibTrans" presStyleLbl="sibTrans2D1" presStyleIdx="1" presStyleCnt="2"/>
      <dgm:spPr/>
      <dgm:t>
        <a:bodyPr/>
        <a:lstStyle/>
        <a:p>
          <a:endParaRPr lang="en-US"/>
        </a:p>
      </dgm:t>
    </dgm:pt>
    <dgm:pt modelId="{6AF38921-BCFE-4F65-9F5E-7C161646CEF2}" type="pres">
      <dgm:prSet presAssocID="{BB49AFF8-CEB2-4657-B53D-6B969F7CF35D}" presName="connectorText" presStyleLbl="sibTrans2D1" presStyleIdx="1" presStyleCnt="2"/>
      <dgm:spPr/>
      <dgm:t>
        <a:bodyPr/>
        <a:lstStyle/>
        <a:p>
          <a:endParaRPr lang="en-US"/>
        </a:p>
      </dgm:t>
    </dgm:pt>
    <dgm:pt modelId="{F0D251BC-8A17-4F98-9FE3-0C45885E3707}" type="pres">
      <dgm:prSet presAssocID="{0CE40FCA-67DA-453D-AA21-8836BE27809F}" presName="node" presStyleLbl="node1" presStyleIdx="2" presStyleCnt="3" custLinFactNeighborY="-2505">
        <dgm:presLayoutVars>
          <dgm:bulletEnabled val="1"/>
        </dgm:presLayoutVars>
      </dgm:prSet>
      <dgm:spPr/>
      <dgm:t>
        <a:bodyPr/>
        <a:lstStyle/>
        <a:p>
          <a:endParaRPr lang="en-US"/>
        </a:p>
      </dgm:t>
    </dgm:pt>
  </dgm:ptLst>
  <dgm:cxnLst>
    <dgm:cxn modelId="{999C12D5-D7C3-45DB-9BA9-5F5CEBD75A8F}" type="presOf" srcId="{25973E9E-FA63-446B-ADBF-D77AB44AA045}" destId="{B369FE18-EF8C-475B-8F4F-C280E17D1803}" srcOrd="1" destOrd="0" presId="urn:microsoft.com/office/officeart/2005/8/layout/process1"/>
    <dgm:cxn modelId="{27D36BA8-5C6C-4F2E-BA56-354D50D2CA04}" type="presOf" srcId="{BB49AFF8-CEB2-4657-B53D-6B969F7CF35D}" destId="{6AF38921-BCFE-4F65-9F5E-7C161646CEF2}" srcOrd="1" destOrd="0" presId="urn:microsoft.com/office/officeart/2005/8/layout/process1"/>
    <dgm:cxn modelId="{E7AF96D7-F1DA-4BB8-9847-EBA10693B35B}" srcId="{0D791AF3-D633-494D-B1F3-1E3D85435AF5}" destId="{2897D4F7-9F80-45D3-B2C3-0EC5E2062142}" srcOrd="1" destOrd="0" parTransId="{A278C1EB-2735-415F-BE12-5B020D27FBC7}" sibTransId="{BB49AFF8-CEB2-4657-B53D-6B969F7CF35D}"/>
    <dgm:cxn modelId="{DD72E3EB-E351-4685-964C-7A41EFE58469}" type="presOf" srcId="{2897D4F7-9F80-45D3-B2C3-0EC5E2062142}" destId="{1C78486A-C248-4843-B552-903372298E0E}" srcOrd="0" destOrd="0" presId="urn:microsoft.com/office/officeart/2005/8/layout/process1"/>
    <dgm:cxn modelId="{80A2170C-4C07-4EC7-BE6A-0167124B1E3B}" type="presOf" srcId="{0CE40FCA-67DA-453D-AA21-8836BE27809F}" destId="{F0D251BC-8A17-4F98-9FE3-0C45885E3707}" srcOrd="0" destOrd="0" presId="urn:microsoft.com/office/officeart/2005/8/layout/process1"/>
    <dgm:cxn modelId="{1D86A102-C457-48E6-8F57-288A911EFDA1}" type="presOf" srcId="{F14571AD-DD27-4DA0-B2AD-45C96ADC0F77}" destId="{EC1E87CC-19BC-421A-A7AE-229AF3BEC790}" srcOrd="0" destOrd="0" presId="urn:microsoft.com/office/officeart/2005/8/layout/process1"/>
    <dgm:cxn modelId="{80446C8A-EE68-48F3-884A-1DBB0999ED41}" srcId="{0D791AF3-D633-494D-B1F3-1E3D85435AF5}" destId="{F14571AD-DD27-4DA0-B2AD-45C96ADC0F77}" srcOrd="0" destOrd="0" parTransId="{22689FBF-A5ED-43DA-A8C2-9BF268D0C763}" sibTransId="{25973E9E-FA63-446B-ADBF-D77AB44AA045}"/>
    <dgm:cxn modelId="{7291E90C-5A4C-49FF-839D-13B107944DAE}" type="presOf" srcId="{BB49AFF8-CEB2-4657-B53D-6B969F7CF35D}" destId="{23877651-B69F-4464-9222-8D5F95F4F4D9}" srcOrd="0" destOrd="0" presId="urn:microsoft.com/office/officeart/2005/8/layout/process1"/>
    <dgm:cxn modelId="{06C7285F-C3D4-4973-A864-250735189936}" type="presOf" srcId="{25973E9E-FA63-446B-ADBF-D77AB44AA045}" destId="{81F3D04F-2E5F-41D8-A2F3-9D8E352B3321}" srcOrd="0" destOrd="0" presId="urn:microsoft.com/office/officeart/2005/8/layout/process1"/>
    <dgm:cxn modelId="{D4265A7A-0EB8-4476-9D2F-941CC37ADBB9}" type="presOf" srcId="{0D791AF3-D633-494D-B1F3-1E3D85435AF5}" destId="{FAD94A12-C871-45F9-9034-AC2B292BEB7E}" srcOrd="0" destOrd="0" presId="urn:microsoft.com/office/officeart/2005/8/layout/process1"/>
    <dgm:cxn modelId="{AC33152A-3094-4DB0-9E27-3BC8087F87BD}" srcId="{0D791AF3-D633-494D-B1F3-1E3D85435AF5}" destId="{0CE40FCA-67DA-453D-AA21-8836BE27809F}" srcOrd="2" destOrd="0" parTransId="{A7FD6EC3-8C37-4EC1-9D1C-3B7A3729D881}" sibTransId="{BCE561E4-07F6-42DF-9A38-5BCE6C7DADF6}"/>
    <dgm:cxn modelId="{5FCF607A-3B41-42C8-8D5D-2E7E75CD6525}" type="presParOf" srcId="{FAD94A12-C871-45F9-9034-AC2B292BEB7E}" destId="{EC1E87CC-19BC-421A-A7AE-229AF3BEC790}" srcOrd="0" destOrd="0" presId="urn:microsoft.com/office/officeart/2005/8/layout/process1"/>
    <dgm:cxn modelId="{6B333E44-0197-43E7-832D-FB5DA75435D6}" type="presParOf" srcId="{FAD94A12-C871-45F9-9034-AC2B292BEB7E}" destId="{81F3D04F-2E5F-41D8-A2F3-9D8E352B3321}" srcOrd="1" destOrd="0" presId="urn:microsoft.com/office/officeart/2005/8/layout/process1"/>
    <dgm:cxn modelId="{429B6322-D6D6-473C-9373-D7D8E6AEFEDD}" type="presParOf" srcId="{81F3D04F-2E5F-41D8-A2F3-9D8E352B3321}" destId="{B369FE18-EF8C-475B-8F4F-C280E17D1803}" srcOrd="0" destOrd="0" presId="urn:microsoft.com/office/officeart/2005/8/layout/process1"/>
    <dgm:cxn modelId="{819C232C-D0C5-48E1-817A-C373E08F4CE8}" type="presParOf" srcId="{FAD94A12-C871-45F9-9034-AC2B292BEB7E}" destId="{1C78486A-C248-4843-B552-903372298E0E}" srcOrd="2" destOrd="0" presId="urn:microsoft.com/office/officeart/2005/8/layout/process1"/>
    <dgm:cxn modelId="{B12545D8-23A8-4565-9A46-22523ADE12B6}" type="presParOf" srcId="{FAD94A12-C871-45F9-9034-AC2B292BEB7E}" destId="{23877651-B69F-4464-9222-8D5F95F4F4D9}" srcOrd="3" destOrd="0" presId="urn:microsoft.com/office/officeart/2005/8/layout/process1"/>
    <dgm:cxn modelId="{15F18389-0FEB-49E0-A120-285D9C01CCF3}" type="presParOf" srcId="{23877651-B69F-4464-9222-8D5F95F4F4D9}" destId="{6AF38921-BCFE-4F65-9F5E-7C161646CEF2}" srcOrd="0" destOrd="0" presId="urn:microsoft.com/office/officeart/2005/8/layout/process1"/>
    <dgm:cxn modelId="{A0C03C4A-F896-4CD2-BEA1-41D423D4368D}" type="presParOf" srcId="{FAD94A12-C871-45F9-9034-AC2B292BEB7E}" destId="{F0D251BC-8A17-4F98-9FE3-0C45885E370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4D043A-30BE-4F73-A8C3-335076355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vi-VN"/>
        </a:p>
      </dgm:t>
    </dgm:pt>
    <dgm:pt modelId="{4AA4D2A2-54B5-48F2-875F-6506956186E7}">
      <dgm:prSet phldrT="[Text]"/>
      <dgm:spPr/>
      <dgm:t>
        <a:bodyPr/>
        <a:lstStyle/>
        <a:p>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song </a:t>
          </a:r>
          <a:r>
            <a:rPr lang="en-US" dirty="0" err="1" smtClean="0">
              <a:latin typeface="Times New Roman" pitchFamily="18" charset="0"/>
              <a:cs typeface="Times New Roman" pitchFamily="18" charset="0"/>
            </a:rPr>
            <a:t>song</a:t>
          </a:r>
          <a:endParaRPr lang="vi-VN" dirty="0">
            <a:latin typeface="Times New Roman" pitchFamily="18" charset="0"/>
            <a:cs typeface="Times New Roman" pitchFamily="18" charset="0"/>
          </a:endParaRPr>
        </a:p>
      </dgm:t>
    </dgm:pt>
    <dgm:pt modelId="{2260289B-2FA2-4BD7-9AA8-30610C514739}" type="parTrans" cxnId="{7569D661-1667-4CF1-ACCA-1F66C7B24AEE}">
      <dgm:prSet/>
      <dgm:spPr/>
      <dgm:t>
        <a:bodyPr/>
        <a:lstStyle/>
        <a:p>
          <a:endParaRPr lang="vi-VN"/>
        </a:p>
      </dgm:t>
    </dgm:pt>
    <dgm:pt modelId="{AF80CB1C-D89B-479D-BAB7-1A1D9081811C}" type="sibTrans" cxnId="{7569D661-1667-4CF1-ACCA-1F66C7B24AEE}">
      <dgm:prSet/>
      <dgm:spPr/>
      <dgm:t>
        <a:bodyPr/>
        <a:lstStyle/>
        <a:p>
          <a:endParaRPr lang="vi-VN"/>
        </a:p>
      </dgm:t>
    </dgm:pt>
    <dgm:pt modelId="{7337CD35-A192-470A-BB33-CCD749679075}">
      <dgm:prSet phldrT="[Text]"/>
      <dgm:spPr/>
      <dgm:t>
        <a:bodyPr/>
        <a:lstStyle/>
        <a:p>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endParaRPr lang="vi-VN" dirty="0">
            <a:latin typeface="Times New Roman" pitchFamily="18" charset="0"/>
            <a:cs typeface="Times New Roman" pitchFamily="18" charset="0"/>
          </a:endParaRPr>
        </a:p>
      </dgm:t>
    </dgm:pt>
    <dgm:pt modelId="{ADC14A0D-B93B-4BBF-ADD2-1E2732F5E573}" type="parTrans" cxnId="{1E1627A7-BBE1-4E98-B73D-5E68BBB19B06}">
      <dgm:prSet/>
      <dgm:spPr/>
      <dgm:t>
        <a:bodyPr/>
        <a:lstStyle/>
        <a:p>
          <a:endParaRPr lang="vi-VN"/>
        </a:p>
      </dgm:t>
    </dgm:pt>
    <dgm:pt modelId="{9A51FB5D-E8B7-4641-8284-A23F6B41785A}" type="sibTrans" cxnId="{1E1627A7-BBE1-4E98-B73D-5E68BBB19B06}">
      <dgm:prSet/>
      <dgm:spPr/>
      <dgm:t>
        <a:bodyPr/>
        <a:lstStyle/>
        <a:p>
          <a:endParaRPr lang="vi-VN"/>
        </a:p>
      </dgm:t>
    </dgm:pt>
    <mc:AlternateContent xmlns:mc="http://schemas.openxmlformats.org/markup-compatibility/2006">
      <mc:Choice xmlns:a14="http://schemas.microsoft.com/office/drawing/2010/main" Requires="a14">
        <dgm:pt modelId="{7E2E29D4-C425-48EB-B45F-4D0BF8124BE2}">
          <dgm:prSet phldrT="[Text]"/>
          <dgm:spPr/>
          <dgm:t>
            <a:bodyPr/>
            <a:lstStyle/>
            <a:p>
              <a:r>
                <a:rPr lang="en-US" dirty="0" smtClean="0">
                  <a:latin typeface="Times New Roman" pitchFamily="18" charset="0"/>
                  <a:cs typeface="Times New Roman" pitchFamily="18" charset="0"/>
                </a:rPr>
                <a:t>I =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oMath>
              </a14:m>
              <a:r>
                <a:rPr lang="en-US" dirty="0" smtClean="0">
                  <a:latin typeface="Times New Roman" pitchFamily="18" charset="0"/>
                  <a:cs typeface="Times New Roman" pitchFamily="18" charset="0"/>
                </a:rPr>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Choice>
      <mc:Fallback>
        <dgm:pt modelId="{7E2E29D4-C425-48EB-B45F-4D0BF8124BE2}">
          <dgm:prSet phldrT="[Text]"/>
          <dgm:spPr/>
          <dgm:t>
            <a:bodyPr/>
            <a:lstStyle/>
            <a:p>
              <a:r>
                <a:rPr lang="en-US" dirty="0" smtClean="0">
                  <a:latin typeface="Times New Roman" pitchFamily="18" charset="0"/>
                  <a:cs typeface="Times New Roman" pitchFamily="18" charset="0"/>
                </a:rPr>
                <a:t>I = </a:t>
              </a:r>
              <a:r>
                <a:rPr lang="en-US" b="0" i="0" smtClean="0">
                  <a:latin typeface="Cambria Math" panose="02040503050406030204" pitchFamily="18" charset="0"/>
                </a:rPr>
                <a:t>𝐼</a:t>
              </a:r>
              <a:r>
                <a:rPr lang="en-US" b="0" i="0" smtClean="0">
                  <a:latin typeface="Cambria Math"/>
                </a:rPr>
                <a:t>_</a:t>
              </a:r>
              <a:r>
                <a:rPr lang="en-US" b="0" i="0" smtClean="0">
                  <a:latin typeface="Cambria Math" panose="02040503050406030204" pitchFamily="18" charset="0"/>
                </a:rPr>
                <a:t>1</a:t>
              </a:r>
              <a:r>
                <a:rPr lang="en-US" dirty="0" smtClean="0">
                  <a:latin typeface="Times New Roman" pitchFamily="18" charset="0"/>
                  <a:cs typeface="Times New Roman" pitchFamily="18" charset="0"/>
                </a:rPr>
                <a:t>+ </a:t>
              </a:r>
              <a:r>
                <a:rPr lang="en-US" b="0" i="0" smtClean="0">
                  <a:latin typeface="Cambria Math" panose="02040503050406030204" pitchFamily="18" charset="0"/>
                </a:rPr>
                <a:t>𝐼</a:t>
              </a:r>
              <a:r>
                <a:rPr lang="en-US" b="0" i="0" smtClean="0">
                  <a:latin typeface="Cambria Math"/>
                </a:rPr>
                <a:t>_</a:t>
              </a:r>
              <a:r>
                <a:rPr lang="en-US" b="0" i="0" smtClean="0">
                  <a:latin typeface="Cambria Math" panose="02040503050406030204" pitchFamily="18" charset="0"/>
                </a:rPr>
                <a:t>2</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Fallback>
    </mc:AlternateContent>
    <dgm:pt modelId="{56FDC888-6376-47A9-9346-B7A89A8C2CC6}" type="parTrans" cxnId="{3E14E089-067E-4D61-A71B-015E83D859F0}">
      <dgm:prSet/>
      <dgm:spPr/>
      <dgm:t>
        <a:bodyPr/>
        <a:lstStyle/>
        <a:p>
          <a:endParaRPr lang="vi-VN"/>
        </a:p>
      </dgm:t>
    </dgm:pt>
    <dgm:pt modelId="{7F7D09F5-8266-4B19-8A24-61C090BA788D}" type="sibTrans" cxnId="{3E14E089-067E-4D61-A71B-015E83D859F0}">
      <dgm:prSet/>
      <dgm:spPr/>
      <dgm:t>
        <a:bodyPr/>
        <a:lstStyle/>
        <a:p>
          <a:endParaRPr lang="vi-VN"/>
        </a:p>
      </dgm:t>
    </dgm:pt>
    <mc:AlternateContent xmlns:mc="http://schemas.openxmlformats.org/markup-compatibility/2006">
      <mc:Choice xmlns:a14="http://schemas.microsoft.com/office/drawing/2010/main" Requires="a14">
        <dgm:pt modelId="{F8A47DC9-5091-41E5-89B4-85F14DE3F055}">
          <dgm:prSet phldrT="[Text]"/>
          <dgm:spPr/>
          <dgm:t>
            <a:bodyPr/>
            <a:lstStyle/>
            <a:p>
              <a:r>
                <a:rPr lang="en-US" dirty="0" smtClean="0">
                  <a:latin typeface="Times New Roman" pitchFamily="18" charset="0"/>
                  <a:cs typeface="Times New Roman" pitchFamily="18" charset="0"/>
                </a:rPr>
                <a:t>U=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m:t>
                      </m:r>
                    </m:sub>
                  </m:sSub>
                </m:oMath>
              </a14:m>
              <a:r>
                <a:rPr lang="en-US" dirty="0" smtClean="0">
                  <a:latin typeface="Times New Roman" pitchFamily="18" charset="0"/>
                  <a:cs typeface="Times New Roman" pitchFamily="18" charset="0"/>
                </a:rPr>
                <a:t>=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oMath>
              </a14:m>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Choice>
      <mc:Fallback>
        <dgm:pt modelId="{F8A47DC9-5091-41E5-89B4-85F14DE3F055}">
          <dgm:prSet phldrT="[Text]"/>
          <dgm:spPr/>
          <dgm:t>
            <a:bodyPr/>
            <a:lstStyle/>
            <a:p>
              <a:r>
                <a:rPr lang="en-US" dirty="0" smtClean="0">
                  <a:latin typeface="Times New Roman" pitchFamily="18" charset="0"/>
                  <a:cs typeface="Times New Roman" pitchFamily="18" charset="0"/>
                </a:rPr>
                <a:t>U= </a:t>
              </a:r>
              <a:r>
                <a:rPr lang="en-US" b="0" i="0" smtClean="0">
                  <a:latin typeface="Cambria Math" panose="02040503050406030204" pitchFamily="18" charset="0"/>
                </a:rPr>
                <a:t>𝑈</a:t>
              </a:r>
              <a:r>
                <a:rPr lang="en-US" b="0" i="0" smtClean="0">
                  <a:latin typeface="Cambria Math"/>
                </a:rPr>
                <a:t>_</a:t>
              </a:r>
              <a:r>
                <a:rPr lang="en-US" b="0" i="0" smtClean="0">
                  <a:latin typeface="Cambria Math" panose="02040503050406030204" pitchFamily="18" charset="0"/>
                </a:rPr>
                <a:t>1</a:t>
              </a:r>
              <a:r>
                <a:rPr lang="en-US" dirty="0" smtClean="0">
                  <a:latin typeface="Times New Roman" pitchFamily="18" charset="0"/>
                  <a:cs typeface="Times New Roman" pitchFamily="18" charset="0"/>
                </a:rPr>
                <a:t>= </a:t>
              </a:r>
              <a:r>
                <a:rPr lang="en-US" b="0" i="0" smtClean="0">
                  <a:latin typeface="Cambria Math" panose="02040503050406030204" pitchFamily="18" charset="0"/>
                </a:rPr>
                <a:t>𝑈</a:t>
              </a:r>
              <a:r>
                <a:rPr lang="en-US" b="0" i="0" smtClean="0">
                  <a:latin typeface="Cambria Math"/>
                </a:rPr>
                <a:t>_</a:t>
              </a:r>
              <a:r>
                <a:rPr lang="en-US" b="0" i="0" smtClean="0">
                  <a:latin typeface="Cambria Math" panose="02040503050406030204" pitchFamily="18" charset="0"/>
                </a:rPr>
                <a:t>2</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Fallback>
    </mc:AlternateContent>
    <dgm:pt modelId="{551DFD55-C31A-4DB3-92E2-120941AA4F22}" type="parTrans" cxnId="{E134BD82-A2D5-4CF4-9A58-B8610EDE988A}">
      <dgm:prSet/>
      <dgm:spPr/>
      <dgm:t>
        <a:bodyPr/>
        <a:lstStyle/>
        <a:p>
          <a:endParaRPr lang="vi-VN"/>
        </a:p>
      </dgm:t>
    </dgm:pt>
    <dgm:pt modelId="{DDB9D662-538A-4B48-A55D-A9249289F13F}" type="sibTrans" cxnId="{E134BD82-A2D5-4CF4-9A58-B8610EDE988A}">
      <dgm:prSet/>
      <dgm:spPr/>
      <dgm:t>
        <a:bodyPr/>
        <a:lstStyle/>
        <a:p>
          <a:endParaRPr lang="vi-VN"/>
        </a:p>
      </dgm:t>
    </dgm:pt>
    <dgm:pt modelId="{44B8D0CC-D7A3-4199-97E2-CF4C80FC03B0}">
      <dgm:prSet phldrT="[Text]"/>
      <dgm:spPr/>
      <dgm:t>
        <a:bodyPr/>
        <a:lstStyle/>
        <a:p>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đương</a:t>
          </a:r>
          <a:endParaRPr lang="vi-VN" dirty="0">
            <a:latin typeface="Times New Roman" pitchFamily="18" charset="0"/>
            <a:cs typeface="Times New Roman" pitchFamily="18" charset="0"/>
          </a:endParaRPr>
        </a:p>
      </dgm:t>
    </dgm:pt>
    <dgm:pt modelId="{C43F987D-D39E-4A2C-9E8C-8C8C6F539855}" type="parTrans" cxnId="{BF4FB91D-D394-4468-AB37-CC5177C9CC5C}">
      <dgm:prSet/>
      <dgm:spPr/>
      <dgm:t>
        <a:bodyPr/>
        <a:lstStyle/>
        <a:p>
          <a:endParaRPr lang="vi-VN"/>
        </a:p>
      </dgm:t>
    </dgm:pt>
    <dgm:pt modelId="{53F872C5-8092-44B6-8BDE-2C0DA13F52C6}" type="sibTrans" cxnId="{BF4FB91D-D394-4468-AB37-CC5177C9CC5C}">
      <dgm:prSet/>
      <dgm:spPr/>
      <dgm:t>
        <a:bodyPr/>
        <a:lstStyle/>
        <a:p>
          <a:endParaRPr lang="vi-VN"/>
        </a:p>
      </dgm:t>
    </dgm:pt>
    <mc:AlternateContent xmlns:mc="http://schemas.openxmlformats.org/markup-compatibility/2006" xmlns:a14="http://schemas.microsoft.com/office/drawing/2010/main">
      <mc:Choice Requires="a14">
        <dgm:pt modelId="{4761639D-3221-4557-B341-3854297D2C7D}">
          <dgm:prSet phldrT="[Text]"/>
          <dgm:spPr/>
          <dgm: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𝑅</m:t>
                        </m:r>
                      </m:den>
                    </m:f>
                    <m:r>
                      <a:rPr lang="en-US" i="1">
                        <a:latin typeface="Cambria Math" panose="02040503050406030204" pitchFamily="18" charset="0"/>
                      </a:rPr>
                      <m:t>=</m:t>
                    </m:r>
                    <m:f>
                      <m:fPr>
                        <m:ctrlPr>
                          <a:rPr lang="vi-VN" i="1">
                            <a:latin typeface="Cambria Math"/>
                          </a:rPr>
                        </m:ctrlPr>
                      </m:fPr>
                      <m:num>
                        <m:r>
                          <a:rPr lang="en-US" i="1">
                            <a:latin typeface="Cambria Math" panose="02040503050406030204" pitchFamily="18" charset="0"/>
                          </a:rPr>
                          <m:t>1</m:t>
                        </m:r>
                      </m:num>
                      <m:den>
                        <m:sSub>
                          <m:sSubPr>
                            <m:ctrlPr>
                              <a:rPr lang="vi-VN"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vi-VN" i="1">
                            <a:latin typeface="Cambria Math"/>
                          </a:rPr>
                        </m:ctrlPr>
                      </m:fPr>
                      <m:num>
                        <m:r>
                          <a:rPr lang="en-US" i="1">
                            <a:latin typeface="Cambria Math" panose="02040503050406030204" pitchFamily="18" charset="0"/>
                          </a:rPr>
                          <m:t>1</m:t>
                        </m:r>
                      </m:num>
                      <m:den>
                        <m:sSub>
                          <m:sSubPr>
                            <m:ctrlPr>
                              <a:rPr lang="vi-VN"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vi-VN" dirty="0"/>
            </a:p>
          </dgm:t>
        </dgm:pt>
      </mc:Choice>
      <mc:Fallback xmlns="">
        <dgm:pt modelId="{4761639D-3221-4557-B341-3854297D2C7D}">
          <dgm:prSet phldrT="[Text]"/>
          <dgm:spPr/>
          <dgm:t>
            <a:bodyPr/>
            <a:lstStyle/>
            <a:p>
              <a:r>
                <a:rPr lang="en-US" i="0"/>
                <a:t>1</a:t>
              </a:r>
              <a:r>
                <a:rPr lang="vi-VN" i="0" smtClean="0"/>
                <a:t>/</a:t>
              </a:r>
              <a:r>
                <a:rPr lang="en-US" i="0"/>
                <a:t>𝑅=1</a:t>
              </a:r>
              <a:r>
                <a:rPr lang="vi-VN" i="0"/>
                <a:t>/</a:t>
              </a:r>
              <a:r>
                <a:rPr lang="en-US" i="0"/>
                <a:t>𝑅</a:t>
              </a:r>
              <a:r>
                <a:rPr lang="vi-VN" i="0"/>
                <a:t>_</a:t>
              </a:r>
              <a:r>
                <a:rPr lang="en-US" i="0"/>
                <a:t>1 +1</a:t>
              </a:r>
              <a:r>
                <a:rPr lang="vi-VN" i="0"/>
                <a:t>/</a:t>
              </a:r>
              <a:r>
                <a:rPr lang="en-US" i="0"/>
                <a:t>𝑅</a:t>
              </a:r>
              <a:r>
                <a:rPr lang="vi-VN" i="0"/>
                <a:t>_</a:t>
              </a:r>
              <a:r>
                <a:rPr lang="en-US" i="0"/>
                <a:t>2 </a:t>
              </a:r>
              <a:endParaRPr lang="vi-VN" dirty="0"/>
            </a:p>
          </dgm:t>
        </dgm:pt>
      </mc:Fallback>
    </mc:AlternateContent>
    <dgm:pt modelId="{56A7EC94-11F9-403D-B3D2-989A29DB939D}" type="parTrans" cxnId="{2C2A208B-E85E-420A-B668-67E9A6A79F8A}">
      <dgm:prSet/>
      <dgm:spPr/>
      <dgm:t>
        <a:bodyPr/>
        <a:lstStyle/>
        <a:p>
          <a:endParaRPr lang="vi-VN"/>
        </a:p>
      </dgm:t>
    </dgm:pt>
    <dgm:pt modelId="{2335920B-9A39-42DB-8012-720AE9CC1157}" type="sibTrans" cxnId="{2C2A208B-E85E-420A-B668-67E9A6A79F8A}">
      <dgm:prSet/>
      <dgm:spPr/>
      <dgm:t>
        <a:bodyPr/>
        <a:lstStyle/>
        <a:p>
          <a:endParaRPr lang="vi-VN"/>
        </a:p>
      </dgm:t>
    </dgm:pt>
    <dgm:pt modelId="{471611A5-05C5-4CDB-B609-2F09C6672309}" type="pres">
      <dgm:prSet presAssocID="{664D043A-30BE-4F73-A8C3-335076355DAF}" presName="hierChild1" presStyleCnt="0">
        <dgm:presLayoutVars>
          <dgm:chPref val="1"/>
          <dgm:dir/>
          <dgm:animOne val="branch"/>
          <dgm:animLvl val="lvl"/>
          <dgm:resizeHandles/>
        </dgm:presLayoutVars>
      </dgm:prSet>
      <dgm:spPr/>
      <dgm:t>
        <a:bodyPr/>
        <a:lstStyle/>
        <a:p>
          <a:endParaRPr lang="vi-VN"/>
        </a:p>
      </dgm:t>
    </dgm:pt>
    <dgm:pt modelId="{DFC43AD4-DE23-477B-A0A2-F24E74E73217}" type="pres">
      <dgm:prSet presAssocID="{4AA4D2A2-54B5-48F2-875F-6506956186E7}" presName="hierRoot1" presStyleCnt="0"/>
      <dgm:spPr/>
    </dgm:pt>
    <dgm:pt modelId="{22572A53-792B-4D79-8F9E-3882CDDD4C5A}" type="pres">
      <dgm:prSet presAssocID="{4AA4D2A2-54B5-48F2-875F-6506956186E7}" presName="composite" presStyleCnt="0"/>
      <dgm:spPr/>
    </dgm:pt>
    <dgm:pt modelId="{2292F1B3-009C-47D0-A92A-8088137D3894}" type="pres">
      <dgm:prSet presAssocID="{4AA4D2A2-54B5-48F2-875F-6506956186E7}" presName="background" presStyleLbl="node0" presStyleIdx="0" presStyleCnt="1"/>
      <dgm:spPr/>
    </dgm:pt>
    <dgm:pt modelId="{8D702652-E390-4DE8-89D3-09E398B3E78D}" type="pres">
      <dgm:prSet presAssocID="{4AA4D2A2-54B5-48F2-875F-6506956186E7}" presName="text" presStyleLbl="fgAcc0" presStyleIdx="0" presStyleCnt="1">
        <dgm:presLayoutVars>
          <dgm:chPref val="3"/>
        </dgm:presLayoutVars>
      </dgm:prSet>
      <dgm:spPr/>
      <dgm:t>
        <a:bodyPr/>
        <a:lstStyle/>
        <a:p>
          <a:endParaRPr lang="vi-VN"/>
        </a:p>
      </dgm:t>
    </dgm:pt>
    <dgm:pt modelId="{8CBC2401-09D7-47A6-89E3-A9B9502529CB}" type="pres">
      <dgm:prSet presAssocID="{4AA4D2A2-54B5-48F2-875F-6506956186E7}" presName="hierChild2" presStyleCnt="0"/>
      <dgm:spPr/>
    </dgm:pt>
    <dgm:pt modelId="{66688926-854A-4284-8E1B-BE629D6FB2A3}" type="pres">
      <dgm:prSet presAssocID="{ADC14A0D-B93B-4BBF-ADD2-1E2732F5E573}" presName="Name10" presStyleLbl="parChTrans1D2" presStyleIdx="0" presStyleCnt="2"/>
      <dgm:spPr/>
      <dgm:t>
        <a:bodyPr/>
        <a:lstStyle/>
        <a:p>
          <a:endParaRPr lang="vi-VN"/>
        </a:p>
      </dgm:t>
    </dgm:pt>
    <dgm:pt modelId="{4AFD93B2-2201-403C-8543-83FBB197E0DE}" type="pres">
      <dgm:prSet presAssocID="{7337CD35-A192-470A-BB33-CCD749679075}" presName="hierRoot2" presStyleCnt="0"/>
      <dgm:spPr/>
    </dgm:pt>
    <dgm:pt modelId="{E921BE12-52A8-4FE4-A12C-F2E10A03508E}" type="pres">
      <dgm:prSet presAssocID="{7337CD35-A192-470A-BB33-CCD749679075}" presName="composite2" presStyleCnt="0"/>
      <dgm:spPr/>
    </dgm:pt>
    <dgm:pt modelId="{853AE3E0-6B94-4F7A-81AD-172641FAA4F0}" type="pres">
      <dgm:prSet presAssocID="{7337CD35-A192-470A-BB33-CCD749679075}" presName="background2" presStyleLbl="node2" presStyleIdx="0" presStyleCnt="2"/>
      <dgm:spPr/>
    </dgm:pt>
    <dgm:pt modelId="{E161B478-0B2B-4F77-9E78-5C92373B36CF}" type="pres">
      <dgm:prSet presAssocID="{7337CD35-A192-470A-BB33-CCD749679075}" presName="text2" presStyleLbl="fgAcc2" presStyleIdx="0" presStyleCnt="2">
        <dgm:presLayoutVars>
          <dgm:chPref val="3"/>
        </dgm:presLayoutVars>
      </dgm:prSet>
      <dgm:spPr/>
      <dgm:t>
        <a:bodyPr/>
        <a:lstStyle/>
        <a:p>
          <a:endParaRPr lang="vi-VN"/>
        </a:p>
      </dgm:t>
    </dgm:pt>
    <dgm:pt modelId="{D8FF3FFE-FD94-4958-8DB3-DB65C9933762}" type="pres">
      <dgm:prSet presAssocID="{7337CD35-A192-470A-BB33-CCD749679075}" presName="hierChild3" presStyleCnt="0"/>
      <dgm:spPr/>
    </dgm:pt>
    <dgm:pt modelId="{37EAB1DD-A983-46E0-A363-E2EBC0F47C8F}" type="pres">
      <dgm:prSet presAssocID="{56FDC888-6376-47A9-9346-B7A89A8C2CC6}" presName="Name17" presStyleLbl="parChTrans1D3" presStyleIdx="0" presStyleCnt="3"/>
      <dgm:spPr/>
      <dgm:t>
        <a:bodyPr/>
        <a:lstStyle/>
        <a:p>
          <a:endParaRPr lang="vi-VN"/>
        </a:p>
      </dgm:t>
    </dgm:pt>
    <dgm:pt modelId="{451F1C85-19C4-4E1F-BA16-28289616772E}" type="pres">
      <dgm:prSet presAssocID="{7E2E29D4-C425-48EB-B45F-4D0BF8124BE2}" presName="hierRoot3" presStyleCnt="0"/>
      <dgm:spPr/>
    </dgm:pt>
    <dgm:pt modelId="{FA20B4E7-16A0-411A-85E3-4B98F7DDB0FB}" type="pres">
      <dgm:prSet presAssocID="{7E2E29D4-C425-48EB-B45F-4D0BF8124BE2}" presName="composite3" presStyleCnt="0"/>
      <dgm:spPr/>
    </dgm:pt>
    <dgm:pt modelId="{57B2AB6E-B5A3-458D-B1DC-C77D769DD270}" type="pres">
      <dgm:prSet presAssocID="{7E2E29D4-C425-48EB-B45F-4D0BF8124BE2}" presName="background3" presStyleLbl="node3" presStyleIdx="0" presStyleCnt="3"/>
      <dgm:spPr/>
    </dgm:pt>
    <dgm:pt modelId="{90AFB6C4-4AB2-48DF-B653-0B1293ED6B79}" type="pres">
      <dgm:prSet presAssocID="{7E2E29D4-C425-48EB-B45F-4D0BF8124BE2}" presName="text3" presStyleLbl="fgAcc3" presStyleIdx="0" presStyleCnt="3">
        <dgm:presLayoutVars>
          <dgm:chPref val="3"/>
        </dgm:presLayoutVars>
      </dgm:prSet>
      <dgm:spPr/>
      <dgm:t>
        <a:bodyPr/>
        <a:lstStyle/>
        <a:p>
          <a:endParaRPr lang="vi-VN"/>
        </a:p>
      </dgm:t>
    </dgm:pt>
    <dgm:pt modelId="{2292BB43-D9E7-41E4-96E8-BC3B8E755CF7}" type="pres">
      <dgm:prSet presAssocID="{7E2E29D4-C425-48EB-B45F-4D0BF8124BE2}" presName="hierChild4" presStyleCnt="0"/>
      <dgm:spPr/>
    </dgm:pt>
    <dgm:pt modelId="{F1AA694A-6AA2-438F-B972-23363681AF04}" type="pres">
      <dgm:prSet presAssocID="{551DFD55-C31A-4DB3-92E2-120941AA4F22}" presName="Name17" presStyleLbl="parChTrans1D3" presStyleIdx="1" presStyleCnt="3"/>
      <dgm:spPr/>
      <dgm:t>
        <a:bodyPr/>
        <a:lstStyle/>
        <a:p>
          <a:endParaRPr lang="vi-VN"/>
        </a:p>
      </dgm:t>
    </dgm:pt>
    <dgm:pt modelId="{043ABFF9-87B6-405A-A7C5-1119B3FFE6DF}" type="pres">
      <dgm:prSet presAssocID="{F8A47DC9-5091-41E5-89B4-85F14DE3F055}" presName="hierRoot3" presStyleCnt="0"/>
      <dgm:spPr/>
    </dgm:pt>
    <dgm:pt modelId="{CF5DE252-EC31-4AFB-A08E-71733A6B61C3}" type="pres">
      <dgm:prSet presAssocID="{F8A47DC9-5091-41E5-89B4-85F14DE3F055}" presName="composite3" presStyleCnt="0"/>
      <dgm:spPr/>
    </dgm:pt>
    <dgm:pt modelId="{8F624871-37F1-4CE1-9400-5A1A0F9FCBED}" type="pres">
      <dgm:prSet presAssocID="{F8A47DC9-5091-41E5-89B4-85F14DE3F055}" presName="background3" presStyleLbl="node3" presStyleIdx="1" presStyleCnt="3"/>
      <dgm:spPr/>
    </dgm:pt>
    <dgm:pt modelId="{9FE2B04F-11A1-4461-86C7-D2B1C01BC48E}" type="pres">
      <dgm:prSet presAssocID="{F8A47DC9-5091-41E5-89B4-85F14DE3F055}" presName="text3" presStyleLbl="fgAcc3" presStyleIdx="1" presStyleCnt="3" custScaleX="104891" custLinFactNeighborX="-2277" custLinFactNeighborY="2264">
        <dgm:presLayoutVars>
          <dgm:chPref val="3"/>
        </dgm:presLayoutVars>
      </dgm:prSet>
      <dgm:spPr/>
      <dgm:t>
        <a:bodyPr/>
        <a:lstStyle/>
        <a:p>
          <a:endParaRPr lang="vi-VN"/>
        </a:p>
      </dgm:t>
    </dgm:pt>
    <dgm:pt modelId="{C85E2A6C-6815-4A0E-AE69-3B92FA0607DD}" type="pres">
      <dgm:prSet presAssocID="{F8A47DC9-5091-41E5-89B4-85F14DE3F055}" presName="hierChild4" presStyleCnt="0"/>
      <dgm:spPr/>
    </dgm:pt>
    <dgm:pt modelId="{9184150A-0B84-4C6F-A08F-A47486D63754}" type="pres">
      <dgm:prSet presAssocID="{C43F987D-D39E-4A2C-9E8C-8C8C6F539855}" presName="Name10" presStyleLbl="parChTrans1D2" presStyleIdx="1" presStyleCnt="2"/>
      <dgm:spPr/>
      <dgm:t>
        <a:bodyPr/>
        <a:lstStyle/>
        <a:p>
          <a:endParaRPr lang="vi-VN"/>
        </a:p>
      </dgm:t>
    </dgm:pt>
    <dgm:pt modelId="{45BC21D3-2A62-49EA-AEE7-15403944910C}" type="pres">
      <dgm:prSet presAssocID="{44B8D0CC-D7A3-4199-97E2-CF4C80FC03B0}" presName="hierRoot2" presStyleCnt="0"/>
      <dgm:spPr/>
    </dgm:pt>
    <dgm:pt modelId="{CFD91804-FF0C-4894-9B3B-3D3A07AA191F}" type="pres">
      <dgm:prSet presAssocID="{44B8D0CC-D7A3-4199-97E2-CF4C80FC03B0}" presName="composite2" presStyleCnt="0"/>
      <dgm:spPr/>
    </dgm:pt>
    <dgm:pt modelId="{3A2AF269-B7EB-4F3C-B338-DD8E306901B9}" type="pres">
      <dgm:prSet presAssocID="{44B8D0CC-D7A3-4199-97E2-CF4C80FC03B0}" presName="background2" presStyleLbl="node2" presStyleIdx="1" presStyleCnt="2"/>
      <dgm:spPr/>
    </dgm:pt>
    <dgm:pt modelId="{CA710FBF-0ABA-4E6A-A41E-400035518B38}" type="pres">
      <dgm:prSet presAssocID="{44B8D0CC-D7A3-4199-97E2-CF4C80FC03B0}" presName="text2" presStyleLbl="fgAcc2" presStyleIdx="1" presStyleCnt="2">
        <dgm:presLayoutVars>
          <dgm:chPref val="3"/>
        </dgm:presLayoutVars>
      </dgm:prSet>
      <dgm:spPr/>
      <dgm:t>
        <a:bodyPr/>
        <a:lstStyle/>
        <a:p>
          <a:endParaRPr lang="vi-VN"/>
        </a:p>
      </dgm:t>
    </dgm:pt>
    <dgm:pt modelId="{572DA665-582B-48F4-A222-9D418FF81136}" type="pres">
      <dgm:prSet presAssocID="{44B8D0CC-D7A3-4199-97E2-CF4C80FC03B0}" presName="hierChild3" presStyleCnt="0"/>
      <dgm:spPr/>
    </dgm:pt>
    <dgm:pt modelId="{8F461A77-3FA6-4F97-B9B5-57C0ED74618B}" type="pres">
      <dgm:prSet presAssocID="{56A7EC94-11F9-403D-B3D2-989A29DB939D}" presName="Name17" presStyleLbl="parChTrans1D3" presStyleIdx="2" presStyleCnt="3"/>
      <dgm:spPr/>
      <dgm:t>
        <a:bodyPr/>
        <a:lstStyle/>
        <a:p>
          <a:endParaRPr lang="vi-VN"/>
        </a:p>
      </dgm:t>
    </dgm:pt>
    <dgm:pt modelId="{2885C9B8-E1B5-4C93-819B-785D1A6836A0}" type="pres">
      <dgm:prSet presAssocID="{4761639D-3221-4557-B341-3854297D2C7D}" presName="hierRoot3" presStyleCnt="0"/>
      <dgm:spPr/>
    </dgm:pt>
    <dgm:pt modelId="{1311D9D9-DCA8-489D-B708-6AED11DE3562}" type="pres">
      <dgm:prSet presAssocID="{4761639D-3221-4557-B341-3854297D2C7D}" presName="composite3" presStyleCnt="0"/>
      <dgm:spPr/>
    </dgm:pt>
    <dgm:pt modelId="{29D57AC3-AAF7-41D0-B598-12B51E5CFB33}" type="pres">
      <dgm:prSet presAssocID="{4761639D-3221-4557-B341-3854297D2C7D}" presName="background3" presStyleLbl="node3" presStyleIdx="2" presStyleCnt="3"/>
      <dgm:spPr/>
    </dgm:pt>
    <dgm:pt modelId="{334DA6DE-AEB6-4CB8-BB8C-AE8246F50DC6}" type="pres">
      <dgm:prSet presAssocID="{4761639D-3221-4557-B341-3854297D2C7D}" presName="text3" presStyleLbl="fgAcc3" presStyleIdx="2" presStyleCnt="3">
        <dgm:presLayoutVars>
          <dgm:chPref val="3"/>
        </dgm:presLayoutVars>
      </dgm:prSet>
      <dgm:spPr/>
      <dgm:t>
        <a:bodyPr/>
        <a:lstStyle/>
        <a:p>
          <a:endParaRPr lang="vi-VN"/>
        </a:p>
      </dgm:t>
    </dgm:pt>
    <dgm:pt modelId="{227F2933-5043-4185-945D-77640656BA71}" type="pres">
      <dgm:prSet presAssocID="{4761639D-3221-4557-B341-3854297D2C7D}" presName="hierChild4" presStyleCnt="0"/>
      <dgm:spPr/>
    </dgm:pt>
  </dgm:ptLst>
  <dgm:cxnLst>
    <dgm:cxn modelId="{2C2A208B-E85E-420A-B668-67E9A6A79F8A}" srcId="{44B8D0CC-D7A3-4199-97E2-CF4C80FC03B0}" destId="{4761639D-3221-4557-B341-3854297D2C7D}" srcOrd="0" destOrd="0" parTransId="{56A7EC94-11F9-403D-B3D2-989A29DB939D}" sibTransId="{2335920B-9A39-42DB-8012-720AE9CC1157}"/>
    <dgm:cxn modelId="{3E14E089-067E-4D61-A71B-015E83D859F0}" srcId="{7337CD35-A192-470A-BB33-CCD749679075}" destId="{7E2E29D4-C425-48EB-B45F-4D0BF8124BE2}" srcOrd="0" destOrd="0" parTransId="{56FDC888-6376-47A9-9346-B7A89A8C2CC6}" sibTransId="{7F7D09F5-8266-4B19-8A24-61C090BA788D}"/>
    <dgm:cxn modelId="{0C7F450D-567B-4EEF-AFBF-7843A3ED6100}" type="presOf" srcId="{7E2E29D4-C425-48EB-B45F-4D0BF8124BE2}" destId="{90AFB6C4-4AB2-48DF-B653-0B1293ED6B79}" srcOrd="0" destOrd="0" presId="urn:microsoft.com/office/officeart/2005/8/layout/hierarchy1"/>
    <dgm:cxn modelId="{E134BD82-A2D5-4CF4-9A58-B8610EDE988A}" srcId="{7337CD35-A192-470A-BB33-CCD749679075}" destId="{F8A47DC9-5091-41E5-89B4-85F14DE3F055}" srcOrd="1" destOrd="0" parTransId="{551DFD55-C31A-4DB3-92E2-120941AA4F22}" sibTransId="{DDB9D662-538A-4B48-A55D-A9249289F13F}"/>
    <dgm:cxn modelId="{DC0C60D0-64CE-454D-890D-17CE0E0D5086}" type="presOf" srcId="{56FDC888-6376-47A9-9346-B7A89A8C2CC6}" destId="{37EAB1DD-A983-46E0-A363-E2EBC0F47C8F}" srcOrd="0" destOrd="0" presId="urn:microsoft.com/office/officeart/2005/8/layout/hierarchy1"/>
    <dgm:cxn modelId="{7BF314B5-BADA-4138-B80E-3DC66D2953B8}" type="presOf" srcId="{F8A47DC9-5091-41E5-89B4-85F14DE3F055}" destId="{9FE2B04F-11A1-4461-86C7-D2B1C01BC48E}" srcOrd="0" destOrd="0" presId="urn:microsoft.com/office/officeart/2005/8/layout/hierarchy1"/>
    <dgm:cxn modelId="{EDE13C44-3DFC-46D3-B445-C51134FB4009}" type="presOf" srcId="{4761639D-3221-4557-B341-3854297D2C7D}" destId="{334DA6DE-AEB6-4CB8-BB8C-AE8246F50DC6}" srcOrd="0" destOrd="0" presId="urn:microsoft.com/office/officeart/2005/8/layout/hierarchy1"/>
    <dgm:cxn modelId="{1E1627A7-BBE1-4E98-B73D-5E68BBB19B06}" srcId="{4AA4D2A2-54B5-48F2-875F-6506956186E7}" destId="{7337CD35-A192-470A-BB33-CCD749679075}" srcOrd="0" destOrd="0" parTransId="{ADC14A0D-B93B-4BBF-ADD2-1E2732F5E573}" sibTransId="{9A51FB5D-E8B7-4641-8284-A23F6B41785A}"/>
    <dgm:cxn modelId="{D64A476C-1BFA-4ED4-BE66-C87CFB00FF42}" type="presOf" srcId="{7337CD35-A192-470A-BB33-CCD749679075}" destId="{E161B478-0B2B-4F77-9E78-5C92373B36CF}" srcOrd="0" destOrd="0" presId="urn:microsoft.com/office/officeart/2005/8/layout/hierarchy1"/>
    <dgm:cxn modelId="{86D18604-522D-406B-B499-130BAD34A01C}" type="presOf" srcId="{56A7EC94-11F9-403D-B3D2-989A29DB939D}" destId="{8F461A77-3FA6-4F97-B9B5-57C0ED74618B}" srcOrd="0" destOrd="0" presId="urn:microsoft.com/office/officeart/2005/8/layout/hierarchy1"/>
    <dgm:cxn modelId="{7554433D-9196-44CE-AD32-15AB3E2575E1}" type="presOf" srcId="{C43F987D-D39E-4A2C-9E8C-8C8C6F539855}" destId="{9184150A-0B84-4C6F-A08F-A47486D63754}" srcOrd="0" destOrd="0" presId="urn:microsoft.com/office/officeart/2005/8/layout/hierarchy1"/>
    <dgm:cxn modelId="{FE7A53C1-C6C2-414E-889B-E9B4215587FA}" type="presOf" srcId="{664D043A-30BE-4F73-A8C3-335076355DAF}" destId="{471611A5-05C5-4CDB-B609-2F09C6672309}" srcOrd="0" destOrd="0" presId="urn:microsoft.com/office/officeart/2005/8/layout/hierarchy1"/>
    <dgm:cxn modelId="{BF4FB91D-D394-4468-AB37-CC5177C9CC5C}" srcId="{4AA4D2A2-54B5-48F2-875F-6506956186E7}" destId="{44B8D0CC-D7A3-4199-97E2-CF4C80FC03B0}" srcOrd="1" destOrd="0" parTransId="{C43F987D-D39E-4A2C-9E8C-8C8C6F539855}" sibTransId="{53F872C5-8092-44B6-8BDE-2C0DA13F52C6}"/>
    <dgm:cxn modelId="{D2FC2C8E-55AF-4313-805A-466532189E79}" type="presOf" srcId="{551DFD55-C31A-4DB3-92E2-120941AA4F22}" destId="{F1AA694A-6AA2-438F-B972-23363681AF04}" srcOrd="0" destOrd="0" presId="urn:microsoft.com/office/officeart/2005/8/layout/hierarchy1"/>
    <dgm:cxn modelId="{67260478-AE53-4279-92A8-DDC383004636}" type="presOf" srcId="{ADC14A0D-B93B-4BBF-ADD2-1E2732F5E573}" destId="{66688926-854A-4284-8E1B-BE629D6FB2A3}" srcOrd="0" destOrd="0" presId="urn:microsoft.com/office/officeart/2005/8/layout/hierarchy1"/>
    <dgm:cxn modelId="{197A9A49-87BA-4FEB-B8B2-0BF3478C6394}" type="presOf" srcId="{4AA4D2A2-54B5-48F2-875F-6506956186E7}" destId="{8D702652-E390-4DE8-89D3-09E398B3E78D}" srcOrd="0" destOrd="0" presId="urn:microsoft.com/office/officeart/2005/8/layout/hierarchy1"/>
    <dgm:cxn modelId="{7569D661-1667-4CF1-ACCA-1F66C7B24AEE}" srcId="{664D043A-30BE-4F73-A8C3-335076355DAF}" destId="{4AA4D2A2-54B5-48F2-875F-6506956186E7}" srcOrd="0" destOrd="0" parTransId="{2260289B-2FA2-4BD7-9AA8-30610C514739}" sibTransId="{AF80CB1C-D89B-479D-BAB7-1A1D9081811C}"/>
    <dgm:cxn modelId="{F0A93224-B2B6-4382-A038-45B1BC0D7D0F}" type="presOf" srcId="{44B8D0CC-D7A3-4199-97E2-CF4C80FC03B0}" destId="{CA710FBF-0ABA-4E6A-A41E-400035518B38}" srcOrd="0" destOrd="0" presId="urn:microsoft.com/office/officeart/2005/8/layout/hierarchy1"/>
    <dgm:cxn modelId="{671D3C6F-F843-46A2-9DD8-34FEF3360661}" type="presParOf" srcId="{471611A5-05C5-4CDB-B609-2F09C6672309}" destId="{DFC43AD4-DE23-477B-A0A2-F24E74E73217}" srcOrd="0" destOrd="0" presId="urn:microsoft.com/office/officeart/2005/8/layout/hierarchy1"/>
    <dgm:cxn modelId="{28DBBF62-DCC0-4B90-A004-9873F5E653A8}" type="presParOf" srcId="{DFC43AD4-DE23-477B-A0A2-F24E74E73217}" destId="{22572A53-792B-4D79-8F9E-3882CDDD4C5A}" srcOrd="0" destOrd="0" presId="urn:microsoft.com/office/officeart/2005/8/layout/hierarchy1"/>
    <dgm:cxn modelId="{460E622C-5F68-4AC0-AFAD-E7B7A5531197}" type="presParOf" srcId="{22572A53-792B-4D79-8F9E-3882CDDD4C5A}" destId="{2292F1B3-009C-47D0-A92A-8088137D3894}" srcOrd="0" destOrd="0" presId="urn:microsoft.com/office/officeart/2005/8/layout/hierarchy1"/>
    <dgm:cxn modelId="{99111313-5B93-4DB7-ACC4-16BB7DEF6D95}" type="presParOf" srcId="{22572A53-792B-4D79-8F9E-3882CDDD4C5A}" destId="{8D702652-E390-4DE8-89D3-09E398B3E78D}" srcOrd="1" destOrd="0" presId="urn:microsoft.com/office/officeart/2005/8/layout/hierarchy1"/>
    <dgm:cxn modelId="{5282BE9A-783A-4ADB-9329-816089B53432}" type="presParOf" srcId="{DFC43AD4-DE23-477B-A0A2-F24E74E73217}" destId="{8CBC2401-09D7-47A6-89E3-A9B9502529CB}" srcOrd="1" destOrd="0" presId="urn:microsoft.com/office/officeart/2005/8/layout/hierarchy1"/>
    <dgm:cxn modelId="{46CFE077-9319-4219-8F69-4D4E20EECAD9}" type="presParOf" srcId="{8CBC2401-09D7-47A6-89E3-A9B9502529CB}" destId="{66688926-854A-4284-8E1B-BE629D6FB2A3}" srcOrd="0" destOrd="0" presId="urn:microsoft.com/office/officeart/2005/8/layout/hierarchy1"/>
    <dgm:cxn modelId="{4A7F4543-F74F-43C3-9120-162F6D722FDF}" type="presParOf" srcId="{8CBC2401-09D7-47A6-89E3-A9B9502529CB}" destId="{4AFD93B2-2201-403C-8543-83FBB197E0DE}" srcOrd="1" destOrd="0" presId="urn:microsoft.com/office/officeart/2005/8/layout/hierarchy1"/>
    <dgm:cxn modelId="{2C0B798C-2A6F-4087-A1A7-3091205A9111}" type="presParOf" srcId="{4AFD93B2-2201-403C-8543-83FBB197E0DE}" destId="{E921BE12-52A8-4FE4-A12C-F2E10A03508E}" srcOrd="0" destOrd="0" presId="urn:microsoft.com/office/officeart/2005/8/layout/hierarchy1"/>
    <dgm:cxn modelId="{CD2FCB53-2687-4873-970D-84EAB8245A71}" type="presParOf" srcId="{E921BE12-52A8-4FE4-A12C-F2E10A03508E}" destId="{853AE3E0-6B94-4F7A-81AD-172641FAA4F0}" srcOrd="0" destOrd="0" presId="urn:microsoft.com/office/officeart/2005/8/layout/hierarchy1"/>
    <dgm:cxn modelId="{82EA6776-F832-4C78-A23B-D6DA1861B787}" type="presParOf" srcId="{E921BE12-52A8-4FE4-A12C-F2E10A03508E}" destId="{E161B478-0B2B-4F77-9E78-5C92373B36CF}" srcOrd="1" destOrd="0" presId="urn:microsoft.com/office/officeart/2005/8/layout/hierarchy1"/>
    <dgm:cxn modelId="{14816E30-B0EF-4C02-86F8-68785B9C1896}" type="presParOf" srcId="{4AFD93B2-2201-403C-8543-83FBB197E0DE}" destId="{D8FF3FFE-FD94-4958-8DB3-DB65C9933762}" srcOrd="1" destOrd="0" presId="urn:microsoft.com/office/officeart/2005/8/layout/hierarchy1"/>
    <dgm:cxn modelId="{AFF3C43A-2BF1-4D00-B2A5-D3D2334D18E6}" type="presParOf" srcId="{D8FF3FFE-FD94-4958-8DB3-DB65C9933762}" destId="{37EAB1DD-A983-46E0-A363-E2EBC0F47C8F}" srcOrd="0" destOrd="0" presId="urn:microsoft.com/office/officeart/2005/8/layout/hierarchy1"/>
    <dgm:cxn modelId="{F36A4375-CEED-4D57-9D99-F67B21D59E02}" type="presParOf" srcId="{D8FF3FFE-FD94-4958-8DB3-DB65C9933762}" destId="{451F1C85-19C4-4E1F-BA16-28289616772E}" srcOrd="1" destOrd="0" presId="urn:microsoft.com/office/officeart/2005/8/layout/hierarchy1"/>
    <dgm:cxn modelId="{A6885FA8-2F7F-42B5-8650-764C240618E4}" type="presParOf" srcId="{451F1C85-19C4-4E1F-BA16-28289616772E}" destId="{FA20B4E7-16A0-411A-85E3-4B98F7DDB0FB}" srcOrd="0" destOrd="0" presId="urn:microsoft.com/office/officeart/2005/8/layout/hierarchy1"/>
    <dgm:cxn modelId="{E4A3E646-7EBE-4CBC-8B15-EC88F79EB975}" type="presParOf" srcId="{FA20B4E7-16A0-411A-85E3-4B98F7DDB0FB}" destId="{57B2AB6E-B5A3-458D-B1DC-C77D769DD270}" srcOrd="0" destOrd="0" presId="urn:microsoft.com/office/officeart/2005/8/layout/hierarchy1"/>
    <dgm:cxn modelId="{2AF828B4-77C7-4597-937A-06129C2000E6}" type="presParOf" srcId="{FA20B4E7-16A0-411A-85E3-4B98F7DDB0FB}" destId="{90AFB6C4-4AB2-48DF-B653-0B1293ED6B79}" srcOrd="1" destOrd="0" presId="urn:microsoft.com/office/officeart/2005/8/layout/hierarchy1"/>
    <dgm:cxn modelId="{0C8C5821-7E5D-49CC-B3E5-7AF5B2E4845E}" type="presParOf" srcId="{451F1C85-19C4-4E1F-BA16-28289616772E}" destId="{2292BB43-D9E7-41E4-96E8-BC3B8E755CF7}" srcOrd="1" destOrd="0" presId="urn:microsoft.com/office/officeart/2005/8/layout/hierarchy1"/>
    <dgm:cxn modelId="{411369A1-E64C-4830-AEE5-4263D9EF5402}" type="presParOf" srcId="{D8FF3FFE-FD94-4958-8DB3-DB65C9933762}" destId="{F1AA694A-6AA2-438F-B972-23363681AF04}" srcOrd="2" destOrd="0" presId="urn:microsoft.com/office/officeart/2005/8/layout/hierarchy1"/>
    <dgm:cxn modelId="{B47EE61F-3E67-4627-B9E2-71FDEACC902E}" type="presParOf" srcId="{D8FF3FFE-FD94-4958-8DB3-DB65C9933762}" destId="{043ABFF9-87B6-405A-A7C5-1119B3FFE6DF}" srcOrd="3" destOrd="0" presId="urn:microsoft.com/office/officeart/2005/8/layout/hierarchy1"/>
    <dgm:cxn modelId="{10BCEAFF-6D3A-4986-82C5-A4755A26832D}" type="presParOf" srcId="{043ABFF9-87B6-405A-A7C5-1119B3FFE6DF}" destId="{CF5DE252-EC31-4AFB-A08E-71733A6B61C3}" srcOrd="0" destOrd="0" presId="urn:microsoft.com/office/officeart/2005/8/layout/hierarchy1"/>
    <dgm:cxn modelId="{6A6D42B8-149C-4C93-BD31-6616D6500E4C}" type="presParOf" srcId="{CF5DE252-EC31-4AFB-A08E-71733A6B61C3}" destId="{8F624871-37F1-4CE1-9400-5A1A0F9FCBED}" srcOrd="0" destOrd="0" presId="urn:microsoft.com/office/officeart/2005/8/layout/hierarchy1"/>
    <dgm:cxn modelId="{96A67711-E689-4CBD-B4DB-247C827826AC}" type="presParOf" srcId="{CF5DE252-EC31-4AFB-A08E-71733A6B61C3}" destId="{9FE2B04F-11A1-4461-86C7-D2B1C01BC48E}" srcOrd="1" destOrd="0" presId="urn:microsoft.com/office/officeart/2005/8/layout/hierarchy1"/>
    <dgm:cxn modelId="{41F5A370-9DF7-4310-BBC4-26FE4EB803B6}" type="presParOf" srcId="{043ABFF9-87B6-405A-A7C5-1119B3FFE6DF}" destId="{C85E2A6C-6815-4A0E-AE69-3B92FA0607DD}" srcOrd="1" destOrd="0" presId="urn:microsoft.com/office/officeart/2005/8/layout/hierarchy1"/>
    <dgm:cxn modelId="{081B201D-2DD6-4C44-8FAA-54938B4E886C}" type="presParOf" srcId="{8CBC2401-09D7-47A6-89E3-A9B9502529CB}" destId="{9184150A-0B84-4C6F-A08F-A47486D63754}" srcOrd="2" destOrd="0" presId="urn:microsoft.com/office/officeart/2005/8/layout/hierarchy1"/>
    <dgm:cxn modelId="{8E294A49-7AFE-4A9A-88DB-13D022BAA336}" type="presParOf" srcId="{8CBC2401-09D7-47A6-89E3-A9B9502529CB}" destId="{45BC21D3-2A62-49EA-AEE7-15403944910C}" srcOrd="3" destOrd="0" presId="urn:microsoft.com/office/officeart/2005/8/layout/hierarchy1"/>
    <dgm:cxn modelId="{EA12EE9A-F309-4E4D-9D07-7107997B9076}" type="presParOf" srcId="{45BC21D3-2A62-49EA-AEE7-15403944910C}" destId="{CFD91804-FF0C-4894-9B3B-3D3A07AA191F}" srcOrd="0" destOrd="0" presId="urn:microsoft.com/office/officeart/2005/8/layout/hierarchy1"/>
    <dgm:cxn modelId="{A7B2F734-69E0-47B2-BF4C-AEB6477A8BAB}" type="presParOf" srcId="{CFD91804-FF0C-4894-9B3B-3D3A07AA191F}" destId="{3A2AF269-B7EB-4F3C-B338-DD8E306901B9}" srcOrd="0" destOrd="0" presId="urn:microsoft.com/office/officeart/2005/8/layout/hierarchy1"/>
    <dgm:cxn modelId="{EB499F52-624B-4CAC-9D4F-DF0FABAF684F}" type="presParOf" srcId="{CFD91804-FF0C-4894-9B3B-3D3A07AA191F}" destId="{CA710FBF-0ABA-4E6A-A41E-400035518B38}" srcOrd="1" destOrd="0" presId="urn:microsoft.com/office/officeart/2005/8/layout/hierarchy1"/>
    <dgm:cxn modelId="{D63BDCCC-FEAE-4947-8E60-7FCC424598F1}" type="presParOf" srcId="{45BC21D3-2A62-49EA-AEE7-15403944910C}" destId="{572DA665-582B-48F4-A222-9D418FF81136}" srcOrd="1" destOrd="0" presId="urn:microsoft.com/office/officeart/2005/8/layout/hierarchy1"/>
    <dgm:cxn modelId="{B8164209-005E-407E-AD91-700B9D9AD8BD}" type="presParOf" srcId="{572DA665-582B-48F4-A222-9D418FF81136}" destId="{8F461A77-3FA6-4F97-B9B5-57C0ED74618B}" srcOrd="0" destOrd="0" presId="urn:microsoft.com/office/officeart/2005/8/layout/hierarchy1"/>
    <dgm:cxn modelId="{139FAC10-8F4C-4FDD-AC9A-BF5C07EBB212}" type="presParOf" srcId="{572DA665-582B-48F4-A222-9D418FF81136}" destId="{2885C9B8-E1B5-4C93-819B-785D1A6836A0}" srcOrd="1" destOrd="0" presId="urn:microsoft.com/office/officeart/2005/8/layout/hierarchy1"/>
    <dgm:cxn modelId="{D067E856-C266-46A6-9BBD-E0C237DCCDE7}" type="presParOf" srcId="{2885C9B8-E1B5-4C93-819B-785D1A6836A0}" destId="{1311D9D9-DCA8-489D-B708-6AED11DE3562}" srcOrd="0" destOrd="0" presId="urn:microsoft.com/office/officeart/2005/8/layout/hierarchy1"/>
    <dgm:cxn modelId="{60D51DA6-3BB2-41F1-9396-86C99A974E82}" type="presParOf" srcId="{1311D9D9-DCA8-489D-B708-6AED11DE3562}" destId="{29D57AC3-AAF7-41D0-B598-12B51E5CFB33}" srcOrd="0" destOrd="0" presId="urn:microsoft.com/office/officeart/2005/8/layout/hierarchy1"/>
    <dgm:cxn modelId="{E60A5EE0-69C9-426F-8F4C-4357F5061BCA}" type="presParOf" srcId="{1311D9D9-DCA8-489D-B708-6AED11DE3562}" destId="{334DA6DE-AEB6-4CB8-BB8C-AE8246F50DC6}" srcOrd="1" destOrd="0" presId="urn:microsoft.com/office/officeart/2005/8/layout/hierarchy1"/>
    <dgm:cxn modelId="{A0456C36-6AF7-4399-8E98-920C485C13A7}" type="presParOf" srcId="{2885C9B8-E1B5-4C93-819B-785D1A6836A0}" destId="{227F2933-5043-4185-945D-77640656B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D043A-30BE-4F73-A8C3-335076355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vi-VN"/>
        </a:p>
      </dgm:t>
    </dgm:pt>
    <dgm:pt modelId="{4AA4D2A2-54B5-48F2-875F-6506956186E7}">
      <dgm:prSet phldrT="[Text]"/>
      <dgm:spPr/>
      <dgm:t>
        <a:bodyPr/>
        <a:lstStyle/>
        <a:p>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song </a:t>
          </a:r>
          <a:r>
            <a:rPr lang="en-US" dirty="0" err="1" smtClean="0">
              <a:latin typeface="Times New Roman" pitchFamily="18" charset="0"/>
              <a:cs typeface="Times New Roman" pitchFamily="18" charset="0"/>
            </a:rPr>
            <a:t>song</a:t>
          </a:r>
          <a:endParaRPr lang="vi-VN" dirty="0">
            <a:latin typeface="Times New Roman" pitchFamily="18" charset="0"/>
            <a:cs typeface="Times New Roman" pitchFamily="18" charset="0"/>
          </a:endParaRPr>
        </a:p>
      </dgm:t>
    </dgm:pt>
    <dgm:pt modelId="{2260289B-2FA2-4BD7-9AA8-30610C514739}" type="parTrans" cxnId="{7569D661-1667-4CF1-ACCA-1F66C7B24AEE}">
      <dgm:prSet/>
      <dgm:spPr/>
      <dgm:t>
        <a:bodyPr/>
        <a:lstStyle/>
        <a:p>
          <a:endParaRPr lang="vi-VN"/>
        </a:p>
      </dgm:t>
    </dgm:pt>
    <dgm:pt modelId="{AF80CB1C-D89B-479D-BAB7-1A1D9081811C}" type="sibTrans" cxnId="{7569D661-1667-4CF1-ACCA-1F66C7B24AEE}">
      <dgm:prSet/>
      <dgm:spPr/>
      <dgm:t>
        <a:bodyPr/>
        <a:lstStyle/>
        <a:p>
          <a:endParaRPr lang="vi-VN"/>
        </a:p>
      </dgm:t>
    </dgm:pt>
    <dgm:pt modelId="{7337CD35-A192-470A-BB33-CCD749679075}">
      <dgm:prSet phldrT="[Text]"/>
      <dgm:spPr/>
      <dgm:t>
        <a:bodyPr/>
        <a:lstStyle/>
        <a:p>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endParaRPr lang="vi-VN" dirty="0">
            <a:latin typeface="Times New Roman" pitchFamily="18" charset="0"/>
            <a:cs typeface="Times New Roman" pitchFamily="18" charset="0"/>
          </a:endParaRPr>
        </a:p>
      </dgm:t>
    </dgm:pt>
    <dgm:pt modelId="{ADC14A0D-B93B-4BBF-ADD2-1E2732F5E573}" type="parTrans" cxnId="{1E1627A7-BBE1-4E98-B73D-5E68BBB19B06}">
      <dgm:prSet/>
      <dgm:spPr/>
      <dgm:t>
        <a:bodyPr/>
        <a:lstStyle/>
        <a:p>
          <a:endParaRPr lang="vi-VN"/>
        </a:p>
      </dgm:t>
    </dgm:pt>
    <dgm:pt modelId="{9A51FB5D-E8B7-4641-8284-A23F6B41785A}" type="sibTrans" cxnId="{1E1627A7-BBE1-4E98-B73D-5E68BBB19B06}">
      <dgm:prSet/>
      <dgm:spPr/>
      <dgm:t>
        <a:bodyPr/>
        <a:lstStyle/>
        <a:p>
          <a:endParaRPr lang="vi-VN"/>
        </a:p>
      </dgm:t>
    </dgm:pt>
    <dgm:pt modelId="{7E2E29D4-C425-48EB-B45F-4D0BF8124BE2}">
      <dgm:prSet phldrT="[Text]"/>
      <dgm:spPr>
        <a:blipFill rotWithShape="1">
          <a:blip xmlns:r="http://schemas.openxmlformats.org/officeDocument/2006/relationships" r:embed="rId1"/>
          <a:stretch>
            <a:fillRect/>
          </a:stretch>
        </a:blipFill>
      </dgm:spPr>
      <dgm:t>
        <a:bodyPr/>
        <a:lstStyle/>
        <a:p>
          <a:r>
            <a:rPr lang="en-US">
              <a:noFill/>
            </a:rPr>
            <a:t> </a:t>
          </a:r>
        </a:p>
      </dgm:t>
    </dgm:pt>
    <dgm:pt modelId="{56FDC888-6376-47A9-9346-B7A89A8C2CC6}" type="parTrans" cxnId="{3E14E089-067E-4D61-A71B-015E83D859F0}">
      <dgm:prSet/>
      <dgm:spPr/>
      <dgm:t>
        <a:bodyPr/>
        <a:lstStyle/>
        <a:p>
          <a:endParaRPr lang="vi-VN"/>
        </a:p>
      </dgm:t>
    </dgm:pt>
    <dgm:pt modelId="{7F7D09F5-8266-4B19-8A24-61C090BA788D}" type="sibTrans" cxnId="{3E14E089-067E-4D61-A71B-015E83D859F0}">
      <dgm:prSet/>
      <dgm:spPr/>
      <dgm:t>
        <a:bodyPr/>
        <a:lstStyle/>
        <a:p>
          <a:endParaRPr lang="vi-VN"/>
        </a:p>
      </dgm:t>
    </dgm:pt>
    <dgm:pt modelId="{F8A47DC9-5091-41E5-89B4-85F14DE3F055}">
      <dgm:prSet phldrT="[Text]"/>
      <dgm:spPr>
        <a:blipFill rotWithShape="1">
          <a:blip xmlns:r="http://schemas.openxmlformats.org/officeDocument/2006/relationships" r:embed="rId2"/>
          <a:stretch>
            <a:fillRect l="-1953" r="-1563"/>
          </a:stretch>
        </a:blipFill>
      </dgm:spPr>
      <dgm:t>
        <a:bodyPr/>
        <a:lstStyle/>
        <a:p>
          <a:r>
            <a:rPr lang="en-US">
              <a:noFill/>
            </a:rPr>
            <a:t> </a:t>
          </a:r>
        </a:p>
      </dgm:t>
    </dgm:pt>
    <dgm:pt modelId="{551DFD55-C31A-4DB3-92E2-120941AA4F22}" type="parTrans" cxnId="{E134BD82-A2D5-4CF4-9A58-B8610EDE988A}">
      <dgm:prSet/>
      <dgm:spPr/>
      <dgm:t>
        <a:bodyPr/>
        <a:lstStyle/>
        <a:p>
          <a:endParaRPr lang="vi-VN"/>
        </a:p>
      </dgm:t>
    </dgm:pt>
    <dgm:pt modelId="{DDB9D662-538A-4B48-A55D-A9249289F13F}" type="sibTrans" cxnId="{E134BD82-A2D5-4CF4-9A58-B8610EDE988A}">
      <dgm:prSet/>
      <dgm:spPr/>
      <dgm:t>
        <a:bodyPr/>
        <a:lstStyle/>
        <a:p>
          <a:endParaRPr lang="vi-VN"/>
        </a:p>
      </dgm:t>
    </dgm:pt>
    <dgm:pt modelId="{44B8D0CC-D7A3-4199-97E2-CF4C80FC03B0}">
      <dgm:prSet phldrT="[Text]"/>
      <dgm:spPr/>
      <dgm:t>
        <a:bodyPr/>
        <a:lstStyle/>
        <a:p>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đương</a:t>
          </a:r>
          <a:endParaRPr lang="vi-VN" dirty="0">
            <a:latin typeface="Times New Roman" pitchFamily="18" charset="0"/>
            <a:cs typeface="Times New Roman" pitchFamily="18" charset="0"/>
          </a:endParaRPr>
        </a:p>
      </dgm:t>
    </dgm:pt>
    <dgm:pt modelId="{C43F987D-D39E-4A2C-9E8C-8C8C6F539855}" type="parTrans" cxnId="{BF4FB91D-D394-4468-AB37-CC5177C9CC5C}">
      <dgm:prSet/>
      <dgm:spPr/>
      <dgm:t>
        <a:bodyPr/>
        <a:lstStyle/>
        <a:p>
          <a:endParaRPr lang="vi-VN"/>
        </a:p>
      </dgm:t>
    </dgm:pt>
    <dgm:pt modelId="{53F872C5-8092-44B6-8BDE-2C0DA13F52C6}" type="sibTrans" cxnId="{BF4FB91D-D394-4468-AB37-CC5177C9CC5C}">
      <dgm:prSet/>
      <dgm:spPr/>
      <dgm:t>
        <a:bodyPr/>
        <a:lstStyle/>
        <a:p>
          <a:endParaRPr lang="vi-VN"/>
        </a:p>
      </dgm:t>
    </dgm:pt>
    <dgm:pt modelId="{4761639D-3221-4557-B341-3854297D2C7D}">
      <dgm:prSet phldrT="[Text]"/>
      <dgm:spPr>
        <a:blipFill rotWithShape="1">
          <a:blip xmlns:r="http://schemas.openxmlformats.org/officeDocument/2006/relationships" r:embed="rId3"/>
          <a:stretch>
            <a:fillRect/>
          </a:stretch>
        </a:blipFill>
      </dgm:spPr>
      <dgm:t>
        <a:bodyPr/>
        <a:lstStyle/>
        <a:p>
          <a:r>
            <a:rPr lang="en-US">
              <a:noFill/>
            </a:rPr>
            <a:t> </a:t>
          </a:r>
        </a:p>
      </dgm:t>
    </dgm:pt>
    <dgm:pt modelId="{56A7EC94-11F9-403D-B3D2-989A29DB939D}" type="parTrans" cxnId="{2C2A208B-E85E-420A-B668-67E9A6A79F8A}">
      <dgm:prSet/>
      <dgm:spPr/>
      <dgm:t>
        <a:bodyPr/>
        <a:lstStyle/>
        <a:p>
          <a:endParaRPr lang="vi-VN"/>
        </a:p>
      </dgm:t>
    </dgm:pt>
    <dgm:pt modelId="{2335920B-9A39-42DB-8012-720AE9CC1157}" type="sibTrans" cxnId="{2C2A208B-E85E-420A-B668-67E9A6A79F8A}">
      <dgm:prSet/>
      <dgm:spPr/>
      <dgm:t>
        <a:bodyPr/>
        <a:lstStyle/>
        <a:p>
          <a:endParaRPr lang="vi-VN"/>
        </a:p>
      </dgm:t>
    </dgm:pt>
    <dgm:pt modelId="{471611A5-05C5-4CDB-B609-2F09C6672309}" type="pres">
      <dgm:prSet presAssocID="{664D043A-30BE-4F73-A8C3-335076355DAF}" presName="hierChild1" presStyleCnt="0">
        <dgm:presLayoutVars>
          <dgm:chPref val="1"/>
          <dgm:dir/>
          <dgm:animOne val="branch"/>
          <dgm:animLvl val="lvl"/>
          <dgm:resizeHandles/>
        </dgm:presLayoutVars>
      </dgm:prSet>
      <dgm:spPr/>
      <dgm:t>
        <a:bodyPr/>
        <a:lstStyle/>
        <a:p>
          <a:endParaRPr lang="vi-VN"/>
        </a:p>
      </dgm:t>
    </dgm:pt>
    <dgm:pt modelId="{DFC43AD4-DE23-477B-A0A2-F24E74E73217}" type="pres">
      <dgm:prSet presAssocID="{4AA4D2A2-54B5-48F2-875F-6506956186E7}" presName="hierRoot1" presStyleCnt="0"/>
      <dgm:spPr/>
    </dgm:pt>
    <dgm:pt modelId="{22572A53-792B-4D79-8F9E-3882CDDD4C5A}" type="pres">
      <dgm:prSet presAssocID="{4AA4D2A2-54B5-48F2-875F-6506956186E7}" presName="composite" presStyleCnt="0"/>
      <dgm:spPr/>
    </dgm:pt>
    <dgm:pt modelId="{2292F1B3-009C-47D0-A92A-8088137D3894}" type="pres">
      <dgm:prSet presAssocID="{4AA4D2A2-54B5-48F2-875F-6506956186E7}" presName="background" presStyleLbl="node0" presStyleIdx="0" presStyleCnt="1"/>
      <dgm:spPr/>
    </dgm:pt>
    <dgm:pt modelId="{8D702652-E390-4DE8-89D3-09E398B3E78D}" type="pres">
      <dgm:prSet presAssocID="{4AA4D2A2-54B5-48F2-875F-6506956186E7}" presName="text" presStyleLbl="fgAcc0" presStyleIdx="0" presStyleCnt="1">
        <dgm:presLayoutVars>
          <dgm:chPref val="3"/>
        </dgm:presLayoutVars>
      </dgm:prSet>
      <dgm:spPr/>
      <dgm:t>
        <a:bodyPr/>
        <a:lstStyle/>
        <a:p>
          <a:endParaRPr lang="vi-VN"/>
        </a:p>
      </dgm:t>
    </dgm:pt>
    <dgm:pt modelId="{8CBC2401-09D7-47A6-89E3-A9B9502529CB}" type="pres">
      <dgm:prSet presAssocID="{4AA4D2A2-54B5-48F2-875F-6506956186E7}" presName="hierChild2" presStyleCnt="0"/>
      <dgm:spPr/>
    </dgm:pt>
    <dgm:pt modelId="{66688926-854A-4284-8E1B-BE629D6FB2A3}" type="pres">
      <dgm:prSet presAssocID="{ADC14A0D-B93B-4BBF-ADD2-1E2732F5E573}" presName="Name10" presStyleLbl="parChTrans1D2" presStyleIdx="0" presStyleCnt="2"/>
      <dgm:spPr/>
      <dgm:t>
        <a:bodyPr/>
        <a:lstStyle/>
        <a:p>
          <a:endParaRPr lang="vi-VN"/>
        </a:p>
      </dgm:t>
    </dgm:pt>
    <dgm:pt modelId="{4AFD93B2-2201-403C-8543-83FBB197E0DE}" type="pres">
      <dgm:prSet presAssocID="{7337CD35-A192-470A-BB33-CCD749679075}" presName="hierRoot2" presStyleCnt="0"/>
      <dgm:spPr/>
    </dgm:pt>
    <dgm:pt modelId="{E921BE12-52A8-4FE4-A12C-F2E10A03508E}" type="pres">
      <dgm:prSet presAssocID="{7337CD35-A192-470A-BB33-CCD749679075}" presName="composite2" presStyleCnt="0"/>
      <dgm:spPr/>
    </dgm:pt>
    <dgm:pt modelId="{853AE3E0-6B94-4F7A-81AD-172641FAA4F0}" type="pres">
      <dgm:prSet presAssocID="{7337CD35-A192-470A-BB33-CCD749679075}" presName="background2" presStyleLbl="node2" presStyleIdx="0" presStyleCnt="2"/>
      <dgm:spPr/>
    </dgm:pt>
    <dgm:pt modelId="{E161B478-0B2B-4F77-9E78-5C92373B36CF}" type="pres">
      <dgm:prSet presAssocID="{7337CD35-A192-470A-BB33-CCD749679075}" presName="text2" presStyleLbl="fgAcc2" presStyleIdx="0" presStyleCnt="2">
        <dgm:presLayoutVars>
          <dgm:chPref val="3"/>
        </dgm:presLayoutVars>
      </dgm:prSet>
      <dgm:spPr/>
      <dgm:t>
        <a:bodyPr/>
        <a:lstStyle/>
        <a:p>
          <a:endParaRPr lang="vi-VN"/>
        </a:p>
      </dgm:t>
    </dgm:pt>
    <dgm:pt modelId="{D8FF3FFE-FD94-4958-8DB3-DB65C9933762}" type="pres">
      <dgm:prSet presAssocID="{7337CD35-A192-470A-BB33-CCD749679075}" presName="hierChild3" presStyleCnt="0"/>
      <dgm:spPr/>
    </dgm:pt>
    <dgm:pt modelId="{37EAB1DD-A983-46E0-A363-E2EBC0F47C8F}" type="pres">
      <dgm:prSet presAssocID="{56FDC888-6376-47A9-9346-B7A89A8C2CC6}" presName="Name17" presStyleLbl="parChTrans1D3" presStyleIdx="0" presStyleCnt="3"/>
      <dgm:spPr/>
      <dgm:t>
        <a:bodyPr/>
        <a:lstStyle/>
        <a:p>
          <a:endParaRPr lang="vi-VN"/>
        </a:p>
      </dgm:t>
    </dgm:pt>
    <dgm:pt modelId="{451F1C85-19C4-4E1F-BA16-28289616772E}" type="pres">
      <dgm:prSet presAssocID="{7E2E29D4-C425-48EB-B45F-4D0BF8124BE2}" presName="hierRoot3" presStyleCnt="0"/>
      <dgm:spPr/>
    </dgm:pt>
    <dgm:pt modelId="{FA20B4E7-16A0-411A-85E3-4B98F7DDB0FB}" type="pres">
      <dgm:prSet presAssocID="{7E2E29D4-C425-48EB-B45F-4D0BF8124BE2}" presName="composite3" presStyleCnt="0"/>
      <dgm:spPr/>
    </dgm:pt>
    <dgm:pt modelId="{57B2AB6E-B5A3-458D-B1DC-C77D769DD270}" type="pres">
      <dgm:prSet presAssocID="{7E2E29D4-C425-48EB-B45F-4D0BF8124BE2}" presName="background3" presStyleLbl="node3" presStyleIdx="0" presStyleCnt="3"/>
      <dgm:spPr/>
    </dgm:pt>
    <dgm:pt modelId="{90AFB6C4-4AB2-48DF-B653-0B1293ED6B79}" type="pres">
      <dgm:prSet presAssocID="{7E2E29D4-C425-48EB-B45F-4D0BF8124BE2}" presName="text3" presStyleLbl="fgAcc3" presStyleIdx="0" presStyleCnt="3">
        <dgm:presLayoutVars>
          <dgm:chPref val="3"/>
        </dgm:presLayoutVars>
      </dgm:prSet>
      <dgm:spPr/>
      <dgm:t>
        <a:bodyPr/>
        <a:lstStyle/>
        <a:p>
          <a:endParaRPr lang="vi-VN"/>
        </a:p>
      </dgm:t>
    </dgm:pt>
    <dgm:pt modelId="{2292BB43-D9E7-41E4-96E8-BC3B8E755CF7}" type="pres">
      <dgm:prSet presAssocID="{7E2E29D4-C425-48EB-B45F-4D0BF8124BE2}" presName="hierChild4" presStyleCnt="0"/>
      <dgm:spPr/>
    </dgm:pt>
    <dgm:pt modelId="{F1AA694A-6AA2-438F-B972-23363681AF04}" type="pres">
      <dgm:prSet presAssocID="{551DFD55-C31A-4DB3-92E2-120941AA4F22}" presName="Name17" presStyleLbl="parChTrans1D3" presStyleIdx="1" presStyleCnt="3"/>
      <dgm:spPr/>
      <dgm:t>
        <a:bodyPr/>
        <a:lstStyle/>
        <a:p>
          <a:endParaRPr lang="vi-VN"/>
        </a:p>
      </dgm:t>
    </dgm:pt>
    <dgm:pt modelId="{043ABFF9-87B6-405A-A7C5-1119B3FFE6DF}" type="pres">
      <dgm:prSet presAssocID="{F8A47DC9-5091-41E5-89B4-85F14DE3F055}" presName="hierRoot3" presStyleCnt="0"/>
      <dgm:spPr/>
    </dgm:pt>
    <dgm:pt modelId="{CF5DE252-EC31-4AFB-A08E-71733A6B61C3}" type="pres">
      <dgm:prSet presAssocID="{F8A47DC9-5091-41E5-89B4-85F14DE3F055}" presName="composite3" presStyleCnt="0"/>
      <dgm:spPr/>
    </dgm:pt>
    <dgm:pt modelId="{8F624871-37F1-4CE1-9400-5A1A0F9FCBED}" type="pres">
      <dgm:prSet presAssocID="{F8A47DC9-5091-41E5-89B4-85F14DE3F055}" presName="background3" presStyleLbl="node3" presStyleIdx="1" presStyleCnt="3"/>
      <dgm:spPr/>
    </dgm:pt>
    <dgm:pt modelId="{9FE2B04F-11A1-4461-86C7-D2B1C01BC48E}" type="pres">
      <dgm:prSet presAssocID="{F8A47DC9-5091-41E5-89B4-85F14DE3F055}" presName="text3" presStyleLbl="fgAcc3" presStyleIdx="1" presStyleCnt="3" custScaleX="104891" custLinFactNeighborX="-2277" custLinFactNeighborY="2264">
        <dgm:presLayoutVars>
          <dgm:chPref val="3"/>
        </dgm:presLayoutVars>
      </dgm:prSet>
      <dgm:spPr/>
      <dgm:t>
        <a:bodyPr/>
        <a:lstStyle/>
        <a:p>
          <a:endParaRPr lang="vi-VN"/>
        </a:p>
      </dgm:t>
    </dgm:pt>
    <dgm:pt modelId="{C85E2A6C-6815-4A0E-AE69-3B92FA0607DD}" type="pres">
      <dgm:prSet presAssocID="{F8A47DC9-5091-41E5-89B4-85F14DE3F055}" presName="hierChild4" presStyleCnt="0"/>
      <dgm:spPr/>
    </dgm:pt>
    <dgm:pt modelId="{9184150A-0B84-4C6F-A08F-A47486D63754}" type="pres">
      <dgm:prSet presAssocID="{C43F987D-D39E-4A2C-9E8C-8C8C6F539855}" presName="Name10" presStyleLbl="parChTrans1D2" presStyleIdx="1" presStyleCnt="2"/>
      <dgm:spPr/>
      <dgm:t>
        <a:bodyPr/>
        <a:lstStyle/>
        <a:p>
          <a:endParaRPr lang="vi-VN"/>
        </a:p>
      </dgm:t>
    </dgm:pt>
    <dgm:pt modelId="{45BC21D3-2A62-49EA-AEE7-15403944910C}" type="pres">
      <dgm:prSet presAssocID="{44B8D0CC-D7A3-4199-97E2-CF4C80FC03B0}" presName="hierRoot2" presStyleCnt="0"/>
      <dgm:spPr/>
    </dgm:pt>
    <dgm:pt modelId="{CFD91804-FF0C-4894-9B3B-3D3A07AA191F}" type="pres">
      <dgm:prSet presAssocID="{44B8D0CC-D7A3-4199-97E2-CF4C80FC03B0}" presName="composite2" presStyleCnt="0"/>
      <dgm:spPr/>
    </dgm:pt>
    <dgm:pt modelId="{3A2AF269-B7EB-4F3C-B338-DD8E306901B9}" type="pres">
      <dgm:prSet presAssocID="{44B8D0CC-D7A3-4199-97E2-CF4C80FC03B0}" presName="background2" presStyleLbl="node2" presStyleIdx="1" presStyleCnt="2"/>
      <dgm:spPr/>
    </dgm:pt>
    <dgm:pt modelId="{CA710FBF-0ABA-4E6A-A41E-400035518B38}" type="pres">
      <dgm:prSet presAssocID="{44B8D0CC-D7A3-4199-97E2-CF4C80FC03B0}" presName="text2" presStyleLbl="fgAcc2" presStyleIdx="1" presStyleCnt="2">
        <dgm:presLayoutVars>
          <dgm:chPref val="3"/>
        </dgm:presLayoutVars>
      </dgm:prSet>
      <dgm:spPr/>
      <dgm:t>
        <a:bodyPr/>
        <a:lstStyle/>
        <a:p>
          <a:endParaRPr lang="vi-VN"/>
        </a:p>
      </dgm:t>
    </dgm:pt>
    <dgm:pt modelId="{572DA665-582B-48F4-A222-9D418FF81136}" type="pres">
      <dgm:prSet presAssocID="{44B8D0CC-D7A3-4199-97E2-CF4C80FC03B0}" presName="hierChild3" presStyleCnt="0"/>
      <dgm:spPr/>
    </dgm:pt>
    <dgm:pt modelId="{8F461A77-3FA6-4F97-B9B5-57C0ED74618B}" type="pres">
      <dgm:prSet presAssocID="{56A7EC94-11F9-403D-B3D2-989A29DB939D}" presName="Name17" presStyleLbl="parChTrans1D3" presStyleIdx="2" presStyleCnt="3"/>
      <dgm:spPr/>
      <dgm:t>
        <a:bodyPr/>
        <a:lstStyle/>
        <a:p>
          <a:endParaRPr lang="vi-VN"/>
        </a:p>
      </dgm:t>
    </dgm:pt>
    <dgm:pt modelId="{2885C9B8-E1B5-4C93-819B-785D1A6836A0}" type="pres">
      <dgm:prSet presAssocID="{4761639D-3221-4557-B341-3854297D2C7D}" presName="hierRoot3" presStyleCnt="0"/>
      <dgm:spPr/>
    </dgm:pt>
    <dgm:pt modelId="{1311D9D9-DCA8-489D-B708-6AED11DE3562}" type="pres">
      <dgm:prSet presAssocID="{4761639D-3221-4557-B341-3854297D2C7D}" presName="composite3" presStyleCnt="0"/>
      <dgm:spPr/>
    </dgm:pt>
    <dgm:pt modelId="{29D57AC3-AAF7-41D0-B598-12B51E5CFB33}" type="pres">
      <dgm:prSet presAssocID="{4761639D-3221-4557-B341-3854297D2C7D}" presName="background3" presStyleLbl="node3" presStyleIdx="2" presStyleCnt="3"/>
      <dgm:spPr/>
    </dgm:pt>
    <dgm:pt modelId="{334DA6DE-AEB6-4CB8-BB8C-AE8246F50DC6}" type="pres">
      <dgm:prSet presAssocID="{4761639D-3221-4557-B341-3854297D2C7D}" presName="text3" presStyleLbl="fgAcc3" presStyleIdx="2" presStyleCnt="3">
        <dgm:presLayoutVars>
          <dgm:chPref val="3"/>
        </dgm:presLayoutVars>
      </dgm:prSet>
      <dgm:spPr/>
      <dgm:t>
        <a:bodyPr/>
        <a:lstStyle/>
        <a:p>
          <a:endParaRPr lang="vi-VN"/>
        </a:p>
      </dgm:t>
    </dgm:pt>
    <dgm:pt modelId="{227F2933-5043-4185-945D-77640656BA71}" type="pres">
      <dgm:prSet presAssocID="{4761639D-3221-4557-B341-3854297D2C7D}" presName="hierChild4" presStyleCnt="0"/>
      <dgm:spPr/>
    </dgm:pt>
  </dgm:ptLst>
  <dgm:cxnLst>
    <dgm:cxn modelId="{2C2A208B-E85E-420A-B668-67E9A6A79F8A}" srcId="{44B8D0CC-D7A3-4199-97E2-CF4C80FC03B0}" destId="{4761639D-3221-4557-B341-3854297D2C7D}" srcOrd="0" destOrd="0" parTransId="{56A7EC94-11F9-403D-B3D2-989A29DB939D}" sibTransId="{2335920B-9A39-42DB-8012-720AE9CC1157}"/>
    <dgm:cxn modelId="{3E14E089-067E-4D61-A71B-015E83D859F0}" srcId="{7337CD35-A192-470A-BB33-CCD749679075}" destId="{7E2E29D4-C425-48EB-B45F-4D0BF8124BE2}" srcOrd="0" destOrd="0" parTransId="{56FDC888-6376-47A9-9346-B7A89A8C2CC6}" sibTransId="{7F7D09F5-8266-4B19-8A24-61C090BA788D}"/>
    <dgm:cxn modelId="{0C7F450D-567B-4EEF-AFBF-7843A3ED6100}" type="presOf" srcId="{7E2E29D4-C425-48EB-B45F-4D0BF8124BE2}" destId="{90AFB6C4-4AB2-48DF-B653-0B1293ED6B79}" srcOrd="0" destOrd="0" presId="urn:microsoft.com/office/officeart/2005/8/layout/hierarchy1"/>
    <dgm:cxn modelId="{E134BD82-A2D5-4CF4-9A58-B8610EDE988A}" srcId="{7337CD35-A192-470A-BB33-CCD749679075}" destId="{F8A47DC9-5091-41E5-89B4-85F14DE3F055}" srcOrd="1" destOrd="0" parTransId="{551DFD55-C31A-4DB3-92E2-120941AA4F22}" sibTransId="{DDB9D662-538A-4B48-A55D-A9249289F13F}"/>
    <dgm:cxn modelId="{DC0C60D0-64CE-454D-890D-17CE0E0D5086}" type="presOf" srcId="{56FDC888-6376-47A9-9346-B7A89A8C2CC6}" destId="{37EAB1DD-A983-46E0-A363-E2EBC0F47C8F}" srcOrd="0" destOrd="0" presId="urn:microsoft.com/office/officeart/2005/8/layout/hierarchy1"/>
    <dgm:cxn modelId="{7BF314B5-BADA-4138-B80E-3DC66D2953B8}" type="presOf" srcId="{F8A47DC9-5091-41E5-89B4-85F14DE3F055}" destId="{9FE2B04F-11A1-4461-86C7-D2B1C01BC48E}" srcOrd="0" destOrd="0" presId="urn:microsoft.com/office/officeart/2005/8/layout/hierarchy1"/>
    <dgm:cxn modelId="{EDE13C44-3DFC-46D3-B445-C51134FB4009}" type="presOf" srcId="{4761639D-3221-4557-B341-3854297D2C7D}" destId="{334DA6DE-AEB6-4CB8-BB8C-AE8246F50DC6}" srcOrd="0" destOrd="0" presId="urn:microsoft.com/office/officeart/2005/8/layout/hierarchy1"/>
    <dgm:cxn modelId="{1E1627A7-BBE1-4E98-B73D-5E68BBB19B06}" srcId="{4AA4D2A2-54B5-48F2-875F-6506956186E7}" destId="{7337CD35-A192-470A-BB33-CCD749679075}" srcOrd="0" destOrd="0" parTransId="{ADC14A0D-B93B-4BBF-ADD2-1E2732F5E573}" sibTransId="{9A51FB5D-E8B7-4641-8284-A23F6B41785A}"/>
    <dgm:cxn modelId="{D64A476C-1BFA-4ED4-BE66-C87CFB00FF42}" type="presOf" srcId="{7337CD35-A192-470A-BB33-CCD749679075}" destId="{E161B478-0B2B-4F77-9E78-5C92373B36CF}" srcOrd="0" destOrd="0" presId="urn:microsoft.com/office/officeart/2005/8/layout/hierarchy1"/>
    <dgm:cxn modelId="{86D18604-522D-406B-B499-130BAD34A01C}" type="presOf" srcId="{56A7EC94-11F9-403D-B3D2-989A29DB939D}" destId="{8F461A77-3FA6-4F97-B9B5-57C0ED74618B}" srcOrd="0" destOrd="0" presId="urn:microsoft.com/office/officeart/2005/8/layout/hierarchy1"/>
    <dgm:cxn modelId="{7554433D-9196-44CE-AD32-15AB3E2575E1}" type="presOf" srcId="{C43F987D-D39E-4A2C-9E8C-8C8C6F539855}" destId="{9184150A-0B84-4C6F-A08F-A47486D63754}" srcOrd="0" destOrd="0" presId="urn:microsoft.com/office/officeart/2005/8/layout/hierarchy1"/>
    <dgm:cxn modelId="{FE7A53C1-C6C2-414E-889B-E9B4215587FA}" type="presOf" srcId="{664D043A-30BE-4F73-A8C3-335076355DAF}" destId="{471611A5-05C5-4CDB-B609-2F09C6672309}" srcOrd="0" destOrd="0" presId="urn:microsoft.com/office/officeart/2005/8/layout/hierarchy1"/>
    <dgm:cxn modelId="{BF4FB91D-D394-4468-AB37-CC5177C9CC5C}" srcId="{4AA4D2A2-54B5-48F2-875F-6506956186E7}" destId="{44B8D0CC-D7A3-4199-97E2-CF4C80FC03B0}" srcOrd="1" destOrd="0" parTransId="{C43F987D-D39E-4A2C-9E8C-8C8C6F539855}" sibTransId="{53F872C5-8092-44B6-8BDE-2C0DA13F52C6}"/>
    <dgm:cxn modelId="{D2FC2C8E-55AF-4313-805A-466532189E79}" type="presOf" srcId="{551DFD55-C31A-4DB3-92E2-120941AA4F22}" destId="{F1AA694A-6AA2-438F-B972-23363681AF04}" srcOrd="0" destOrd="0" presId="urn:microsoft.com/office/officeart/2005/8/layout/hierarchy1"/>
    <dgm:cxn modelId="{67260478-AE53-4279-92A8-DDC383004636}" type="presOf" srcId="{ADC14A0D-B93B-4BBF-ADD2-1E2732F5E573}" destId="{66688926-854A-4284-8E1B-BE629D6FB2A3}" srcOrd="0" destOrd="0" presId="urn:microsoft.com/office/officeart/2005/8/layout/hierarchy1"/>
    <dgm:cxn modelId="{197A9A49-87BA-4FEB-B8B2-0BF3478C6394}" type="presOf" srcId="{4AA4D2A2-54B5-48F2-875F-6506956186E7}" destId="{8D702652-E390-4DE8-89D3-09E398B3E78D}" srcOrd="0" destOrd="0" presId="urn:microsoft.com/office/officeart/2005/8/layout/hierarchy1"/>
    <dgm:cxn modelId="{7569D661-1667-4CF1-ACCA-1F66C7B24AEE}" srcId="{664D043A-30BE-4F73-A8C3-335076355DAF}" destId="{4AA4D2A2-54B5-48F2-875F-6506956186E7}" srcOrd="0" destOrd="0" parTransId="{2260289B-2FA2-4BD7-9AA8-30610C514739}" sibTransId="{AF80CB1C-D89B-479D-BAB7-1A1D9081811C}"/>
    <dgm:cxn modelId="{F0A93224-B2B6-4382-A038-45B1BC0D7D0F}" type="presOf" srcId="{44B8D0CC-D7A3-4199-97E2-CF4C80FC03B0}" destId="{CA710FBF-0ABA-4E6A-A41E-400035518B38}" srcOrd="0" destOrd="0" presId="urn:microsoft.com/office/officeart/2005/8/layout/hierarchy1"/>
    <dgm:cxn modelId="{671D3C6F-F843-46A2-9DD8-34FEF3360661}" type="presParOf" srcId="{471611A5-05C5-4CDB-B609-2F09C6672309}" destId="{DFC43AD4-DE23-477B-A0A2-F24E74E73217}" srcOrd="0" destOrd="0" presId="urn:microsoft.com/office/officeart/2005/8/layout/hierarchy1"/>
    <dgm:cxn modelId="{28DBBF62-DCC0-4B90-A004-9873F5E653A8}" type="presParOf" srcId="{DFC43AD4-DE23-477B-A0A2-F24E74E73217}" destId="{22572A53-792B-4D79-8F9E-3882CDDD4C5A}" srcOrd="0" destOrd="0" presId="urn:microsoft.com/office/officeart/2005/8/layout/hierarchy1"/>
    <dgm:cxn modelId="{460E622C-5F68-4AC0-AFAD-E7B7A5531197}" type="presParOf" srcId="{22572A53-792B-4D79-8F9E-3882CDDD4C5A}" destId="{2292F1B3-009C-47D0-A92A-8088137D3894}" srcOrd="0" destOrd="0" presId="urn:microsoft.com/office/officeart/2005/8/layout/hierarchy1"/>
    <dgm:cxn modelId="{99111313-5B93-4DB7-ACC4-16BB7DEF6D95}" type="presParOf" srcId="{22572A53-792B-4D79-8F9E-3882CDDD4C5A}" destId="{8D702652-E390-4DE8-89D3-09E398B3E78D}" srcOrd="1" destOrd="0" presId="urn:microsoft.com/office/officeart/2005/8/layout/hierarchy1"/>
    <dgm:cxn modelId="{5282BE9A-783A-4ADB-9329-816089B53432}" type="presParOf" srcId="{DFC43AD4-DE23-477B-A0A2-F24E74E73217}" destId="{8CBC2401-09D7-47A6-89E3-A9B9502529CB}" srcOrd="1" destOrd="0" presId="urn:microsoft.com/office/officeart/2005/8/layout/hierarchy1"/>
    <dgm:cxn modelId="{46CFE077-9319-4219-8F69-4D4E20EECAD9}" type="presParOf" srcId="{8CBC2401-09D7-47A6-89E3-A9B9502529CB}" destId="{66688926-854A-4284-8E1B-BE629D6FB2A3}" srcOrd="0" destOrd="0" presId="urn:microsoft.com/office/officeart/2005/8/layout/hierarchy1"/>
    <dgm:cxn modelId="{4A7F4543-F74F-43C3-9120-162F6D722FDF}" type="presParOf" srcId="{8CBC2401-09D7-47A6-89E3-A9B9502529CB}" destId="{4AFD93B2-2201-403C-8543-83FBB197E0DE}" srcOrd="1" destOrd="0" presId="urn:microsoft.com/office/officeart/2005/8/layout/hierarchy1"/>
    <dgm:cxn modelId="{2C0B798C-2A6F-4087-A1A7-3091205A9111}" type="presParOf" srcId="{4AFD93B2-2201-403C-8543-83FBB197E0DE}" destId="{E921BE12-52A8-4FE4-A12C-F2E10A03508E}" srcOrd="0" destOrd="0" presId="urn:microsoft.com/office/officeart/2005/8/layout/hierarchy1"/>
    <dgm:cxn modelId="{CD2FCB53-2687-4873-970D-84EAB8245A71}" type="presParOf" srcId="{E921BE12-52A8-4FE4-A12C-F2E10A03508E}" destId="{853AE3E0-6B94-4F7A-81AD-172641FAA4F0}" srcOrd="0" destOrd="0" presId="urn:microsoft.com/office/officeart/2005/8/layout/hierarchy1"/>
    <dgm:cxn modelId="{82EA6776-F832-4C78-A23B-D6DA1861B787}" type="presParOf" srcId="{E921BE12-52A8-4FE4-A12C-F2E10A03508E}" destId="{E161B478-0B2B-4F77-9E78-5C92373B36CF}" srcOrd="1" destOrd="0" presId="urn:microsoft.com/office/officeart/2005/8/layout/hierarchy1"/>
    <dgm:cxn modelId="{14816E30-B0EF-4C02-86F8-68785B9C1896}" type="presParOf" srcId="{4AFD93B2-2201-403C-8543-83FBB197E0DE}" destId="{D8FF3FFE-FD94-4958-8DB3-DB65C9933762}" srcOrd="1" destOrd="0" presId="urn:microsoft.com/office/officeart/2005/8/layout/hierarchy1"/>
    <dgm:cxn modelId="{AFF3C43A-2BF1-4D00-B2A5-D3D2334D18E6}" type="presParOf" srcId="{D8FF3FFE-FD94-4958-8DB3-DB65C9933762}" destId="{37EAB1DD-A983-46E0-A363-E2EBC0F47C8F}" srcOrd="0" destOrd="0" presId="urn:microsoft.com/office/officeart/2005/8/layout/hierarchy1"/>
    <dgm:cxn modelId="{F36A4375-CEED-4D57-9D99-F67B21D59E02}" type="presParOf" srcId="{D8FF3FFE-FD94-4958-8DB3-DB65C9933762}" destId="{451F1C85-19C4-4E1F-BA16-28289616772E}" srcOrd="1" destOrd="0" presId="urn:microsoft.com/office/officeart/2005/8/layout/hierarchy1"/>
    <dgm:cxn modelId="{A6885FA8-2F7F-42B5-8650-764C240618E4}" type="presParOf" srcId="{451F1C85-19C4-4E1F-BA16-28289616772E}" destId="{FA20B4E7-16A0-411A-85E3-4B98F7DDB0FB}" srcOrd="0" destOrd="0" presId="urn:microsoft.com/office/officeart/2005/8/layout/hierarchy1"/>
    <dgm:cxn modelId="{E4A3E646-7EBE-4CBC-8B15-EC88F79EB975}" type="presParOf" srcId="{FA20B4E7-16A0-411A-85E3-4B98F7DDB0FB}" destId="{57B2AB6E-B5A3-458D-B1DC-C77D769DD270}" srcOrd="0" destOrd="0" presId="urn:microsoft.com/office/officeart/2005/8/layout/hierarchy1"/>
    <dgm:cxn modelId="{2AF828B4-77C7-4597-937A-06129C2000E6}" type="presParOf" srcId="{FA20B4E7-16A0-411A-85E3-4B98F7DDB0FB}" destId="{90AFB6C4-4AB2-48DF-B653-0B1293ED6B79}" srcOrd="1" destOrd="0" presId="urn:microsoft.com/office/officeart/2005/8/layout/hierarchy1"/>
    <dgm:cxn modelId="{0C8C5821-7E5D-49CC-B3E5-7AF5B2E4845E}" type="presParOf" srcId="{451F1C85-19C4-4E1F-BA16-28289616772E}" destId="{2292BB43-D9E7-41E4-96E8-BC3B8E755CF7}" srcOrd="1" destOrd="0" presId="urn:microsoft.com/office/officeart/2005/8/layout/hierarchy1"/>
    <dgm:cxn modelId="{411369A1-E64C-4830-AEE5-4263D9EF5402}" type="presParOf" srcId="{D8FF3FFE-FD94-4958-8DB3-DB65C9933762}" destId="{F1AA694A-6AA2-438F-B972-23363681AF04}" srcOrd="2" destOrd="0" presId="urn:microsoft.com/office/officeart/2005/8/layout/hierarchy1"/>
    <dgm:cxn modelId="{B47EE61F-3E67-4627-B9E2-71FDEACC902E}" type="presParOf" srcId="{D8FF3FFE-FD94-4958-8DB3-DB65C9933762}" destId="{043ABFF9-87B6-405A-A7C5-1119B3FFE6DF}" srcOrd="3" destOrd="0" presId="urn:microsoft.com/office/officeart/2005/8/layout/hierarchy1"/>
    <dgm:cxn modelId="{10BCEAFF-6D3A-4986-82C5-A4755A26832D}" type="presParOf" srcId="{043ABFF9-87B6-405A-A7C5-1119B3FFE6DF}" destId="{CF5DE252-EC31-4AFB-A08E-71733A6B61C3}" srcOrd="0" destOrd="0" presId="urn:microsoft.com/office/officeart/2005/8/layout/hierarchy1"/>
    <dgm:cxn modelId="{6A6D42B8-149C-4C93-BD31-6616D6500E4C}" type="presParOf" srcId="{CF5DE252-EC31-4AFB-A08E-71733A6B61C3}" destId="{8F624871-37F1-4CE1-9400-5A1A0F9FCBED}" srcOrd="0" destOrd="0" presId="urn:microsoft.com/office/officeart/2005/8/layout/hierarchy1"/>
    <dgm:cxn modelId="{96A67711-E689-4CBD-B4DB-247C827826AC}" type="presParOf" srcId="{CF5DE252-EC31-4AFB-A08E-71733A6B61C3}" destId="{9FE2B04F-11A1-4461-86C7-D2B1C01BC48E}" srcOrd="1" destOrd="0" presId="urn:microsoft.com/office/officeart/2005/8/layout/hierarchy1"/>
    <dgm:cxn modelId="{41F5A370-9DF7-4310-BBC4-26FE4EB803B6}" type="presParOf" srcId="{043ABFF9-87B6-405A-A7C5-1119B3FFE6DF}" destId="{C85E2A6C-6815-4A0E-AE69-3B92FA0607DD}" srcOrd="1" destOrd="0" presId="urn:microsoft.com/office/officeart/2005/8/layout/hierarchy1"/>
    <dgm:cxn modelId="{081B201D-2DD6-4C44-8FAA-54938B4E886C}" type="presParOf" srcId="{8CBC2401-09D7-47A6-89E3-A9B9502529CB}" destId="{9184150A-0B84-4C6F-A08F-A47486D63754}" srcOrd="2" destOrd="0" presId="urn:microsoft.com/office/officeart/2005/8/layout/hierarchy1"/>
    <dgm:cxn modelId="{8E294A49-7AFE-4A9A-88DB-13D022BAA336}" type="presParOf" srcId="{8CBC2401-09D7-47A6-89E3-A9B9502529CB}" destId="{45BC21D3-2A62-49EA-AEE7-15403944910C}" srcOrd="3" destOrd="0" presId="urn:microsoft.com/office/officeart/2005/8/layout/hierarchy1"/>
    <dgm:cxn modelId="{EA12EE9A-F309-4E4D-9D07-7107997B9076}" type="presParOf" srcId="{45BC21D3-2A62-49EA-AEE7-15403944910C}" destId="{CFD91804-FF0C-4894-9B3B-3D3A07AA191F}" srcOrd="0" destOrd="0" presId="urn:microsoft.com/office/officeart/2005/8/layout/hierarchy1"/>
    <dgm:cxn modelId="{A7B2F734-69E0-47B2-BF4C-AEB6477A8BAB}" type="presParOf" srcId="{CFD91804-FF0C-4894-9B3B-3D3A07AA191F}" destId="{3A2AF269-B7EB-4F3C-B338-DD8E306901B9}" srcOrd="0" destOrd="0" presId="urn:microsoft.com/office/officeart/2005/8/layout/hierarchy1"/>
    <dgm:cxn modelId="{EB499F52-624B-4CAC-9D4F-DF0FABAF684F}" type="presParOf" srcId="{CFD91804-FF0C-4894-9B3B-3D3A07AA191F}" destId="{CA710FBF-0ABA-4E6A-A41E-400035518B38}" srcOrd="1" destOrd="0" presId="urn:microsoft.com/office/officeart/2005/8/layout/hierarchy1"/>
    <dgm:cxn modelId="{D63BDCCC-FEAE-4947-8E60-7FCC424598F1}" type="presParOf" srcId="{45BC21D3-2A62-49EA-AEE7-15403944910C}" destId="{572DA665-582B-48F4-A222-9D418FF81136}" srcOrd="1" destOrd="0" presId="urn:microsoft.com/office/officeart/2005/8/layout/hierarchy1"/>
    <dgm:cxn modelId="{B8164209-005E-407E-AD91-700B9D9AD8BD}" type="presParOf" srcId="{572DA665-582B-48F4-A222-9D418FF81136}" destId="{8F461A77-3FA6-4F97-B9B5-57C0ED74618B}" srcOrd="0" destOrd="0" presId="urn:microsoft.com/office/officeart/2005/8/layout/hierarchy1"/>
    <dgm:cxn modelId="{139FAC10-8F4C-4FDD-AC9A-BF5C07EBB212}" type="presParOf" srcId="{572DA665-582B-48F4-A222-9D418FF81136}" destId="{2885C9B8-E1B5-4C93-819B-785D1A6836A0}" srcOrd="1" destOrd="0" presId="urn:microsoft.com/office/officeart/2005/8/layout/hierarchy1"/>
    <dgm:cxn modelId="{D067E856-C266-46A6-9BBD-E0C237DCCDE7}" type="presParOf" srcId="{2885C9B8-E1B5-4C93-819B-785D1A6836A0}" destId="{1311D9D9-DCA8-489D-B708-6AED11DE3562}" srcOrd="0" destOrd="0" presId="urn:microsoft.com/office/officeart/2005/8/layout/hierarchy1"/>
    <dgm:cxn modelId="{60D51DA6-3BB2-41F1-9396-86C99A974E82}" type="presParOf" srcId="{1311D9D9-DCA8-489D-B708-6AED11DE3562}" destId="{29D57AC3-AAF7-41D0-B598-12B51E5CFB33}" srcOrd="0" destOrd="0" presId="urn:microsoft.com/office/officeart/2005/8/layout/hierarchy1"/>
    <dgm:cxn modelId="{E60A5EE0-69C9-426F-8F4C-4357F5061BCA}" type="presParOf" srcId="{1311D9D9-DCA8-489D-B708-6AED11DE3562}" destId="{334DA6DE-AEB6-4CB8-BB8C-AE8246F50DC6}" srcOrd="1" destOrd="0" presId="urn:microsoft.com/office/officeart/2005/8/layout/hierarchy1"/>
    <dgm:cxn modelId="{A0456C36-6AF7-4399-8E98-920C485C13A7}" type="presParOf" srcId="{2885C9B8-E1B5-4C93-819B-785D1A6836A0}" destId="{227F2933-5043-4185-945D-77640656B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E87CC-19BC-421A-A7AE-229AF3BEC790}">
      <dsp:nvSpPr>
        <dsp:cNvPr id="0" name=""/>
        <dsp:cNvSpPr/>
      </dsp:nvSpPr>
      <dsp:spPr>
        <a:xfrm>
          <a:off x="8389" y="2362419"/>
          <a:ext cx="2507517" cy="1504510"/>
        </a:xfrm>
        <a:prstGeom prst="roundRect">
          <a:avLst>
            <a:gd name="adj" fmla="val 10000"/>
          </a:avLst>
        </a:prstGeom>
        <a:solidFill>
          <a:srgbClr val="FFCC9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a:t>
          </a:r>
          <a:r>
            <a:rPr lang="en-US" sz="27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27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27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270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song </a:t>
          </a:r>
          <a:r>
            <a:rPr lang="en-US" sz="2700" kern="12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2455" y="2406485"/>
        <a:ext cx="2419385" cy="1416378"/>
      </dsp:txXfrm>
    </dsp:sp>
    <dsp:sp modelId="{81F3D04F-2E5F-41D8-A2F3-9D8E352B3321}">
      <dsp:nvSpPr>
        <dsp:cNvPr id="0" name=""/>
        <dsp:cNvSpPr/>
      </dsp:nvSpPr>
      <dsp:spPr>
        <a:xfrm>
          <a:off x="2766658" y="2803742"/>
          <a:ext cx="531593" cy="621864"/>
        </a:xfrm>
        <a:prstGeom prst="rightArrow">
          <a:avLst>
            <a:gd name="adj1" fmla="val 60000"/>
            <a:gd name="adj2" fmla="val 50000"/>
          </a:avLst>
        </a:prstGeom>
        <a:solidFill>
          <a:srgbClr val="FF505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766658" y="2928115"/>
        <a:ext cx="372115" cy="373118"/>
      </dsp:txXfrm>
    </dsp:sp>
    <dsp:sp modelId="{1C78486A-C248-4843-B552-903372298E0E}">
      <dsp:nvSpPr>
        <dsp:cNvPr id="0" name=""/>
        <dsp:cNvSpPr/>
      </dsp:nvSpPr>
      <dsp:spPr>
        <a:xfrm>
          <a:off x="3518913" y="2362419"/>
          <a:ext cx="2507517" cy="1504510"/>
        </a:xfrm>
        <a:prstGeom prst="roundRect">
          <a:avLst>
            <a:gd name="adj" fmla="val 10000"/>
          </a:avLst>
        </a:prstGeom>
        <a:solidFill>
          <a:srgbClr val="FF99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Cường độ dòng điện trong đoạn mạch song 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562979" y="2406485"/>
        <a:ext cx="2419385" cy="1416378"/>
      </dsp:txXfrm>
    </dsp:sp>
    <dsp:sp modelId="{23877651-B69F-4464-9222-8D5F95F4F4D9}">
      <dsp:nvSpPr>
        <dsp:cNvPr id="0" name=""/>
        <dsp:cNvSpPr/>
      </dsp:nvSpPr>
      <dsp:spPr>
        <a:xfrm rot="21563095">
          <a:off x="6277167" y="2784737"/>
          <a:ext cx="531624" cy="621864"/>
        </a:xfrm>
        <a:prstGeom prst="rightArrow">
          <a:avLst>
            <a:gd name="adj1" fmla="val 60000"/>
            <a:gd name="adj2" fmla="val 50000"/>
          </a:avLst>
        </a:prstGeom>
        <a:solidFill>
          <a:srgbClr val="FF000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6277172" y="2909966"/>
        <a:ext cx="372137" cy="373118"/>
      </dsp:txXfrm>
    </dsp:sp>
    <dsp:sp modelId="{F0D251BC-8A17-4F98-9FE3-0C45885E3707}">
      <dsp:nvSpPr>
        <dsp:cNvPr id="0" name=""/>
        <dsp:cNvSpPr/>
      </dsp:nvSpPr>
      <dsp:spPr>
        <a:xfrm>
          <a:off x="7029438" y="2324731"/>
          <a:ext cx="2507517" cy="1504510"/>
        </a:xfrm>
        <a:prstGeom prst="roundRect">
          <a:avLst>
            <a:gd name="adj" fmla="val 10000"/>
          </a:avLst>
        </a:prstGeom>
        <a:solidFill>
          <a:srgbClr val="FF99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Điện trở tương đương của đoạn mạch song 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7073504" y="2368797"/>
        <a:ext cx="2419385" cy="141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61A77-3FA6-4F97-B9B5-57C0ED74618B}">
      <dsp:nvSpPr>
        <dsp:cNvPr id="0" name=""/>
        <dsp:cNvSpPr/>
      </dsp:nvSpPr>
      <dsp:spPr>
        <a:xfrm>
          <a:off x="4877975" y="2306237"/>
          <a:ext cx="91440" cy="429528"/>
        </a:xfrm>
        <a:custGeom>
          <a:avLst/>
          <a:gdLst/>
          <a:ahLst/>
          <a:cxnLst/>
          <a:rect l="0" t="0" r="0" b="0"/>
          <a:pathLst>
            <a:path>
              <a:moveTo>
                <a:pt x="45720" y="0"/>
              </a:moveTo>
              <a:lnTo>
                <a:pt x="45720" y="4295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4150A-0B84-4C6F-A08F-A47486D63754}">
      <dsp:nvSpPr>
        <dsp:cNvPr id="0" name=""/>
        <dsp:cNvSpPr/>
      </dsp:nvSpPr>
      <dsp:spPr>
        <a:xfrm>
          <a:off x="3551821" y="938884"/>
          <a:ext cx="1371873" cy="429528"/>
        </a:xfrm>
        <a:custGeom>
          <a:avLst/>
          <a:gdLst/>
          <a:ahLst/>
          <a:cxnLst/>
          <a:rect l="0" t="0" r="0" b="0"/>
          <a:pathLst>
            <a:path>
              <a:moveTo>
                <a:pt x="0" y="0"/>
              </a:moveTo>
              <a:lnTo>
                <a:pt x="0" y="292711"/>
              </a:lnTo>
              <a:lnTo>
                <a:pt x="1371873" y="292711"/>
              </a:lnTo>
              <a:lnTo>
                <a:pt x="1371873" y="42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A694A-6AA2-438F-B972-23363681AF04}">
      <dsp:nvSpPr>
        <dsp:cNvPr id="0" name=""/>
        <dsp:cNvSpPr/>
      </dsp:nvSpPr>
      <dsp:spPr>
        <a:xfrm>
          <a:off x="2179948" y="2306237"/>
          <a:ext cx="868914" cy="430588"/>
        </a:xfrm>
        <a:custGeom>
          <a:avLst/>
          <a:gdLst/>
          <a:ahLst/>
          <a:cxnLst/>
          <a:rect l="0" t="0" r="0" b="0"/>
          <a:pathLst>
            <a:path>
              <a:moveTo>
                <a:pt x="0" y="0"/>
              </a:moveTo>
              <a:lnTo>
                <a:pt x="0" y="293771"/>
              </a:lnTo>
              <a:lnTo>
                <a:pt x="868914" y="293771"/>
              </a:lnTo>
              <a:lnTo>
                <a:pt x="868914" y="4305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AB1DD-A983-46E0-A363-E2EBC0F47C8F}">
      <dsp:nvSpPr>
        <dsp:cNvPr id="0" name=""/>
        <dsp:cNvSpPr/>
      </dsp:nvSpPr>
      <dsp:spPr>
        <a:xfrm>
          <a:off x="1241287" y="2306237"/>
          <a:ext cx="938660" cy="429528"/>
        </a:xfrm>
        <a:custGeom>
          <a:avLst/>
          <a:gdLst/>
          <a:ahLst/>
          <a:cxnLst/>
          <a:rect l="0" t="0" r="0" b="0"/>
          <a:pathLst>
            <a:path>
              <a:moveTo>
                <a:pt x="938660" y="0"/>
              </a:moveTo>
              <a:lnTo>
                <a:pt x="938660" y="292711"/>
              </a:lnTo>
              <a:lnTo>
                <a:pt x="0" y="292711"/>
              </a:lnTo>
              <a:lnTo>
                <a:pt x="0" y="4295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88926-854A-4284-8E1B-BE629D6FB2A3}">
      <dsp:nvSpPr>
        <dsp:cNvPr id="0" name=""/>
        <dsp:cNvSpPr/>
      </dsp:nvSpPr>
      <dsp:spPr>
        <a:xfrm>
          <a:off x="2179948" y="938884"/>
          <a:ext cx="1371873" cy="429528"/>
        </a:xfrm>
        <a:custGeom>
          <a:avLst/>
          <a:gdLst/>
          <a:ahLst/>
          <a:cxnLst/>
          <a:rect l="0" t="0" r="0" b="0"/>
          <a:pathLst>
            <a:path>
              <a:moveTo>
                <a:pt x="1371873" y="0"/>
              </a:moveTo>
              <a:lnTo>
                <a:pt x="1371873" y="292711"/>
              </a:lnTo>
              <a:lnTo>
                <a:pt x="0" y="292711"/>
              </a:lnTo>
              <a:lnTo>
                <a:pt x="0" y="42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92F1B3-009C-47D0-A92A-8088137D3894}">
      <dsp:nvSpPr>
        <dsp:cNvPr id="0" name=""/>
        <dsp:cNvSpPr/>
      </dsp:nvSpPr>
      <dsp:spPr>
        <a:xfrm>
          <a:off x="2813377" y="1060"/>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02652-E390-4DE8-89D3-09E398B3E78D}">
      <dsp:nvSpPr>
        <dsp:cNvPr id="0" name=""/>
        <dsp:cNvSpPr/>
      </dsp:nvSpPr>
      <dsp:spPr>
        <a:xfrm>
          <a:off x="2977476" y="156953"/>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pitchFamily="18" charset="0"/>
              <a:cs typeface="Times New Roman" pitchFamily="18" charset="0"/>
            </a:rPr>
            <a:t>Đoạn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mạch</a:t>
          </a:r>
          <a:r>
            <a:rPr lang="en-US" sz="1800" kern="1200" dirty="0" smtClean="0">
              <a:latin typeface="Times New Roman" pitchFamily="18" charset="0"/>
              <a:cs typeface="Times New Roman" pitchFamily="18" charset="0"/>
            </a:rPr>
            <a:t> song </a:t>
          </a:r>
          <a:r>
            <a:rPr lang="en-US" sz="1800" kern="1200" dirty="0" err="1" smtClean="0">
              <a:latin typeface="Times New Roman" pitchFamily="18" charset="0"/>
              <a:cs typeface="Times New Roman" pitchFamily="18" charset="0"/>
            </a:rPr>
            <a:t>song</a:t>
          </a:r>
          <a:endParaRPr lang="vi-VN" sz="1800" kern="1200" dirty="0">
            <a:latin typeface="Times New Roman" pitchFamily="18" charset="0"/>
            <a:cs typeface="Times New Roman" pitchFamily="18" charset="0"/>
          </a:endParaRPr>
        </a:p>
      </dsp:txBody>
      <dsp:txXfrm>
        <a:off x="3004944" y="184421"/>
        <a:ext cx="1421952" cy="882888"/>
      </dsp:txXfrm>
    </dsp:sp>
    <dsp:sp modelId="{853AE3E0-6B94-4F7A-81AD-172641FAA4F0}">
      <dsp:nvSpPr>
        <dsp:cNvPr id="0" name=""/>
        <dsp:cNvSpPr/>
      </dsp:nvSpPr>
      <dsp:spPr>
        <a:xfrm>
          <a:off x="1441504" y="1368412"/>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1B478-0B2B-4F77-9E78-5C92373B36CF}">
      <dsp:nvSpPr>
        <dsp:cNvPr id="0" name=""/>
        <dsp:cNvSpPr/>
      </dsp:nvSpPr>
      <dsp:spPr>
        <a:xfrm>
          <a:off x="1605602" y="1524306"/>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pitchFamily="18" charset="0"/>
              <a:cs typeface="Times New Roman" pitchFamily="18" charset="0"/>
            </a:rPr>
            <a:t>Cường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dòng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điện</a:t>
          </a:r>
          <a:r>
            <a:rPr lang="en-US" sz="1800" kern="1200" dirty="0" smtClean="0">
              <a:latin typeface="Times New Roman" pitchFamily="18" charset="0"/>
              <a:cs typeface="Times New Roman" pitchFamily="18" charset="0"/>
            </a:rPr>
            <a:t> – </a:t>
          </a:r>
          <a:r>
            <a:rPr lang="en-US" sz="1800" kern="1200" dirty="0" err="1" smtClean="0">
              <a:latin typeface="Times New Roman" pitchFamily="18" charset="0"/>
              <a:cs typeface="Times New Roman" pitchFamily="18" charset="0"/>
            </a:rPr>
            <a:t>Hiệu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điện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thế</a:t>
          </a:r>
          <a:endParaRPr lang="vi-VN" sz="1800" kern="1200" dirty="0">
            <a:latin typeface="Times New Roman" pitchFamily="18" charset="0"/>
            <a:cs typeface="Times New Roman" pitchFamily="18" charset="0"/>
          </a:endParaRPr>
        </a:p>
      </dsp:txBody>
      <dsp:txXfrm>
        <a:off x="1633070" y="1551774"/>
        <a:ext cx="1421952" cy="882888"/>
      </dsp:txXfrm>
    </dsp:sp>
    <dsp:sp modelId="{57B2AB6E-B5A3-458D-B1DC-C77D769DD270}">
      <dsp:nvSpPr>
        <dsp:cNvPr id="0" name=""/>
        <dsp:cNvSpPr/>
      </dsp:nvSpPr>
      <dsp:spPr>
        <a:xfrm>
          <a:off x="502843" y="2735765"/>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FB6C4-4AB2-48DF-B653-0B1293ED6B79}">
      <dsp:nvSpPr>
        <dsp:cNvPr id="0" name=""/>
        <dsp:cNvSpPr/>
      </dsp:nvSpPr>
      <dsp:spPr>
        <a:xfrm>
          <a:off x="666942" y="2891659"/>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I = </a:t>
          </a:r>
          <a14:m xmlns:a14="http://schemas.microsoft.com/office/drawing/2010/main">
            <m:oMath xmlns:m="http://schemas.openxmlformats.org/officeDocument/2006/math">
              <m:sSub>
                <m:sSubPr>
                  <m:ctrlPr>
                    <a:rPr lang="en-US" sz="1800" i="1" kern="1200" smtClean="0">
                      <a:latin typeface="Cambria Math"/>
                    </a:rPr>
                  </m:ctrlPr>
                </m:sSubPr>
                <m:e>
                  <m:r>
                    <a:rPr lang="en-US" sz="1800" b="0" i="1" kern="1200" smtClean="0">
                      <a:latin typeface="Cambria Math" panose="02040503050406030204" pitchFamily="18" charset="0"/>
                    </a:rPr>
                    <m:t>𝐼</m:t>
                  </m:r>
                </m:e>
                <m:sub>
                  <m:r>
                    <a:rPr lang="en-US" sz="1800" b="0" i="1" kern="1200" smtClean="0">
                      <a:latin typeface="Cambria Math" panose="02040503050406030204" pitchFamily="18" charset="0"/>
                    </a:rPr>
                    <m:t>1</m:t>
                  </m:r>
                </m:sub>
              </m:sSub>
            </m:oMath>
          </a14:m>
          <a:r>
            <a:rPr lang="en-US" sz="1800" kern="1200" dirty="0" smtClean="0">
              <a:latin typeface="Times New Roman" pitchFamily="18" charset="0"/>
              <a:cs typeface="Times New Roman" pitchFamily="18" charset="0"/>
            </a:rPr>
            <a:t>+ </a:t>
          </a:r>
          <a14:m xmlns:a14="http://schemas.microsoft.com/office/drawing/2010/main">
            <m:oMath xmlns:m="http://schemas.openxmlformats.org/officeDocument/2006/math">
              <m:sSub>
                <m:sSubPr>
                  <m:ctrlPr>
                    <a:rPr lang="en-US" sz="1800" i="1" kern="1200" smtClean="0">
                      <a:latin typeface="Cambria Math"/>
                    </a:rPr>
                  </m:ctrlPr>
                </m:sSubPr>
                <m:e>
                  <m:r>
                    <a:rPr lang="en-US" sz="1800" b="0" i="1" kern="1200" smtClean="0">
                      <a:latin typeface="Cambria Math" panose="02040503050406030204" pitchFamily="18" charset="0"/>
                    </a:rPr>
                    <m:t>𝐼</m:t>
                  </m:r>
                </m:e>
                <m:sub>
                  <m:r>
                    <a:rPr lang="en-US" sz="1800" b="0" i="1" kern="1200" smtClean="0">
                      <a:latin typeface="Cambria Math" panose="02040503050406030204" pitchFamily="18" charset="0"/>
                    </a:rPr>
                    <m:t>2</m:t>
                  </m:r>
                </m:sub>
              </m:sSub>
            </m:oMath>
          </a14:m>
          <a:r>
            <a:rPr lang="en-US" sz="1800" kern="1200" dirty="0" smtClean="0">
              <a:latin typeface="Times New Roman" pitchFamily="18" charset="0"/>
              <a:cs typeface="Times New Roman" pitchFamily="18" charset="0"/>
            </a:rPr>
            <a:t>+…</a:t>
          </a:r>
          <a:endParaRPr lang="vi-VN" sz="1800" kern="1200" dirty="0">
            <a:latin typeface="Times New Roman" pitchFamily="18" charset="0"/>
            <a:cs typeface="Times New Roman" pitchFamily="18" charset="0"/>
          </a:endParaRPr>
        </a:p>
      </dsp:txBody>
      <dsp:txXfrm>
        <a:off x="694410" y="2919127"/>
        <a:ext cx="1421952" cy="882888"/>
      </dsp:txXfrm>
    </dsp:sp>
    <dsp:sp modelId="{8F624871-37F1-4CE1-9400-5A1A0F9FCBED}">
      <dsp:nvSpPr>
        <dsp:cNvPr id="0" name=""/>
        <dsp:cNvSpPr/>
      </dsp:nvSpPr>
      <dsp:spPr>
        <a:xfrm>
          <a:off x="2274301" y="2736825"/>
          <a:ext cx="1549123"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2B04F-11A1-4461-86C7-D2B1C01BC48E}">
      <dsp:nvSpPr>
        <dsp:cNvPr id="0" name=""/>
        <dsp:cNvSpPr/>
      </dsp:nvSpPr>
      <dsp:spPr>
        <a:xfrm>
          <a:off x="2438399" y="2892719"/>
          <a:ext cx="1549123"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U= </a:t>
          </a:r>
          <a14:m xmlns:a14="http://schemas.microsoft.com/office/drawing/2010/main">
            <m:oMath xmlns:m="http://schemas.openxmlformats.org/officeDocument/2006/math">
              <m:sSub>
                <m:sSubPr>
                  <m:ctrlPr>
                    <a:rPr lang="en-US" sz="1800" i="1" kern="1200" smtClean="0">
                      <a:latin typeface="Cambria Math"/>
                    </a:rPr>
                  </m:ctrlPr>
                </m:sSubPr>
                <m:e>
                  <m:r>
                    <a:rPr lang="en-US" sz="1800" b="0" i="1" kern="1200" smtClean="0">
                      <a:latin typeface="Cambria Math" panose="02040503050406030204" pitchFamily="18" charset="0"/>
                    </a:rPr>
                    <m:t>𝑈</m:t>
                  </m:r>
                </m:e>
                <m:sub>
                  <m:r>
                    <a:rPr lang="en-US" sz="1800" b="0" i="1" kern="1200" smtClean="0">
                      <a:latin typeface="Cambria Math" panose="02040503050406030204" pitchFamily="18" charset="0"/>
                    </a:rPr>
                    <m:t>1</m:t>
                  </m:r>
                </m:sub>
              </m:sSub>
            </m:oMath>
          </a14:m>
          <a:r>
            <a:rPr lang="en-US" sz="1800" kern="1200" dirty="0" smtClean="0">
              <a:latin typeface="Times New Roman" pitchFamily="18" charset="0"/>
              <a:cs typeface="Times New Roman" pitchFamily="18" charset="0"/>
            </a:rPr>
            <a:t>= </a:t>
          </a:r>
          <a14:m xmlns:a14="http://schemas.microsoft.com/office/drawing/2010/main">
            <m:oMath xmlns:m="http://schemas.openxmlformats.org/officeDocument/2006/math">
              <m:sSub>
                <m:sSubPr>
                  <m:ctrlPr>
                    <a:rPr lang="en-US" sz="1800" i="1" kern="1200" smtClean="0">
                      <a:latin typeface="Cambria Math"/>
                    </a:rPr>
                  </m:ctrlPr>
                </m:sSubPr>
                <m:e>
                  <m:r>
                    <a:rPr lang="en-US" sz="1800" b="0" i="1" kern="1200" smtClean="0">
                      <a:latin typeface="Cambria Math" panose="02040503050406030204" pitchFamily="18" charset="0"/>
                    </a:rPr>
                    <m:t>𝑈</m:t>
                  </m:r>
                </m:e>
                <m:sub>
                  <m:r>
                    <a:rPr lang="en-US" sz="1800" b="0" i="1" kern="1200" smtClean="0">
                      <a:latin typeface="Cambria Math" panose="02040503050406030204" pitchFamily="18" charset="0"/>
                    </a:rPr>
                    <m:t>2</m:t>
                  </m:r>
                </m:sub>
              </m:sSub>
            </m:oMath>
          </a14:m>
          <a:r>
            <a:rPr lang="en-US" sz="1800" kern="1200" dirty="0" smtClean="0">
              <a:latin typeface="Times New Roman" pitchFamily="18" charset="0"/>
              <a:cs typeface="Times New Roman" pitchFamily="18" charset="0"/>
            </a:rPr>
            <a:t>=...</a:t>
          </a:r>
          <a:endParaRPr lang="vi-VN" sz="1800" kern="1200" dirty="0">
            <a:latin typeface="Times New Roman" pitchFamily="18" charset="0"/>
            <a:cs typeface="Times New Roman" pitchFamily="18" charset="0"/>
          </a:endParaRPr>
        </a:p>
      </dsp:txBody>
      <dsp:txXfrm>
        <a:off x="2465867" y="2920187"/>
        <a:ext cx="1494187" cy="882888"/>
      </dsp:txXfrm>
    </dsp:sp>
    <dsp:sp modelId="{3A2AF269-B7EB-4F3C-B338-DD8E306901B9}">
      <dsp:nvSpPr>
        <dsp:cNvPr id="0" name=""/>
        <dsp:cNvSpPr/>
      </dsp:nvSpPr>
      <dsp:spPr>
        <a:xfrm>
          <a:off x="4185250" y="1368412"/>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10FBF-0ABA-4E6A-A41E-400035518B38}">
      <dsp:nvSpPr>
        <dsp:cNvPr id="0" name=""/>
        <dsp:cNvSpPr/>
      </dsp:nvSpPr>
      <dsp:spPr>
        <a:xfrm>
          <a:off x="4349349" y="1524306"/>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latin typeface="Times New Roman" pitchFamily="18" charset="0"/>
              <a:cs typeface="Times New Roman" pitchFamily="18" charset="0"/>
            </a:rPr>
            <a:t>Điện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trở</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tương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đương</a:t>
          </a:r>
          <a:endParaRPr lang="vi-VN" sz="1800" kern="1200" dirty="0">
            <a:latin typeface="Times New Roman" pitchFamily="18" charset="0"/>
            <a:cs typeface="Times New Roman" pitchFamily="18" charset="0"/>
          </a:endParaRPr>
        </a:p>
      </dsp:txBody>
      <dsp:txXfrm>
        <a:off x="4376817" y="1551774"/>
        <a:ext cx="1421952" cy="882888"/>
      </dsp:txXfrm>
    </dsp:sp>
    <dsp:sp modelId="{29D57AC3-AAF7-41D0-B598-12B51E5CFB33}">
      <dsp:nvSpPr>
        <dsp:cNvPr id="0" name=""/>
        <dsp:cNvSpPr/>
      </dsp:nvSpPr>
      <dsp:spPr>
        <a:xfrm>
          <a:off x="4185250" y="2735765"/>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DA6DE-AEB6-4CB8-BB8C-AE8246F50DC6}">
      <dsp:nvSpPr>
        <dsp:cNvPr id="0" name=""/>
        <dsp:cNvSpPr/>
      </dsp:nvSpPr>
      <dsp:spPr>
        <a:xfrm>
          <a:off x="4349349" y="2891659"/>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vi-VN" sz="1800" i="1" kern="1200" smtClean="0">
                        <a:latin typeface="Cambria Math"/>
                      </a:rPr>
                    </m:ctrlPr>
                  </m:fPr>
                  <m:num>
                    <m:r>
                      <a:rPr lang="en-US" sz="1800" i="1" kern="1200">
                        <a:latin typeface="Cambria Math" panose="02040503050406030204" pitchFamily="18" charset="0"/>
                      </a:rPr>
                      <m:t>1</m:t>
                    </m:r>
                  </m:num>
                  <m:den>
                    <m:r>
                      <a:rPr lang="en-US" sz="1800" i="1" kern="1200">
                        <a:latin typeface="Cambria Math" panose="02040503050406030204" pitchFamily="18" charset="0"/>
                      </a:rPr>
                      <m:t>𝑅</m:t>
                    </m:r>
                  </m:den>
                </m:f>
                <m:r>
                  <a:rPr lang="en-US" sz="1800" i="1" kern="1200">
                    <a:latin typeface="Cambria Math" panose="02040503050406030204" pitchFamily="18" charset="0"/>
                  </a:rPr>
                  <m:t>=</m:t>
                </m:r>
                <m:f>
                  <m:fPr>
                    <m:ctrlPr>
                      <a:rPr lang="vi-VN" sz="1800" i="1" kern="1200">
                        <a:latin typeface="Cambria Math"/>
                      </a:rPr>
                    </m:ctrlPr>
                  </m:fPr>
                  <m:num>
                    <m:r>
                      <a:rPr lang="en-US" sz="1800" i="1" kern="1200">
                        <a:latin typeface="Cambria Math" panose="02040503050406030204" pitchFamily="18" charset="0"/>
                      </a:rPr>
                      <m:t>1</m:t>
                    </m:r>
                  </m:num>
                  <m:den>
                    <m:sSub>
                      <m:sSubPr>
                        <m:ctrlPr>
                          <a:rPr lang="vi-VN" sz="1800" i="1" kern="1200">
                            <a:latin typeface="Cambria Math"/>
                          </a:rPr>
                        </m:ctrlPr>
                      </m:sSubPr>
                      <m:e>
                        <m:r>
                          <a:rPr lang="en-US" sz="1800" i="1" kern="1200">
                            <a:latin typeface="Cambria Math" panose="02040503050406030204" pitchFamily="18" charset="0"/>
                          </a:rPr>
                          <m:t>𝑅</m:t>
                        </m:r>
                      </m:e>
                      <m:sub>
                        <m:r>
                          <a:rPr lang="en-US" sz="1800" i="1" kern="1200">
                            <a:latin typeface="Cambria Math" panose="02040503050406030204" pitchFamily="18" charset="0"/>
                          </a:rPr>
                          <m:t>1</m:t>
                        </m:r>
                      </m:sub>
                    </m:sSub>
                  </m:den>
                </m:f>
                <m:r>
                  <a:rPr lang="en-US" sz="1800" i="1" kern="1200">
                    <a:latin typeface="Cambria Math" panose="02040503050406030204" pitchFamily="18" charset="0"/>
                  </a:rPr>
                  <m:t>+</m:t>
                </m:r>
                <m:f>
                  <m:fPr>
                    <m:ctrlPr>
                      <a:rPr lang="vi-VN" sz="1800" i="1" kern="1200">
                        <a:latin typeface="Cambria Math"/>
                      </a:rPr>
                    </m:ctrlPr>
                  </m:fPr>
                  <m:num>
                    <m:r>
                      <a:rPr lang="en-US" sz="1800" i="1" kern="1200">
                        <a:latin typeface="Cambria Math" panose="02040503050406030204" pitchFamily="18" charset="0"/>
                      </a:rPr>
                      <m:t>1</m:t>
                    </m:r>
                  </m:num>
                  <m:den>
                    <m:sSub>
                      <m:sSubPr>
                        <m:ctrlPr>
                          <a:rPr lang="vi-VN" sz="1800" i="1" kern="1200">
                            <a:latin typeface="Cambria Math"/>
                          </a:rPr>
                        </m:ctrlPr>
                      </m:sSubPr>
                      <m:e>
                        <m:r>
                          <a:rPr lang="en-US" sz="1800" i="1" kern="1200">
                            <a:latin typeface="Cambria Math" panose="02040503050406030204" pitchFamily="18" charset="0"/>
                          </a:rPr>
                          <m:t>𝑅</m:t>
                        </m:r>
                      </m:e>
                      <m:sub>
                        <m:r>
                          <a:rPr lang="en-US" sz="1800" i="1" kern="1200">
                            <a:latin typeface="Cambria Math" panose="02040503050406030204" pitchFamily="18" charset="0"/>
                          </a:rPr>
                          <m:t>2</m:t>
                        </m:r>
                      </m:sub>
                    </m:sSub>
                  </m:den>
                </m:f>
              </m:oMath>
            </m:oMathPara>
          </a14:m>
          <a:endParaRPr lang="vi-VN" sz="1800" kern="1200" dirty="0"/>
        </a:p>
      </dsp:txBody>
      <dsp:txXfrm>
        <a:off x="4376817" y="2919127"/>
        <a:ext cx="1421952" cy="8828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1E68-8C96-4AB7-8028-569DAA67D9F2}" type="datetimeFigureOut">
              <a:rPr lang="en-US" smtClean="0"/>
              <a:t>7/20/2024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A1AF7-0B7F-4853-9D8D-EDC6A2A49870}" type="slidenum">
              <a:rPr lang="en-US" smtClean="0"/>
              <a:t>‹#›</a:t>
            </a:fld>
            <a:endParaRPr lang="en-US"/>
          </a:p>
        </p:txBody>
      </p:sp>
    </p:spTree>
    <p:extLst>
      <p:ext uri="{BB962C8B-B14F-4D97-AF65-F5344CB8AC3E}">
        <p14:creationId xmlns:p14="http://schemas.microsoft.com/office/powerpoint/2010/main" val="2958162819"/>
      </p:ext>
    </p:extLst>
  </p:cSld>
  <p:clrMap bg1="lt1" tx1="dk1" bg2="lt2" tx2="dk2" accent1="accent1" accent2="accent2" accent3="accent3" accent4="accent4" accent5="accent5" accent6="accent6" hlink="hlink" folHlink="folHlink"/>
  <p:notesStyle>
    <a:lvl1pPr marL="0" algn="l" defTabSz="914202" rtl="0" eaLnBrk="1" latinLnBrk="0" hangingPunct="1">
      <a:defRPr sz="1200" kern="1200">
        <a:solidFill>
          <a:schemeClr val="tx1"/>
        </a:solidFill>
        <a:latin typeface="+mn-lt"/>
        <a:ea typeface="+mn-ea"/>
        <a:cs typeface="+mn-cs"/>
      </a:defRPr>
    </a:lvl1pPr>
    <a:lvl2pPr marL="457100" algn="l" defTabSz="914202" rtl="0" eaLnBrk="1" latinLnBrk="0" hangingPunct="1">
      <a:defRPr sz="1200" kern="1200">
        <a:solidFill>
          <a:schemeClr val="tx1"/>
        </a:solidFill>
        <a:latin typeface="+mn-lt"/>
        <a:ea typeface="+mn-ea"/>
        <a:cs typeface="+mn-cs"/>
      </a:defRPr>
    </a:lvl2pPr>
    <a:lvl3pPr marL="914202" algn="l" defTabSz="914202" rtl="0" eaLnBrk="1" latinLnBrk="0" hangingPunct="1">
      <a:defRPr sz="1200" kern="1200">
        <a:solidFill>
          <a:schemeClr val="tx1"/>
        </a:solidFill>
        <a:latin typeface="+mn-lt"/>
        <a:ea typeface="+mn-ea"/>
        <a:cs typeface="+mn-cs"/>
      </a:defRPr>
    </a:lvl3pPr>
    <a:lvl4pPr marL="1371304" algn="l" defTabSz="914202" rtl="0" eaLnBrk="1" latinLnBrk="0" hangingPunct="1">
      <a:defRPr sz="1200" kern="1200">
        <a:solidFill>
          <a:schemeClr val="tx1"/>
        </a:solidFill>
        <a:latin typeface="+mn-lt"/>
        <a:ea typeface="+mn-ea"/>
        <a:cs typeface="+mn-cs"/>
      </a:defRPr>
    </a:lvl4pPr>
    <a:lvl5pPr marL="1828406" algn="l" defTabSz="914202" rtl="0" eaLnBrk="1" latinLnBrk="0" hangingPunct="1">
      <a:defRPr sz="1200" kern="1200">
        <a:solidFill>
          <a:schemeClr val="tx1"/>
        </a:solidFill>
        <a:latin typeface="+mn-lt"/>
        <a:ea typeface="+mn-ea"/>
        <a:cs typeface="+mn-cs"/>
      </a:defRPr>
    </a:lvl5pPr>
    <a:lvl6pPr marL="2285504" algn="l" defTabSz="914202" rtl="0" eaLnBrk="1" latinLnBrk="0" hangingPunct="1">
      <a:defRPr sz="1200" kern="1200">
        <a:solidFill>
          <a:schemeClr val="tx1"/>
        </a:solidFill>
        <a:latin typeface="+mn-lt"/>
        <a:ea typeface="+mn-ea"/>
        <a:cs typeface="+mn-cs"/>
      </a:defRPr>
    </a:lvl6pPr>
    <a:lvl7pPr marL="2742608" algn="l" defTabSz="914202" rtl="0" eaLnBrk="1" latinLnBrk="0" hangingPunct="1">
      <a:defRPr sz="1200" kern="1200">
        <a:solidFill>
          <a:schemeClr val="tx1"/>
        </a:solidFill>
        <a:latin typeface="+mn-lt"/>
        <a:ea typeface="+mn-ea"/>
        <a:cs typeface="+mn-cs"/>
      </a:defRPr>
    </a:lvl7pPr>
    <a:lvl8pPr marL="3199706" algn="l" defTabSz="914202" rtl="0" eaLnBrk="1" latinLnBrk="0" hangingPunct="1">
      <a:defRPr sz="1200" kern="1200">
        <a:solidFill>
          <a:schemeClr val="tx1"/>
        </a:solidFill>
        <a:latin typeface="+mn-lt"/>
        <a:ea typeface="+mn-ea"/>
        <a:cs typeface="+mn-cs"/>
      </a:defRPr>
    </a:lvl8pPr>
    <a:lvl9pPr marL="3656807" algn="l" defTabSz="9142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CB1C6-D4C4-4ADF-8C66-AB90F32FC00B}" type="slidenum">
              <a:rPr lang="en-US" altLang="en-US" smtClean="0"/>
              <a:pPr/>
              <a:t>1</a:t>
            </a:fld>
            <a:endParaRPr lang="en-US" altLang="en-US"/>
          </a:p>
        </p:txBody>
      </p:sp>
    </p:spTree>
    <p:extLst>
      <p:ext uri="{BB962C8B-B14F-4D97-AF65-F5344CB8AC3E}">
        <p14:creationId xmlns:p14="http://schemas.microsoft.com/office/powerpoint/2010/main" val="39070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p>
        </p:txBody>
      </p:sp>
      <p:sp>
        <p:nvSpPr>
          <p:cNvPr id="57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defTabSz="914400" eaLnBrk="0" fontAlgn="base" hangingPunct="0">
              <a:spcBef>
                <a:spcPct val="0"/>
              </a:spcBef>
              <a:spcAft>
                <a:spcPct val="0"/>
              </a:spcAft>
            </a:pPr>
            <a:fld id="{0C908B1E-B475-4EE0-9390-67C440E6C7D6}" type="slidenum">
              <a:rPr lang="en-US" altLang="en-US" sz="1200" b="1">
                <a:solidFill>
                  <a:prstClr val="black"/>
                </a:solidFill>
                <a:latin typeface="Arial" charset="0"/>
              </a:rPr>
              <a:pPr algn="r" defTabSz="914400" eaLnBrk="0" fontAlgn="base" hangingPunct="0">
                <a:spcBef>
                  <a:spcPct val="0"/>
                </a:spcBef>
                <a:spcAft>
                  <a:spcPct val="0"/>
                </a:spcAft>
              </a:pPr>
              <a:t>3</a:t>
            </a:fld>
            <a:endParaRPr lang="en-US" altLang="en-US" sz="1200" b="1">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A1AF7-0B7F-4853-9D8D-EDC6A2A498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0425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A1AF7-0B7F-4853-9D8D-EDC6A2A49870}" type="slidenum">
              <a:rPr lang="en-US" smtClean="0"/>
              <a:t>21</a:t>
            </a:fld>
            <a:endParaRPr lang="en-US"/>
          </a:p>
        </p:txBody>
      </p:sp>
    </p:spTree>
    <p:extLst>
      <p:ext uri="{BB962C8B-B14F-4D97-AF65-F5344CB8AC3E}">
        <p14:creationId xmlns:p14="http://schemas.microsoft.com/office/powerpoint/2010/main" val="270425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0" indent="0" algn="ctr">
              <a:buNone/>
              <a:defRPr>
                <a:solidFill>
                  <a:schemeClr val="tx1">
                    <a:tint val="75000"/>
                  </a:schemeClr>
                </a:solidFill>
              </a:defRPr>
            </a:lvl2pPr>
            <a:lvl3pPr marL="914202" indent="0" algn="ctr">
              <a:buNone/>
              <a:defRPr>
                <a:solidFill>
                  <a:schemeClr val="tx1">
                    <a:tint val="75000"/>
                  </a:schemeClr>
                </a:solidFill>
              </a:defRPr>
            </a:lvl3pPr>
            <a:lvl4pPr marL="1371304" indent="0" algn="ctr">
              <a:buNone/>
              <a:defRPr>
                <a:solidFill>
                  <a:schemeClr val="tx1">
                    <a:tint val="75000"/>
                  </a:schemeClr>
                </a:solidFill>
              </a:defRPr>
            </a:lvl4pPr>
            <a:lvl5pPr marL="1828406" indent="0" algn="ctr">
              <a:buNone/>
              <a:defRPr>
                <a:solidFill>
                  <a:schemeClr val="tx1">
                    <a:tint val="75000"/>
                  </a:schemeClr>
                </a:solidFill>
              </a:defRPr>
            </a:lvl5pPr>
            <a:lvl6pPr marL="2285504" indent="0" algn="ctr">
              <a:buNone/>
              <a:defRPr>
                <a:solidFill>
                  <a:schemeClr val="tx1">
                    <a:tint val="75000"/>
                  </a:schemeClr>
                </a:solidFill>
              </a:defRPr>
            </a:lvl6pPr>
            <a:lvl7pPr marL="2742608" indent="0" algn="ctr">
              <a:buNone/>
              <a:defRPr>
                <a:solidFill>
                  <a:schemeClr val="tx1">
                    <a:tint val="75000"/>
                  </a:schemeClr>
                </a:solidFill>
              </a:defRPr>
            </a:lvl7pPr>
            <a:lvl8pPr marL="3199706" indent="0" algn="ctr">
              <a:buNone/>
              <a:defRPr>
                <a:solidFill>
                  <a:schemeClr val="tx1">
                    <a:tint val="75000"/>
                  </a:schemeClr>
                </a:solidFill>
              </a:defRPr>
            </a:lvl8pPr>
            <a:lvl9pPr marL="36568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E8A891-51CC-4040-AB8F-20CCCED2D3E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67558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8A891-51CC-4040-AB8F-20CCCED2D3E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12450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8A891-51CC-4040-AB8F-20CCCED2D3E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82099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27" indent="0" algn="ctr">
              <a:buNone/>
              <a:defRPr sz="1900"/>
            </a:lvl2pPr>
            <a:lvl3pPr marL="840858" indent="0" algn="ctr">
              <a:buNone/>
              <a:defRPr sz="1700"/>
            </a:lvl3pPr>
            <a:lvl4pPr marL="1261288" indent="0" algn="ctr">
              <a:buNone/>
              <a:defRPr sz="1500"/>
            </a:lvl4pPr>
            <a:lvl5pPr marL="1681716" indent="0" algn="ctr">
              <a:buNone/>
              <a:defRPr sz="1500"/>
            </a:lvl5pPr>
            <a:lvl6pPr marL="2102146" indent="0" algn="ctr">
              <a:buNone/>
              <a:defRPr sz="1500"/>
            </a:lvl6pPr>
            <a:lvl7pPr marL="2522574" indent="0" algn="ctr">
              <a:buNone/>
              <a:defRPr sz="1500"/>
            </a:lvl7pPr>
            <a:lvl8pPr marL="2943002" indent="0" algn="ctr">
              <a:buNone/>
              <a:defRPr sz="1500"/>
            </a:lvl8pPr>
            <a:lvl9pPr marL="3363430"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90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23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27" indent="0">
              <a:buNone/>
              <a:defRPr sz="1900"/>
            </a:lvl2pPr>
            <a:lvl3pPr marL="840858" indent="0">
              <a:buNone/>
              <a:defRPr sz="1700"/>
            </a:lvl3pPr>
            <a:lvl4pPr marL="1261288" indent="0">
              <a:buNone/>
              <a:defRPr sz="1500"/>
            </a:lvl4pPr>
            <a:lvl5pPr marL="1681716" indent="0">
              <a:buNone/>
              <a:defRPr sz="1500"/>
            </a:lvl5pPr>
            <a:lvl6pPr marL="2102146" indent="0">
              <a:buNone/>
              <a:defRPr sz="1500"/>
            </a:lvl6pPr>
            <a:lvl7pPr marL="2522574" indent="0">
              <a:buNone/>
              <a:defRPr sz="1500"/>
            </a:lvl7pPr>
            <a:lvl8pPr marL="2943002" indent="0">
              <a:buNone/>
              <a:defRPr sz="1500"/>
            </a:lvl8pPr>
            <a:lvl9pPr marL="3363430"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94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67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5" y="1260872"/>
            <a:ext cx="3868737" cy="617934"/>
          </a:xfrm>
        </p:spPr>
        <p:txBody>
          <a:bodyPr anchor="b"/>
          <a:lstStyle>
            <a:lvl1pPr marL="0" indent="0">
              <a:buNone/>
              <a:defRPr sz="2200" b="1"/>
            </a:lvl1pPr>
            <a:lvl2pPr marL="420427" indent="0">
              <a:buNone/>
              <a:defRPr sz="1900" b="1"/>
            </a:lvl2pPr>
            <a:lvl3pPr marL="840858" indent="0">
              <a:buNone/>
              <a:defRPr sz="1700" b="1"/>
            </a:lvl3pPr>
            <a:lvl4pPr marL="1261288" indent="0">
              <a:buNone/>
              <a:defRPr sz="1500" b="1"/>
            </a:lvl4pPr>
            <a:lvl5pPr marL="1681716" indent="0">
              <a:buNone/>
              <a:defRPr sz="1500" b="1"/>
            </a:lvl5pPr>
            <a:lvl6pPr marL="2102146" indent="0">
              <a:buNone/>
              <a:defRPr sz="1500" b="1"/>
            </a:lvl6pPr>
            <a:lvl7pPr marL="2522574" indent="0">
              <a:buNone/>
              <a:defRPr sz="1500" b="1"/>
            </a:lvl7pPr>
            <a:lvl8pPr marL="2943002" indent="0">
              <a:buNone/>
              <a:defRPr sz="1500" b="1"/>
            </a:lvl8pPr>
            <a:lvl9pPr marL="3363430"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5"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27" indent="0">
              <a:buNone/>
              <a:defRPr sz="1900" b="1"/>
            </a:lvl2pPr>
            <a:lvl3pPr marL="840858" indent="0">
              <a:buNone/>
              <a:defRPr sz="1700" b="1"/>
            </a:lvl3pPr>
            <a:lvl4pPr marL="1261288" indent="0">
              <a:buNone/>
              <a:defRPr sz="1500" b="1"/>
            </a:lvl4pPr>
            <a:lvl5pPr marL="1681716" indent="0">
              <a:buNone/>
              <a:defRPr sz="1500" b="1"/>
            </a:lvl5pPr>
            <a:lvl6pPr marL="2102146" indent="0">
              <a:buNone/>
              <a:defRPr sz="1500" b="1"/>
            </a:lvl6pPr>
            <a:lvl7pPr marL="2522574" indent="0">
              <a:buNone/>
              <a:defRPr sz="1500" b="1"/>
            </a:lvl7pPr>
            <a:lvl8pPr marL="2943002" indent="0">
              <a:buNone/>
              <a:defRPr sz="1500" b="1"/>
            </a:lvl8pPr>
            <a:lvl9pPr marL="336343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84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13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838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6"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81"/>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6" y="1543052"/>
            <a:ext cx="2949575" cy="2858691"/>
          </a:xfrm>
        </p:spPr>
        <p:txBody>
          <a:bodyPr/>
          <a:lstStyle>
            <a:lvl1pPr marL="0" indent="0">
              <a:buNone/>
              <a:defRPr sz="1500"/>
            </a:lvl1pPr>
            <a:lvl2pPr marL="420427" indent="0">
              <a:buNone/>
              <a:defRPr sz="1300"/>
            </a:lvl2pPr>
            <a:lvl3pPr marL="840858" indent="0">
              <a:buNone/>
              <a:defRPr sz="1100"/>
            </a:lvl3pPr>
            <a:lvl4pPr marL="1261288" indent="0">
              <a:buNone/>
              <a:defRPr sz="900"/>
            </a:lvl4pPr>
            <a:lvl5pPr marL="1681716" indent="0">
              <a:buNone/>
              <a:defRPr sz="900"/>
            </a:lvl5pPr>
            <a:lvl6pPr marL="2102146" indent="0">
              <a:buNone/>
              <a:defRPr sz="900"/>
            </a:lvl6pPr>
            <a:lvl7pPr marL="2522574" indent="0">
              <a:buNone/>
              <a:defRPr sz="900"/>
            </a:lvl7pPr>
            <a:lvl8pPr marL="2943002" indent="0">
              <a:buNone/>
              <a:defRPr sz="900"/>
            </a:lvl8pPr>
            <a:lvl9pPr marL="336343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8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8A891-51CC-4040-AB8F-20CCCED2D3E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3325242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6"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81"/>
            <a:ext cx="4629150" cy="3655219"/>
          </a:xfrm>
        </p:spPr>
        <p:txBody>
          <a:bodyPr/>
          <a:lstStyle>
            <a:lvl1pPr marL="0" indent="0">
              <a:buNone/>
              <a:defRPr sz="2900"/>
            </a:lvl1pPr>
            <a:lvl2pPr marL="420427" indent="0">
              <a:buNone/>
              <a:defRPr sz="2600"/>
            </a:lvl2pPr>
            <a:lvl3pPr marL="840858" indent="0">
              <a:buNone/>
              <a:defRPr sz="2200"/>
            </a:lvl3pPr>
            <a:lvl4pPr marL="1261288" indent="0">
              <a:buNone/>
              <a:defRPr sz="1900"/>
            </a:lvl4pPr>
            <a:lvl5pPr marL="1681716" indent="0">
              <a:buNone/>
              <a:defRPr sz="1900"/>
            </a:lvl5pPr>
            <a:lvl6pPr marL="2102146" indent="0">
              <a:buNone/>
              <a:defRPr sz="1900"/>
            </a:lvl6pPr>
            <a:lvl7pPr marL="2522574" indent="0">
              <a:buNone/>
              <a:defRPr sz="1900"/>
            </a:lvl7pPr>
            <a:lvl8pPr marL="2943002" indent="0">
              <a:buNone/>
              <a:defRPr sz="1900"/>
            </a:lvl8pPr>
            <a:lvl9pPr marL="3363430" indent="0">
              <a:buNone/>
              <a:defRPr sz="1900"/>
            </a:lvl9pPr>
          </a:lstStyle>
          <a:p>
            <a:pPr lvl="0"/>
            <a:endParaRPr lang="en-US" noProof="0"/>
          </a:p>
        </p:txBody>
      </p:sp>
      <p:sp>
        <p:nvSpPr>
          <p:cNvPr id="4" name="Text Placeholder 3"/>
          <p:cNvSpPr>
            <a:spLocks noGrp="1"/>
          </p:cNvSpPr>
          <p:nvPr>
            <p:ph type="body" sz="half" idx="2"/>
          </p:nvPr>
        </p:nvSpPr>
        <p:spPr>
          <a:xfrm>
            <a:off x="630246" y="1543052"/>
            <a:ext cx="2949575" cy="2858691"/>
          </a:xfrm>
        </p:spPr>
        <p:txBody>
          <a:bodyPr/>
          <a:lstStyle>
            <a:lvl1pPr marL="0" indent="0">
              <a:buNone/>
              <a:defRPr sz="1500"/>
            </a:lvl1pPr>
            <a:lvl2pPr marL="420427" indent="0">
              <a:buNone/>
              <a:defRPr sz="1300"/>
            </a:lvl2pPr>
            <a:lvl3pPr marL="840858" indent="0">
              <a:buNone/>
              <a:defRPr sz="1100"/>
            </a:lvl3pPr>
            <a:lvl4pPr marL="1261288" indent="0">
              <a:buNone/>
              <a:defRPr sz="900"/>
            </a:lvl4pPr>
            <a:lvl5pPr marL="1681716" indent="0">
              <a:buNone/>
              <a:defRPr sz="900"/>
            </a:lvl5pPr>
            <a:lvl6pPr marL="2102146" indent="0">
              <a:buNone/>
              <a:defRPr sz="900"/>
            </a:lvl6pPr>
            <a:lvl7pPr marL="2522574" indent="0">
              <a:buNone/>
              <a:defRPr sz="900"/>
            </a:lvl7pPr>
            <a:lvl8pPr marL="2943002" indent="0">
              <a:buNone/>
              <a:defRPr sz="900"/>
            </a:lvl8pPr>
            <a:lvl9pPr marL="336343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9462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2624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18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18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349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45" indent="0" algn="ctr">
              <a:buNone/>
              <a:defRPr sz="1900"/>
            </a:lvl2pPr>
            <a:lvl3pPr marL="840893" indent="0" algn="ctr">
              <a:buNone/>
              <a:defRPr sz="1700"/>
            </a:lvl3pPr>
            <a:lvl4pPr marL="1261340" indent="0" algn="ctr">
              <a:buNone/>
              <a:defRPr sz="1500"/>
            </a:lvl4pPr>
            <a:lvl5pPr marL="1681786" indent="0" algn="ctr">
              <a:buNone/>
              <a:defRPr sz="1500"/>
            </a:lvl5pPr>
            <a:lvl6pPr marL="2102233" indent="0" algn="ctr">
              <a:buNone/>
              <a:defRPr sz="1500"/>
            </a:lvl6pPr>
            <a:lvl7pPr marL="2522679" indent="0" algn="ctr">
              <a:buNone/>
              <a:defRPr sz="1500"/>
            </a:lvl7pPr>
            <a:lvl8pPr marL="2943125" indent="0" algn="ctr">
              <a:buNone/>
              <a:defRPr sz="1500"/>
            </a:lvl8pPr>
            <a:lvl9pPr marL="3363571"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8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642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45" indent="0">
              <a:buNone/>
              <a:defRPr sz="1900"/>
            </a:lvl2pPr>
            <a:lvl3pPr marL="840893" indent="0">
              <a:buNone/>
              <a:defRPr sz="1700"/>
            </a:lvl3pPr>
            <a:lvl4pPr marL="1261340" indent="0">
              <a:buNone/>
              <a:defRPr sz="1500"/>
            </a:lvl4pPr>
            <a:lvl5pPr marL="1681786" indent="0">
              <a:buNone/>
              <a:defRPr sz="1500"/>
            </a:lvl5pPr>
            <a:lvl6pPr marL="2102233" indent="0">
              <a:buNone/>
              <a:defRPr sz="1500"/>
            </a:lvl6pPr>
            <a:lvl7pPr marL="2522679" indent="0">
              <a:buNone/>
              <a:defRPr sz="1500"/>
            </a:lvl7pPr>
            <a:lvl8pPr marL="2943125" indent="0">
              <a:buNone/>
              <a:defRPr sz="1500"/>
            </a:lvl8pPr>
            <a:lvl9pPr marL="3363571"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213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411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5" y="1260872"/>
            <a:ext cx="3868737" cy="617934"/>
          </a:xfrm>
        </p:spPr>
        <p:txBody>
          <a:bodyPr anchor="b"/>
          <a:lstStyle>
            <a:lvl1pPr marL="0" indent="0">
              <a:buNone/>
              <a:defRPr sz="2200" b="1"/>
            </a:lvl1pPr>
            <a:lvl2pPr marL="420445" indent="0">
              <a:buNone/>
              <a:defRPr sz="1900" b="1"/>
            </a:lvl2pPr>
            <a:lvl3pPr marL="840893" indent="0">
              <a:buNone/>
              <a:defRPr sz="1700" b="1"/>
            </a:lvl3pPr>
            <a:lvl4pPr marL="1261340" indent="0">
              <a:buNone/>
              <a:defRPr sz="1500" b="1"/>
            </a:lvl4pPr>
            <a:lvl5pPr marL="1681786" indent="0">
              <a:buNone/>
              <a:defRPr sz="1500" b="1"/>
            </a:lvl5pPr>
            <a:lvl6pPr marL="2102233" indent="0">
              <a:buNone/>
              <a:defRPr sz="1500" b="1"/>
            </a:lvl6pPr>
            <a:lvl7pPr marL="2522679" indent="0">
              <a:buNone/>
              <a:defRPr sz="1500" b="1"/>
            </a:lvl7pPr>
            <a:lvl8pPr marL="2943125" indent="0">
              <a:buNone/>
              <a:defRPr sz="1500" b="1"/>
            </a:lvl8pPr>
            <a:lvl9pPr marL="3363571"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5"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45" indent="0">
              <a:buNone/>
              <a:defRPr sz="1900" b="1"/>
            </a:lvl2pPr>
            <a:lvl3pPr marL="840893" indent="0">
              <a:buNone/>
              <a:defRPr sz="1700" b="1"/>
            </a:lvl3pPr>
            <a:lvl4pPr marL="1261340" indent="0">
              <a:buNone/>
              <a:defRPr sz="1500" b="1"/>
            </a:lvl4pPr>
            <a:lvl5pPr marL="1681786" indent="0">
              <a:buNone/>
              <a:defRPr sz="1500" b="1"/>
            </a:lvl5pPr>
            <a:lvl6pPr marL="2102233" indent="0">
              <a:buNone/>
              <a:defRPr sz="1500" b="1"/>
            </a:lvl6pPr>
            <a:lvl7pPr marL="2522679" indent="0">
              <a:buNone/>
              <a:defRPr sz="1500" b="1"/>
            </a:lvl7pPr>
            <a:lvl8pPr marL="2943125" indent="0">
              <a:buNone/>
              <a:defRPr sz="1500" b="1"/>
            </a:lvl8pPr>
            <a:lvl9pPr marL="336357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03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0" indent="0">
              <a:buNone/>
              <a:defRPr sz="1800">
                <a:solidFill>
                  <a:schemeClr val="tx1">
                    <a:tint val="75000"/>
                  </a:schemeClr>
                </a:solidFill>
              </a:defRPr>
            </a:lvl2pPr>
            <a:lvl3pPr marL="914202" indent="0">
              <a:buNone/>
              <a:defRPr sz="1600">
                <a:solidFill>
                  <a:schemeClr val="tx1">
                    <a:tint val="75000"/>
                  </a:schemeClr>
                </a:solidFill>
              </a:defRPr>
            </a:lvl3pPr>
            <a:lvl4pPr marL="1371304" indent="0">
              <a:buNone/>
              <a:defRPr sz="1400">
                <a:solidFill>
                  <a:schemeClr val="tx1">
                    <a:tint val="75000"/>
                  </a:schemeClr>
                </a:solidFill>
              </a:defRPr>
            </a:lvl4pPr>
            <a:lvl5pPr marL="1828406" indent="0">
              <a:buNone/>
              <a:defRPr sz="1400">
                <a:solidFill>
                  <a:schemeClr val="tx1">
                    <a:tint val="75000"/>
                  </a:schemeClr>
                </a:solidFill>
              </a:defRPr>
            </a:lvl5pPr>
            <a:lvl6pPr marL="2285504" indent="0">
              <a:buNone/>
              <a:defRPr sz="1400">
                <a:solidFill>
                  <a:schemeClr val="tx1">
                    <a:tint val="75000"/>
                  </a:schemeClr>
                </a:solidFill>
              </a:defRPr>
            </a:lvl6pPr>
            <a:lvl7pPr marL="2742608" indent="0">
              <a:buNone/>
              <a:defRPr sz="1400">
                <a:solidFill>
                  <a:schemeClr val="tx1">
                    <a:tint val="75000"/>
                  </a:schemeClr>
                </a:solidFill>
              </a:defRPr>
            </a:lvl7pPr>
            <a:lvl8pPr marL="3199706" indent="0">
              <a:buNone/>
              <a:defRPr sz="1400">
                <a:solidFill>
                  <a:schemeClr val="tx1">
                    <a:tint val="75000"/>
                  </a:schemeClr>
                </a:solidFill>
              </a:defRPr>
            </a:lvl8pPr>
            <a:lvl9pPr marL="36568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8A891-51CC-4040-AB8F-20CCCED2D3E7}"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781058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353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1409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80"/>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500"/>
            </a:lvl1pPr>
            <a:lvl2pPr marL="420445" indent="0">
              <a:buNone/>
              <a:defRPr sz="1300"/>
            </a:lvl2pPr>
            <a:lvl3pPr marL="840893" indent="0">
              <a:buNone/>
              <a:defRPr sz="1100"/>
            </a:lvl3pPr>
            <a:lvl4pPr marL="1261340" indent="0">
              <a:buNone/>
              <a:defRPr sz="900"/>
            </a:lvl4pPr>
            <a:lvl5pPr marL="1681786" indent="0">
              <a:buNone/>
              <a:defRPr sz="900"/>
            </a:lvl5pPr>
            <a:lvl6pPr marL="2102233" indent="0">
              <a:buNone/>
              <a:defRPr sz="900"/>
            </a:lvl6pPr>
            <a:lvl7pPr marL="2522679" indent="0">
              <a:buNone/>
              <a:defRPr sz="900"/>
            </a:lvl7pPr>
            <a:lvl8pPr marL="2943125" indent="0">
              <a:buNone/>
              <a:defRPr sz="900"/>
            </a:lvl8pPr>
            <a:lvl9pPr marL="33635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747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80"/>
            <a:ext cx="4629150" cy="3655219"/>
          </a:xfrm>
        </p:spPr>
        <p:txBody>
          <a:bodyPr/>
          <a:lstStyle>
            <a:lvl1pPr marL="0" indent="0">
              <a:buNone/>
              <a:defRPr sz="2900"/>
            </a:lvl1pPr>
            <a:lvl2pPr marL="420445" indent="0">
              <a:buNone/>
              <a:defRPr sz="2600"/>
            </a:lvl2pPr>
            <a:lvl3pPr marL="840893" indent="0">
              <a:buNone/>
              <a:defRPr sz="2200"/>
            </a:lvl3pPr>
            <a:lvl4pPr marL="1261340" indent="0">
              <a:buNone/>
              <a:defRPr sz="1900"/>
            </a:lvl4pPr>
            <a:lvl5pPr marL="1681786" indent="0">
              <a:buNone/>
              <a:defRPr sz="1900"/>
            </a:lvl5pPr>
            <a:lvl6pPr marL="2102233" indent="0">
              <a:buNone/>
              <a:defRPr sz="1900"/>
            </a:lvl6pPr>
            <a:lvl7pPr marL="2522679" indent="0">
              <a:buNone/>
              <a:defRPr sz="1900"/>
            </a:lvl7pPr>
            <a:lvl8pPr marL="2943125" indent="0">
              <a:buNone/>
              <a:defRPr sz="1900"/>
            </a:lvl8pPr>
            <a:lvl9pPr marL="3363571" indent="0">
              <a:buNone/>
              <a:defRPr sz="1900"/>
            </a:lvl9pPr>
          </a:lstStyle>
          <a:p>
            <a:pPr lvl="0"/>
            <a:endParaRPr lang="en-US" noProof="0"/>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500"/>
            </a:lvl1pPr>
            <a:lvl2pPr marL="420445" indent="0">
              <a:buNone/>
              <a:defRPr sz="1300"/>
            </a:lvl2pPr>
            <a:lvl3pPr marL="840893" indent="0">
              <a:buNone/>
              <a:defRPr sz="1100"/>
            </a:lvl3pPr>
            <a:lvl4pPr marL="1261340" indent="0">
              <a:buNone/>
              <a:defRPr sz="900"/>
            </a:lvl4pPr>
            <a:lvl5pPr marL="1681786" indent="0">
              <a:buNone/>
              <a:defRPr sz="900"/>
            </a:lvl5pPr>
            <a:lvl6pPr marL="2102233" indent="0">
              <a:buNone/>
              <a:defRPr sz="900"/>
            </a:lvl6pPr>
            <a:lvl7pPr marL="2522679" indent="0">
              <a:buNone/>
              <a:defRPr sz="900"/>
            </a:lvl7pPr>
            <a:lvl8pPr marL="2943125" indent="0">
              <a:buNone/>
              <a:defRPr sz="900"/>
            </a:lvl8pPr>
            <a:lvl9pPr marL="33635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6512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955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040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60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03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81" indent="0" algn="ctr">
              <a:buNone/>
              <a:defRPr sz="1900"/>
            </a:lvl2pPr>
            <a:lvl3pPr marL="840963" indent="0" algn="ctr">
              <a:buNone/>
              <a:defRPr sz="1700"/>
            </a:lvl3pPr>
            <a:lvl4pPr marL="1261445" indent="0" algn="ctr">
              <a:buNone/>
              <a:defRPr sz="1500"/>
            </a:lvl4pPr>
            <a:lvl5pPr marL="1681926" indent="0" algn="ctr">
              <a:buNone/>
              <a:defRPr sz="1500"/>
            </a:lvl5pPr>
            <a:lvl6pPr marL="2102407" indent="0" algn="ctr">
              <a:buNone/>
              <a:defRPr sz="1500"/>
            </a:lvl6pPr>
            <a:lvl7pPr marL="2522889" indent="0" algn="ctr">
              <a:buNone/>
              <a:defRPr sz="1500"/>
            </a:lvl7pPr>
            <a:lvl8pPr marL="2943370" indent="0" algn="ctr">
              <a:buNone/>
              <a:defRPr sz="1500"/>
            </a:lvl8pPr>
            <a:lvl9pPr marL="3363852"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853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8A891-51CC-4040-AB8F-20CCCED2D3E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656322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81" indent="0">
              <a:buNone/>
              <a:defRPr sz="1900"/>
            </a:lvl2pPr>
            <a:lvl3pPr marL="840963" indent="0">
              <a:buNone/>
              <a:defRPr sz="1700"/>
            </a:lvl3pPr>
            <a:lvl4pPr marL="1261445" indent="0">
              <a:buNone/>
              <a:defRPr sz="1500"/>
            </a:lvl4pPr>
            <a:lvl5pPr marL="1681926" indent="0">
              <a:buNone/>
              <a:defRPr sz="1500"/>
            </a:lvl5pPr>
            <a:lvl6pPr marL="2102407" indent="0">
              <a:buNone/>
              <a:defRPr sz="1500"/>
            </a:lvl6pPr>
            <a:lvl7pPr marL="2522889" indent="0">
              <a:buNone/>
              <a:defRPr sz="1500"/>
            </a:lvl7pPr>
            <a:lvl8pPr marL="2943370" indent="0">
              <a:buNone/>
              <a:defRPr sz="1500"/>
            </a:lvl8pPr>
            <a:lvl9pPr marL="3363852"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10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6756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2" y="1260872"/>
            <a:ext cx="3868737" cy="617934"/>
          </a:xfrm>
        </p:spPr>
        <p:txBody>
          <a:bodyPr anchor="b"/>
          <a:lstStyle>
            <a:lvl1pPr marL="0" indent="0">
              <a:buNone/>
              <a:defRPr sz="2200" b="1"/>
            </a:lvl1pPr>
            <a:lvl2pPr marL="420481" indent="0">
              <a:buNone/>
              <a:defRPr sz="1900" b="1"/>
            </a:lvl2pPr>
            <a:lvl3pPr marL="840963" indent="0">
              <a:buNone/>
              <a:defRPr sz="1700" b="1"/>
            </a:lvl3pPr>
            <a:lvl4pPr marL="1261445" indent="0">
              <a:buNone/>
              <a:defRPr sz="1500" b="1"/>
            </a:lvl4pPr>
            <a:lvl5pPr marL="1681926" indent="0">
              <a:buNone/>
              <a:defRPr sz="1500" b="1"/>
            </a:lvl5pPr>
            <a:lvl6pPr marL="2102407" indent="0">
              <a:buNone/>
              <a:defRPr sz="1500" b="1"/>
            </a:lvl6pPr>
            <a:lvl7pPr marL="2522889" indent="0">
              <a:buNone/>
              <a:defRPr sz="1500" b="1"/>
            </a:lvl7pPr>
            <a:lvl8pPr marL="2943370" indent="0">
              <a:buNone/>
              <a:defRPr sz="1500" b="1"/>
            </a:lvl8pPr>
            <a:lvl9pPr marL="3363852"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2"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81" indent="0">
              <a:buNone/>
              <a:defRPr sz="1900" b="1"/>
            </a:lvl2pPr>
            <a:lvl3pPr marL="840963" indent="0">
              <a:buNone/>
              <a:defRPr sz="1700" b="1"/>
            </a:lvl3pPr>
            <a:lvl4pPr marL="1261445" indent="0">
              <a:buNone/>
              <a:defRPr sz="1500" b="1"/>
            </a:lvl4pPr>
            <a:lvl5pPr marL="1681926" indent="0">
              <a:buNone/>
              <a:defRPr sz="1500" b="1"/>
            </a:lvl5pPr>
            <a:lvl6pPr marL="2102407" indent="0">
              <a:buNone/>
              <a:defRPr sz="1500" b="1"/>
            </a:lvl6pPr>
            <a:lvl7pPr marL="2522889" indent="0">
              <a:buNone/>
              <a:defRPr sz="1500" b="1"/>
            </a:lvl7pPr>
            <a:lvl8pPr marL="2943370" indent="0">
              <a:buNone/>
              <a:defRPr sz="1500" b="1"/>
            </a:lvl8pPr>
            <a:lvl9pPr marL="3363852"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65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155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5920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78"/>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500"/>
            </a:lvl1pPr>
            <a:lvl2pPr marL="420481" indent="0">
              <a:buNone/>
              <a:defRPr sz="1300"/>
            </a:lvl2pPr>
            <a:lvl3pPr marL="840963" indent="0">
              <a:buNone/>
              <a:defRPr sz="1100"/>
            </a:lvl3pPr>
            <a:lvl4pPr marL="1261445" indent="0">
              <a:buNone/>
              <a:defRPr sz="900"/>
            </a:lvl4pPr>
            <a:lvl5pPr marL="1681926" indent="0">
              <a:buNone/>
              <a:defRPr sz="900"/>
            </a:lvl5pPr>
            <a:lvl6pPr marL="2102407" indent="0">
              <a:buNone/>
              <a:defRPr sz="900"/>
            </a:lvl6pPr>
            <a:lvl7pPr marL="2522889" indent="0">
              <a:buNone/>
              <a:defRPr sz="900"/>
            </a:lvl7pPr>
            <a:lvl8pPr marL="2943370" indent="0">
              <a:buNone/>
              <a:defRPr sz="900"/>
            </a:lvl8pPr>
            <a:lvl9pPr marL="33638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748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78"/>
            <a:ext cx="4629150" cy="3655219"/>
          </a:xfrm>
        </p:spPr>
        <p:txBody>
          <a:bodyPr/>
          <a:lstStyle>
            <a:lvl1pPr marL="0" indent="0">
              <a:buNone/>
              <a:defRPr sz="2900"/>
            </a:lvl1pPr>
            <a:lvl2pPr marL="420481" indent="0">
              <a:buNone/>
              <a:defRPr sz="2600"/>
            </a:lvl2pPr>
            <a:lvl3pPr marL="840963" indent="0">
              <a:buNone/>
              <a:defRPr sz="2200"/>
            </a:lvl3pPr>
            <a:lvl4pPr marL="1261445" indent="0">
              <a:buNone/>
              <a:defRPr sz="1900"/>
            </a:lvl4pPr>
            <a:lvl5pPr marL="1681926" indent="0">
              <a:buNone/>
              <a:defRPr sz="1900"/>
            </a:lvl5pPr>
            <a:lvl6pPr marL="2102407" indent="0">
              <a:buNone/>
              <a:defRPr sz="1900"/>
            </a:lvl6pPr>
            <a:lvl7pPr marL="2522889" indent="0">
              <a:buNone/>
              <a:defRPr sz="1900"/>
            </a:lvl7pPr>
            <a:lvl8pPr marL="2943370" indent="0">
              <a:buNone/>
              <a:defRPr sz="1900"/>
            </a:lvl8pPr>
            <a:lvl9pPr marL="3363852" indent="0">
              <a:buNone/>
              <a:defRPr sz="1900"/>
            </a:lvl9pPr>
          </a:lstStyle>
          <a:p>
            <a:pPr lvl="0"/>
            <a:endParaRPr lang="en-US" noProof="0"/>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500"/>
            </a:lvl1pPr>
            <a:lvl2pPr marL="420481" indent="0">
              <a:buNone/>
              <a:defRPr sz="1300"/>
            </a:lvl2pPr>
            <a:lvl3pPr marL="840963" indent="0">
              <a:buNone/>
              <a:defRPr sz="1100"/>
            </a:lvl3pPr>
            <a:lvl4pPr marL="1261445" indent="0">
              <a:buNone/>
              <a:defRPr sz="900"/>
            </a:lvl4pPr>
            <a:lvl5pPr marL="1681926" indent="0">
              <a:buNone/>
              <a:defRPr sz="900"/>
            </a:lvl5pPr>
            <a:lvl6pPr marL="2102407" indent="0">
              <a:buNone/>
              <a:defRPr sz="900"/>
            </a:lvl6pPr>
            <a:lvl7pPr marL="2522889" indent="0">
              <a:buNone/>
              <a:defRPr sz="900"/>
            </a:lvl7pPr>
            <a:lvl8pPr marL="2943370" indent="0">
              <a:buNone/>
              <a:defRPr sz="900"/>
            </a:lvl8pPr>
            <a:lvl9pPr marL="33638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63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53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1477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77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0" indent="0">
              <a:buNone/>
              <a:defRPr sz="2000" b="1"/>
            </a:lvl2pPr>
            <a:lvl3pPr marL="914202" indent="0">
              <a:buNone/>
              <a:defRPr sz="1800" b="1"/>
            </a:lvl3pPr>
            <a:lvl4pPr marL="1371304" indent="0">
              <a:buNone/>
              <a:defRPr sz="1600" b="1"/>
            </a:lvl4pPr>
            <a:lvl5pPr marL="1828406" indent="0">
              <a:buNone/>
              <a:defRPr sz="1600" b="1"/>
            </a:lvl5pPr>
            <a:lvl6pPr marL="2285504" indent="0">
              <a:buNone/>
              <a:defRPr sz="1600" b="1"/>
            </a:lvl6pPr>
            <a:lvl7pPr marL="2742608" indent="0">
              <a:buNone/>
              <a:defRPr sz="1600" b="1"/>
            </a:lvl7pPr>
            <a:lvl8pPr marL="3199706" indent="0">
              <a:buNone/>
              <a:defRPr sz="1600" b="1"/>
            </a:lvl8pPr>
            <a:lvl9pPr marL="36568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00" indent="0">
              <a:buNone/>
              <a:defRPr sz="2000" b="1"/>
            </a:lvl2pPr>
            <a:lvl3pPr marL="914202" indent="0">
              <a:buNone/>
              <a:defRPr sz="1800" b="1"/>
            </a:lvl3pPr>
            <a:lvl4pPr marL="1371304" indent="0">
              <a:buNone/>
              <a:defRPr sz="1600" b="1"/>
            </a:lvl4pPr>
            <a:lvl5pPr marL="1828406" indent="0">
              <a:buNone/>
              <a:defRPr sz="1600" b="1"/>
            </a:lvl5pPr>
            <a:lvl6pPr marL="2285504" indent="0">
              <a:buNone/>
              <a:defRPr sz="1600" b="1"/>
            </a:lvl6pPr>
            <a:lvl7pPr marL="2742608" indent="0">
              <a:buNone/>
              <a:defRPr sz="1600" b="1"/>
            </a:lvl7pPr>
            <a:lvl8pPr marL="3199706" indent="0">
              <a:buNone/>
              <a:defRPr sz="1600" b="1"/>
            </a:lvl8pPr>
            <a:lvl9pPr marL="36568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8A891-51CC-4040-AB8F-20CCCED2D3E7}"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54003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386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5851089" y="1"/>
            <a:ext cx="3291840" cy="5006340"/>
          </a:xfrm>
          <a:prstGeom prst="rect">
            <a:avLst/>
          </a:prstGeom>
        </p:spPr>
      </p:pic>
      <p:sp>
        <p:nvSpPr>
          <p:cNvPr id="5" name="Rectangle 4">
            <a:extLst>
              <a:ext uri="{FF2B5EF4-FFF2-40B4-BE49-F238E27FC236}">
                <a16:creationId xmlns="" xmlns:a16="http://schemas.microsoft.com/office/drawing/2014/main" id="{C7524B29-B525-4E47-862B-FD57B403D539}"/>
              </a:ext>
            </a:extLst>
          </p:cNvPr>
          <p:cNvSpPr/>
          <p:nvPr userDrawn="1"/>
        </p:nvSpPr>
        <p:spPr>
          <a:xfrm>
            <a:off x="5853264" y="1"/>
            <a:ext cx="3289666" cy="5008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10" name="Picture Placeholder 9">
            <a:extLst>
              <a:ext uri="{FF2B5EF4-FFF2-40B4-BE49-F238E27FC236}">
                <a16:creationId xmlns="" xmlns:a16="http://schemas.microsoft.com/office/drawing/2014/main" id="{140927D5-AE1A-4ABD-BD8F-2F78723FF0D6}"/>
              </a:ext>
            </a:extLst>
          </p:cNvPr>
          <p:cNvSpPr>
            <a:spLocks noGrp="1"/>
          </p:cNvSpPr>
          <p:nvPr>
            <p:ph type="pic" sz="quarter" idx="10" hasCustomPrompt="1"/>
          </p:nvPr>
        </p:nvSpPr>
        <p:spPr>
          <a:xfrm>
            <a:off x="-8462" y="3"/>
            <a:ext cx="5861727" cy="5007767"/>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1" name="Rectangle 10">
            <a:extLst>
              <a:ext uri="{FF2B5EF4-FFF2-40B4-BE49-F238E27FC236}">
                <a16:creationId xmlns="" xmlns:a16="http://schemas.microsoft.com/office/drawing/2014/main" id="{F94C333A-735B-44F8-99E4-E73D8172DE35}"/>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12" name="Rectangle 11">
            <a:extLst>
              <a:ext uri="{FF2B5EF4-FFF2-40B4-BE49-F238E27FC236}">
                <a16:creationId xmlns="" xmlns:a16="http://schemas.microsoft.com/office/drawing/2014/main" id="{CC69AA83-848B-4DFD-A644-A5D9CEFF95E3}"/>
              </a:ext>
            </a:extLst>
          </p:cNvPr>
          <p:cNvSpPr/>
          <p:nvPr userDrawn="1"/>
        </p:nvSpPr>
        <p:spPr>
          <a:xfrm>
            <a:off x="5853266" y="5008500"/>
            <a:ext cx="3168221"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endParaRPr lang="en-US" sz="800" b="1" noProof="1">
              <a:solidFill>
                <a:prstClr val="white"/>
              </a:solidFill>
              <a:latin typeface="Tw Cen MT" panose="020B0602020104020603" pitchFamily="34" charset="0"/>
            </a:endParaRPr>
          </a:p>
        </p:txBody>
      </p:sp>
      <p:sp>
        <p:nvSpPr>
          <p:cNvPr id="15" name="Slide Number Placeholder 5">
            <a:extLst>
              <a:ext uri="{FF2B5EF4-FFF2-40B4-BE49-F238E27FC236}">
                <a16:creationId xmlns="" xmlns:a16="http://schemas.microsoft.com/office/drawing/2014/main" id="{42880EF2-ACF9-4D66-99FF-99CB3F61BE99}"/>
              </a:ext>
            </a:extLst>
          </p:cNvPr>
          <p:cNvSpPr txBox="1">
            <a:spLocks/>
          </p:cNvSpPr>
          <p:nvPr userDrawn="1"/>
        </p:nvSpPr>
        <p:spPr>
          <a:xfrm>
            <a:off x="9022557" y="5008500"/>
            <a:ext cx="121444" cy="108000"/>
          </a:xfrm>
          <a:prstGeom prst="rect">
            <a:avLst/>
          </a:prstGeom>
          <a:solidFill>
            <a:schemeClr val="accent1"/>
          </a:solidFill>
        </p:spPr>
        <p:txBody>
          <a:bodyPr vert="horz" lIns="0" tIns="0" rIns="53991"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900" b="1" dirty="0">
              <a:solidFill>
                <a:prstClr val="white"/>
              </a:solidFill>
            </a:endParaRPr>
          </a:p>
        </p:txBody>
      </p:sp>
      <p:sp>
        <p:nvSpPr>
          <p:cNvPr id="2" name="Title 1">
            <a:extLst>
              <a:ext uri="{FF2B5EF4-FFF2-40B4-BE49-F238E27FC236}">
                <a16:creationId xmlns="" xmlns:a16="http://schemas.microsoft.com/office/drawing/2014/main" id="{8487E03C-DE68-4CE8-A7F1-B9DD28846BC8}"/>
              </a:ext>
            </a:extLst>
          </p:cNvPr>
          <p:cNvSpPr>
            <a:spLocks noGrp="1"/>
          </p:cNvSpPr>
          <p:nvPr>
            <p:ph type="ctrTitle"/>
          </p:nvPr>
        </p:nvSpPr>
        <p:spPr>
          <a:xfrm>
            <a:off x="6055047" y="1471614"/>
            <a:ext cx="2819855" cy="1160860"/>
          </a:xfrm>
        </p:spPr>
        <p:txBody>
          <a:bodyPr anchor="b"/>
          <a:lstStyle>
            <a:lvl1pPr algn="l">
              <a:lnSpc>
                <a:spcPts val="3000"/>
              </a:lnSpc>
              <a:defRPr sz="3600" spc="-113">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7EEE8855-FE55-4351-B21B-FE33CB8050C1}"/>
              </a:ext>
            </a:extLst>
          </p:cNvPr>
          <p:cNvSpPr>
            <a:spLocks noGrp="1"/>
          </p:cNvSpPr>
          <p:nvPr>
            <p:ph type="subTitle" idx="1"/>
          </p:nvPr>
        </p:nvSpPr>
        <p:spPr>
          <a:xfrm>
            <a:off x="6055044" y="2701529"/>
            <a:ext cx="2817708" cy="541734"/>
          </a:xfrm>
        </p:spPr>
        <p:txBody>
          <a:bodyPr/>
          <a:lstStyle>
            <a:lvl1pPr marL="0" indent="0" algn="l">
              <a:buNone/>
              <a:defRPr sz="1200" spc="-113">
                <a:solidFill>
                  <a:schemeClr val="bg1"/>
                </a:solidFill>
                <a:latin typeface="+mn-lt"/>
              </a:defRPr>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a:t>Click to edit Master subtitle style</a:t>
            </a:r>
            <a:endParaRPr lang="en-US" dirty="0"/>
          </a:p>
        </p:txBody>
      </p:sp>
      <p:sp>
        <p:nvSpPr>
          <p:cNvPr id="7" name="Graphic 11">
            <a:extLst>
              <a:ext uri="{FF2B5EF4-FFF2-40B4-BE49-F238E27FC236}">
                <a16:creationId xmlns="" xmlns:a16="http://schemas.microsoft.com/office/drawing/2014/main" id="{54BAE1D8-3DF8-48CA-92C4-2E2064E4A3C5}"/>
              </a:ext>
            </a:extLst>
          </p:cNvPr>
          <p:cNvSpPr/>
          <p:nvPr userDrawn="1"/>
        </p:nvSpPr>
        <p:spPr>
          <a:xfrm>
            <a:off x="6582456" y="2985860"/>
            <a:ext cx="2560474" cy="2021907"/>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lIns="68586" tIns="34295" rIns="68586" bIns="34295" rtlCol="0" anchor="ctr"/>
          <a:lstStyle/>
          <a:p>
            <a:pPr defTabSz="914355" eaLnBrk="0" fontAlgn="base" hangingPunct="0">
              <a:spcBef>
                <a:spcPct val="0"/>
              </a:spcBef>
              <a:spcAft>
                <a:spcPct val="0"/>
              </a:spcAft>
            </a:pPr>
            <a:endParaRPr lang="en-US" sz="2200" b="1"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 xmlns:a16="http://schemas.microsoft.com/office/drawing/2014/main" id="{974E860F-437F-442E-898C-244A0DD5D765}"/>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Tree>
    <p:extLst>
      <p:ext uri="{BB962C8B-B14F-4D97-AF65-F5344CB8AC3E}">
        <p14:creationId xmlns:p14="http://schemas.microsoft.com/office/powerpoint/2010/main" val="12174870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849874" cy="5006340"/>
          </a:xfrm>
          <a:prstGeom prst="rect">
            <a:avLst/>
          </a:prstGeom>
        </p:spPr>
      </p:pic>
      <p:sp>
        <p:nvSpPr>
          <p:cNvPr id="11" name="Rectangle 10">
            <a:extLst>
              <a:ext uri="{FF2B5EF4-FFF2-40B4-BE49-F238E27FC236}">
                <a16:creationId xmlns="" xmlns:a16="http://schemas.microsoft.com/office/drawing/2014/main" id="{DD7E187E-6082-49C3-B795-CC4321FE39F8}"/>
              </a:ext>
            </a:extLst>
          </p:cNvPr>
          <p:cNvSpPr/>
          <p:nvPr userDrawn="1"/>
        </p:nvSpPr>
        <p:spPr>
          <a:xfrm>
            <a:off x="5003" y="2"/>
            <a:ext cx="5851893" cy="500823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a:solidFill>
                <a:prstClr val="white"/>
              </a:solidFill>
            </a:endParaRPr>
          </a:p>
        </p:txBody>
      </p:sp>
      <p:sp>
        <p:nvSpPr>
          <p:cNvPr id="12" name="Picture Placeholder 9">
            <a:extLst>
              <a:ext uri="{FF2B5EF4-FFF2-40B4-BE49-F238E27FC236}">
                <a16:creationId xmlns="" xmlns:a16="http://schemas.microsoft.com/office/drawing/2014/main" id="{8FBFF6A8-5ABD-4191-81E4-C9F86380A56D}"/>
              </a:ext>
            </a:extLst>
          </p:cNvPr>
          <p:cNvSpPr>
            <a:spLocks noGrp="1"/>
          </p:cNvSpPr>
          <p:nvPr>
            <p:ph type="pic" sz="quarter" idx="10" hasCustomPrompt="1"/>
          </p:nvPr>
        </p:nvSpPr>
        <p:spPr>
          <a:xfrm>
            <a:off x="5850823" y="2"/>
            <a:ext cx="3292106" cy="5008233"/>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5" name="Footer Placeholder 4">
            <a:extLst>
              <a:ext uri="{FF2B5EF4-FFF2-40B4-BE49-F238E27FC236}">
                <a16:creationId xmlns="" xmlns:a16="http://schemas.microsoft.com/office/drawing/2014/main"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a:lstStyle>
            <a:lvl1pPr>
              <a:defRPr>
                <a:solidFill>
                  <a:schemeClr val="bg1"/>
                </a:solidFill>
              </a:defRPr>
            </a:lvl1pPr>
          </a:lstStyle>
          <a:p>
            <a:r>
              <a:rPr lang="en-US">
                <a:solidFill>
                  <a:prstClr val="white"/>
                </a:solidFill>
              </a:rPr>
              <a:t>Add a footer</a:t>
            </a:r>
          </a:p>
        </p:txBody>
      </p:sp>
      <p:sp>
        <p:nvSpPr>
          <p:cNvPr id="9" name="Slide Number Placeholder 8">
            <a:extLst>
              <a:ext uri="{FF2B5EF4-FFF2-40B4-BE49-F238E27FC236}">
                <a16:creationId xmlns="" xmlns:a16="http://schemas.microsoft.com/office/drawing/2014/main" id="{69529A18-E6EB-4081-B804-B2FCF5287DFF}"/>
              </a:ext>
            </a:extLst>
          </p:cNvPr>
          <p:cNvSpPr>
            <a:spLocks noGrp="1"/>
          </p:cNvSpPr>
          <p:nvPr>
            <p:ph type="sldNum" sz="quarter" idx="14"/>
          </p:nvPr>
        </p:nvSpPr>
        <p:spPr>
          <a:xfrm>
            <a:off x="8695800" y="5008500"/>
            <a:ext cx="448200" cy="108000"/>
          </a:xfrm>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13" name="Title 1">
            <a:extLst>
              <a:ext uri="{FF2B5EF4-FFF2-40B4-BE49-F238E27FC236}">
                <a16:creationId xmlns="" xmlns:a16="http://schemas.microsoft.com/office/drawing/2014/main" id="{C6A78464-8D00-4B94-90C7-90F1B54C8AA0}"/>
              </a:ext>
            </a:extLst>
          </p:cNvPr>
          <p:cNvSpPr>
            <a:spLocks noGrp="1"/>
          </p:cNvSpPr>
          <p:nvPr>
            <p:ph type="ctrTitle"/>
          </p:nvPr>
        </p:nvSpPr>
        <p:spPr>
          <a:xfrm>
            <a:off x="955378" y="1860858"/>
            <a:ext cx="2819855" cy="1160860"/>
          </a:xfrm>
        </p:spPr>
        <p:txBody>
          <a:bodyPr anchor="b"/>
          <a:lstStyle>
            <a:lvl1pPr algn="l">
              <a:lnSpc>
                <a:spcPts val="3000"/>
              </a:lnSpc>
              <a:defRPr sz="3600" spc="-113">
                <a:solidFill>
                  <a:schemeClr val="bg1"/>
                </a:solidFill>
              </a:defRPr>
            </a:lvl1pPr>
          </a:lstStyle>
          <a:p>
            <a:r>
              <a:rPr lang="en-US" noProof="0"/>
              <a:t>Click to edit Master title style</a:t>
            </a:r>
          </a:p>
        </p:txBody>
      </p:sp>
      <p:sp>
        <p:nvSpPr>
          <p:cNvPr id="14" name="Subtitle 2">
            <a:extLst>
              <a:ext uri="{FF2B5EF4-FFF2-40B4-BE49-F238E27FC236}">
                <a16:creationId xmlns="" xmlns:a16="http://schemas.microsoft.com/office/drawing/2014/main" id="{3CDBDF0B-F377-47FD-9DA1-C3BDA7C1DEDE}"/>
              </a:ext>
            </a:extLst>
          </p:cNvPr>
          <p:cNvSpPr>
            <a:spLocks noGrp="1"/>
          </p:cNvSpPr>
          <p:nvPr>
            <p:ph type="subTitle" idx="1"/>
          </p:nvPr>
        </p:nvSpPr>
        <p:spPr>
          <a:xfrm>
            <a:off x="955375" y="3165077"/>
            <a:ext cx="2817708" cy="541734"/>
          </a:xfrm>
        </p:spPr>
        <p:txBody>
          <a:bodyPr/>
          <a:lstStyle>
            <a:lvl1pPr marL="0" indent="0" algn="l">
              <a:buNone/>
              <a:defRPr sz="1200" spc="-113">
                <a:solidFill>
                  <a:schemeClr val="bg1"/>
                </a:solidFill>
                <a:latin typeface="+mn-lt"/>
              </a:defRPr>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noProof="0"/>
              <a:t>Click to edit Master subtitle style</a:t>
            </a:r>
          </a:p>
        </p:txBody>
      </p:sp>
      <p:sp>
        <p:nvSpPr>
          <p:cNvPr id="18" name="Graphic 15">
            <a:extLst>
              <a:ext uri="{FF2B5EF4-FFF2-40B4-BE49-F238E27FC236}">
                <a16:creationId xmlns="" xmlns:a16="http://schemas.microsoft.com/office/drawing/2014/main" id="{F50292C9-54F6-4F7B-A885-34CE1E3B0351}"/>
              </a:ext>
            </a:extLst>
          </p:cNvPr>
          <p:cNvSpPr/>
          <p:nvPr/>
        </p:nvSpPr>
        <p:spPr>
          <a:xfrm flipH="1">
            <a:off x="-1070" y="3092861"/>
            <a:ext cx="4520565" cy="194943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68568" tIns="34286" rIns="68568" bIns="34286" numCol="1" spcCol="0" rtlCol="0" fromWordArt="0" anchor="ctr" anchorCtr="0" forceAA="0" compatLnSpc="1">
            <a:prstTxWarp prst="textNoShape">
              <a:avLst/>
            </a:prstTxWarp>
            <a:noAutofit/>
          </a:bodyPr>
          <a:lstStyle/>
          <a:p>
            <a:pPr defTabSz="914355" eaLnBrk="0" fontAlgn="base" hangingPunct="0">
              <a:spcBef>
                <a:spcPct val="0"/>
              </a:spcBef>
              <a:spcAft>
                <a:spcPct val="0"/>
              </a:spcAft>
            </a:pP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478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F7CBC-CC93-4AB3-9D46-61075505816B}"/>
              </a:ext>
            </a:extLst>
          </p:cNvPr>
          <p:cNvSpPr>
            <a:spLocks noGrp="1"/>
          </p:cNvSpPr>
          <p:nvPr>
            <p:ph type="title"/>
          </p:nvPr>
        </p:nvSpPr>
        <p:spPr>
          <a:xfrm>
            <a:off x="270002" y="270000"/>
            <a:ext cx="5244975" cy="405000"/>
          </a:xfrm>
        </p:spPr>
        <p:txBody>
          <a:bodyPr/>
          <a:lstStyle/>
          <a:p>
            <a:r>
              <a:rPr lang="en-US" noProof="0"/>
              <a:t>Click to edit Master title style</a:t>
            </a:r>
          </a:p>
        </p:txBody>
      </p:sp>
      <p:sp>
        <p:nvSpPr>
          <p:cNvPr id="16" name="Subtitle">
            <a:extLst>
              <a:ext uri="{FF2B5EF4-FFF2-40B4-BE49-F238E27FC236}">
                <a16:creationId xmlns="" xmlns:a16="http://schemas.microsoft.com/office/drawing/2014/main" id="{152317FE-88B5-4D1F-AECF-DA69D6779BEA}"/>
              </a:ext>
            </a:extLst>
          </p:cNvPr>
          <p:cNvSpPr>
            <a:spLocks noGrp="1"/>
          </p:cNvSpPr>
          <p:nvPr>
            <p:ph type="body" sz="quarter" idx="12" hasCustomPrompt="1"/>
          </p:nvPr>
        </p:nvSpPr>
        <p:spPr>
          <a:xfrm>
            <a:off x="270275" y="810001"/>
            <a:ext cx="5244703"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270000" y="1215000"/>
            <a:ext cx="5244702"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 xmlns:a16="http://schemas.microsoft.com/office/drawing/2014/main" id="{3B63572F-04A5-456D-9066-1A65AFF5E685}"/>
              </a:ext>
            </a:extLst>
          </p:cNvPr>
          <p:cNvSpPr>
            <a:spLocks noGrp="1"/>
          </p:cNvSpPr>
          <p:nvPr>
            <p:ph type="pic" sz="quarter" idx="13" hasCustomPrompt="1"/>
          </p:nvPr>
        </p:nvSpPr>
        <p:spPr>
          <a:xfrm>
            <a:off x="5853115" y="1"/>
            <a:ext cx="3290887" cy="5009616"/>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 xmlns:a16="http://schemas.microsoft.com/office/drawing/2014/main" id="{BC263EBA-2C46-40FB-9D48-819ED0C8994F}"/>
              </a:ext>
            </a:extLst>
          </p:cNvPr>
          <p:cNvSpPr>
            <a:spLocks noGrp="1"/>
          </p:cNvSpPr>
          <p:nvPr>
            <p:ph type="ftr" sz="quarter" idx="14"/>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6851438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Layout 2">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5A87C21-15CD-48D8-B583-89B110156879}"/>
              </a:ext>
            </a:extLst>
          </p:cNvPr>
          <p:cNvSpPr/>
          <p:nvPr userDrawn="1"/>
        </p:nvSpPr>
        <p:spPr>
          <a:xfrm>
            <a:off x="5853264" y="2"/>
            <a:ext cx="3289666" cy="50077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a:solidFill>
                <a:prstClr val="white"/>
              </a:solidFill>
            </a:endParaRPr>
          </a:p>
        </p:txBody>
      </p:sp>
      <p:sp>
        <p:nvSpPr>
          <p:cNvPr id="2" name="Title 1">
            <a:extLst>
              <a:ext uri="{FF2B5EF4-FFF2-40B4-BE49-F238E27FC236}">
                <a16:creationId xmlns="" xmlns:a16="http://schemas.microsoft.com/office/drawing/2014/main" id="{1DBF7CBC-CC93-4AB3-9D46-61075505816B}"/>
              </a:ext>
            </a:extLst>
          </p:cNvPr>
          <p:cNvSpPr>
            <a:spLocks noGrp="1"/>
          </p:cNvSpPr>
          <p:nvPr>
            <p:ph type="title"/>
          </p:nvPr>
        </p:nvSpPr>
        <p:spPr>
          <a:xfrm>
            <a:off x="270002" y="270000"/>
            <a:ext cx="5244975" cy="405000"/>
          </a:xfrm>
        </p:spPr>
        <p:txBody>
          <a:bodyPr/>
          <a:lstStyle/>
          <a:p>
            <a:r>
              <a:rPr lang="en-US" noProof="0"/>
              <a:t>Click to edit Master title style</a:t>
            </a:r>
          </a:p>
        </p:txBody>
      </p:sp>
      <p:sp>
        <p:nvSpPr>
          <p:cNvPr id="16" name="Subtitle">
            <a:extLst>
              <a:ext uri="{FF2B5EF4-FFF2-40B4-BE49-F238E27FC236}">
                <a16:creationId xmlns="" xmlns:a16="http://schemas.microsoft.com/office/drawing/2014/main" id="{152317FE-88B5-4D1F-AECF-DA69D6779BEA}"/>
              </a:ext>
            </a:extLst>
          </p:cNvPr>
          <p:cNvSpPr>
            <a:spLocks noGrp="1"/>
          </p:cNvSpPr>
          <p:nvPr>
            <p:ph type="body" sz="quarter" idx="12" hasCustomPrompt="1"/>
          </p:nvPr>
        </p:nvSpPr>
        <p:spPr>
          <a:xfrm>
            <a:off x="270275" y="810001"/>
            <a:ext cx="5244703"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270000" y="1215000"/>
            <a:ext cx="5244702"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 xmlns:a16="http://schemas.microsoft.com/office/drawing/2014/main" id="{3B63572F-04A5-456D-9066-1A65AFF5E685}"/>
              </a:ext>
            </a:extLst>
          </p:cNvPr>
          <p:cNvSpPr>
            <a:spLocks noGrp="1"/>
          </p:cNvSpPr>
          <p:nvPr>
            <p:ph type="pic" sz="quarter" idx="13" hasCustomPrompt="1"/>
          </p:nvPr>
        </p:nvSpPr>
        <p:spPr>
          <a:xfrm>
            <a:off x="6095815" y="3240000"/>
            <a:ext cx="1350000" cy="1350000"/>
          </a:xfrm>
          <a:solidFill>
            <a:schemeClr val="bg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 xmlns:a16="http://schemas.microsoft.com/office/drawing/2014/main" id="{BC263EBA-2C46-40FB-9D48-819ED0C8994F}"/>
              </a:ext>
            </a:extLst>
          </p:cNvPr>
          <p:cNvSpPr>
            <a:spLocks noGrp="1"/>
          </p:cNvSpPr>
          <p:nvPr>
            <p:ph type="ftr" sz="quarter" idx="14"/>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8" name="Picture Placeholder 5">
            <a:extLst>
              <a:ext uri="{FF2B5EF4-FFF2-40B4-BE49-F238E27FC236}">
                <a16:creationId xmlns="" xmlns:a16="http://schemas.microsoft.com/office/drawing/2014/main" id="{5092E684-C621-4F92-A05A-A167EEF46270}"/>
              </a:ext>
            </a:extLst>
          </p:cNvPr>
          <p:cNvSpPr>
            <a:spLocks noGrp="1"/>
          </p:cNvSpPr>
          <p:nvPr>
            <p:ph type="pic" sz="quarter" idx="16" hasCustomPrompt="1"/>
          </p:nvPr>
        </p:nvSpPr>
        <p:spPr>
          <a:xfrm>
            <a:off x="7542778" y="3240000"/>
            <a:ext cx="1350000" cy="1350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9" name="Picture Placeholder 5">
            <a:extLst>
              <a:ext uri="{FF2B5EF4-FFF2-40B4-BE49-F238E27FC236}">
                <a16:creationId xmlns="" xmlns:a16="http://schemas.microsoft.com/office/drawing/2014/main" id="{6958D132-F2A9-41E1-BDD8-067D52CE5FEB}"/>
              </a:ext>
            </a:extLst>
          </p:cNvPr>
          <p:cNvSpPr>
            <a:spLocks noGrp="1"/>
          </p:cNvSpPr>
          <p:nvPr>
            <p:ph type="pic" sz="quarter" idx="17" hasCustomPrompt="1"/>
          </p:nvPr>
        </p:nvSpPr>
        <p:spPr>
          <a:xfrm>
            <a:off x="6095815" y="1796674"/>
            <a:ext cx="1350000" cy="1350000"/>
          </a:xfrm>
          <a:solidFill>
            <a:schemeClr val="bg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0" name="Picture Placeholder 5">
            <a:extLst>
              <a:ext uri="{FF2B5EF4-FFF2-40B4-BE49-F238E27FC236}">
                <a16:creationId xmlns="" xmlns:a16="http://schemas.microsoft.com/office/drawing/2014/main" id="{B88FD4DB-5089-4686-B4F7-A26163146C9A}"/>
              </a:ext>
            </a:extLst>
          </p:cNvPr>
          <p:cNvSpPr>
            <a:spLocks noGrp="1"/>
          </p:cNvSpPr>
          <p:nvPr>
            <p:ph type="pic" sz="quarter" idx="18" hasCustomPrompt="1"/>
          </p:nvPr>
        </p:nvSpPr>
        <p:spPr>
          <a:xfrm>
            <a:off x="7542778" y="1796674"/>
            <a:ext cx="1350000" cy="135000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1" name="Picture Placeholder 5">
            <a:extLst>
              <a:ext uri="{FF2B5EF4-FFF2-40B4-BE49-F238E27FC236}">
                <a16:creationId xmlns="" xmlns:a16="http://schemas.microsoft.com/office/drawing/2014/main" id="{324023AF-AB97-4B60-86FA-5DC8DA1B5C49}"/>
              </a:ext>
            </a:extLst>
          </p:cNvPr>
          <p:cNvSpPr>
            <a:spLocks noGrp="1"/>
          </p:cNvSpPr>
          <p:nvPr>
            <p:ph type="pic" sz="quarter" idx="19" hasCustomPrompt="1"/>
          </p:nvPr>
        </p:nvSpPr>
        <p:spPr>
          <a:xfrm>
            <a:off x="6095815" y="353347"/>
            <a:ext cx="1350000" cy="1350000"/>
          </a:xfrm>
          <a:solidFill>
            <a:schemeClr val="accent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2" name="Picture Placeholder 5">
            <a:extLst>
              <a:ext uri="{FF2B5EF4-FFF2-40B4-BE49-F238E27FC236}">
                <a16:creationId xmlns="" xmlns:a16="http://schemas.microsoft.com/office/drawing/2014/main" id="{8210F231-568A-4348-B33F-9EBB4A5CF9EB}"/>
              </a:ext>
            </a:extLst>
          </p:cNvPr>
          <p:cNvSpPr>
            <a:spLocks noGrp="1"/>
          </p:cNvSpPr>
          <p:nvPr>
            <p:ph type="pic" sz="quarter" idx="20" hasCustomPrompt="1"/>
          </p:nvPr>
        </p:nvSpPr>
        <p:spPr>
          <a:xfrm>
            <a:off x="7542778" y="353347"/>
            <a:ext cx="1350000" cy="1350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Tree>
    <p:extLst>
      <p:ext uri="{BB962C8B-B14F-4D97-AF65-F5344CB8AC3E}">
        <p14:creationId xmlns:p14="http://schemas.microsoft.com/office/powerpoint/2010/main" val="176989943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F7CBC-CC93-4AB3-9D46-61075505816B}"/>
              </a:ext>
            </a:extLst>
          </p:cNvPr>
          <p:cNvSpPr>
            <a:spLocks noGrp="1"/>
          </p:cNvSpPr>
          <p:nvPr>
            <p:ph type="title"/>
          </p:nvPr>
        </p:nvSpPr>
        <p:spPr>
          <a:xfrm>
            <a:off x="270000" y="270000"/>
            <a:ext cx="8604900" cy="405000"/>
          </a:xfrm>
        </p:spPr>
        <p:txBody>
          <a:bodyPr/>
          <a:lstStyle/>
          <a:p>
            <a:r>
              <a:rPr lang="en-US" noProof="0"/>
              <a:t>Click to edit Master title style</a:t>
            </a:r>
          </a:p>
        </p:txBody>
      </p:sp>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270000" y="1485000"/>
            <a:ext cx="4185000" cy="310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 xmlns:a16="http://schemas.microsoft.com/office/drawing/2014/main" id="{2241B0A0-0033-49FF-89B8-142165C8E93C}"/>
              </a:ext>
            </a:extLst>
          </p:cNvPr>
          <p:cNvSpPr>
            <a:spLocks noGrp="1"/>
          </p:cNvSpPr>
          <p:nvPr>
            <p:ph type="body" sz="quarter" idx="12" hasCustomPrompt="1"/>
          </p:nvPr>
        </p:nvSpPr>
        <p:spPr>
          <a:xfrm>
            <a:off x="270000" y="1215000"/>
            <a:ext cx="4185000" cy="27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 xmlns:a16="http://schemas.microsoft.com/office/drawing/2014/main" id="{0AAD114E-6BCC-4476-8E44-12E87D4675E2}"/>
              </a:ext>
            </a:extLst>
          </p:cNvPr>
          <p:cNvSpPr>
            <a:spLocks noGrp="1"/>
          </p:cNvSpPr>
          <p:nvPr>
            <p:ph sz="half" idx="2"/>
          </p:nvPr>
        </p:nvSpPr>
        <p:spPr>
          <a:xfrm>
            <a:off x="4689901" y="1485000"/>
            <a:ext cx="4185000" cy="310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 xmlns:a16="http://schemas.microsoft.com/office/drawing/2014/main" id="{069A9930-1B94-49BC-B4A6-B597F155D2DD}"/>
              </a:ext>
            </a:extLst>
          </p:cNvPr>
          <p:cNvSpPr>
            <a:spLocks noGrp="1"/>
          </p:cNvSpPr>
          <p:nvPr>
            <p:ph type="body" sz="quarter" idx="13" hasCustomPrompt="1"/>
          </p:nvPr>
        </p:nvSpPr>
        <p:spPr>
          <a:xfrm>
            <a:off x="4689901" y="1215000"/>
            <a:ext cx="4185000" cy="270000"/>
          </a:xfrm>
        </p:spPr>
        <p:txBody>
          <a:bodyPr/>
          <a:lstStyle>
            <a:lvl1pPr marL="0" indent="0">
              <a:buNone/>
              <a:defRPr b="1"/>
            </a:lvl1pPr>
          </a:lstStyle>
          <a:p>
            <a:pPr lvl="0"/>
            <a:r>
              <a:rPr lang="en-US" noProof="0"/>
              <a:t>Compare B</a:t>
            </a:r>
          </a:p>
        </p:txBody>
      </p:sp>
      <p:sp>
        <p:nvSpPr>
          <p:cNvPr id="5" name="Footer Placeholder 4">
            <a:extLst>
              <a:ext uri="{FF2B5EF4-FFF2-40B4-BE49-F238E27FC236}">
                <a16:creationId xmlns="" xmlns:a16="http://schemas.microsoft.com/office/drawing/2014/main" id="{7C7AC535-CCE6-472A-BA3D-DDE92DFF0EDA}"/>
              </a:ext>
            </a:extLst>
          </p:cNvPr>
          <p:cNvSpPr>
            <a:spLocks noGrp="1"/>
          </p:cNvSpPr>
          <p:nvPr>
            <p:ph type="ftr" sz="quarter" idx="15"/>
          </p:nvPr>
        </p:nvSpPr>
        <p:spPr/>
        <p:txBody>
          <a:bodyPr/>
          <a:lstStyle/>
          <a:p>
            <a:r>
              <a:rPr lang="en-US">
                <a:solidFill>
                  <a:prstClr val="black">
                    <a:lumMod val="75000"/>
                    <a:lumOff val="25000"/>
                  </a:prstClr>
                </a:solidFill>
              </a:rPr>
              <a:t>Add a footer</a:t>
            </a:r>
          </a:p>
        </p:txBody>
      </p:sp>
      <p:sp>
        <p:nvSpPr>
          <p:cNvPr id="6" name="Slide Number Placeholder 5">
            <a:extLst>
              <a:ext uri="{FF2B5EF4-FFF2-40B4-BE49-F238E27FC236}">
                <a16:creationId xmlns="" xmlns:a16="http://schemas.microsoft.com/office/drawing/2014/main" id="{6A32F890-EB29-4A5B-A499-BB0FC04447A7}"/>
              </a:ext>
            </a:extLst>
          </p:cNvPr>
          <p:cNvSpPr>
            <a:spLocks noGrp="1"/>
          </p:cNvSpPr>
          <p:nvPr>
            <p:ph type="sldNum" sz="quarter" idx="16"/>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76985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3B63572F-04A5-456D-9066-1A65AFF5E685}"/>
              </a:ext>
            </a:extLst>
          </p:cNvPr>
          <p:cNvSpPr>
            <a:spLocks noGrp="1"/>
          </p:cNvSpPr>
          <p:nvPr>
            <p:ph type="pic" sz="quarter" idx="13" hasCustomPrompt="1"/>
          </p:nvPr>
        </p:nvSpPr>
        <p:spPr>
          <a:xfrm>
            <a:off x="3" y="0"/>
            <a:ext cx="9143999" cy="50085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3" name="Slide Number Placeholder 2">
            <a:extLst>
              <a:ext uri="{FF2B5EF4-FFF2-40B4-BE49-F238E27FC236}">
                <a16:creationId xmlns="" xmlns:a16="http://schemas.microsoft.com/office/drawing/2014/main" id="{719A41AC-399F-4B25-A28A-F7679843C36E}"/>
              </a:ext>
            </a:extLst>
          </p:cNvPr>
          <p:cNvSpPr>
            <a:spLocks noGrp="1"/>
          </p:cNvSpPr>
          <p:nvPr>
            <p:ph type="sldNum" sz="quarter" idx="16"/>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10" name="Caption">
            <a:extLst>
              <a:ext uri="{FF2B5EF4-FFF2-40B4-BE49-F238E27FC236}">
                <a16:creationId xmlns="" xmlns:a16="http://schemas.microsoft.com/office/drawing/2014/main" id="{E1C65CF6-B529-468F-B46C-1D1C2E71A116}"/>
              </a:ext>
            </a:extLst>
          </p:cNvPr>
          <p:cNvSpPr>
            <a:spLocks noGrp="1"/>
          </p:cNvSpPr>
          <p:nvPr>
            <p:ph type="body" sz="quarter" idx="14" hasCustomPrompt="1"/>
          </p:nvPr>
        </p:nvSpPr>
        <p:spPr>
          <a:xfrm>
            <a:off x="5850957" y="4617000"/>
            <a:ext cx="2844844" cy="297000"/>
          </a:xfrm>
          <a:solidFill>
            <a:schemeClr val="tx1"/>
          </a:solidFill>
        </p:spPr>
        <p:txBody>
          <a:bodyPr lIns="54005" tIns="54005"/>
          <a:lstStyle>
            <a:lvl1pPr marL="0" indent="0">
              <a:buNone/>
              <a:defRPr>
                <a:solidFill>
                  <a:schemeClr val="bg1"/>
                </a:solidFill>
              </a:defRPr>
            </a:lvl1pPr>
            <a:lvl2pPr marL="197601" indent="0">
              <a:buNone/>
              <a:defRPr/>
            </a:lvl2pPr>
            <a:lvl3pPr marL="402344" indent="0">
              <a:buNone/>
              <a:defRPr/>
            </a:lvl3pPr>
            <a:lvl4pPr marL="608279" indent="0">
              <a:buNone/>
              <a:defRPr/>
            </a:lvl4pPr>
            <a:lvl5pPr marL="805879" indent="0">
              <a:buNone/>
              <a:defRPr/>
            </a:lvl5pPr>
          </a:lstStyle>
          <a:p>
            <a:pPr lvl="0"/>
            <a:r>
              <a:rPr lang="en-US" noProof="0"/>
              <a:t>Place your Image Caption Here</a:t>
            </a:r>
          </a:p>
        </p:txBody>
      </p:sp>
      <p:sp>
        <p:nvSpPr>
          <p:cNvPr id="2" name="Title 1">
            <a:extLst>
              <a:ext uri="{FF2B5EF4-FFF2-40B4-BE49-F238E27FC236}">
                <a16:creationId xmlns="" xmlns:a16="http://schemas.microsoft.com/office/drawing/2014/main" id="{FC5845FB-DCB7-4844-B346-98986ADFCE0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0925673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FB784EBA-F0C5-4F6F-9426-185FBA239203}"/>
              </a:ext>
            </a:extLst>
          </p:cNvPr>
          <p:cNvSpPr>
            <a:spLocks noGrp="1"/>
          </p:cNvSpPr>
          <p:nvPr>
            <p:ph type="media" sz="quarter" idx="15" hasCustomPrompt="1"/>
          </p:nvPr>
        </p:nvSpPr>
        <p:spPr>
          <a:xfrm>
            <a:off x="0" y="0"/>
            <a:ext cx="9144000" cy="50085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 xmlns:a16="http://schemas.microsoft.com/office/drawing/2014/main" id="{172090C5-61AC-430F-AA33-8EF3902C4669}"/>
              </a:ext>
            </a:extLst>
          </p:cNvPr>
          <p:cNvSpPr>
            <a:spLocks noGrp="1"/>
          </p:cNvSpPr>
          <p:nvPr>
            <p:ph type="body" sz="quarter" idx="14" hasCustomPrompt="1"/>
          </p:nvPr>
        </p:nvSpPr>
        <p:spPr>
          <a:xfrm>
            <a:off x="5850957" y="4617000"/>
            <a:ext cx="2844844" cy="297000"/>
          </a:xfrm>
          <a:solidFill>
            <a:schemeClr val="tx1"/>
          </a:solidFill>
        </p:spPr>
        <p:txBody>
          <a:bodyPr lIns="54005" tIns="54005"/>
          <a:lstStyle>
            <a:lvl1pPr marL="0" indent="0">
              <a:buNone/>
              <a:defRPr>
                <a:solidFill>
                  <a:schemeClr val="bg1"/>
                </a:solidFill>
              </a:defRPr>
            </a:lvl1pPr>
            <a:lvl2pPr marL="197601" indent="0">
              <a:buNone/>
              <a:defRPr/>
            </a:lvl2pPr>
            <a:lvl3pPr marL="402344" indent="0">
              <a:buNone/>
              <a:defRPr/>
            </a:lvl3pPr>
            <a:lvl4pPr marL="608279" indent="0">
              <a:buNone/>
              <a:defRPr/>
            </a:lvl4pPr>
            <a:lvl5pPr marL="805879" indent="0">
              <a:buNone/>
              <a:defRPr/>
            </a:lvl5pPr>
          </a:lstStyle>
          <a:p>
            <a:pPr lvl="0"/>
            <a:r>
              <a:rPr lang="en-US" noProof="0"/>
              <a:t>Place your Image Caption Here</a:t>
            </a:r>
          </a:p>
        </p:txBody>
      </p:sp>
      <p:sp>
        <p:nvSpPr>
          <p:cNvPr id="4" name="Slide Number Placeholder 3">
            <a:extLst>
              <a:ext uri="{FF2B5EF4-FFF2-40B4-BE49-F238E27FC236}">
                <a16:creationId xmlns="" xmlns:a16="http://schemas.microsoft.com/office/drawing/2014/main" id="{8377EBDA-221D-4CBD-8DBF-E03A370015DB}"/>
              </a:ext>
            </a:extLst>
          </p:cNvPr>
          <p:cNvSpPr>
            <a:spLocks noGrp="1"/>
          </p:cNvSpPr>
          <p:nvPr>
            <p:ph type="sldNum" sz="quarter" idx="17"/>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2" name="Title 1">
            <a:extLst>
              <a:ext uri="{FF2B5EF4-FFF2-40B4-BE49-F238E27FC236}">
                <a16:creationId xmlns="" xmlns:a16="http://schemas.microsoft.com/office/drawing/2014/main" id="{882508FC-366E-44DA-80A8-28048E1E4AE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4899040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26" name="Picture 25">
            <a:extLst>
              <a:ext uri="{FF2B5EF4-FFF2-40B4-BE49-F238E27FC236}">
                <a16:creationId xmlns="" xmlns:a16="http://schemas.microsoft.com/office/drawing/2014/main"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5849874" cy="5006340"/>
          </a:xfrm>
          <a:prstGeom prst="rect">
            <a:avLst/>
          </a:prstGeom>
        </p:spPr>
      </p:pic>
      <p:sp>
        <p:nvSpPr>
          <p:cNvPr id="24" name="Rectangle 23">
            <a:extLst>
              <a:ext uri="{FF2B5EF4-FFF2-40B4-BE49-F238E27FC236}">
                <a16:creationId xmlns="" xmlns:a16="http://schemas.microsoft.com/office/drawing/2014/main" id="{92FE8913-A018-418C-99FB-2DF342B9B5A0}"/>
              </a:ext>
            </a:extLst>
          </p:cNvPr>
          <p:cNvSpPr/>
          <p:nvPr userDrawn="1"/>
        </p:nvSpPr>
        <p:spPr>
          <a:xfrm>
            <a:off x="2" y="2"/>
            <a:ext cx="5851893" cy="500823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5" name="Picture Placeholder 9">
            <a:extLst>
              <a:ext uri="{FF2B5EF4-FFF2-40B4-BE49-F238E27FC236}">
                <a16:creationId xmlns="" xmlns:a16="http://schemas.microsoft.com/office/drawing/2014/main" id="{AF7702AD-1968-4CE6-BC7C-02C0637069A8}"/>
              </a:ext>
            </a:extLst>
          </p:cNvPr>
          <p:cNvSpPr>
            <a:spLocks noGrp="1"/>
          </p:cNvSpPr>
          <p:nvPr>
            <p:ph type="pic" sz="quarter" idx="14" hasCustomPrompt="1"/>
          </p:nvPr>
        </p:nvSpPr>
        <p:spPr>
          <a:xfrm>
            <a:off x="5850823" y="2"/>
            <a:ext cx="3292106" cy="5008233"/>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3" name="Title 1">
            <a:extLst>
              <a:ext uri="{FF2B5EF4-FFF2-40B4-BE49-F238E27FC236}">
                <a16:creationId xmlns="" xmlns:a16="http://schemas.microsoft.com/office/drawing/2014/main" id="{C6A78464-8D00-4B94-90C7-90F1B54C8AA0}"/>
              </a:ext>
            </a:extLst>
          </p:cNvPr>
          <p:cNvSpPr>
            <a:spLocks noGrp="1"/>
          </p:cNvSpPr>
          <p:nvPr>
            <p:ph type="ctrTitle" hasCustomPrompt="1"/>
          </p:nvPr>
        </p:nvSpPr>
        <p:spPr>
          <a:xfrm>
            <a:off x="596149" y="2274513"/>
            <a:ext cx="2819855" cy="1160860"/>
          </a:xfrm>
        </p:spPr>
        <p:txBody>
          <a:bodyPr anchor="b"/>
          <a:lstStyle>
            <a:lvl1pPr algn="l">
              <a:lnSpc>
                <a:spcPts val="3000"/>
              </a:lnSpc>
              <a:defRPr sz="4900" spc="-113">
                <a:solidFill>
                  <a:schemeClr val="bg1"/>
                </a:solidFill>
              </a:defRPr>
            </a:lvl1pPr>
          </a:lstStyle>
          <a:p>
            <a:r>
              <a:rPr lang="en-US"/>
              <a:t>Thank You</a:t>
            </a:r>
            <a:endParaRPr lang="en-US" dirty="0"/>
          </a:p>
        </p:txBody>
      </p:sp>
      <p:sp>
        <p:nvSpPr>
          <p:cNvPr id="18" name="Graphic 15">
            <a:extLst>
              <a:ext uri="{FF2B5EF4-FFF2-40B4-BE49-F238E27FC236}">
                <a16:creationId xmlns="" xmlns:a16="http://schemas.microsoft.com/office/drawing/2014/main" id="{F50292C9-54F6-4F7B-A885-34CE1E3B0351}"/>
              </a:ext>
            </a:extLst>
          </p:cNvPr>
          <p:cNvSpPr/>
          <p:nvPr userDrawn="1"/>
        </p:nvSpPr>
        <p:spPr>
          <a:xfrm>
            <a:off x="1330793" y="3092861"/>
            <a:ext cx="4520565" cy="194943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68568" tIns="34286" rIns="68568" bIns="34286" numCol="1" spcCol="0" rtlCol="0" fromWordArt="0" anchor="ctr" anchorCtr="0" forceAA="0" compatLnSpc="1">
            <a:prstTxWarp prst="textNoShape">
              <a:avLst/>
            </a:prstTxWarp>
            <a:noAutofit/>
          </a:bodyPr>
          <a:lstStyle/>
          <a:p>
            <a:pPr defTabSz="914355" eaLnBrk="0" fontAlgn="base" hangingPunct="0">
              <a:spcBef>
                <a:spcPct val="0"/>
              </a:spcBef>
              <a:spcAft>
                <a:spcPct val="0"/>
              </a:spcAft>
            </a:pPr>
            <a:endParaRPr lang="en-US" sz="2200" b="1" dirty="0">
              <a:solidFill>
                <a:srgbClr val="FF0000"/>
              </a:solidFill>
              <a:latin typeface="Arial" panose="020B0604020202020204" pitchFamily="34" charset="0"/>
              <a:cs typeface="Arial" panose="020B0604020202020204" pitchFamily="34" charset="0"/>
            </a:endParaRPr>
          </a:p>
        </p:txBody>
      </p:sp>
      <p:sp>
        <p:nvSpPr>
          <p:cNvPr id="15" name="Name">
            <a:extLst>
              <a:ext uri="{FF2B5EF4-FFF2-40B4-BE49-F238E27FC236}">
                <a16:creationId xmlns="" xmlns:a16="http://schemas.microsoft.com/office/drawing/2014/main" id="{B8C48821-0D90-416C-873E-50587E8A0C8E}"/>
              </a:ext>
            </a:extLst>
          </p:cNvPr>
          <p:cNvSpPr>
            <a:spLocks noGrp="1"/>
          </p:cNvSpPr>
          <p:nvPr>
            <p:ph type="body" sz="quarter" idx="11" hasCustomPrompt="1"/>
          </p:nvPr>
        </p:nvSpPr>
        <p:spPr>
          <a:xfrm>
            <a:off x="596146" y="3556258"/>
            <a:ext cx="2817708" cy="189000"/>
          </a:xfrm>
        </p:spPr>
        <p:txBody>
          <a:bodyPr anchor="ctr"/>
          <a:lstStyle>
            <a:lvl1pPr marL="0" indent="0">
              <a:buNone/>
              <a:defRPr sz="1200">
                <a:solidFill>
                  <a:schemeClr val="bg1"/>
                </a:solidFill>
                <a:latin typeface="+mn-lt"/>
              </a:defRPr>
            </a:lvl1pPr>
          </a:lstStyle>
          <a:p>
            <a:pPr lvl="0"/>
            <a:r>
              <a:rPr lang="en-US"/>
              <a:t>Name</a:t>
            </a:r>
            <a:endParaRPr lang="en-US" dirty="0"/>
          </a:p>
        </p:txBody>
      </p:sp>
      <p:sp>
        <p:nvSpPr>
          <p:cNvPr id="16" name="Email">
            <a:extLst>
              <a:ext uri="{FF2B5EF4-FFF2-40B4-BE49-F238E27FC236}">
                <a16:creationId xmlns="" xmlns:a16="http://schemas.microsoft.com/office/drawing/2014/main" id="{42450180-8D19-405E-97F0-2A309B58D01C}"/>
              </a:ext>
            </a:extLst>
          </p:cNvPr>
          <p:cNvSpPr>
            <a:spLocks noGrp="1"/>
          </p:cNvSpPr>
          <p:nvPr>
            <p:ph type="body" sz="quarter" idx="12" hasCustomPrompt="1"/>
          </p:nvPr>
        </p:nvSpPr>
        <p:spPr>
          <a:xfrm>
            <a:off x="816744" y="3860353"/>
            <a:ext cx="2597110" cy="189000"/>
          </a:xfrm>
        </p:spPr>
        <p:txBody>
          <a:bodyPr anchor="ctr"/>
          <a:lstStyle>
            <a:lvl1pPr marL="0" indent="0">
              <a:buNone/>
              <a:defRPr sz="900">
                <a:solidFill>
                  <a:schemeClr val="bg1"/>
                </a:solidFill>
                <a:latin typeface="+mn-lt"/>
              </a:defRPr>
            </a:lvl1pPr>
          </a:lstStyle>
          <a:p>
            <a:pPr lvl="0"/>
            <a:r>
              <a:rPr lang="en-US"/>
              <a:t>Email</a:t>
            </a:r>
            <a:endParaRPr lang="en-US" dirty="0"/>
          </a:p>
        </p:txBody>
      </p:sp>
      <p:sp>
        <p:nvSpPr>
          <p:cNvPr id="19" name="Rectangle 18">
            <a:extLst>
              <a:ext uri="{FF2B5EF4-FFF2-40B4-BE49-F238E27FC236}">
                <a16:creationId xmlns="" xmlns:a16="http://schemas.microsoft.com/office/drawing/2014/main" id="{C837F23B-0C4D-4D27-BF83-0B10D1CFFDCD}"/>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1" name="Rectangle 20">
            <a:extLst>
              <a:ext uri="{FF2B5EF4-FFF2-40B4-BE49-F238E27FC236}">
                <a16:creationId xmlns="" xmlns:a16="http://schemas.microsoft.com/office/drawing/2014/main" id="{D39551A1-FBAD-4CC8-AA99-F9F4D4281782}"/>
              </a:ext>
            </a:extLst>
          </p:cNvPr>
          <p:cNvSpPr/>
          <p:nvPr userDrawn="1"/>
        </p:nvSpPr>
        <p:spPr>
          <a:xfrm>
            <a:off x="5853264" y="5008500"/>
            <a:ext cx="3168222"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endParaRPr lang="en-US" sz="800" b="1" noProof="1">
              <a:solidFill>
                <a:prstClr val="white"/>
              </a:solidFill>
              <a:latin typeface="Tw Cen MT" panose="020B0602020104020603" pitchFamily="34" charset="0"/>
            </a:endParaRPr>
          </a:p>
        </p:txBody>
      </p:sp>
      <p:sp>
        <p:nvSpPr>
          <p:cNvPr id="14" name="Slide Number Placeholder 5">
            <a:extLst>
              <a:ext uri="{FF2B5EF4-FFF2-40B4-BE49-F238E27FC236}">
                <a16:creationId xmlns="" xmlns:a16="http://schemas.microsoft.com/office/drawing/2014/main" id="{5F695C6B-DBEE-447E-B106-7351E00BD0AF}"/>
              </a:ext>
            </a:extLst>
          </p:cNvPr>
          <p:cNvSpPr txBox="1">
            <a:spLocks/>
          </p:cNvSpPr>
          <p:nvPr userDrawn="1"/>
        </p:nvSpPr>
        <p:spPr>
          <a:xfrm>
            <a:off x="9022557" y="5008500"/>
            <a:ext cx="121444" cy="108000"/>
          </a:xfrm>
          <a:prstGeom prst="rect">
            <a:avLst/>
          </a:prstGeom>
          <a:solidFill>
            <a:schemeClr val="accent1"/>
          </a:solidFill>
        </p:spPr>
        <p:txBody>
          <a:bodyPr vert="horz" lIns="0" tIns="0" rIns="53991"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900" b="1" dirty="0">
              <a:solidFill>
                <a:prstClr val="white"/>
              </a:solidFill>
            </a:endParaRPr>
          </a:p>
        </p:txBody>
      </p:sp>
      <p:sp>
        <p:nvSpPr>
          <p:cNvPr id="23" name="Rectangle 22">
            <a:extLst>
              <a:ext uri="{FF2B5EF4-FFF2-40B4-BE49-F238E27FC236}">
                <a16:creationId xmlns="" xmlns:a16="http://schemas.microsoft.com/office/drawing/2014/main" id="{E1A38929-6316-4332-83F8-9E95386C7C42}"/>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Tree>
    <p:extLst>
      <p:ext uri="{BB962C8B-B14F-4D97-AF65-F5344CB8AC3E}">
        <p14:creationId xmlns:p14="http://schemas.microsoft.com/office/powerpoint/2010/main" val="34463210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10" name="Subtitle">
            <a:extLst>
              <a:ext uri="{FF2B5EF4-FFF2-40B4-BE49-F238E27FC236}">
                <a16:creationId xmlns="" xmlns:a16="http://schemas.microsoft.com/office/drawing/2014/main" id="{1CC9B96F-1A0A-4B16-BDF7-48B289CD533E}"/>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Content Placeholder 2">
            <a:extLst>
              <a:ext uri="{FF2B5EF4-FFF2-40B4-BE49-F238E27FC236}">
                <a16:creationId xmlns="" xmlns:a16="http://schemas.microsoft.com/office/drawing/2014/main" id="{D69A7081-42C5-4F4E-8A26-E7788CCF4FE5}"/>
              </a:ext>
            </a:extLst>
          </p:cNvPr>
          <p:cNvSpPr>
            <a:spLocks noGrp="1"/>
          </p:cNvSpPr>
          <p:nvPr>
            <p:ph idx="1"/>
          </p:nvPr>
        </p:nvSpPr>
        <p:spPr>
          <a:xfrm>
            <a:off x="270000" y="1215000"/>
            <a:ext cx="86049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 xmlns:a16="http://schemas.microsoft.com/office/drawing/2014/main" id="{9038FCAA-94B1-47BD-AD46-123D3404BBB2}"/>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 xmlns:a16="http://schemas.microsoft.com/office/drawing/2014/main" id="{81A11CEA-C130-40E5-A858-8D4FE6E58641}"/>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23403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8A891-51CC-4040-AB8F-20CCCED2D3E7}"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049728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BF7CBC-CC93-4AB3-9D46-61075505816B}"/>
              </a:ext>
            </a:extLst>
          </p:cNvPr>
          <p:cNvSpPr>
            <a:spLocks noGrp="1"/>
          </p:cNvSpPr>
          <p:nvPr>
            <p:ph type="title"/>
          </p:nvPr>
        </p:nvSpPr>
        <p:spPr>
          <a:xfrm>
            <a:off x="270000" y="270000"/>
            <a:ext cx="8604900" cy="405000"/>
          </a:xfrm>
        </p:spPr>
        <p:txBody>
          <a:bodyPr/>
          <a:lstStyle/>
          <a:p>
            <a:r>
              <a:rPr lang="en-US" noProof="0"/>
              <a:t>Click to edit Master title style</a:t>
            </a:r>
          </a:p>
        </p:txBody>
      </p:sp>
      <p:sp>
        <p:nvSpPr>
          <p:cNvPr id="16" name="Subtitle">
            <a:extLst>
              <a:ext uri="{FF2B5EF4-FFF2-40B4-BE49-F238E27FC236}">
                <a16:creationId xmlns="" xmlns:a16="http://schemas.microsoft.com/office/drawing/2014/main" id="{152317FE-88B5-4D1F-AECF-DA69D6779BEA}"/>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 xmlns:a16="http://schemas.microsoft.com/office/drawing/2014/main" id="{49529B8D-BAD9-4E6D-82F7-0275D8195AA9}"/>
              </a:ext>
            </a:extLst>
          </p:cNvPr>
          <p:cNvSpPr>
            <a:spLocks noGrp="1"/>
          </p:cNvSpPr>
          <p:nvPr>
            <p:ph sz="half" idx="1"/>
          </p:nvPr>
        </p:nvSpPr>
        <p:spPr>
          <a:xfrm>
            <a:off x="270000" y="1215000"/>
            <a:ext cx="41850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 xmlns:a16="http://schemas.microsoft.com/office/drawing/2014/main" id="{0AAD114E-6BCC-4476-8E44-12E87D4675E2}"/>
              </a:ext>
            </a:extLst>
          </p:cNvPr>
          <p:cNvSpPr>
            <a:spLocks noGrp="1"/>
          </p:cNvSpPr>
          <p:nvPr>
            <p:ph sz="half" idx="2"/>
          </p:nvPr>
        </p:nvSpPr>
        <p:spPr>
          <a:xfrm>
            <a:off x="4689901" y="1215000"/>
            <a:ext cx="41850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 xmlns:a16="http://schemas.microsoft.com/office/drawing/2014/main" id="{3CFF9123-1F0C-4BD2-8233-FEE5B2A46612}"/>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6" name="Slide Number Placeholder 5">
            <a:extLst>
              <a:ext uri="{FF2B5EF4-FFF2-40B4-BE49-F238E27FC236}">
                <a16:creationId xmlns=""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51718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8" name="Subtitle">
            <a:extLst>
              <a:ext uri="{FF2B5EF4-FFF2-40B4-BE49-F238E27FC236}">
                <a16:creationId xmlns="" xmlns:a16="http://schemas.microsoft.com/office/drawing/2014/main" id="{5302A3D4-CF60-41AF-924C-B30D3FD99751}"/>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Footer Placeholder 2">
            <a:extLst>
              <a:ext uri="{FF2B5EF4-FFF2-40B4-BE49-F238E27FC236}">
                <a16:creationId xmlns="" xmlns:a16="http://schemas.microsoft.com/office/drawing/2014/main" id="{2E0E8FCF-8FC7-49D2-9516-7662294E35B7}"/>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4" name="Slide Number Placeholder 3">
            <a:extLst>
              <a:ext uri="{FF2B5EF4-FFF2-40B4-BE49-F238E27FC236}">
                <a16:creationId xmlns="" xmlns:a16="http://schemas.microsoft.com/office/drawing/2014/main" id="{216208B4-CFD5-4FAE-9519-74EFAC0B0368}"/>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693367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BAED074E-AB07-44D1-8B4E-189EAEF798D6}"/>
              </a:ext>
            </a:extLst>
          </p:cNvPr>
          <p:cNvSpPr>
            <a:spLocks noGrp="1"/>
          </p:cNvSpPr>
          <p:nvPr>
            <p:ph type="ftr" sz="quarter" idx="10"/>
          </p:nvPr>
        </p:nvSpPr>
        <p:spPr/>
        <p:txBody>
          <a:bodyPr/>
          <a:lstStyle/>
          <a:p>
            <a:r>
              <a:rPr lang="en-US">
                <a:solidFill>
                  <a:prstClr val="black">
                    <a:lumMod val="75000"/>
                    <a:lumOff val="25000"/>
                  </a:prstClr>
                </a:solidFill>
              </a:rPr>
              <a:t>Add a footer</a:t>
            </a:r>
          </a:p>
        </p:txBody>
      </p:sp>
      <p:sp>
        <p:nvSpPr>
          <p:cNvPr id="3" name="Slide Number Placeholder 2">
            <a:extLst>
              <a:ext uri="{FF2B5EF4-FFF2-40B4-BE49-F238E27FC236}">
                <a16:creationId xmlns="" xmlns:a16="http://schemas.microsoft.com/office/drawing/2014/main" id="{2801D44B-9877-40D1-B788-EE3BFD57C5AB}"/>
              </a:ext>
            </a:extLst>
          </p:cNvPr>
          <p:cNvSpPr>
            <a:spLocks noGrp="1"/>
          </p:cNvSpPr>
          <p:nvPr>
            <p:ph type="sldNum" sz="quarter" idx="11"/>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0173716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lIns="68586" tIns="34295" rIns="68586" bIns="34295"/>
          <a:lstStyle/>
          <a:p>
            <a:pPr defTabSz="914355" eaLnBrk="0" fontAlgn="base" hangingPunct="0">
              <a:spcBef>
                <a:spcPct val="0"/>
              </a:spcBef>
              <a:spcAft>
                <a:spcPct val="0"/>
              </a:spcAft>
            </a:pPr>
            <a:fld id="{63A1C593-65D0-4073-BCC9-577B9352EA97}" type="datetimeFigureOut">
              <a:rPr lang="en-US" sz="2200" b="1" smtClean="0">
                <a:solidFill>
                  <a:srgbClr val="FF0000"/>
                </a:solidFill>
                <a:latin typeface="Arial" panose="020B0604020202020204" pitchFamily="34" charset="0"/>
                <a:cs typeface="Arial" panose="020B0604020202020204" pitchFamily="34" charset="0"/>
              </a:rPr>
              <a:pPr defTabSz="914355" eaLnBrk="0" fontAlgn="base" hangingPunct="0">
                <a:spcBef>
                  <a:spcPct val="0"/>
                </a:spcBef>
                <a:spcAft>
                  <a:spcPct val="0"/>
                </a:spcAft>
              </a:pPr>
              <a:t>7/20/2024</a:t>
            </a:fld>
            <a:endParaRPr lang="en-US" sz="2200" b="1">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52287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68586" tIns="34295" rIns="68586" bIns="34295"/>
          <a:lstStyle/>
          <a:p>
            <a:pPr defTabSz="914355" eaLnBrk="0" fontAlgn="base" hangingPunct="0">
              <a:spcBef>
                <a:spcPct val="0"/>
              </a:spcBef>
              <a:spcAft>
                <a:spcPct val="0"/>
              </a:spcAft>
            </a:pPr>
            <a:fld id="{63A1C593-65D0-4073-BCC9-577B9352EA97}" type="datetimeFigureOut">
              <a:rPr lang="en-US" sz="2200" b="1" smtClean="0">
                <a:solidFill>
                  <a:srgbClr val="FF0000"/>
                </a:solidFill>
                <a:latin typeface="Arial" panose="020B0604020202020204" pitchFamily="34" charset="0"/>
                <a:cs typeface="Arial" panose="020B0604020202020204" pitchFamily="34" charset="0"/>
              </a:rPr>
              <a:pPr defTabSz="914355" eaLnBrk="0" fontAlgn="base" hangingPunct="0">
                <a:spcBef>
                  <a:spcPct val="0"/>
                </a:spcBef>
                <a:spcAft>
                  <a:spcPct val="0"/>
                </a:spcAft>
              </a:pPr>
              <a:t>7/20/2024</a:t>
            </a:fld>
            <a:endParaRPr lang="en-US" sz="2200" b="1">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887242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8566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8780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980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1766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425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8A891-51CC-4040-AB8F-20CCCED2D3E7}"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182835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3881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8256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42330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72055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0757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20/07/2024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101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00" indent="0">
              <a:buNone/>
              <a:defRPr sz="1200"/>
            </a:lvl2pPr>
            <a:lvl3pPr marL="914202" indent="0">
              <a:buNone/>
              <a:defRPr sz="1000"/>
            </a:lvl3pPr>
            <a:lvl4pPr marL="1371304" indent="0">
              <a:buNone/>
              <a:defRPr sz="900"/>
            </a:lvl4pPr>
            <a:lvl5pPr marL="1828406" indent="0">
              <a:buNone/>
              <a:defRPr sz="900"/>
            </a:lvl5pPr>
            <a:lvl6pPr marL="2285504" indent="0">
              <a:buNone/>
              <a:defRPr sz="900"/>
            </a:lvl6pPr>
            <a:lvl7pPr marL="2742608" indent="0">
              <a:buNone/>
              <a:defRPr sz="900"/>
            </a:lvl7pPr>
            <a:lvl8pPr marL="3199706" indent="0">
              <a:buNone/>
              <a:defRPr sz="900"/>
            </a:lvl8pPr>
            <a:lvl9pPr marL="36568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8A891-51CC-4040-AB8F-20CCCED2D3E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21701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0" indent="0">
              <a:buNone/>
              <a:defRPr sz="2800"/>
            </a:lvl2pPr>
            <a:lvl3pPr marL="914202" indent="0">
              <a:buNone/>
              <a:defRPr sz="2400"/>
            </a:lvl3pPr>
            <a:lvl4pPr marL="1371304" indent="0">
              <a:buNone/>
              <a:defRPr sz="2000"/>
            </a:lvl4pPr>
            <a:lvl5pPr marL="1828406" indent="0">
              <a:buNone/>
              <a:defRPr sz="2000"/>
            </a:lvl5pPr>
            <a:lvl6pPr marL="2285504" indent="0">
              <a:buNone/>
              <a:defRPr sz="2000"/>
            </a:lvl6pPr>
            <a:lvl7pPr marL="2742608" indent="0">
              <a:buNone/>
              <a:defRPr sz="2000"/>
            </a:lvl7pPr>
            <a:lvl8pPr marL="3199706" indent="0">
              <a:buNone/>
              <a:defRPr sz="2000"/>
            </a:lvl8pPr>
            <a:lvl9pPr marL="3656807"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00" indent="0">
              <a:buNone/>
              <a:defRPr sz="1200"/>
            </a:lvl2pPr>
            <a:lvl3pPr marL="914202" indent="0">
              <a:buNone/>
              <a:defRPr sz="1000"/>
            </a:lvl3pPr>
            <a:lvl4pPr marL="1371304" indent="0">
              <a:buNone/>
              <a:defRPr sz="900"/>
            </a:lvl4pPr>
            <a:lvl5pPr marL="1828406" indent="0">
              <a:buNone/>
              <a:defRPr sz="900"/>
            </a:lvl5pPr>
            <a:lvl6pPr marL="2285504" indent="0">
              <a:buNone/>
              <a:defRPr sz="900"/>
            </a:lvl6pPr>
            <a:lvl7pPr marL="2742608" indent="0">
              <a:buNone/>
              <a:defRPr sz="900"/>
            </a:lvl7pPr>
            <a:lvl8pPr marL="3199706" indent="0">
              <a:buNone/>
              <a:defRPr sz="900"/>
            </a:lvl8pPr>
            <a:lvl9pPr marL="365680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8A891-51CC-4040-AB8F-20CCCED2D3E7}"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85893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jp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0" tIns="45710" rIns="91420" bIns="457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a:defRPr sz="1200">
                <a:solidFill>
                  <a:schemeClr val="tx1">
                    <a:tint val="75000"/>
                  </a:schemeClr>
                </a:solidFill>
              </a:defRPr>
            </a:lvl1pPr>
          </a:lstStyle>
          <a:p>
            <a:fld id="{8DE8A891-51CC-4040-AB8F-20CCCED2D3E7}" type="datetimeFigureOut">
              <a:rPr lang="en-US" smtClean="0"/>
              <a:t>7/20/2024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20" tIns="45710" rIns="91420" bIns="45710" rtlCol="0" anchor="ctr"/>
          <a:lstStyle>
            <a:lvl1pPr algn="r">
              <a:defRPr sz="1200">
                <a:solidFill>
                  <a:schemeClr val="tx1">
                    <a:tint val="75000"/>
                  </a:schemeClr>
                </a:solidFill>
              </a:defRPr>
            </a:lvl1pPr>
          </a:lstStyle>
          <a:p>
            <a:fld id="{D1CB1266-B6E3-410B-8BF8-9985A6EA4D4E}" type="slidenum">
              <a:rPr lang="en-US" smtClean="0"/>
              <a:t>‹#›</a:t>
            </a:fld>
            <a:endParaRPr lang="en-US"/>
          </a:p>
        </p:txBody>
      </p:sp>
    </p:spTree>
    <p:extLst>
      <p:ext uri="{BB962C8B-B14F-4D97-AF65-F5344CB8AC3E}">
        <p14:creationId xmlns:p14="http://schemas.microsoft.com/office/powerpoint/2010/main" val="246157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2"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0" indent="-285688" algn="l" defTabSz="914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52" indent="-228552" algn="l" defTabSz="914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54"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54"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58"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0"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4" algn="l" defTabSz="914202" rtl="0" eaLnBrk="1" latinLnBrk="0" hangingPunct="1">
        <a:defRPr sz="1800" kern="1200">
          <a:solidFill>
            <a:schemeClr val="tx1"/>
          </a:solidFill>
          <a:latin typeface="+mn-lt"/>
          <a:ea typeface="+mn-ea"/>
          <a:cs typeface="+mn-cs"/>
        </a:defRPr>
      </a:lvl4pPr>
      <a:lvl5pPr marL="1828406" algn="l" defTabSz="914202" rtl="0" eaLnBrk="1" latinLnBrk="0" hangingPunct="1">
        <a:defRPr sz="1800" kern="1200">
          <a:solidFill>
            <a:schemeClr val="tx1"/>
          </a:solidFill>
          <a:latin typeface="+mn-lt"/>
          <a:ea typeface="+mn-ea"/>
          <a:cs typeface="+mn-cs"/>
        </a:defRPr>
      </a:lvl5pPr>
      <a:lvl6pPr marL="2285504" algn="l" defTabSz="914202" rtl="0" eaLnBrk="1" latinLnBrk="0" hangingPunct="1">
        <a:defRPr sz="1800" kern="1200">
          <a:solidFill>
            <a:schemeClr val="tx1"/>
          </a:solidFill>
          <a:latin typeface="+mn-lt"/>
          <a:ea typeface="+mn-ea"/>
          <a:cs typeface="+mn-cs"/>
        </a:defRPr>
      </a:lvl6pPr>
      <a:lvl7pPr marL="2742608" algn="l" defTabSz="914202" rtl="0" eaLnBrk="1" latinLnBrk="0" hangingPunct="1">
        <a:defRPr sz="1800" kern="1200">
          <a:solidFill>
            <a:schemeClr val="tx1"/>
          </a:solidFill>
          <a:latin typeface="+mn-lt"/>
          <a:ea typeface="+mn-ea"/>
          <a:cs typeface="+mn-cs"/>
        </a:defRPr>
      </a:lvl7pPr>
      <a:lvl8pPr marL="3199706" algn="l" defTabSz="914202" rtl="0" eaLnBrk="1" latinLnBrk="0" hangingPunct="1">
        <a:defRPr sz="1800" kern="1200">
          <a:solidFill>
            <a:schemeClr val="tx1"/>
          </a:solidFill>
          <a:latin typeface="+mn-lt"/>
          <a:ea typeface="+mn-ea"/>
          <a:cs typeface="+mn-cs"/>
        </a:defRPr>
      </a:lvl8pPr>
      <a:lvl9pPr marL="3656807" algn="l" defTabSz="91420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algn="r" eaLnBrk="1" hangingPunct="1">
              <a:defRPr sz="1300" b="0">
                <a:solidFill>
                  <a:schemeClr val="tx1"/>
                </a:solidFill>
              </a:defRPr>
            </a:lvl1pPr>
          </a:lstStyle>
          <a:p>
            <a:pPr fontAlgn="base">
              <a:spcBef>
                <a:spcPct val="0"/>
              </a:spcBef>
              <a:spcAft>
                <a:spcPct val="0"/>
              </a:spcAft>
            </a:pPr>
            <a:fld id="{FA60BD88-320A-46DC-9977-ECF802602AB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80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27"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858"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288"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71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22" indent="-315322" algn="l" rtl="0" eaLnBrk="0" fontAlgn="base" hangingPunct="0">
        <a:spcBef>
          <a:spcPct val="20000"/>
        </a:spcBef>
        <a:spcAft>
          <a:spcPct val="0"/>
        </a:spcAft>
        <a:buChar char="•"/>
        <a:defRPr sz="2900" kern="1200">
          <a:solidFill>
            <a:schemeClr val="tx1"/>
          </a:solidFill>
          <a:latin typeface="+mn-lt"/>
          <a:ea typeface="+mn-ea"/>
          <a:cs typeface="+mn-cs"/>
        </a:defRPr>
      </a:lvl1pPr>
      <a:lvl2pPr marL="683197" indent="-262769" algn="l" rtl="0" eaLnBrk="0" fontAlgn="base" hangingPunct="0">
        <a:spcBef>
          <a:spcPct val="20000"/>
        </a:spcBef>
        <a:spcAft>
          <a:spcPct val="0"/>
        </a:spcAft>
        <a:buChar char="–"/>
        <a:defRPr sz="2600" kern="1200">
          <a:solidFill>
            <a:schemeClr val="tx1"/>
          </a:solidFill>
          <a:latin typeface="+mn-lt"/>
          <a:ea typeface="+mn-ea"/>
          <a:cs typeface="+mn-cs"/>
        </a:defRPr>
      </a:lvl2pPr>
      <a:lvl3pPr marL="1051072" indent="-210215" algn="l" rtl="0" eaLnBrk="0" fontAlgn="base" hangingPunct="0">
        <a:spcBef>
          <a:spcPct val="20000"/>
        </a:spcBef>
        <a:spcAft>
          <a:spcPct val="0"/>
        </a:spcAft>
        <a:buChar char="•"/>
        <a:defRPr sz="2200" kern="1200">
          <a:solidFill>
            <a:schemeClr val="tx1"/>
          </a:solidFill>
          <a:latin typeface="+mn-lt"/>
          <a:ea typeface="+mn-ea"/>
          <a:cs typeface="+mn-cs"/>
        </a:defRPr>
      </a:lvl3pPr>
      <a:lvl4pPr marL="1471502" indent="-210215" algn="l" rtl="0" eaLnBrk="0" fontAlgn="base" hangingPunct="0">
        <a:spcBef>
          <a:spcPct val="20000"/>
        </a:spcBef>
        <a:spcAft>
          <a:spcPct val="0"/>
        </a:spcAft>
        <a:buChar char="–"/>
        <a:defRPr sz="1900" kern="1200">
          <a:solidFill>
            <a:schemeClr val="tx1"/>
          </a:solidFill>
          <a:latin typeface="+mn-lt"/>
          <a:ea typeface="+mn-ea"/>
          <a:cs typeface="+mn-cs"/>
        </a:defRPr>
      </a:lvl4pPr>
      <a:lvl5pPr marL="1891930" indent="-210215" algn="l" rtl="0" eaLnBrk="0" fontAlgn="base" hangingPunct="0">
        <a:spcBef>
          <a:spcPct val="20000"/>
        </a:spcBef>
        <a:spcAft>
          <a:spcPct val="0"/>
        </a:spcAft>
        <a:buChar char="»"/>
        <a:defRPr sz="1900" kern="1200">
          <a:solidFill>
            <a:schemeClr val="tx1"/>
          </a:solidFill>
          <a:latin typeface="+mn-lt"/>
          <a:ea typeface="+mn-ea"/>
          <a:cs typeface="+mn-cs"/>
        </a:defRPr>
      </a:lvl5pPr>
      <a:lvl6pPr marL="2312363"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2788"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215"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3646"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858" rtl="0" eaLnBrk="1" latinLnBrk="0" hangingPunct="1">
        <a:defRPr sz="1700" kern="1200">
          <a:solidFill>
            <a:schemeClr val="tx1"/>
          </a:solidFill>
          <a:latin typeface="+mn-lt"/>
          <a:ea typeface="+mn-ea"/>
          <a:cs typeface="+mn-cs"/>
        </a:defRPr>
      </a:lvl1pPr>
      <a:lvl2pPr marL="420427" algn="l" defTabSz="840858" rtl="0" eaLnBrk="1" latinLnBrk="0" hangingPunct="1">
        <a:defRPr sz="1700" kern="1200">
          <a:solidFill>
            <a:schemeClr val="tx1"/>
          </a:solidFill>
          <a:latin typeface="+mn-lt"/>
          <a:ea typeface="+mn-ea"/>
          <a:cs typeface="+mn-cs"/>
        </a:defRPr>
      </a:lvl2pPr>
      <a:lvl3pPr marL="840858" algn="l" defTabSz="840858" rtl="0" eaLnBrk="1" latinLnBrk="0" hangingPunct="1">
        <a:defRPr sz="1700" kern="1200">
          <a:solidFill>
            <a:schemeClr val="tx1"/>
          </a:solidFill>
          <a:latin typeface="+mn-lt"/>
          <a:ea typeface="+mn-ea"/>
          <a:cs typeface="+mn-cs"/>
        </a:defRPr>
      </a:lvl3pPr>
      <a:lvl4pPr marL="1261288" algn="l" defTabSz="840858" rtl="0" eaLnBrk="1" latinLnBrk="0" hangingPunct="1">
        <a:defRPr sz="1700" kern="1200">
          <a:solidFill>
            <a:schemeClr val="tx1"/>
          </a:solidFill>
          <a:latin typeface="+mn-lt"/>
          <a:ea typeface="+mn-ea"/>
          <a:cs typeface="+mn-cs"/>
        </a:defRPr>
      </a:lvl4pPr>
      <a:lvl5pPr marL="1681716" algn="l" defTabSz="840858" rtl="0" eaLnBrk="1" latinLnBrk="0" hangingPunct="1">
        <a:defRPr sz="1700" kern="1200">
          <a:solidFill>
            <a:schemeClr val="tx1"/>
          </a:solidFill>
          <a:latin typeface="+mn-lt"/>
          <a:ea typeface="+mn-ea"/>
          <a:cs typeface="+mn-cs"/>
        </a:defRPr>
      </a:lvl5pPr>
      <a:lvl6pPr marL="2102146" algn="l" defTabSz="840858" rtl="0" eaLnBrk="1" latinLnBrk="0" hangingPunct="1">
        <a:defRPr sz="1700" kern="1200">
          <a:solidFill>
            <a:schemeClr val="tx1"/>
          </a:solidFill>
          <a:latin typeface="+mn-lt"/>
          <a:ea typeface="+mn-ea"/>
          <a:cs typeface="+mn-cs"/>
        </a:defRPr>
      </a:lvl6pPr>
      <a:lvl7pPr marL="2522574" algn="l" defTabSz="840858" rtl="0" eaLnBrk="1" latinLnBrk="0" hangingPunct="1">
        <a:defRPr sz="1700" kern="1200">
          <a:solidFill>
            <a:schemeClr val="tx1"/>
          </a:solidFill>
          <a:latin typeface="+mn-lt"/>
          <a:ea typeface="+mn-ea"/>
          <a:cs typeface="+mn-cs"/>
        </a:defRPr>
      </a:lvl7pPr>
      <a:lvl8pPr marL="2943002" algn="l" defTabSz="840858" rtl="0" eaLnBrk="1" latinLnBrk="0" hangingPunct="1">
        <a:defRPr sz="1700" kern="1200">
          <a:solidFill>
            <a:schemeClr val="tx1"/>
          </a:solidFill>
          <a:latin typeface="+mn-lt"/>
          <a:ea typeface="+mn-ea"/>
          <a:cs typeface="+mn-cs"/>
        </a:defRPr>
      </a:lvl8pPr>
      <a:lvl9pPr marL="3363430" algn="l" defTabSz="84085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defTabSz="914241"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defTabSz="914241"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algn="r" eaLnBrk="1" hangingPunct="1">
              <a:defRPr sz="1300" b="0">
                <a:solidFill>
                  <a:schemeClr val="tx1"/>
                </a:solidFill>
              </a:defRPr>
            </a:lvl1pPr>
          </a:lstStyle>
          <a:p>
            <a:pPr defTabSz="914241" fontAlgn="base">
              <a:spcBef>
                <a:spcPct val="0"/>
              </a:spcBef>
              <a:spcAft>
                <a:spcPct val="0"/>
              </a:spcAft>
            </a:pPr>
            <a:fld id="{FA60BD88-320A-46DC-9977-ECF802602AB9}" type="slidenum">
              <a:rPr lang="en-US" altLang="en-US" smtClean="0">
                <a:solidFill>
                  <a:srgbClr val="000000"/>
                </a:solidFill>
              </a:rPr>
              <a:pPr defTabSz="914241"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7725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4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893"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340"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78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35" indent="-315335" algn="l" rtl="0" eaLnBrk="0" fontAlgn="base" hangingPunct="0">
        <a:spcBef>
          <a:spcPct val="20000"/>
        </a:spcBef>
        <a:spcAft>
          <a:spcPct val="0"/>
        </a:spcAft>
        <a:buChar char="•"/>
        <a:defRPr sz="2900" kern="1200">
          <a:solidFill>
            <a:schemeClr val="tx1"/>
          </a:solidFill>
          <a:latin typeface="+mn-lt"/>
          <a:ea typeface="+mn-ea"/>
          <a:cs typeface="+mn-cs"/>
        </a:defRPr>
      </a:lvl1pPr>
      <a:lvl2pPr marL="683225" indent="-262780" algn="l" rtl="0" eaLnBrk="0" fontAlgn="base" hangingPunct="0">
        <a:spcBef>
          <a:spcPct val="20000"/>
        </a:spcBef>
        <a:spcAft>
          <a:spcPct val="0"/>
        </a:spcAft>
        <a:buChar char="–"/>
        <a:defRPr sz="2600" kern="1200">
          <a:solidFill>
            <a:schemeClr val="tx1"/>
          </a:solidFill>
          <a:latin typeface="+mn-lt"/>
          <a:ea typeface="+mn-ea"/>
          <a:cs typeface="+mn-cs"/>
        </a:defRPr>
      </a:lvl2pPr>
      <a:lvl3pPr marL="1051116" indent="-210224" algn="l" rtl="0" eaLnBrk="0" fontAlgn="base" hangingPunct="0">
        <a:spcBef>
          <a:spcPct val="20000"/>
        </a:spcBef>
        <a:spcAft>
          <a:spcPct val="0"/>
        </a:spcAft>
        <a:buChar char="•"/>
        <a:defRPr sz="2200" kern="1200">
          <a:solidFill>
            <a:schemeClr val="tx1"/>
          </a:solidFill>
          <a:latin typeface="+mn-lt"/>
          <a:ea typeface="+mn-ea"/>
          <a:cs typeface="+mn-cs"/>
        </a:defRPr>
      </a:lvl3pPr>
      <a:lvl4pPr marL="1471562" indent="-210224" algn="l" rtl="0" eaLnBrk="0" fontAlgn="base" hangingPunct="0">
        <a:spcBef>
          <a:spcPct val="20000"/>
        </a:spcBef>
        <a:spcAft>
          <a:spcPct val="0"/>
        </a:spcAft>
        <a:buChar char="–"/>
        <a:defRPr sz="1900" kern="1200">
          <a:solidFill>
            <a:schemeClr val="tx1"/>
          </a:solidFill>
          <a:latin typeface="+mn-lt"/>
          <a:ea typeface="+mn-ea"/>
          <a:cs typeface="+mn-cs"/>
        </a:defRPr>
      </a:lvl4pPr>
      <a:lvl5pPr marL="1892009" indent="-210224" algn="l" rtl="0" eaLnBrk="0" fontAlgn="base" hangingPunct="0">
        <a:spcBef>
          <a:spcPct val="20000"/>
        </a:spcBef>
        <a:spcAft>
          <a:spcPct val="0"/>
        </a:spcAft>
        <a:buChar char="»"/>
        <a:defRPr sz="1900" kern="1200">
          <a:solidFill>
            <a:schemeClr val="tx1"/>
          </a:solidFill>
          <a:latin typeface="+mn-lt"/>
          <a:ea typeface="+mn-ea"/>
          <a:cs typeface="+mn-cs"/>
        </a:defRPr>
      </a:lvl5pPr>
      <a:lvl6pPr marL="2312459"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2902"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347"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3795"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893" rtl="0" eaLnBrk="1" latinLnBrk="0" hangingPunct="1">
        <a:defRPr sz="1700" kern="1200">
          <a:solidFill>
            <a:schemeClr val="tx1"/>
          </a:solidFill>
          <a:latin typeface="+mn-lt"/>
          <a:ea typeface="+mn-ea"/>
          <a:cs typeface="+mn-cs"/>
        </a:defRPr>
      </a:lvl1pPr>
      <a:lvl2pPr marL="420445" algn="l" defTabSz="840893" rtl="0" eaLnBrk="1" latinLnBrk="0" hangingPunct="1">
        <a:defRPr sz="1700" kern="1200">
          <a:solidFill>
            <a:schemeClr val="tx1"/>
          </a:solidFill>
          <a:latin typeface="+mn-lt"/>
          <a:ea typeface="+mn-ea"/>
          <a:cs typeface="+mn-cs"/>
        </a:defRPr>
      </a:lvl2pPr>
      <a:lvl3pPr marL="840893" algn="l" defTabSz="840893" rtl="0" eaLnBrk="1" latinLnBrk="0" hangingPunct="1">
        <a:defRPr sz="1700" kern="1200">
          <a:solidFill>
            <a:schemeClr val="tx1"/>
          </a:solidFill>
          <a:latin typeface="+mn-lt"/>
          <a:ea typeface="+mn-ea"/>
          <a:cs typeface="+mn-cs"/>
        </a:defRPr>
      </a:lvl3pPr>
      <a:lvl4pPr marL="1261340" algn="l" defTabSz="840893" rtl="0" eaLnBrk="1" latinLnBrk="0" hangingPunct="1">
        <a:defRPr sz="1700" kern="1200">
          <a:solidFill>
            <a:schemeClr val="tx1"/>
          </a:solidFill>
          <a:latin typeface="+mn-lt"/>
          <a:ea typeface="+mn-ea"/>
          <a:cs typeface="+mn-cs"/>
        </a:defRPr>
      </a:lvl4pPr>
      <a:lvl5pPr marL="1681786" algn="l" defTabSz="840893" rtl="0" eaLnBrk="1" latinLnBrk="0" hangingPunct="1">
        <a:defRPr sz="1700" kern="1200">
          <a:solidFill>
            <a:schemeClr val="tx1"/>
          </a:solidFill>
          <a:latin typeface="+mn-lt"/>
          <a:ea typeface="+mn-ea"/>
          <a:cs typeface="+mn-cs"/>
        </a:defRPr>
      </a:lvl5pPr>
      <a:lvl6pPr marL="2102233" algn="l" defTabSz="840893" rtl="0" eaLnBrk="1" latinLnBrk="0" hangingPunct="1">
        <a:defRPr sz="1700" kern="1200">
          <a:solidFill>
            <a:schemeClr val="tx1"/>
          </a:solidFill>
          <a:latin typeface="+mn-lt"/>
          <a:ea typeface="+mn-ea"/>
          <a:cs typeface="+mn-cs"/>
        </a:defRPr>
      </a:lvl6pPr>
      <a:lvl7pPr marL="2522679" algn="l" defTabSz="840893" rtl="0" eaLnBrk="1" latinLnBrk="0" hangingPunct="1">
        <a:defRPr sz="1700" kern="1200">
          <a:solidFill>
            <a:schemeClr val="tx1"/>
          </a:solidFill>
          <a:latin typeface="+mn-lt"/>
          <a:ea typeface="+mn-ea"/>
          <a:cs typeface="+mn-cs"/>
        </a:defRPr>
      </a:lvl7pPr>
      <a:lvl8pPr marL="2943125" algn="l" defTabSz="840893" rtl="0" eaLnBrk="1" latinLnBrk="0" hangingPunct="1">
        <a:defRPr sz="1700" kern="1200">
          <a:solidFill>
            <a:schemeClr val="tx1"/>
          </a:solidFill>
          <a:latin typeface="+mn-lt"/>
          <a:ea typeface="+mn-ea"/>
          <a:cs typeface="+mn-cs"/>
        </a:defRPr>
      </a:lvl8pPr>
      <a:lvl9pPr marL="3363571" algn="l" defTabSz="84089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defTabSz="914316"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defTabSz="914316"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algn="r" eaLnBrk="1" hangingPunct="1">
              <a:defRPr sz="1300" b="0">
                <a:solidFill>
                  <a:schemeClr val="tx1"/>
                </a:solidFill>
              </a:defRPr>
            </a:lvl1pPr>
          </a:lstStyle>
          <a:p>
            <a:pPr defTabSz="914316" fontAlgn="base">
              <a:spcBef>
                <a:spcPct val="0"/>
              </a:spcBef>
              <a:spcAft>
                <a:spcPct val="0"/>
              </a:spcAft>
            </a:pPr>
            <a:fld id="{FA60BD88-320A-46DC-9977-ECF802602AB9}" type="slidenum">
              <a:rPr lang="en-US" altLang="en-US" smtClean="0">
                <a:solidFill>
                  <a:srgbClr val="000000"/>
                </a:solidFill>
              </a:rPr>
              <a:pPr defTabSz="914316"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559968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81"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963"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44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92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61" indent="-315361" algn="l" rtl="0" eaLnBrk="0" fontAlgn="base" hangingPunct="0">
        <a:spcBef>
          <a:spcPct val="20000"/>
        </a:spcBef>
        <a:spcAft>
          <a:spcPct val="0"/>
        </a:spcAft>
        <a:buChar char="•"/>
        <a:defRPr sz="2900" kern="1200">
          <a:solidFill>
            <a:schemeClr val="tx1"/>
          </a:solidFill>
          <a:latin typeface="+mn-lt"/>
          <a:ea typeface="+mn-ea"/>
          <a:cs typeface="+mn-cs"/>
        </a:defRPr>
      </a:lvl1pPr>
      <a:lvl2pPr marL="683282" indent="-262802" algn="l" rtl="0" eaLnBrk="0" fontAlgn="base" hangingPunct="0">
        <a:spcBef>
          <a:spcPct val="20000"/>
        </a:spcBef>
        <a:spcAft>
          <a:spcPct val="0"/>
        </a:spcAft>
        <a:buChar char="–"/>
        <a:defRPr sz="2600" kern="1200">
          <a:solidFill>
            <a:schemeClr val="tx1"/>
          </a:solidFill>
          <a:latin typeface="+mn-lt"/>
          <a:ea typeface="+mn-ea"/>
          <a:cs typeface="+mn-cs"/>
        </a:defRPr>
      </a:lvl2pPr>
      <a:lvl3pPr marL="1051204" indent="-210242" algn="l" rtl="0" eaLnBrk="0" fontAlgn="base" hangingPunct="0">
        <a:spcBef>
          <a:spcPct val="20000"/>
        </a:spcBef>
        <a:spcAft>
          <a:spcPct val="0"/>
        </a:spcAft>
        <a:buChar char="•"/>
        <a:defRPr sz="2200" kern="1200">
          <a:solidFill>
            <a:schemeClr val="tx1"/>
          </a:solidFill>
          <a:latin typeface="+mn-lt"/>
          <a:ea typeface="+mn-ea"/>
          <a:cs typeface="+mn-cs"/>
        </a:defRPr>
      </a:lvl3pPr>
      <a:lvl4pPr marL="1471685" indent="-210242" algn="l" rtl="0" eaLnBrk="0" fontAlgn="base" hangingPunct="0">
        <a:spcBef>
          <a:spcPct val="20000"/>
        </a:spcBef>
        <a:spcAft>
          <a:spcPct val="0"/>
        </a:spcAft>
        <a:buChar char="–"/>
        <a:defRPr sz="1900" kern="1200">
          <a:solidFill>
            <a:schemeClr val="tx1"/>
          </a:solidFill>
          <a:latin typeface="+mn-lt"/>
          <a:ea typeface="+mn-ea"/>
          <a:cs typeface="+mn-cs"/>
        </a:defRPr>
      </a:lvl4pPr>
      <a:lvl5pPr marL="1892167" indent="-210242" algn="l" rtl="0" eaLnBrk="0" fontAlgn="base" hangingPunct="0">
        <a:spcBef>
          <a:spcPct val="20000"/>
        </a:spcBef>
        <a:spcAft>
          <a:spcPct val="0"/>
        </a:spcAft>
        <a:buChar char="»"/>
        <a:defRPr sz="1900" kern="1200">
          <a:solidFill>
            <a:schemeClr val="tx1"/>
          </a:solidFill>
          <a:latin typeface="+mn-lt"/>
          <a:ea typeface="+mn-ea"/>
          <a:cs typeface="+mn-cs"/>
        </a:defRPr>
      </a:lvl5pPr>
      <a:lvl6pPr marL="2312651"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3130"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611"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4093"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963" rtl="0" eaLnBrk="1" latinLnBrk="0" hangingPunct="1">
        <a:defRPr sz="1700" kern="1200">
          <a:solidFill>
            <a:schemeClr val="tx1"/>
          </a:solidFill>
          <a:latin typeface="+mn-lt"/>
          <a:ea typeface="+mn-ea"/>
          <a:cs typeface="+mn-cs"/>
        </a:defRPr>
      </a:lvl1pPr>
      <a:lvl2pPr marL="420481" algn="l" defTabSz="840963" rtl="0" eaLnBrk="1" latinLnBrk="0" hangingPunct="1">
        <a:defRPr sz="1700" kern="1200">
          <a:solidFill>
            <a:schemeClr val="tx1"/>
          </a:solidFill>
          <a:latin typeface="+mn-lt"/>
          <a:ea typeface="+mn-ea"/>
          <a:cs typeface="+mn-cs"/>
        </a:defRPr>
      </a:lvl2pPr>
      <a:lvl3pPr marL="840963" algn="l" defTabSz="840963" rtl="0" eaLnBrk="1" latinLnBrk="0" hangingPunct="1">
        <a:defRPr sz="1700" kern="1200">
          <a:solidFill>
            <a:schemeClr val="tx1"/>
          </a:solidFill>
          <a:latin typeface="+mn-lt"/>
          <a:ea typeface="+mn-ea"/>
          <a:cs typeface="+mn-cs"/>
        </a:defRPr>
      </a:lvl3pPr>
      <a:lvl4pPr marL="1261445" algn="l" defTabSz="840963" rtl="0" eaLnBrk="1" latinLnBrk="0" hangingPunct="1">
        <a:defRPr sz="1700" kern="1200">
          <a:solidFill>
            <a:schemeClr val="tx1"/>
          </a:solidFill>
          <a:latin typeface="+mn-lt"/>
          <a:ea typeface="+mn-ea"/>
          <a:cs typeface="+mn-cs"/>
        </a:defRPr>
      </a:lvl4pPr>
      <a:lvl5pPr marL="1681926" algn="l" defTabSz="840963" rtl="0" eaLnBrk="1" latinLnBrk="0" hangingPunct="1">
        <a:defRPr sz="1700" kern="1200">
          <a:solidFill>
            <a:schemeClr val="tx1"/>
          </a:solidFill>
          <a:latin typeface="+mn-lt"/>
          <a:ea typeface="+mn-ea"/>
          <a:cs typeface="+mn-cs"/>
        </a:defRPr>
      </a:lvl5pPr>
      <a:lvl6pPr marL="2102407" algn="l" defTabSz="840963" rtl="0" eaLnBrk="1" latinLnBrk="0" hangingPunct="1">
        <a:defRPr sz="1700" kern="1200">
          <a:solidFill>
            <a:schemeClr val="tx1"/>
          </a:solidFill>
          <a:latin typeface="+mn-lt"/>
          <a:ea typeface="+mn-ea"/>
          <a:cs typeface="+mn-cs"/>
        </a:defRPr>
      </a:lvl6pPr>
      <a:lvl7pPr marL="2522889" algn="l" defTabSz="840963" rtl="0" eaLnBrk="1" latinLnBrk="0" hangingPunct="1">
        <a:defRPr sz="1700" kern="1200">
          <a:solidFill>
            <a:schemeClr val="tx1"/>
          </a:solidFill>
          <a:latin typeface="+mn-lt"/>
          <a:ea typeface="+mn-ea"/>
          <a:cs typeface="+mn-cs"/>
        </a:defRPr>
      </a:lvl7pPr>
      <a:lvl8pPr marL="2943370" algn="l" defTabSz="840963" rtl="0" eaLnBrk="1" latinLnBrk="0" hangingPunct="1">
        <a:defRPr sz="1700" kern="1200">
          <a:solidFill>
            <a:schemeClr val="tx1"/>
          </a:solidFill>
          <a:latin typeface="+mn-lt"/>
          <a:ea typeface="+mn-ea"/>
          <a:cs typeface="+mn-cs"/>
        </a:defRPr>
      </a:lvl8pPr>
      <a:lvl9pPr marL="3363852" algn="l" defTabSz="84096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E99CE02-8616-40B2-85FF-B06E192752AB}"/>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9" name="Rectangle 8">
            <a:extLst>
              <a:ext uri="{FF2B5EF4-FFF2-40B4-BE49-F238E27FC236}">
                <a16:creationId xmlns="" xmlns:a16="http://schemas.microsoft.com/office/drawing/2014/main" id="{FE3DF8E0-6324-45B7-8B0A-24383EF1B915}"/>
              </a:ext>
            </a:extLst>
          </p:cNvPr>
          <p:cNvSpPr/>
          <p:nvPr userDrawn="1"/>
        </p:nvSpPr>
        <p:spPr>
          <a:xfrm>
            <a:off x="5853265" y="5008500"/>
            <a:ext cx="2842375"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r>
              <a:rPr lang="en-US" sz="800" b="1" noProof="1">
                <a:solidFill>
                  <a:prstClr val="white"/>
                </a:solidFill>
              </a:rPr>
              <a:t>Jens Martensson</a:t>
            </a:r>
          </a:p>
        </p:txBody>
      </p:sp>
      <p:sp>
        <p:nvSpPr>
          <p:cNvPr id="11" name="Rectangle 10">
            <a:extLst>
              <a:ext uri="{FF2B5EF4-FFF2-40B4-BE49-F238E27FC236}">
                <a16:creationId xmlns="" xmlns:a16="http://schemas.microsoft.com/office/drawing/2014/main" id="{1A9E718F-2F10-41F1-8E9F-18DD53EF065F}"/>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 name="Title Placeholder 1">
            <a:extLst>
              <a:ext uri="{FF2B5EF4-FFF2-40B4-BE49-F238E27FC236}">
                <a16:creationId xmlns="" xmlns:a16="http://schemas.microsoft.com/office/drawing/2014/main" id="{331581A5-A75E-41FB-A68A-70BA1AB54B28}"/>
              </a:ext>
            </a:extLst>
          </p:cNvPr>
          <p:cNvSpPr>
            <a:spLocks noGrp="1"/>
          </p:cNvSpPr>
          <p:nvPr>
            <p:ph type="title"/>
          </p:nvPr>
        </p:nvSpPr>
        <p:spPr>
          <a:xfrm>
            <a:off x="270000" y="270000"/>
            <a:ext cx="8604900" cy="405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06BA9B02-6E3D-4037-BE18-E02B786633E9}"/>
              </a:ext>
            </a:extLst>
          </p:cNvPr>
          <p:cNvSpPr>
            <a:spLocks noGrp="1"/>
          </p:cNvSpPr>
          <p:nvPr>
            <p:ph type="body" idx="1"/>
          </p:nvPr>
        </p:nvSpPr>
        <p:spPr>
          <a:xfrm>
            <a:off x="270000" y="945000"/>
            <a:ext cx="8604900" cy="3645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BA954C2B-6B0B-4286-BFA4-F6131386B0E3}"/>
              </a:ext>
            </a:extLst>
          </p:cNvPr>
          <p:cNvSpPr>
            <a:spLocks noGrp="1"/>
          </p:cNvSpPr>
          <p:nvPr>
            <p:ph type="ftr" sz="quarter" idx="3"/>
          </p:nvPr>
        </p:nvSpPr>
        <p:spPr>
          <a:xfrm>
            <a:off x="270002" y="4862500"/>
            <a:ext cx="1783829" cy="140525"/>
          </a:xfrm>
          <a:prstGeom prst="rect">
            <a:avLst/>
          </a:prstGeom>
          <a:gradFill>
            <a:gsLst>
              <a:gs pos="82000">
                <a:schemeClr val="bg1">
                  <a:lumMod val="95000"/>
                </a:schemeClr>
              </a:gs>
              <a:gs pos="100000">
                <a:schemeClr val="bg1">
                  <a:lumMod val="65000"/>
                </a:schemeClr>
              </a:gs>
            </a:gsLst>
            <a:lin ang="5400000" scaled="0"/>
          </a:gradFill>
        </p:spPr>
        <p:txBody>
          <a:bodyPr vert="horz" lIns="27002" tIns="0" rIns="0" bIns="0" rtlCol="0" anchor="ctr"/>
          <a:lstStyle>
            <a:lvl1pPr algn="l">
              <a:defRPr sz="900">
                <a:solidFill>
                  <a:schemeClr val="tx1">
                    <a:lumMod val="75000"/>
                    <a:lumOff val="25000"/>
                  </a:schemeClr>
                </a:solidFill>
                <a:latin typeface="+mj-lt"/>
              </a:defRPr>
            </a:lvl1pPr>
          </a:lstStyle>
          <a:p>
            <a:pPr defTabSz="914355" eaLnBrk="0" fontAlgn="base" hangingPunct="0">
              <a:spcBef>
                <a:spcPct val="0"/>
              </a:spcBef>
              <a:spcAft>
                <a:spcPct val="0"/>
              </a:spcAft>
            </a:pPr>
            <a:r>
              <a:rPr lang="en-US" b="1" smtClean="0">
                <a:solidFill>
                  <a:prstClr val="black">
                    <a:lumMod val="75000"/>
                    <a:lumOff val="25000"/>
                  </a:prstClr>
                </a:solidFill>
                <a:cs typeface="Arial" panose="020B0604020202020204" pitchFamily="34" charset="0"/>
              </a:rPr>
              <a:t>Add a footer</a:t>
            </a:r>
            <a:endParaRPr lang="en-US" b="1" dirty="0">
              <a:solidFill>
                <a:prstClr val="black">
                  <a:lumMod val="75000"/>
                  <a:lumOff val="25000"/>
                </a:prstClr>
              </a:solidFill>
              <a:cs typeface="Arial" panose="020B0604020202020204" pitchFamily="34" charset="0"/>
            </a:endParaRPr>
          </a:p>
        </p:txBody>
      </p:sp>
      <p:sp>
        <p:nvSpPr>
          <p:cNvPr id="6" name="Slide Number Placeholder 5">
            <a:extLst>
              <a:ext uri="{FF2B5EF4-FFF2-40B4-BE49-F238E27FC236}">
                <a16:creationId xmlns="" xmlns:a16="http://schemas.microsoft.com/office/drawing/2014/main" id="{D245D258-5720-4517-B8DE-EB5AA5C4FAE1}"/>
              </a:ext>
            </a:extLst>
          </p:cNvPr>
          <p:cNvSpPr>
            <a:spLocks noGrp="1"/>
          </p:cNvSpPr>
          <p:nvPr>
            <p:ph type="sldNum" sz="quarter" idx="4"/>
          </p:nvPr>
        </p:nvSpPr>
        <p:spPr>
          <a:xfrm>
            <a:off x="8695800" y="5008500"/>
            <a:ext cx="448200" cy="108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54005" bIns="0" rtlCol="0" anchor="ctr"/>
          <a:lstStyle>
            <a:lvl1pPr algn="r">
              <a:defRPr sz="900">
                <a:solidFill>
                  <a:schemeClr val="bg1"/>
                </a:solidFill>
                <a:latin typeface="+mj-lt"/>
              </a:defRPr>
            </a:lvl1pPr>
          </a:lstStyle>
          <a:p>
            <a:pPr defTabSz="914355" eaLnBrk="0" fontAlgn="base" hangingPunct="0">
              <a:spcBef>
                <a:spcPct val="0"/>
              </a:spcBef>
              <a:spcAft>
                <a:spcPct val="0"/>
              </a:spcAft>
            </a:pPr>
            <a:fld id="{058DB212-BFA2-403F-85EF-DFD3FF6D973A}" type="slidenum">
              <a:rPr lang="en-US" b="1" smtClean="0">
                <a:solidFill>
                  <a:prstClr val="white"/>
                </a:solidFill>
                <a:cs typeface="Arial" panose="020B0604020202020204" pitchFamily="34" charset="0"/>
              </a:rPr>
              <a:pPr defTabSz="914355" eaLnBrk="0" fontAlgn="base" hangingPunct="0">
                <a:spcBef>
                  <a:spcPct val="0"/>
                </a:spcBef>
                <a:spcAft>
                  <a:spcPct val="0"/>
                </a:spcAft>
              </a:pPr>
              <a:t>‹#›</a:t>
            </a:fld>
            <a:endParaRPr lang="en-US" b="1" dirty="0">
              <a:solidFill>
                <a:prstClr val="white"/>
              </a:solidFill>
              <a:cs typeface="Arial" panose="020B0604020202020204" pitchFamily="34" charset="0"/>
            </a:endParaRPr>
          </a:p>
        </p:txBody>
      </p:sp>
    </p:spTree>
    <p:extLst>
      <p:ext uri="{BB962C8B-B14F-4D97-AF65-F5344CB8AC3E}">
        <p14:creationId xmlns:p14="http://schemas.microsoft.com/office/powerpoint/2010/main" val="30463347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hf hdr="0" ftr="0" dt="0"/>
  <p:txStyles>
    <p:titleStyle>
      <a:lvl1pPr algn="l" defTabSz="685652" rtl="0" eaLnBrk="1" latinLnBrk="0" hangingPunct="1">
        <a:lnSpc>
          <a:spcPct val="90000"/>
        </a:lnSpc>
        <a:spcBef>
          <a:spcPct val="0"/>
        </a:spcBef>
        <a:buNone/>
        <a:defRPr sz="2400" kern="1200">
          <a:solidFill>
            <a:schemeClr val="tx1">
              <a:lumMod val="75000"/>
              <a:lumOff val="25000"/>
            </a:schemeClr>
          </a:solidFill>
          <a:latin typeface="+mj-lt"/>
          <a:ea typeface="+mj-ea"/>
          <a:cs typeface="+mj-cs"/>
        </a:defRPr>
      </a:lvl1pPr>
    </p:titleStyle>
    <p:bodyStyle>
      <a:lvl1pPr marL="197601" indent="-197601" algn="l" defTabSz="685652" rtl="0" eaLnBrk="1" latinLnBrk="0" hangingPunct="1">
        <a:lnSpc>
          <a:spcPct val="90000"/>
        </a:lnSpc>
        <a:spcBef>
          <a:spcPts val="750"/>
        </a:spcBef>
        <a:buFont typeface="Arial" panose="020B0604020202020204" pitchFamily="34" charset="0"/>
        <a:buChar char="•"/>
        <a:defRPr sz="1300" kern="1200">
          <a:solidFill>
            <a:schemeClr val="tx1">
              <a:lumMod val="75000"/>
              <a:lumOff val="25000"/>
            </a:schemeClr>
          </a:solidFill>
          <a:latin typeface="+mj-lt"/>
          <a:ea typeface="+mn-ea"/>
          <a:cs typeface="+mn-cs"/>
        </a:defRPr>
      </a:lvl1pPr>
      <a:lvl2pPr marL="402344" indent="-204743" algn="l" defTabSz="685652"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j-lt"/>
          <a:ea typeface="+mn-ea"/>
          <a:cs typeface="+mn-cs"/>
        </a:defRPr>
      </a:lvl2pPr>
      <a:lvl3pPr marL="608279" indent="-205934"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3pPr>
      <a:lvl4pPr marL="805879" indent="-197601"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4pPr>
      <a:lvl5pPr marL="1010623" indent="-204743"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5pPr>
      <a:lvl6pPr marL="1885542"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367"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193"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019"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52" rtl="0" eaLnBrk="1" latinLnBrk="0" hangingPunct="1">
        <a:defRPr sz="1300" kern="1200">
          <a:solidFill>
            <a:schemeClr val="tx1"/>
          </a:solidFill>
          <a:latin typeface="+mn-lt"/>
          <a:ea typeface="+mn-ea"/>
          <a:cs typeface="+mn-cs"/>
        </a:defRPr>
      </a:lvl1pPr>
      <a:lvl2pPr marL="342827" algn="l" defTabSz="685652" rtl="0" eaLnBrk="1" latinLnBrk="0" hangingPunct="1">
        <a:defRPr sz="1300" kern="1200">
          <a:solidFill>
            <a:schemeClr val="tx1"/>
          </a:solidFill>
          <a:latin typeface="+mn-lt"/>
          <a:ea typeface="+mn-ea"/>
          <a:cs typeface="+mn-cs"/>
        </a:defRPr>
      </a:lvl2pPr>
      <a:lvl3pPr marL="685652" algn="l" defTabSz="685652" rtl="0" eaLnBrk="1" latinLnBrk="0" hangingPunct="1">
        <a:defRPr sz="1300" kern="1200">
          <a:solidFill>
            <a:schemeClr val="tx1"/>
          </a:solidFill>
          <a:latin typeface="+mn-lt"/>
          <a:ea typeface="+mn-ea"/>
          <a:cs typeface="+mn-cs"/>
        </a:defRPr>
      </a:lvl3pPr>
      <a:lvl4pPr marL="1028478" algn="l" defTabSz="685652" rtl="0" eaLnBrk="1" latinLnBrk="0" hangingPunct="1">
        <a:defRPr sz="1300" kern="1200">
          <a:solidFill>
            <a:schemeClr val="tx1"/>
          </a:solidFill>
          <a:latin typeface="+mn-lt"/>
          <a:ea typeface="+mn-ea"/>
          <a:cs typeface="+mn-cs"/>
        </a:defRPr>
      </a:lvl4pPr>
      <a:lvl5pPr marL="1371303" algn="l" defTabSz="685652" rtl="0" eaLnBrk="1" latinLnBrk="0" hangingPunct="1">
        <a:defRPr sz="1300" kern="1200">
          <a:solidFill>
            <a:schemeClr val="tx1"/>
          </a:solidFill>
          <a:latin typeface="+mn-lt"/>
          <a:ea typeface="+mn-ea"/>
          <a:cs typeface="+mn-cs"/>
        </a:defRPr>
      </a:lvl5pPr>
      <a:lvl6pPr marL="1714130" algn="l" defTabSz="685652" rtl="0" eaLnBrk="1" latinLnBrk="0" hangingPunct="1">
        <a:defRPr sz="1300" kern="1200">
          <a:solidFill>
            <a:schemeClr val="tx1"/>
          </a:solidFill>
          <a:latin typeface="+mn-lt"/>
          <a:ea typeface="+mn-ea"/>
          <a:cs typeface="+mn-cs"/>
        </a:defRPr>
      </a:lvl6pPr>
      <a:lvl7pPr marL="2056955" algn="l" defTabSz="685652" rtl="0" eaLnBrk="1" latinLnBrk="0" hangingPunct="1">
        <a:defRPr sz="1300" kern="1200">
          <a:solidFill>
            <a:schemeClr val="tx1"/>
          </a:solidFill>
          <a:latin typeface="+mn-lt"/>
          <a:ea typeface="+mn-ea"/>
          <a:cs typeface="+mn-cs"/>
        </a:defRPr>
      </a:lvl7pPr>
      <a:lvl8pPr marL="2399780" algn="l" defTabSz="685652" rtl="0" eaLnBrk="1" latinLnBrk="0" hangingPunct="1">
        <a:defRPr sz="1300" kern="1200">
          <a:solidFill>
            <a:schemeClr val="tx1"/>
          </a:solidFill>
          <a:latin typeface="+mn-lt"/>
          <a:ea typeface="+mn-ea"/>
          <a:cs typeface="+mn-cs"/>
        </a:defRPr>
      </a:lvl8pPr>
      <a:lvl9pPr marL="2742605" algn="l" defTabSz="68565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C0E5F76F-CDAD-4678-A7A3-1A052BF3B17E}" type="datetimeFigureOut">
              <a:rPr lang="vi-VN" smtClean="0">
                <a:solidFill>
                  <a:prstClr val="black">
                    <a:tint val="75000"/>
                  </a:prstClr>
                </a:solidFill>
              </a:rPr>
              <a:pPr defTabSz="685800"/>
              <a:t>20/07/2024</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860EC662-1FB2-4F66-B127-9646B6E411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12972974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png"/><Relationship Id="rId7" Type="http://schemas.openxmlformats.org/officeDocument/2006/relationships/image" Target="../media/image22.wmf"/><Relationship Id="rId12" Type="http://schemas.openxmlformats.org/officeDocument/2006/relationships/image" Target="../media/image25.png"/><Relationship Id="rId2" Type="http://schemas.openxmlformats.org/officeDocument/2006/relationships/slideLayout" Target="../slideLayouts/slideLayout6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2.wmf"/><Relationship Id="rId3" Type="http://schemas.openxmlformats.org/officeDocument/2006/relationships/image" Target="../media/image33.png"/><Relationship Id="rId7" Type="http://schemas.openxmlformats.org/officeDocument/2006/relationships/image" Target="../media/image30.wmf"/><Relationship Id="rId12" Type="http://schemas.openxmlformats.org/officeDocument/2006/relationships/oleObject" Target="../embeddings/oleObject8.bin"/><Relationship Id="rId2" Type="http://schemas.openxmlformats.org/officeDocument/2006/relationships/slideLayout" Target="../slideLayouts/slideLayout69.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35.png"/><Relationship Id="rId5" Type="http://schemas.openxmlformats.org/officeDocument/2006/relationships/image" Target="../media/image29.wmf"/><Relationship Id="rId10" Type="http://schemas.openxmlformats.org/officeDocument/2006/relationships/image" Target="../media/image34.png"/><Relationship Id="rId4" Type="http://schemas.openxmlformats.org/officeDocument/2006/relationships/oleObject" Target="../embeddings/oleObject5.bin"/><Relationship Id="rId9" Type="http://schemas.openxmlformats.org/officeDocument/2006/relationships/image" Target="../media/image31.wmf"/></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31.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76201" y="114300"/>
            <a:ext cx="8991600" cy="3771900"/>
          </a:xfrm>
          <a:prstGeom prst="rect">
            <a:avLst/>
          </a:prstGeom>
        </p:spPr>
        <p:txBody>
          <a:bodyPr lIns="84084" tIns="42043" rIns="84084" bIns="42043">
            <a:normAutofit fontScale="77500" lnSpcReduction="20000"/>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170000"/>
              </a:lnSpc>
            </a:pPr>
            <a:r>
              <a:rPr lang="en-US" sz="6600" b="1" dirty="0" err="1">
                <a:solidFill>
                  <a:srgbClr val="00B050"/>
                </a:solidFill>
                <a:latin typeface="Times New Roman" pitchFamily="18" charset="0"/>
                <a:cs typeface="Times New Roman" pitchFamily="18" charset="0"/>
              </a:rPr>
              <a:t>Bài</a:t>
            </a:r>
            <a:r>
              <a:rPr lang="en-US" sz="6600" b="1" dirty="0">
                <a:solidFill>
                  <a:srgbClr val="00B050"/>
                </a:solidFill>
                <a:latin typeface="Times New Roman" pitchFamily="18" charset="0"/>
                <a:cs typeface="Times New Roman" pitchFamily="18" charset="0"/>
              </a:rPr>
              <a:t> 9</a:t>
            </a:r>
            <a:r>
              <a:rPr lang="en-US" sz="6600" b="1" dirty="0">
                <a:solidFill>
                  <a:srgbClr val="FFFF00"/>
                </a:solidFill>
                <a:latin typeface="Times New Roman" pitchFamily="18" charset="0"/>
                <a:cs typeface="Times New Roman" pitchFamily="18" charset="0"/>
              </a:rPr>
              <a:t/>
            </a:r>
            <a:br>
              <a:rPr lang="en-US" sz="6600" b="1" dirty="0">
                <a:solidFill>
                  <a:srgbClr val="FFFF00"/>
                </a:solidFill>
                <a:latin typeface="Times New Roman" pitchFamily="18" charset="0"/>
                <a:cs typeface="Times New Roman" pitchFamily="18" charset="0"/>
              </a:rPr>
            </a:br>
            <a:r>
              <a:rPr lang="en-US" sz="6600" b="1" dirty="0">
                <a:solidFill>
                  <a:srgbClr val="FFFF00"/>
                </a:solidFill>
                <a:latin typeface="Times New Roman" pitchFamily="18" charset="0"/>
                <a:cs typeface="Times New Roman" pitchFamily="18" charset="0"/>
              </a:rPr>
              <a:t>ĐOẠN MẠCH SONG </a:t>
            </a:r>
            <a:r>
              <a:rPr lang="en-US" sz="6600" b="1" dirty="0" err="1">
                <a:solidFill>
                  <a:srgbClr val="FFFF00"/>
                </a:solidFill>
                <a:latin typeface="Times New Roman" pitchFamily="18" charset="0"/>
                <a:cs typeface="Times New Roman" pitchFamily="18" charset="0"/>
              </a:rPr>
              <a:t>SONG</a:t>
            </a:r>
            <a:endParaRPr lang="vi-VN" sz="6600" b="1"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69383461"/>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Đoạn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mắc</a:t>
            </a:r>
            <a:r>
              <a:rPr lang="en-US" sz="3200" b="1" dirty="0">
                <a:solidFill>
                  <a:srgbClr val="FF0000"/>
                </a:solidFill>
                <a:latin typeface="Times New Roman" pitchFamily="18" charset="0"/>
                <a:cs typeface="Times New Roman" pitchFamily="18" charset="0"/>
              </a:rPr>
              <a:t> song </a:t>
            </a:r>
            <a:r>
              <a:rPr lang="en-US" sz="3200" b="1" dirty="0" err="1">
                <a:solidFill>
                  <a:srgbClr val="FF0000"/>
                </a:solidFill>
                <a:latin typeface="Times New Roman" pitchFamily="18" charset="0"/>
                <a:cs typeface="Times New Roman" pitchFamily="18" charset="0"/>
              </a:rPr>
              <a:t>song</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vi-VN" sz="2800" b="1">
                <a:latin typeface="Times New Roman" pitchFamily="18" charset="0"/>
                <a:cs typeface="Times New Roman" pitchFamily="18" charset="0"/>
              </a:rPr>
              <a:t>1. Sơ đồ đoạn mạch mắc song song:</a:t>
            </a:r>
          </a:p>
          <a:p>
            <a:pPr marL="0" indent="0">
              <a:buNone/>
            </a:pPr>
            <a:endParaRPr lang="vi-V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85950"/>
            <a:ext cx="5791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3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04800" y="1123956"/>
            <a:ext cx="4038600" cy="3323987"/>
          </a:xfrm>
          <a:prstGeom prst="rect">
            <a:avLst/>
          </a:prstGeom>
          <a:solidFill>
            <a:schemeClr val="accent5">
              <a:lumMod val="20000"/>
              <a:lumOff val="80000"/>
            </a:schemeClr>
          </a:solidFill>
          <a:ln w="9525">
            <a:solidFill>
              <a:schemeClr val="tx1"/>
            </a:solidFill>
            <a:prstDash val="dash"/>
            <a:miter lim="800000"/>
            <a:headEnd/>
            <a:tailEnd/>
          </a:ln>
          <a:effectLst/>
          <a:ex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-Học </a:t>
            </a:r>
            <a:r>
              <a:rPr lang="en-US" altLang="en-US" sz="2800" err="1">
                <a:solidFill>
                  <a:srgbClr val="0070C0"/>
                </a:solidFill>
                <a:latin typeface="Times New Roman" panose="02020603050405020304" pitchFamily="18" charset="0"/>
                <a:cs typeface="Times New Roman" panose="02020603050405020304" pitchFamily="18" charset="0"/>
              </a:rPr>
              <a:t>sinh</a:t>
            </a:r>
            <a:r>
              <a:rPr lang="en-US" altLang="en-US" sz="2800">
                <a:solidFill>
                  <a:srgbClr val="0070C0"/>
                </a:solidFill>
                <a:latin typeface="Times New Roman" panose="02020603050405020304" pitchFamily="18" charset="0"/>
                <a:cs typeface="Times New Roman" panose="02020603050405020304" pitchFamily="18" charset="0"/>
              </a:rPr>
              <a:t> đọc sách giáo khoa </a:t>
            </a:r>
            <a:r>
              <a:rPr lang="en-US" altLang="en-US" sz="2800" dirty="0" err="1">
                <a:solidFill>
                  <a:srgbClr val="0070C0"/>
                </a:solidFill>
                <a:latin typeface="Times New Roman" panose="02020603050405020304" pitchFamily="18" charset="0"/>
                <a:cs typeface="Times New Roman" panose="02020603050405020304" pitchFamily="18" charset="0"/>
              </a:rPr>
              <a:t>đê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câu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sau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phiếu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err="1">
                <a:solidFill>
                  <a:srgbClr val="0070C0"/>
                </a:solidFill>
                <a:latin typeface="Times New Roman" panose="02020603050405020304" pitchFamily="18" charset="0"/>
                <a:cs typeface="Times New Roman" panose="02020603050405020304" pitchFamily="18" charset="0"/>
              </a:rPr>
              <a:t>học</a:t>
            </a:r>
            <a:r>
              <a:rPr lang="en-US" altLang="en-US" sz="2800">
                <a:solidFill>
                  <a:srgbClr val="0070C0"/>
                </a:solidFill>
                <a:latin typeface="Times New Roman" panose="02020603050405020304" pitchFamily="18" charset="0"/>
                <a:cs typeface="Times New Roman" panose="02020603050405020304" pitchFamily="18" charset="0"/>
              </a:rPr>
              <a:t> tập trong 3 phút.</a:t>
            </a:r>
          </a:p>
          <a:p>
            <a:pPr algn="just">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 Học sinh tiến hành thí nghiệm và ghi kết quả vào phiếu học tập trong 8 phút.</a:t>
            </a:r>
          </a:p>
        </p:txBody>
      </p:sp>
      <p:pic>
        <p:nvPicPr>
          <p:cNvPr id="6" name="Hình ảnh 3" descr="Ảnh có chứa văn bản, người&#10;&#10;Mô tả được tạo tự động">
            <a:extLst>
              <a:ext uri="{FF2B5EF4-FFF2-40B4-BE49-F238E27FC236}">
                <a16:creationId xmlns="" xmlns:a16="http://schemas.microsoft.com/office/drawing/2014/main" id="{3A2797E4-B22B-334A-B2DA-077FC02C3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6" y="1352551"/>
            <a:ext cx="3995927" cy="3463112"/>
          </a:xfrm>
          <a:prstGeom prst="rect">
            <a:avLst/>
          </a:prstGeom>
        </p:spPr>
      </p:pic>
      <p:sp>
        <p:nvSpPr>
          <p:cNvPr id="8" name="Title 1"/>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a:solidFill>
                  <a:srgbClr val="FF0000"/>
                </a:solidFill>
                <a:latin typeface="Times New Roman" pitchFamily="18" charset="0"/>
                <a:cs typeface="Times New Roman" pitchFamily="18" charset="0"/>
              </a:rPr>
              <a:t>2. Cường độ dòng điện trong đoạn mạch song song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3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1)">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4"/>
            <a:ext cx="8229600" cy="1222771"/>
          </a:xfrm>
        </p:spPr>
        <p:txBody>
          <a:bodyPr>
            <a:noAutofit/>
          </a:bodyPr>
          <a:lstStyle/>
          <a:p>
            <a:pPr algn="just"/>
            <a:r>
              <a:rPr lang="vi-VN" sz="2800" b="1" dirty="0" smtClean="0">
                <a:solidFill>
                  <a:srgbClr val="0070C0"/>
                </a:solidFill>
                <a:ea typeface="+mn-ea"/>
                <a:cs typeface="+mn-cs"/>
              </a:rPr>
              <a:t> </a:t>
            </a:r>
            <a:r>
              <a:rPr lang="vi-VN" sz="2800" b="1" dirty="0">
                <a:solidFill>
                  <a:srgbClr val="0070C0"/>
                </a:solidFill>
                <a:ea typeface="+mn-ea"/>
                <a:cs typeface="+mn-cs"/>
              </a:rPr>
              <a:t>Hoàn thành các bước thực hiện thí nghiệm tìm hiểu mối liên hệ của cường độ dòng điện trong mạch chính với cường độ dòng điện trong mạch nhánh</a:t>
            </a:r>
            <a:endParaRPr lang="en-US" sz="2800" b="1" dirty="0">
              <a:solidFill>
                <a:srgbClr val="0070C0"/>
              </a:solidFill>
              <a:cs typeface="Times New Roman" pitchFamily="18" charset="0"/>
            </a:endParaRPr>
          </a:p>
        </p:txBody>
      </p:sp>
      <p:sp>
        <p:nvSpPr>
          <p:cNvPr id="3" name="Content Placeholder 2"/>
          <p:cNvSpPr>
            <a:spLocks noGrp="1"/>
          </p:cNvSpPr>
          <p:nvPr>
            <p:ph idx="1"/>
          </p:nvPr>
        </p:nvSpPr>
        <p:spPr>
          <a:xfrm>
            <a:off x="457200" y="1504950"/>
            <a:ext cx="8229600" cy="3429000"/>
          </a:xfrm>
        </p:spPr>
        <p:txBody>
          <a:bodyPr>
            <a:normAutofit fontScale="92500"/>
          </a:bodyPr>
          <a:lstStyle/>
          <a:p>
            <a:pPr marL="514241" indent="-514241">
              <a:buAutoNum type="alphaLcParenR"/>
            </a:pPr>
            <a:r>
              <a:rPr lang="en-US" sz="3000" dirty="0">
                <a:latin typeface="Times New Roman" pitchFamily="18" charset="0"/>
                <a:cs typeface="Times New Roman" pitchFamily="18" charset="0"/>
              </a:rPr>
              <a:t>C</a:t>
            </a:r>
            <a:r>
              <a:rPr lang="vi-VN" sz="3000" dirty="0">
                <a:latin typeface="+mj-lt"/>
                <a:cs typeface="Times New Roman" pitchFamily="18" charset="0"/>
              </a:rPr>
              <a:t>huẩn bị</a:t>
            </a:r>
            <a:r>
              <a:rPr lang="en-US" sz="3000" dirty="0">
                <a:latin typeface="+mj-lt"/>
                <a:cs typeface="Times New Roman" pitchFamily="18" charset="0"/>
              </a:rPr>
              <a:t>: </a:t>
            </a:r>
          </a:p>
          <a:p>
            <a:pPr marL="0" indent="0">
              <a:buNone/>
            </a:pPr>
            <a:r>
              <a:rPr lang="en-US" sz="3000" dirty="0">
                <a:latin typeface="+mj-lt"/>
                <a:cs typeface="Times New Roman" pitchFamily="18" charset="0"/>
              </a:rPr>
              <a:t>................................................................................</a:t>
            </a:r>
            <a:endParaRPr lang="vi-VN" sz="3000" dirty="0">
              <a:latin typeface="+mj-lt"/>
              <a:cs typeface="Times New Roman" pitchFamily="18" charset="0"/>
            </a:endParaRPr>
          </a:p>
          <a:p>
            <a:pPr marL="0" indent="0">
              <a:buNone/>
            </a:pPr>
            <a:r>
              <a:rPr lang="vi-VN" sz="3000" dirty="0">
                <a:latin typeface="+mj-lt"/>
                <a:cs typeface="Times New Roman" pitchFamily="18" charset="0"/>
              </a:rPr>
              <a:t>b) Nêu các bước tiến hành thí nghiệm:</a:t>
            </a:r>
            <a:endParaRPr lang="en-US" sz="3000" dirty="0">
              <a:latin typeface="+mj-lt"/>
              <a:cs typeface="Times New Roman" pitchFamily="18" charset="0"/>
            </a:endParaRPr>
          </a:p>
          <a:p>
            <a:pPr marL="0" indent="0">
              <a:buNone/>
            </a:pPr>
            <a:r>
              <a:rPr lang="en-US" sz="3000" dirty="0">
                <a:latin typeface="+mj-lt"/>
                <a:cs typeface="Times New Roman" pitchFamily="18" charset="0"/>
              </a:rPr>
              <a:t>……………………………………………………………………………………</a:t>
            </a:r>
            <a:endParaRPr lang="vi-VN" sz="3000" dirty="0">
              <a:latin typeface="+mj-lt"/>
              <a:cs typeface="Times New Roman" pitchFamily="18" charset="0"/>
            </a:endParaRPr>
          </a:p>
          <a:p>
            <a:pPr marL="0" indent="0">
              <a:buNone/>
            </a:pPr>
            <a:r>
              <a:rPr lang="vi-VN" sz="3000" dirty="0">
                <a:latin typeface="+mj-lt"/>
                <a:cs typeface="Times New Roman" pitchFamily="18" charset="0"/>
              </a:rPr>
              <a:t>c) </a:t>
            </a:r>
            <a:r>
              <a:rPr lang="en-US" sz="2800" dirty="0">
                <a:latin typeface="Times New Roman" pitchFamily="18" charset="0"/>
                <a:cs typeface="Times New Roman" pitchFamily="18" charset="0"/>
              </a:rPr>
              <a:t>K</a:t>
            </a:r>
            <a:r>
              <a:rPr lang="vi-VN" sz="3000" dirty="0">
                <a:latin typeface="+mj-lt"/>
                <a:cs typeface="Times New Roman" pitchFamily="18" charset="0"/>
              </a:rPr>
              <a:t>ết quả thí nghiệm:</a:t>
            </a:r>
            <a:r>
              <a:rPr lang="en-US" sz="3000" dirty="0">
                <a:latin typeface="+mj-lt"/>
                <a:cs typeface="Times New Roman" pitchFamily="18" charset="0"/>
              </a:rPr>
              <a:t> </a:t>
            </a:r>
            <a:endParaRPr lang="vi-VN" sz="3000" dirty="0">
              <a:latin typeface="+mj-lt"/>
              <a:cs typeface="Times New Roman" pitchFamily="18" charset="0"/>
            </a:endParaRPr>
          </a:p>
          <a:p>
            <a:pPr marL="0" indent="0">
              <a:buNone/>
            </a:pPr>
            <a:r>
              <a:rPr lang="vi-VN" dirty="0"/>
              <a:t>			</a:t>
            </a:r>
          </a:p>
          <a:p>
            <a:endParaRPr lang="en-US" dirty="0"/>
          </a:p>
        </p:txBody>
      </p:sp>
      <p:pic>
        <p:nvPicPr>
          <p:cNvPr id="7171" name="Picture 3" descr="C:\Users\Administrator\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3714750"/>
            <a:ext cx="33813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2" end="2"/>
                                            </p:txEl>
                                          </p:spTgt>
                                        </p:tgtEl>
                                        <p:attrNameLst>
                                          <p:attrName>r</p:attrName>
                                        </p:attrNameLst>
                                      </p:cBhvr>
                                    </p:animRot>
                                    <p:animRot by="-240000">
                                      <p:cBhvr>
                                        <p:cTn id="27" dur="200" fill="hold">
                                          <p:stCondLst>
                                            <p:cond delay="200"/>
                                          </p:stCondLst>
                                        </p:cTn>
                                        <p:tgtEl>
                                          <p:spTgt spid="3">
                                            <p:txEl>
                                              <p:pRg st="2" end="2"/>
                                            </p:txEl>
                                          </p:spTgt>
                                        </p:tgtEl>
                                        <p:attrNameLst>
                                          <p:attrName>r</p:attrName>
                                        </p:attrNameLst>
                                      </p:cBhvr>
                                    </p:animRot>
                                    <p:animRot by="240000">
                                      <p:cBhvr>
                                        <p:cTn id="28" dur="200" fill="hold">
                                          <p:stCondLst>
                                            <p:cond delay="400"/>
                                          </p:stCondLst>
                                        </p:cTn>
                                        <p:tgtEl>
                                          <p:spTgt spid="3">
                                            <p:txEl>
                                              <p:pRg st="2" end="2"/>
                                            </p:txEl>
                                          </p:spTgt>
                                        </p:tgtEl>
                                        <p:attrNameLst>
                                          <p:attrName>r</p:attrName>
                                        </p:attrNameLst>
                                      </p:cBhvr>
                                    </p:animRot>
                                    <p:animRot by="-240000">
                                      <p:cBhvr>
                                        <p:cTn id="29" dur="200" fill="hold">
                                          <p:stCondLst>
                                            <p:cond delay="600"/>
                                          </p:stCondLst>
                                        </p:cTn>
                                        <p:tgtEl>
                                          <p:spTgt spid="3">
                                            <p:txEl>
                                              <p:pRg st="2" end="2"/>
                                            </p:txEl>
                                          </p:spTgt>
                                        </p:tgtEl>
                                        <p:attrNameLst>
                                          <p:attrName>r</p:attrName>
                                        </p:attrNameLst>
                                      </p:cBhvr>
                                    </p:animRot>
                                    <p:animRot by="120000">
                                      <p:cBhvr>
                                        <p:cTn id="30" dur="200" fill="hold">
                                          <p:stCondLst>
                                            <p:cond delay="800"/>
                                          </p:stCondLst>
                                        </p:cTn>
                                        <p:tgtEl>
                                          <p:spTgt spid="3">
                                            <p:txEl>
                                              <p:pRg st="2" end="2"/>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3" end="3"/>
                                            </p:txEl>
                                          </p:spTgt>
                                        </p:tgtEl>
                                        <p:attrNameLst>
                                          <p:attrName>r</p:attrName>
                                        </p:attrNameLst>
                                      </p:cBhvr>
                                    </p:animRot>
                                    <p:animRot by="-240000">
                                      <p:cBhvr>
                                        <p:cTn id="33" dur="200" fill="hold">
                                          <p:stCondLst>
                                            <p:cond delay="200"/>
                                          </p:stCondLst>
                                        </p:cTn>
                                        <p:tgtEl>
                                          <p:spTgt spid="3">
                                            <p:txEl>
                                              <p:pRg st="3" end="3"/>
                                            </p:txEl>
                                          </p:spTgt>
                                        </p:tgtEl>
                                        <p:attrNameLst>
                                          <p:attrName>r</p:attrName>
                                        </p:attrNameLst>
                                      </p:cBhvr>
                                    </p:animRot>
                                    <p:animRot by="240000">
                                      <p:cBhvr>
                                        <p:cTn id="34" dur="200" fill="hold">
                                          <p:stCondLst>
                                            <p:cond delay="400"/>
                                          </p:stCondLst>
                                        </p:cTn>
                                        <p:tgtEl>
                                          <p:spTgt spid="3">
                                            <p:txEl>
                                              <p:pRg st="3" end="3"/>
                                            </p:txEl>
                                          </p:spTgt>
                                        </p:tgtEl>
                                        <p:attrNameLst>
                                          <p:attrName>r</p:attrName>
                                        </p:attrNameLst>
                                      </p:cBhvr>
                                    </p:animRot>
                                    <p:animRot by="-240000">
                                      <p:cBhvr>
                                        <p:cTn id="35" dur="200" fill="hold">
                                          <p:stCondLst>
                                            <p:cond delay="600"/>
                                          </p:stCondLst>
                                        </p:cTn>
                                        <p:tgtEl>
                                          <p:spTgt spid="3">
                                            <p:txEl>
                                              <p:pRg st="3" end="3"/>
                                            </p:txEl>
                                          </p:spTgt>
                                        </p:tgtEl>
                                        <p:attrNameLst>
                                          <p:attrName>r</p:attrName>
                                        </p:attrNameLst>
                                      </p:cBhvr>
                                    </p:animRot>
                                    <p:animRot by="120000">
                                      <p:cBhvr>
                                        <p:cTn id="36" dur="200" fill="hold">
                                          <p:stCondLst>
                                            <p:cond delay="800"/>
                                          </p:stCondLst>
                                        </p:cTn>
                                        <p:tgtEl>
                                          <p:spTgt spid="3">
                                            <p:txEl>
                                              <p:pRg st="3" end="3"/>
                                            </p:txEl>
                                          </p:spTgt>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
                                            <p:txEl>
                                              <p:pRg st="5" end="5"/>
                                            </p:txEl>
                                          </p:spTgt>
                                        </p:tgtEl>
                                        <p:attrNameLst>
                                          <p:attrName>r</p:attrName>
                                        </p:attrNameLst>
                                      </p:cBhvr>
                                    </p:animRot>
                                    <p:animRot by="-240000">
                                      <p:cBhvr>
                                        <p:cTn id="45" dur="200" fill="hold">
                                          <p:stCondLst>
                                            <p:cond delay="200"/>
                                          </p:stCondLst>
                                        </p:cTn>
                                        <p:tgtEl>
                                          <p:spTgt spid="3">
                                            <p:txEl>
                                              <p:pRg st="5" end="5"/>
                                            </p:txEl>
                                          </p:spTgt>
                                        </p:tgtEl>
                                        <p:attrNameLst>
                                          <p:attrName>r</p:attrName>
                                        </p:attrNameLst>
                                      </p:cBhvr>
                                    </p:animRot>
                                    <p:animRot by="240000">
                                      <p:cBhvr>
                                        <p:cTn id="46" dur="200" fill="hold">
                                          <p:stCondLst>
                                            <p:cond delay="400"/>
                                          </p:stCondLst>
                                        </p:cTn>
                                        <p:tgtEl>
                                          <p:spTgt spid="3">
                                            <p:txEl>
                                              <p:pRg st="5" end="5"/>
                                            </p:txEl>
                                          </p:spTgt>
                                        </p:tgtEl>
                                        <p:attrNameLst>
                                          <p:attrName>r</p:attrName>
                                        </p:attrNameLst>
                                      </p:cBhvr>
                                    </p:animRot>
                                    <p:animRot by="-240000">
                                      <p:cBhvr>
                                        <p:cTn id="47" dur="200" fill="hold">
                                          <p:stCondLst>
                                            <p:cond delay="600"/>
                                          </p:stCondLst>
                                        </p:cTn>
                                        <p:tgtEl>
                                          <p:spTgt spid="3">
                                            <p:txEl>
                                              <p:pRg st="5" end="5"/>
                                            </p:txEl>
                                          </p:spTgt>
                                        </p:tgtEl>
                                        <p:attrNameLst>
                                          <p:attrName>r</p:attrName>
                                        </p:attrNameLst>
                                      </p:cBhvr>
                                    </p:animRot>
                                    <p:animRot by="120000">
                                      <p:cBhvr>
                                        <p:cTn id="48" dur="200" fill="hold">
                                          <p:stCondLst>
                                            <p:cond delay="800"/>
                                          </p:stCondLst>
                                        </p:cTn>
                                        <p:tgtEl>
                                          <p:spTgt spid="3">
                                            <p:txEl>
                                              <p:pRg st="5" end="5"/>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171"/>
                                        </p:tgtEl>
                                        <p:attrNameLst>
                                          <p:attrName>style.visibility</p:attrName>
                                        </p:attrNameLst>
                                      </p:cBhvr>
                                      <p:to>
                                        <p:strVal val="visible"/>
                                      </p:to>
                                    </p:set>
                                    <p:anim calcmode="lin" valueType="num">
                                      <p:cBhvr additive="base">
                                        <p:cTn id="53" dur="500" fill="hold"/>
                                        <p:tgtEl>
                                          <p:spTgt spid="7171"/>
                                        </p:tgtEl>
                                        <p:attrNameLst>
                                          <p:attrName>ppt_x</p:attrName>
                                        </p:attrNameLst>
                                      </p:cBhvr>
                                      <p:tavLst>
                                        <p:tav tm="0">
                                          <p:val>
                                            <p:strVal val="#ppt_x"/>
                                          </p:val>
                                        </p:tav>
                                        <p:tav tm="100000">
                                          <p:val>
                                            <p:strVal val="#ppt_x"/>
                                          </p:val>
                                        </p:tav>
                                      </p:tavLst>
                                    </p:anim>
                                    <p:anim calcmode="lin" valueType="num">
                                      <p:cBhvr additive="base">
                                        <p:cTn id="5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2. Cường độ dòng điện trong đoạn mạch mắc song song</a:t>
            </a:r>
            <a:endParaRPr lang="en-US" sz="3200" b="1" dirty="0"/>
          </a:p>
        </p:txBody>
      </p:sp>
      <p:sp>
        <p:nvSpPr>
          <p:cNvPr id="3" name="Content Placeholder 2"/>
          <p:cNvSpPr>
            <a:spLocks noGrp="1"/>
          </p:cNvSpPr>
          <p:nvPr>
            <p:ph idx="1"/>
          </p:nvPr>
        </p:nvSpPr>
        <p:spPr/>
        <p:txBody>
          <a:bodyPr>
            <a:normAutofit/>
          </a:bodyPr>
          <a:lstStyle/>
          <a:p>
            <a:r>
              <a:rPr lang="vi-VN" sz="2800" dirty="0">
                <a:latin typeface="Times New Roman" pitchFamily="18" charset="0"/>
                <a:cs typeface="Times New Roman" pitchFamily="18" charset="0"/>
              </a:rPr>
              <a:t>a) </a:t>
            </a: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huẩn bị: Ngu</a:t>
            </a:r>
            <a:r>
              <a:rPr lang="en-US" sz="2800" dirty="0">
                <a:latin typeface="Times New Roman" pitchFamily="18" charset="0"/>
                <a:cs typeface="Times New Roman" pitchFamily="18" charset="0"/>
              </a:rPr>
              <a:t>ồ</a:t>
            </a:r>
            <a:r>
              <a:rPr lang="vi-VN" sz="2800" dirty="0">
                <a:latin typeface="Times New Roman" pitchFamily="18" charset="0"/>
                <a:cs typeface="Times New Roman" pitchFamily="18" charset="0"/>
              </a:rPr>
              <a:t>n điện 1 pin, ngu</a:t>
            </a:r>
            <a:r>
              <a:rPr lang="en-US" sz="2800" dirty="0">
                <a:latin typeface="Times New Roman" pitchFamily="18" charset="0"/>
                <a:cs typeface="Times New Roman" pitchFamily="18" charset="0"/>
              </a:rPr>
              <a:t>ồ</a:t>
            </a:r>
            <a:r>
              <a:rPr lang="vi-VN" sz="2800" dirty="0">
                <a:latin typeface="Times New Roman" pitchFamily="18" charset="0"/>
                <a:cs typeface="Times New Roman" pitchFamily="18" charset="0"/>
              </a:rPr>
              <a:t>n điện 2 pin, hai điện trở R1, và R2, ba ampe kế, các dây nối, công tắc, bảng l</a:t>
            </a:r>
            <a:r>
              <a:rPr lang="en-US" sz="2800" dirty="0">
                <a:latin typeface="Times New Roman" pitchFamily="18" charset="0"/>
                <a:cs typeface="Times New Roman" pitchFamily="18" charset="0"/>
              </a:rPr>
              <a:t>ắ</a:t>
            </a:r>
            <a:r>
              <a:rPr lang="vi-VN" sz="2800" dirty="0">
                <a:latin typeface="Times New Roman" pitchFamily="18" charset="0"/>
                <a:cs typeface="Times New Roman" pitchFamily="18" charset="0"/>
              </a:rPr>
              <a:t>p mạch điện.</a:t>
            </a:r>
          </a:p>
          <a:p>
            <a:r>
              <a:rPr lang="vi-VN" sz="2800" dirty="0">
                <a:latin typeface="Times New Roman" pitchFamily="18" charset="0"/>
                <a:cs typeface="Times New Roman" pitchFamily="18" charset="0"/>
              </a:rPr>
              <a:t>b)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iến hành</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sgk</a:t>
            </a:r>
            <a:r>
              <a:rPr lang="en-US" sz="2800" dirty="0">
                <a:latin typeface="Times New Roman" pitchFamily="18" charset="0"/>
                <a:cs typeface="Times New Roman" pitchFamily="18" charset="0"/>
                <a:sym typeface="Wingdings" pitchFamily="2" charset="2"/>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 </a:t>
            </a:r>
            <a:r>
              <a:rPr lang="en-US" sz="2800" dirty="0">
                <a:latin typeface="Times New Roman" pitchFamily="18" charset="0"/>
                <a:cs typeface="Times New Roman" pitchFamily="18" charset="0"/>
              </a:rPr>
              <a:t>K</a:t>
            </a:r>
            <a:r>
              <a:rPr lang="vi-VN" sz="2800" dirty="0">
                <a:latin typeface="Times New Roman" pitchFamily="18" charset="0"/>
                <a:cs typeface="Times New Roman" pitchFamily="18" charset="0"/>
              </a:rPr>
              <a:t>ết quả:</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6149" name="Picture 5" descr="C:\Users\Administrato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2952750"/>
            <a:ext cx="25146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6149"/>
                                        </p:tgtEl>
                                        <p:attrNameLst>
                                          <p:attrName>r</p:attrName>
                                        </p:attrNameLst>
                                      </p:cBhvr>
                                    </p:animRot>
                                    <p:animRot by="-240000">
                                      <p:cBhvr>
                                        <p:cTn id="15" dur="200" fill="hold">
                                          <p:stCondLst>
                                            <p:cond delay="200"/>
                                          </p:stCondLst>
                                        </p:cTn>
                                        <p:tgtEl>
                                          <p:spTgt spid="6149"/>
                                        </p:tgtEl>
                                        <p:attrNameLst>
                                          <p:attrName>r</p:attrName>
                                        </p:attrNameLst>
                                      </p:cBhvr>
                                    </p:animRot>
                                    <p:animRot by="240000">
                                      <p:cBhvr>
                                        <p:cTn id="16" dur="200" fill="hold">
                                          <p:stCondLst>
                                            <p:cond delay="400"/>
                                          </p:stCondLst>
                                        </p:cTn>
                                        <p:tgtEl>
                                          <p:spTgt spid="6149"/>
                                        </p:tgtEl>
                                        <p:attrNameLst>
                                          <p:attrName>r</p:attrName>
                                        </p:attrNameLst>
                                      </p:cBhvr>
                                    </p:animRot>
                                    <p:animRot by="-240000">
                                      <p:cBhvr>
                                        <p:cTn id="17" dur="200" fill="hold">
                                          <p:stCondLst>
                                            <p:cond delay="600"/>
                                          </p:stCondLst>
                                        </p:cTn>
                                        <p:tgtEl>
                                          <p:spTgt spid="6149"/>
                                        </p:tgtEl>
                                        <p:attrNameLst>
                                          <p:attrName>r</p:attrName>
                                        </p:attrNameLst>
                                      </p:cBhvr>
                                    </p:animRot>
                                    <p:animRot by="120000">
                                      <p:cBhvr>
                                        <p:cTn id="18" dur="200" fill="hold">
                                          <p:stCondLst>
                                            <p:cond delay="800"/>
                                          </p:stCondLst>
                                        </p:cTn>
                                        <p:tgtEl>
                                          <p:spTgt spid="6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mắc</a:t>
            </a:r>
            <a:r>
              <a:rPr lang="en-US" sz="3200" b="1" dirty="0">
                <a:latin typeface="Times New Roman" pitchFamily="18" charset="0"/>
                <a:cs typeface="Times New Roman" pitchFamily="18" charset="0"/>
              </a:rPr>
              <a:t> song </a:t>
            </a:r>
            <a:r>
              <a:rPr lang="en-US" sz="3200" b="1" dirty="0" err="1">
                <a:latin typeface="Times New Roman" pitchFamily="18" charset="0"/>
                <a:cs typeface="Times New Roman" pitchFamily="18" charset="0"/>
              </a:rPr>
              <a:t>song</a:t>
            </a:r>
            <a:endParaRPr lang="en-US" sz="3200"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1" y="1200151"/>
                <a:ext cx="8229600" cy="3394472"/>
              </a:xfrm>
            </p:spPr>
            <p:txBody>
              <a:bodyPr/>
              <a:lstStyle/>
              <a:p>
                <a:pPr marL="0" indent="0" algn="just">
                  <a:buNone/>
                </a:pPr>
                <a:r>
                  <a:rPr lang="vi-VN" dirty="0" smtClean="0">
                    <a:solidFill>
                      <a:srgbClr val="FF0000"/>
                    </a:solidFill>
                    <a:latin typeface="Times New Roman" pitchFamily="18" charset="0"/>
                    <a:cs typeface="Times New Roman" pitchFamily="18" charset="0"/>
                  </a:rPr>
                  <a:t>Kết quả thí nghiệm cho thấy:Trong đoạn mạch gồm hai điện trở mắc song song, cường độ dòng điện trong mạch chính bằng tổng cường độ </a:t>
                </a:r>
                <a:r>
                  <a:rPr lang="vi-VN" dirty="0">
                    <a:solidFill>
                      <a:srgbClr val="FF0000"/>
                    </a:solidFill>
                    <a:latin typeface="Times New Roman" pitchFamily="18" charset="0"/>
                    <a:cs typeface="Times New Roman" pitchFamily="18" charset="0"/>
                  </a:rPr>
                  <a:t>dòng </a:t>
                </a:r>
                <a:r>
                  <a:rPr lang="en-US" dirty="0">
                    <a:solidFill>
                      <a:srgbClr val="FF0000"/>
                    </a:solidFill>
                    <a:latin typeface="Times New Roman" pitchFamily="18" charset="0"/>
                    <a:cs typeface="Times New Roman" pitchFamily="18" charset="0"/>
                  </a:rPr>
                  <a:t>đ</a:t>
                </a:r>
                <a:r>
                  <a:rPr lang="vi-VN" dirty="0" smtClean="0">
                    <a:solidFill>
                      <a:srgbClr val="FF0000"/>
                    </a:solidFill>
                    <a:latin typeface="Times New Roman" pitchFamily="18" charset="0"/>
                    <a:cs typeface="Times New Roman" pitchFamily="18" charset="0"/>
                  </a:rPr>
                  <a:t>iện </a:t>
                </a:r>
                <a:r>
                  <a:rPr lang="vi-VN" dirty="0">
                    <a:solidFill>
                      <a:srgbClr val="FF0000"/>
                    </a:solidFill>
                    <a:latin typeface="Times New Roman" pitchFamily="18" charset="0"/>
                    <a:cs typeface="Times New Roman" pitchFamily="18" charset="0"/>
                  </a:rPr>
                  <a:t>trong hai mạch </a:t>
                </a:r>
                <a:r>
                  <a:rPr lang="vi-VN" dirty="0" smtClean="0">
                    <a:solidFill>
                      <a:srgbClr val="FF0000"/>
                    </a:solidFill>
                    <a:latin typeface="Times New Roman" pitchFamily="18" charset="0"/>
                    <a:cs typeface="Times New Roman" pitchFamily="18" charset="0"/>
                  </a:rPr>
                  <a:t>nhánh</a:t>
                </a:r>
                <a:r>
                  <a:rPr lang="en-US" dirty="0" smtClean="0">
                    <a:solidFill>
                      <a:srgbClr val="FF0000"/>
                    </a:solidFill>
                    <a:latin typeface="Times New Roman" pitchFamily="18" charset="0"/>
                    <a:cs typeface="Times New Roman" pitchFamily="18" charset="0"/>
                  </a:rPr>
                  <a:t>: </a:t>
                </a:r>
              </a:p>
              <a:p>
                <a:pPr marL="0" indent="0" algn="ctr">
                  <a:buNone/>
                </a:pPr>
                <a14:m>
                  <m:oMath xmlns:m="http://schemas.openxmlformats.org/officeDocument/2006/math">
                    <m:r>
                      <a:rPr lang="en-US" b="0" i="1" smtClean="0">
                        <a:solidFill>
                          <a:srgbClr val="FF0000"/>
                        </a:solidFill>
                        <a:latin typeface="Cambria Math"/>
                        <a:cs typeface="Times New Roman" pitchFamily="18" charset="0"/>
                      </a:rPr>
                      <m:t>𝐼</m:t>
                    </m:r>
                    <m:r>
                      <a:rPr lang="en-US" b="0" i="1" smtClean="0">
                        <a:solidFill>
                          <a:srgbClr val="FF0000"/>
                        </a:solidFill>
                        <a:latin typeface="Cambria Math"/>
                        <a:cs typeface="Times New Roman" pitchFamily="18" charset="0"/>
                      </a:rPr>
                      <m:t>=</m:t>
                    </m:r>
                    <m:sSub>
                      <m:sSubPr>
                        <m:ctrlPr>
                          <a:rPr lang="en-US" b="0" i="1" smtClean="0">
                            <a:solidFill>
                              <a:srgbClr val="FF0000"/>
                            </a:solidFill>
                            <a:latin typeface="Cambria Math"/>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1</m:t>
                        </m:r>
                      </m:sub>
                    </m:sSub>
                  </m:oMath>
                </a14:m>
                <a:r>
                  <a:rPr lang="en-US" dirty="0" smtClean="0">
                    <a:solidFill>
                      <a:srgbClr val="FF0000"/>
                    </a:solidFill>
                    <a:latin typeface="Times New Roman" pitchFamily="18" charset="0"/>
                    <a:cs typeface="Times New Roman" pitchFamily="18" charset="0"/>
                  </a:rPr>
                  <a:t>+</a:t>
                </a:r>
                <a14:m>
                  <m:oMath xmlns:m="http://schemas.openxmlformats.org/officeDocument/2006/math">
                    <m:sSub>
                      <m:sSubPr>
                        <m:ctrlPr>
                          <a:rPr lang="en-US" i="1" smtClean="0">
                            <a:solidFill>
                              <a:srgbClr val="FF0000"/>
                            </a:solidFill>
                            <a:latin typeface="Cambria Math"/>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2</m:t>
                        </m:r>
                      </m:sub>
                    </m:sSub>
                  </m:oMath>
                </a14:m>
                <a:endParaRPr lang="en-US" dirty="0">
                  <a:solidFill>
                    <a:srgbClr val="FF0000"/>
                  </a:solidFill>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1" y="1200151"/>
                <a:ext cx="8229600" cy="3394472"/>
              </a:xfrm>
              <a:blipFill rotWithShape="1">
                <a:blip r:embed="rId2"/>
                <a:stretch>
                  <a:fillRect l="-1926" t="-2513" r="-1852"/>
                </a:stretch>
              </a:blipFill>
            </p:spPr>
            <p:txBody>
              <a:bodyPr/>
              <a:lstStyle/>
              <a:p>
                <a:r>
                  <a:rPr lang="en-US">
                    <a:noFill/>
                  </a:rPr>
                  <a:t> </a:t>
                </a:r>
              </a:p>
            </p:txBody>
          </p:sp>
        </mc:Fallback>
      </mc:AlternateContent>
    </p:spTree>
    <p:extLst>
      <p:ext uri="{BB962C8B-B14F-4D97-AF65-F5344CB8AC3E}">
        <p14:creationId xmlns:p14="http://schemas.microsoft.com/office/powerpoint/2010/main" val="32334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2. Cường độ dòng điện trong đoạn mạch mắc song song</a:t>
            </a:r>
            <a:endParaRPr lang="en-US"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algn="just"/>
                <a:r>
                  <a:rPr lang="vi-VN" dirty="0" smtClean="0">
                    <a:solidFill>
                      <a:srgbClr val="FF0000"/>
                    </a:solidFill>
                    <a:latin typeface="Times New Roman" pitchFamily="18" charset="0"/>
                    <a:cs typeface="Times New Roman" pitchFamily="18" charset="0"/>
                  </a:rPr>
                  <a:t>Từ nhiều thí nghiệm </a:t>
                </a:r>
                <a:r>
                  <a:rPr lang="vi-VN" dirty="0">
                    <a:solidFill>
                      <a:srgbClr val="FF0000"/>
                    </a:solidFill>
                    <a:latin typeface="Times New Roman" pitchFamily="18" charset="0"/>
                    <a:cs typeface="Times New Roman" pitchFamily="18" charset="0"/>
                  </a:rPr>
                  <a:t>tương </a:t>
                </a:r>
                <a:r>
                  <a:rPr lang="vi-VN" dirty="0" smtClean="0">
                    <a:solidFill>
                      <a:srgbClr val="FF0000"/>
                    </a:solidFill>
                    <a:latin typeface="Times New Roman" pitchFamily="18" charset="0"/>
                    <a:cs typeface="Times New Roman" pitchFamily="18" charset="0"/>
                  </a:rPr>
                  <a:t>tự</a:t>
                </a:r>
                <a:r>
                  <a:rPr lang="en-US" dirty="0" smtClean="0">
                    <a:solidFill>
                      <a:srgbClr val="FF0000"/>
                    </a:solidFill>
                    <a:latin typeface="Times New Roman" pitchFamily="18" charset="0"/>
                    <a:cs typeface="Times New Roman" pitchFamily="18" charset="0"/>
                  </a:rPr>
                  <a:t> </a:t>
                </a:r>
                <a:r>
                  <a:rPr lang="vi-VN" dirty="0" smtClean="0">
                    <a:solidFill>
                      <a:srgbClr val="FF0000"/>
                    </a:solidFill>
                    <a:latin typeface="Times New Roman" pitchFamily="18" charset="0"/>
                    <a:cs typeface="Times New Roman" pitchFamily="18" charset="0"/>
                  </a:rPr>
                  <a:t>với </a:t>
                </a:r>
                <a:r>
                  <a:rPr lang="vi-VN" dirty="0">
                    <a:solidFill>
                      <a:srgbClr val="FF0000"/>
                    </a:solidFill>
                    <a:latin typeface="Times New Roman" pitchFamily="18" charset="0"/>
                    <a:cs typeface="Times New Roman" pitchFamily="18" charset="0"/>
                  </a:rPr>
                  <a:t>việc thay đổi các điện trở khác nhau, luôn cho thấy: Trong đoạn mạch song song, cường </a:t>
                </a:r>
                <a:r>
                  <a:rPr lang="en-US" dirty="0">
                    <a:solidFill>
                      <a:srgbClr val="FF0000"/>
                    </a:solidFill>
                    <a:latin typeface="Times New Roman" pitchFamily="18" charset="0"/>
                    <a:cs typeface="Times New Roman" pitchFamily="18" charset="0"/>
                  </a:rPr>
                  <a:t>đ</a:t>
                </a:r>
                <a:r>
                  <a:rPr lang="vi-VN" dirty="0" smtClean="0">
                    <a:solidFill>
                      <a:srgbClr val="FF0000"/>
                    </a:solidFill>
                    <a:latin typeface="Times New Roman" pitchFamily="18" charset="0"/>
                    <a:cs typeface="Times New Roman" pitchFamily="18" charset="0"/>
                  </a:rPr>
                  <a:t>ộ </a:t>
                </a:r>
                <a:r>
                  <a:rPr lang="vi-VN" dirty="0">
                    <a:solidFill>
                      <a:srgbClr val="FF0000"/>
                    </a:solidFill>
                    <a:latin typeface="Times New Roman" pitchFamily="18" charset="0"/>
                    <a:cs typeface="Times New Roman" pitchFamily="18" charset="0"/>
                  </a:rPr>
                  <a:t>dòng </a:t>
                </a:r>
                <a:r>
                  <a:rPr lang="en-US" dirty="0">
                    <a:solidFill>
                      <a:srgbClr val="FF0000"/>
                    </a:solidFill>
                    <a:latin typeface="Times New Roman" pitchFamily="18" charset="0"/>
                    <a:cs typeface="Times New Roman" pitchFamily="18" charset="0"/>
                  </a:rPr>
                  <a:t>đ</a:t>
                </a:r>
                <a:r>
                  <a:rPr lang="vi-VN" dirty="0" smtClean="0">
                    <a:solidFill>
                      <a:srgbClr val="FF0000"/>
                    </a:solidFill>
                    <a:latin typeface="Times New Roman" pitchFamily="18" charset="0"/>
                    <a:cs typeface="Times New Roman" pitchFamily="18" charset="0"/>
                  </a:rPr>
                  <a:t>iện </a:t>
                </a:r>
                <a:r>
                  <a:rPr lang="vi-VN" dirty="0">
                    <a:solidFill>
                      <a:srgbClr val="FF0000"/>
                    </a:solidFill>
                    <a:latin typeface="Times New Roman" pitchFamily="18" charset="0"/>
                    <a:cs typeface="Times New Roman" pitchFamily="18" charset="0"/>
                  </a:rPr>
                  <a:t>trong mạch chính bằng tổng  cường độ dòng điện trong các mạch </a:t>
                </a:r>
                <a:r>
                  <a:rPr lang="vi-VN" dirty="0" smtClean="0">
                    <a:solidFill>
                      <a:srgbClr val="FF0000"/>
                    </a:solidFill>
                    <a:latin typeface="Times New Roman" pitchFamily="18" charset="0"/>
                    <a:cs typeface="Times New Roman" pitchFamily="18" charset="0"/>
                  </a:rPr>
                  <a:t>nhánh</a:t>
                </a:r>
                <a:r>
                  <a:rPr lang="en-US" dirty="0" smtClean="0">
                    <a:solidFill>
                      <a:srgbClr val="FF0000"/>
                    </a:solidFill>
                    <a:latin typeface="Times New Roman" pitchFamily="18" charset="0"/>
                    <a:cs typeface="Times New Roman" pitchFamily="18" charset="0"/>
                  </a:rPr>
                  <a:t>:</a:t>
                </a:r>
              </a:p>
              <a:p>
                <a:pPr marL="0" indent="0" algn="ctr">
                  <a:buNone/>
                </a:pPr>
                <a14:m>
                  <m:oMath xmlns:m="http://schemas.openxmlformats.org/officeDocument/2006/math">
                    <m:r>
                      <a:rPr lang="en-US" b="0" i="1" smtClean="0">
                        <a:solidFill>
                          <a:srgbClr val="FF0000"/>
                        </a:solidFill>
                        <a:latin typeface="Cambria Math"/>
                        <a:cs typeface="Times New Roman" pitchFamily="18" charset="0"/>
                      </a:rPr>
                      <m:t>𝐼</m:t>
                    </m:r>
                    <m:r>
                      <a:rPr lang="en-US" b="0" i="1" smtClean="0">
                        <a:solidFill>
                          <a:srgbClr val="FF0000"/>
                        </a:solidFill>
                        <a:latin typeface="Cambria Math"/>
                        <a:cs typeface="Times New Roman" pitchFamily="18" charset="0"/>
                      </a:rPr>
                      <m:t>=</m:t>
                    </m:r>
                    <m:sSub>
                      <m:sSubPr>
                        <m:ctrlPr>
                          <a:rPr lang="en-US" b="0" i="1" smtClean="0">
                            <a:solidFill>
                              <a:srgbClr val="FF0000"/>
                            </a:solidFill>
                            <a:latin typeface="Cambria Math"/>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1</m:t>
                        </m:r>
                      </m:sub>
                    </m:sSub>
                  </m:oMath>
                </a14:m>
                <a:r>
                  <a:rPr lang="en-US" dirty="0" smtClean="0">
                    <a:solidFill>
                      <a:srgbClr val="FF0000"/>
                    </a:solidFill>
                    <a:latin typeface="Times New Roman" pitchFamily="18" charset="0"/>
                    <a:cs typeface="Times New Roman" pitchFamily="18" charset="0"/>
                  </a:rPr>
                  <a:t>+ </a:t>
                </a:r>
                <a14:m>
                  <m:oMath xmlns:m="http://schemas.openxmlformats.org/officeDocument/2006/math">
                    <m:sSub>
                      <m:sSubPr>
                        <m:ctrlPr>
                          <a:rPr lang="en-US" i="1" smtClean="0">
                            <a:solidFill>
                              <a:srgbClr val="FF0000"/>
                            </a:solidFill>
                            <a:latin typeface="Cambria Math"/>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2</m:t>
                        </m:r>
                      </m:sub>
                    </m:sSub>
                  </m:oMath>
                </a14:m>
                <a:r>
                  <a:rPr lang="en-US" dirty="0" smtClean="0">
                    <a:solidFill>
                      <a:srgbClr val="FF0000"/>
                    </a:solidFill>
                    <a:latin typeface="Times New Roman" pitchFamily="18" charset="0"/>
                    <a:cs typeface="Times New Roman" pitchFamily="18" charset="0"/>
                  </a:rPr>
                  <a:t>+….+</a:t>
                </a:r>
                <a14:m>
                  <m:oMath xmlns:m="http://schemas.openxmlformats.org/officeDocument/2006/math">
                    <m:sSub>
                      <m:sSubPr>
                        <m:ctrlPr>
                          <a:rPr lang="en-US" i="1" smtClean="0">
                            <a:solidFill>
                              <a:srgbClr val="FF0000"/>
                            </a:solidFill>
                            <a:latin typeface="Cambria Math"/>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𝑛</m:t>
                        </m:r>
                      </m:sub>
                    </m:sSub>
                  </m:oMath>
                </a14:m>
                <a:endParaRPr lang="vi-VN" dirty="0">
                  <a:solidFill>
                    <a:srgbClr val="FF0000"/>
                  </a:solidFill>
                  <a:latin typeface="Times New Roman" pitchFamily="18" charset="0"/>
                  <a:cs typeface="Times New Roman" pitchFamily="18" charset="0"/>
                </a:endParaRPr>
              </a:p>
              <a:p>
                <a:pPr marL="0" indent="0">
                  <a:buNone/>
                </a:pPr>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513" r="-1852"/>
                </a:stretch>
              </a:blipFill>
            </p:spPr>
            <p:txBody>
              <a:bodyPr/>
              <a:lstStyle/>
              <a:p>
                <a:r>
                  <a:rPr lang="en-US">
                    <a:noFill/>
                  </a:rPr>
                  <a:t> </a:t>
                </a:r>
              </a:p>
            </p:txBody>
          </p:sp>
        </mc:Fallback>
      </mc:AlternateContent>
    </p:spTree>
    <p:extLst>
      <p:ext uri="{BB962C8B-B14F-4D97-AF65-F5344CB8AC3E}">
        <p14:creationId xmlns:p14="http://schemas.microsoft.com/office/powerpoint/2010/main" val="38000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8705"/>
            <a:ext cx="8610600" cy="722847"/>
          </a:xfrm>
          <a:solidFill>
            <a:schemeClr val="bg1">
              <a:lumMod val="95000"/>
            </a:schemeClr>
          </a:solidFill>
          <a:ln w="38100">
            <a:solidFill>
              <a:schemeClr val="tx2">
                <a:lumMod val="20000"/>
                <a:lumOff val="80000"/>
              </a:schemeClr>
            </a:solidFill>
          </a:ln>
        </p:spPr>
        <p:txBody>
          <a:bodyPr>
            <a:noAutofit/>
          </a:bodyPr>
          <a:lstStyle/>
          <a:p>
            <a:pPr algn="just"/>
            <a:r>
              <a:rPr lang="en-US" sz="2200" b="1">
                <a:solidFill>
                  <a:srgbClr val="FF0000"/>
                </a:solidFill>
                <a:latin typeface="Times New Roman" pitchFamily="18" charset="0"/>
                <a:cs typeface="Times New Roman" pitchFamily="18" charset="0"/>
              </a:rPr>
              <a:t>2. Cường độ dòng điện trong đoạn mạch mắc song song</a:t>
            </a:r>
            <a:endParaRPr lang="en-US" sz="2200" b="1"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Text Box 6"/>
              <p:cNvSpPr txBox="1">
                <a:spLocks noChangeArrowheads="1"/>
              </p:cNvSpPr>
              <p:nvPr/>
            </p:nvSpPr>
            <p:spPr bwMode="auto">
              <a:xfrm>
                <a:off x="381000" y="1276355"/>
                <a:ext cx="8305800" cy="3884120"/>
              </a:xfrm>
              <a:prstGeom prst="rect">
                <a:avLst/>
              </a:prstGeom>
              <a:solidFill>
                <a:schemeClr val="bg1"/>
              </a:solidFill>
              <a:ln w="9525">
                <a:solidFill>
                  <a:schemeClr val="tx1"/>
                </a:solidFill>
                <a:prstDash val="dash"/>
                <a:miter lim="800000"/>
                <a:headEnd/>
                <a:tailEnd/>
              </a:ln>
              <a:effectLst/>
              <a:ex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de-DE" sz="2800" b="1" dirty="0">
                    <a:solidFill>
                      <a:srgbClr val="0070C0"/>
                    </a:solidFill>
                    <a:latin typeface="Times New Roman" pitchFamily="18" charset="0"/>
                    <a:cs typeface="Times New Roman" pitchFamily="18" charset="0"/>
                  </a:rPr>
                  <a:t>    + Trong đoạn mạch song song</a:t>
                </a:r>
                <a:r>
                  <a:rPr lang="de-DE" sz="2800" b="1">
                    <a:solidFill>
                      <a:srgbClr val="0070C0"/>
                    </a:solidFill>
                    <a:latin typeface="Times New Roman" pitchFamily="18" charset="0"/>
                    <a:cs typeface="Times New Roman" pitchFamily="18" charset="0"/>
                  </a:rPr>
                  <a:t>, cường độ dòng điện trong mạch chính bằng tổng cường độ dòng điện trong mạch nhánh</a:t>
                </a:r>
                <a:endParaRPr lang="en-US" sz="2800" b="1" dirty="0">
                  <a:solidFill>
                    <a:srgbClr val="0070C0"/>
                  </a:solidFill>
                  <a:latin typeface="Times New Roman" pitchFamily="18" charset="0"/>
                  <a:cs typeface="Times New Roman" pitchFamily="18" charset="0"/>
                </a:endParaRPr>
              </a:p>
              <a:p>
                <a:pPr algn="just">
                  <a:buFontTx/>
                  <a:buNone/>
                </a:pPr>
                <a:r>
                  <a:rPr lang="de-DE" sz="2800" b="1" dirty="0">
                    <a:solidFill>
                      <a:srgbClr val="0070C0"/>
                    </a:solidFill>
                    <a:latin typeface="Times New Roman" pitchFamily="18" charset="0"/>
                    <a:cs typeface="Times New Roman" pitchFamily="18" charset="0"/>
                  </a:rPr>
                  <a:t>    + Trường hợp mạch gồm hai điện trở mắc song song:</a:t>
                </a:r>
                <a:endParaRPr lang="en-US" sz="2800" b="1" dirty="0">
                  <a:solidFill>
                    <a:srgbClr val="0070C0"/>
                  </a:solidFill>
                  <a:latin typeface="Times New Roman" pitchFamily="18" charset="0"/>
                  <a:cs typeface="Times New Roman" pitchFamily="18" charset="0"/>
                </a:endParaRPr>
              </a:p>
              <a:p>
                <a:pPr algn="ctr">
                  <a:buFontTx/>
                  <a:buNone/>
                </a:pPr>
                <a:r>
                  <a:rPr lang="en-US" sz="2800" b="1" i="1" dirty="0">
                    <a:solidFill>
                      <a:srgbClr val="0070C0"/>
                    </a:solidFill>
                    <a:latin typeface="Times New Roman" pitchFamily="18" charset="0"/>
                    <a:cs typeface="Times New Roman" pitchFamily="18" charset="0"/>
                  </a:rPr>
                  <a:t>I</a:t>
                </a:r>
                <a14:m>
                  <m:oMath xmlns:m="http://schemas.openxmlformats.org/officeDocument/2006/math">
                    <m:r>
                      <a:rPr lang="en-US" sz="2800" b="1" i="1">
                        <a:solidFill>
                          <a:srgbClr val="0070C0"/>
                        </a:solidFill>
                        <a:latin typeface="Cambria Math"/>
                      </a:rPr>
                      <m:t>=</m:t>
                    </m:r>
                    <m:sSub>
                      <m:sSubPr>
                        <m:ctrlPr>
                          <a:rPr lang="en-US" sz="2800" b="1" i="1">
                            <a:solidFill>
                              <a:srgbClr val="0070C0"/>
                            </a:solidFill>
                            <a:latin typeface="Cambria Math"/>
                          </a:rPr>
                        </m:ctrlPr>
                      </m:sSubPr>
                      <m:e>
                        <m:r>
                          <a:rPr lang="en-US" sz="2800" b="1" i="1">
                            <a:solidFill>
                              <a:srgbClr val="0070C0"/>
                            </a:solidFill>
                            <a:latin typeface="Cambria Math"/>
                          </a:rPr>
                          <m:t>𝑰</m:t>
                        </m:r>
                      </m:e>
                      <m:sub>
                        <m:r>
                          <a:rPr lang="en-US" sz="2800" b="1" i="1">
                            <a:solidFill>
                              <a:srgbClr val="0070C0"/>
                            </a:solidFill>
                            <a:latin typeface="Cambria Math"/>
                          </a:rPr>
                          <m:t>𝟏</m:t>
                        </m:r>
                      </m:sub>
                    </m:sSub>
                    <m:r>
                      <a:rPr lang="en-US" sz="2800" b="1" i="1">
                        <a:solidFill>
                          <a:srgbClr val="0070C0"/>
                        </a:solidFill>
                        <a:latin typeface="Cambria Math"/>
                      </a:rPr>
                      <m:t>+</m:t>
                    </m:r>
                    <m:sSub>
                      <m:sSubPr>
                        <m:ctrlPr>
                          <a:rPr lang="en-US" sz="2800" b="1" i="1">
                            <a:solidFill>
                              <a:srgbClr val="0070C0"/>
                            </a:solidFill>
                            <a:latin typeface="Cambria Math"/>
                          </a:rPr>
                        </m:ctrlPr>
                      </m:sSubPr>
                      <m:e>
                        <m:r>
                          <a:rPr lang="en-US" sz="2800" b="1" i="1">
                            <a:solidFill>
                              <a:srgbClr val="0070C0"/>
                            </a:solidFill>
                            <a:latin typeface="Cambria Math"/>
                          </a:rPr>
                          <m:t>𝑰</m:t>
                        </m:r>
                      </m:e>
                      <m:sub>
                        <m:r>
                          <a:rPr lang="en-US" sz="2800" b="1" i="1">
                            <a:solidFill>
                              <a:srgbClr val="0070C0"/>
                            </a:solidFill>
                            <a:latin typeface="Cambria Math"/>
                          </a:rPr>
                          <m:t>𝟐</m:t>
                        </m:r>
                      </m:sub>
                    </m:sSub>
                  </m:oMath>
                </a14:m>
                <a:endParaRPr lang="en-US" sz="2800" b="1" dirty="0">
                  <a:solidFill>
                    <a:srgbClr val="0070C0"/>
                  </a:solidFill>
                  <a:latin typeface="Times New Roman" pitchFamily="18" charset="0"/>
                  <a:cs typeface="Times New Roman" pitchFamily="18" charset="0"/>
                </a:endParaRPr>
              </a:p>
              <a:p>
                <a:pPr algn="just">
                  <a:buFontTx/>
                  <a:buNone/>
                </a:pPr>
                <a:r>
                  <a:rPr lang="en-US" sz="2800" b="1" dirty="0">
                    <a:solidFill>
                      <a:srgbClr val="0070C0"/>
                    </a:solidFill>
                    <a:latin typeface="Times New Roman" pitchFamily="18" charset="0"/>
                    <a:cs typeface="Times New Roman" pitchFamily="18" charset="0"/>
                  </a:rPr>
                  <a:t>    + </a:t>
                </a:r>
                <a:r>
                  <a:rPr lang="en-US" sz="2800" b="1" dirty="0" err="1">
                    <a:solidFill>
                      <a:srgbClr val="0070C0"/>
                    </a:solidFill>
                    <a:latin typeface="Times New Roman" pitchFamily="18" charset="0"/>
                    <a:cs typeface="Times New Roman" pitchFamily="18" charset="0"/>
                  </a:rPr>
                  <a:t>Trường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hợp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tổng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quát</a:t>
                </a:r>
                <a:r>
                  <a:rPr lang="en-US" sz="2800" b="1" dirty="0">
                    <a:solidFill>
                      <a:srgbClr val="0070C0"/>
                    </a:solidFill>
                    <a:latin typeface="Times New Roman" pitchFamily="18" charset="0"/>
                    <a:cs typeface="Times New Roman" pitchFamily="18" charset="0"/>
                  </a:rPr>
                  <a:t>:</a:t>
                </a:r>
              </a:p>
              <a:p>
                <a:pPr algn="ctr">
                  <a:buFontTx/>
                  <a:buNone/>
                </a:pPr>
                <a:r>
                  <a:rPr lang="en-US" sz="2800" b="1" i="1" dirty="0">
                    <a:solidFill>
                      <a:srgbClr val="0070C0"/>
                    </a:solidFill>
                    <a:latin typeface="Times New Roman" pitchFamily="18" charset="0"/>
                    <a:cs typeface="Times New Roman" pitchFamily="18" charset="0"/>
                  </a:rPr>
                  <a:t>I </a:t>
                </a:r>
                <a:r>
                  <a:rPr lang="en-US" sz="2800" b="1" dirty="0">
                    <a:solidFill>
                      <a:srgbClr val="0070C0"/>
                    </a:solidFill>
                    <a:latin typeface="Times New Roman" pitchFamily="18" charset="0"/>
                    <a:cs typeface="Times New Roman" pitchFamily="18" charset="0"/>
                  </a:rPr>
                  <a:t>= </a:t>
                </a:r>
                <a14:m>
                  <m:oMath xmlns:m="http://schemas.openxmlformats.org/officeDocument/2006/math">
                    <m:sSub>
                      <m:sSubPr>
                        <m:ctrlPr>
                          <a:rPr lang="en-US" sz="2800" b="1" i="1">
                            <a:solidFill>
                              <a:srgbClr val="0070C0"/>
                            </a:solidFill>
                            <a:latin typeface="Cambria Math"/>
                          </a:rPr>
                        </m:ctrlPr>
                      </m:sSubPr>
                      <m:e>
                        <m:r>
                          <a:rPr lang="en-US" sz="2800" b="1" i="1">
                            <a:solidFill>
                              <a:srgbClr val="0070C0"/>
                            </a:solidFill>
                            <a:latin typeface="Cambria Math"/>
                          </a:rPr>
                          <m:t>𝑰</m:t>
                        </m:r>
                      </m:e>
                      <m:sub>
                        <m:r>
                          <a:rPr lang="en-US" sz="2800" b="1" i="1">
                            <a:solidFill>
                              <a:srgbClr val="0070C0"/>
                            </a:solidFill>
                            <a:latin typeface="Cambria Math"/>
                          </a:rPr>
                          <m:t>𝟏</m:t>
                        </m:r>
                      </m:sub>
                    </m:sSub>
                    <m:r>
                      <a:rPr lang="en-US" sz="2800" b="1" i="1">
                        <a:solidFill>
                          <a:srgbClr val="0070C0"/>
                        </a:solidFill>
                        <a:latin typeface="Cambria Math"/>
                      </a:rPr>
                      <m:t>+</m:t>
                    </m:r>
                    <m:sSub>
                      <m:sSubPr>
                        <m:ctrlPr>
                          <a:rPr lang="en-US" sz="2800" b="1" i="1">
                            <a:solidFill>
                              <a:srgbClr val="0070C0"/>
                            </a:solidFill>
                            <a:latin typeface="Cambria Math"/>
                          </a:rPr>
                        </m:ctrlPr>
                      </m:sSubPr>
                      <m:e>
                        <m:r>
                          <a:rPr lang="en-US" sz="2800" b="1" i="1">
                            <a:solidFill>
                              <a:srgbClr val="0070C0"/>
                            </a:solidFill>
                            <a:latin typeface="Cambria Math"/>
                          </a:rPr>
                          <m:t>𝑰</m:t>
                        </m:r>
                      </m:e>
                      <m:sub>
                        <m:r>
                          <a:rPr lang="en-US" sz="2800" b="1" i="1">
                            <a:solidFill>
                              <a:srgbClr val="0070C0"/>
                            </a:solidFill>
                            <a:latin typeface="Cambria Math"/>
                          </a:rPr>
                          <m:t>𝟐</m:t>
                        </m:r>
                      </m:sub>
                    </m:sSub>
                  </m:oMath>
                </a14:m>
                <a:r>
                  <a:rPr lang="en-US" sz="2800" b="1" dirty="0">
                    <a:solidFill>
                      <a:srgbClr val="0070C0"/>
                    </a:solidFill>
                    <a:latin typeface="Times New Roman" pitchFamily="18" charset="0"/>
                    <a:cs typeface="Times New Roman" pitchFamily="18" charset="0"/>
                  </a:rPr>
                  <a:t>+…+</a:t>
                </a:r>
                <a14:m>
                  <m:oMath xmlns:m="http://schemas.openxmlformats.org/officeDocument/2006/math">
                    <m:sSub>
                      <m:sSubPr>
                        <m:ctrlPr>
                          <a:rPr lang="en-US" sz="2800" b="1" i="1" dirty="0">
                            <a:solidFill>
                              <a:srgbClr val="0070C0"/>
                            </a:solidFill>
                            <a:latin typeface="Cambria Math"/>
                            <a:cs typeface="Times New Roman" pitchFamily="18" charset="0"/>
                          </a:rPr>
                        </m:ctrlPr>
                      </m:sSubPr>
                      <m:e>
                        <m:r>
                          <a:rPr lang="en-US" sz="2800" b="1" i="1" dirty="0">
                            <a:solidFill>
                              <a:srgbClr val="0070C0"/>
                            </a:solidFill>
                            <a:latin typeface="Cambria Math"/>
                            <a:cs typeface="Times New Roman" pitchFamily="18" charset="0"/>
                          </a:rPr>
                          <m:t>𝑰</m:t>
                        </m:r>
                      </m:e>
                      <m:sub>
                        <m:r>
                          <a:rPr lang="en-US" sz="2800" b="1" i="1" dirty="0">
                            <a:solidFill>
                              <a:srgbClr val="0070C0"/>
                            </a:solidFill>
                            <a:latin typeface="Cambria Math"/>
                            <a:cs typeface="Times New Roman" pitchFamily="18" charset="0"/>
                          </a:rPr>
                          <m:t>𝒏</m:t>
                        </m:r>
                      </m:sub>
                    </m:sSub>
                  </m:oMath>
                </a14:m>
                <a:endParaRPr lang="en-US" sz="2800" b="1" dirty="0">
                  <a:solidFill>
                    <a:srgbClr val="0070C0"/>
                  </a:solidFill>
                  <a:latin typeface="Times New Roman" pitchFamily="18" charset="0"/>
                  <a:cs typeface="Times New Roman" pitchFamily="18" charset="0"/>
                </a:endParaRPr>
              </a:p>
            </p:txBody>
          </p:sp>
        </mc:Choice>
        <mc:Fallback>
          <p:sp>
            <p:nvSpPr>
              <p:cNvPr id="5" name="Text Box 6"/>
              <p:cNvSpPr txBox="1">
                <a:spLocks noRot="1" noChangeAspect="1" noMove="1" noResize="1" noEditPoints="1" noAdjustHandles="1" noChangeArrowheads="1" noChangeShapeType="1" noTextEdit="1"/>
              </p:cNvSpPr>
              <p:nvPr/>
            </p:nvSpPr>
            <p:spPr bwMode="auto">
              <a:xfrm>
                <a:off x="381000" y="1276355"/>
                <a:ext cx="8305800" cy="3884120"/>
              </a:xfrm>
              <a:prstGeom prst="rect">
                <a:avLst/>
              </a:prstGeom>
              <a:blipFill rotWithShape="1">
                <a:blip r:embed="rId3"/>
                <a:stretch>
                  <a:fillRect l="-1466" t="-1406" r="-1393" b="-3125"/>
                </a:stretch>
              </a:blipFill>
              <a:ln w="9525">
                <a:solidFill>
                  <a:schemeClr val="tx1"/>
                </a:solidFill>
                <a:prstDash val="dash"/>
                <a:miter lim="800000"/>
                <a:headEnd/>
                <a:tailEnd/>
              </a:ln>
              <a:effectLst/>
              <a:extLst/>
            </p:spPr>
            <p:txBody>
              <a:bodyPr/>
              <a:lstStyle/>
              <a:p>
                <a:r>
                  <a:rPr lang="en-US">
                    <a:noFill/>
                  </a:rPr>
                  <a:t> </a:t>
                </a:r>
              </a:p>
            </p:txBody>
          </p:sp>
        </mc:Fallback>
      </mc:AlternateContent>
    </p:spTree>
    <p:extLst>
      <p:ext uri="{BB962C8B-B14F-4D97-AF65-F5344CB8AC3E}">
        <p14:creationId xmlns:p14="http://schemas.microsoft.com/office/powerpoint/2010/main" val="8525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33402" y="1962150"/>
            <a:ext cx="3505199" cy="1815882"/>
          </a:xfrm>
          <a:prstGeom prst="rect">
            <a:avLst/>
          </a:prstGeom>
          <a:solidFill>
            <a:schemeClr val="accent5">
              <a:lumMod val="20000"/>
              <a:lumOff val="80000"/>
            </a:schemeClr>
          </a:solidFill>
          <a:ln w="9525">
            <a:solidFill>
              <a:schemeClr val="tx1"/>
            </a:solidFill>
            <a:prstDash val="dash"/>
            <a:miter lim="800000"/>
            <a:headEnd/>
            <a:tailEnd/>
          </a:ln>
          <a:effectLst/>
          <a:ex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err="1">
                <a:solidFill>
                  <a:srgbClr val="0070C0"/>
                </a:solidFill>
                <a:latin typeface="Times New Roman" panose="02020603050405020304" pitchFamily="18" charset="0"/>
                <a:cs typeface="Times New Roman" panose="02020603050405020304" pitchFamily="18" charset="0"/>
              </a:rPr>
              <a:t>Học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sinh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làm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việc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cặp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đôi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5 </a:t>
            </a:r>
            <a:r>
              <a:rPr lang="en-US" altLang="en-US" sz="2800" dirty="0" err="1">
                <a:solidFill>
                  <a:srgbClr val="0070C0"/>
                </a:solidFill>
                <a:latin typeface="Times New Roman" panose="02020603050405020304" pitchFamily="18" charset="0"/>
                <a:cs typeface="Times New Roman" panose="02020603050405020304" pitchFamily="18" charset="0"/>
              </a:rPr>
              <a:t>phút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câu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sau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phiếu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học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tập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số</a:t>
            </a:r>
            <a:r>
              <a:rPr lang="en-US" altLang="en-US" sz="2800" dirty="0">
                <a:solidFill>
                  <a:srgbClr val="0070C0"/>
                </a:solidFill>
                <a:latin typeface="Times New Roman" panose="02020603050405020304" pitchFamily="18" charset="0"/>
                <a:cs typeface="Times New Roman" panose="02020603050405020304" pitchFamily="18" charset="0"/>
              </a:rPr>
              <a:t> 2</a:t>
            </a:r>
          </a:p>
        </p:txBody>
      </p:sp>
      <p:pic>
        <p:nvPicPr>
          <p:cNvPr id="6" name="Hình ảnh 3" descr="Ảnh có chứa văn bản, người&#10;&#10;Mô tả được tạo tự động">
            <a:extLst>
              <a:ext uri="{FF2B5EF4-FFF2-40B4-BE49-F238E27FC236}">
                <a16:creationId xmlns="" xmlns:a16="http://schemas.microsoft.com/office/drawing/2014/main" id="{3A2797E4-B22B-334A-B2DA-077FC02C3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6" y="1885951"/>
            <a:ext cx="4300727" cy="2929712"/>
          </a:xfrm>
          <a:prstGeom prst="rect">
            <a:avLst/>
          </a:prstGeom>
        </p:spPr>
      </p:pic>
      <p:sp>
        <p:nvSpPr>
          <p:cNvPr id="8" name="Title 1"/>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dirty="0">
                <a:solidFill>
                  <a:srgbClr val="FF0000"/>
                </a:solidFill>
                <a:latin typeface="Times New Roman" pitchFamily="18" charset="0"/>
                <a:cs typeface="Times New Roman" pitchFamily="18" charset="0"/>
              </a:rPr>
              <a:t>II. ĐIỆN TRỞ TƯƠNG ĐƯƠNG CỦA ĐOẠN MẠCH SONG </a:t>
            </a:r>
            <a:r>
              <a:rPr lang="en-US" sz="2200" b="1" dirty="0" err="1">
                <a:solidFill>
                  <a:srgbClr val="FF0000"/>
                </a:solidFill>
                <a:latin typeface="Times New Roman" pitchFamily="18" charset="0"/>
                <a:cs typeface="Times New Roman" pitchFamily="18" charset="0"/>
              </a:rPr>
              <a:t>SONG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89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405067587"/>
                  </p:ext>
                </p:extLst>
              </p:nvPr>
            </p:nvGraphicFramePr>
            <p:xfrm>
              <a:off x="304800" y="133354"/>
              <a:ext cx="8610600" cy="4929188"/>
            </p:xfrm>
            <a:graphic>
              <a:graphicData uri="http://schemas.openxmlformats.org/drawingml/2006/table">
                <a:tbl>
                  <a:tblPr firstRow="1" firstCol="1" bandRow="1">
                    <a:tableStyleId>{5C22544A-7EE6-4342-B048-85BDC9FD1C3A}</a:tableStyleId>
                  </a:tblPr>
                  <a:tblGrid>
                    <a:gridCol w="8610600"/>
                  </a:tblGrid>
                  <a:tr h="315468">
                    <a:tc>
                      <a:txBody>
                        <a:bodyPr/>
                        <a:lstStyle/>
                        <a:p>
                          <a:pPr marL="0" marR="0" algn="ctr">
                            <a:lnSpc>
                              <a:spcPct val="115000"/>
                            </a:lnSpc>
                            <a:spcBef>
                              <a:spcPts val="0"/>
                            </a:spcBef>
                            <a:spcAft>
                              <a:spcPts val="0"/>
                            </a:spcAft>
                          </a:pPr>
                          <a:r>
                            <a:rPr lang="vi-VN" sz="1800" u="sng" dirty="0">
                              <a:solidFill>
                                <a:srgbClr val="FF0000"/>
                              </a:solidFill>
                              <a:effectLst/>
                              <a:latin typeface="Times New Roman" pitchFamily="18" charset="0"/>
                              <a:cs typeface="Times New Roman" pitchFamily="18" charset="0"/>
                            </a:rPr>
                            <a:t>PHIẾU HỌC TẬP</a:t>
                          </a:r>
                          <a:r>
                            <a:rPr lang="en-US" sz="1800" u="sng" dirty="0">
                              <a:solidFill>
                                <a:srgbClr val="FF0000"/>
                              </a:solidFill>
                              <a:effectLst/>
                              <a:latin typeface="Times New Roman" pitchFamily="18" charset="0"/>
                              <a:cs typeface="Times New Roman" pitchFamily="18" charset="0"/>
                            </a:rPr>
                            <a:t> 2</a:t>
                          </a:r>
                          <a:r>
                            <a:rPr lang="vi-VN" sz="1800" u="sng" dirty="0" smtClean="0">
                              <a:solidFill>
                                <a:srgbClr val="FF0000"/>
                              </a:solidFill>
                              <a:effectLst/>
                              <a:latin typeface="Times New Roman" pitchFamily="18" charset="0"/>
                              <a:cs typeface="Times New Roman" pitchFamily="18" charset="0"/>
                            </a:rPr>
                            <a:t>:</a:t>
                          </a:r>
                          <a:r>
                            <a:rPr lang="en-US" sz="1800" u="sng" baseline="0" dirty="0" smtClean="0">
                              <a:solidFill>
                                <a:srgbClr val="FF0000"/>
                              </a:solidFill>
                              <a:effectLst/>
                              <a:latin typeface="Times New Roman" pitchFamily="18" charset="0"/>
                              <a:cs typeface="Times New Roman" pitchFamily="18" charset="0"/>
                            </a:rPr>
                            <a:t> </a:t>
                          </a:r>
                          <a:r>
                            <a:rPr lang="vi-VN" sz="1800" dirty="0" smtClean="0">
                              <a:solidFill>
                                <a:srgbClr val="FF0000"/>
                              </a:solidFill>
                              <a:effectLst/>
                              <a:latin typeface="Times New Roman" pitchFamily="18" charset="0"/>
                              <a:cs typeface="Times New Roman" pitchFamily="18" charset="0"/>
                            </a:rPr>
                            <a:t>Nhóm</a:t>
                          </a:r>
                          <a:r>
                            <a:rPr lang="vi-VN" sz="1800" dirty="0">
                              <a:solidFill>
                                <a:srgbClr val="FF0000"/>
                              </a:solidFill>
                              <a:effectLst/>
                              <a:latin typeface="Times New Roman" pitchFamily="18" charset="0"/>
                              <a:cs typeface="Times New Roman" pitchFamily="18" charset="0"/>
                            </a:rPr>
                            <a:t>: …</a:t>
                          </a:r>
                          <a:endParaRPr lang="en-US" sz="1800" dirty="0">
                            <a:solidFill>
                              <a:srgbClr val="FF0000"/>
                            </a:solidFill>
                            <a:effectLst/>
                            <a:latin typeface="Times New Roman" pitchFamily="18" charset="0"/>
                            <a:ea typeface="Calibri"/>
                            <a:cs typeface="Times New Roman" pitchFamily="18" charset="0"/>
                          </a:endParaRPr>
                        </a:p>
                      </a:txBody>
                      <a:tcPr marL="49929" marR="49929" marT="0" marB="0">
                        <a:solidFill>
                          <a:schemeClr val="bg1"/>
                        </a:solidFill>
                      </a:tcPr>
                    </a:tc>
                  </a:tr>
                  <a:tr h="4613720">
                    <a:tc>
                      <a:txBody>
                        <a:bodyPr/>
                        <a:lstStyle/>
                        <a:p>
                          <a:pPr marL="0" marR="0">
                            <a:lnSpc>
                              <a:spcPct val="115000"/>
                            </a:lnSpc>
                            <a:spcBef>
                              <a:spcPts val="0"/>
                            </a:spcBef>
                            <a:spcAft>
                              <a:spcPts val="0"/>
                            </a:spcAft>
                          </a:pPr>
                          <a:r>
                            <a:rPr lang="en-US" sz="2000" u="sng" dirty="0">
                              <a:solidFill>
                                <a:srgbClr val="FF0000"/>
                              </a:solidFill>
                              <a:effectLst/>
                              <a:latin typeface="Times New Roman" pitchFamily="18" charset="0"/>
                              <a:cs typeface="Times New Roman" pitchFamily="18" charset="0"/>
                            </a:rPr>
                            <a:t>H1:</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Chứng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tỏ</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tương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đương</a:t>
                          </a:r>
                          <a:r>
                            <a:rPr lang="en-US" sz="2000" dirty="0">
                              <a:solidFill>
                                <a:srgbClr val="FF0000"/>
                              </a:solidFill>
                              <a:effectLst/>
                              <a:latin typeface="Times New Roman" pitchFamily="18" charset="0"/>
                              <a:cs typeface="Times New Roman" pitchFamily="18" charset="0"/>
                            </a:rPr>
                            <a:t> R </a:t>
                          </a:r>
                          <a:r>
                            <a:rPr lang="en-US" sz="2000" dirty="0" err="1">
                              <a:solidFill>
                                <a:srgbClr val="FF0000"/>
                              </a:solidFill>
                              <a:effectLst/>
                              <a:latin typeface="Times New Roman" pitchFamily="18" charset="0"/>
                              <a:cs typeface="Times New Roman" pitchFamily="18" charset="0"/>
                            </a:rPr>
                            <a:t>của</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đoạn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mạch</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gồm</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hai</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mắc</a:t>
                          </a:r>
                          <a:r>
                            <a:rPr lang="en-US" sz="2000" dirty="0">
                              <a:solidFill>
                                <a:srgbClr val="FF0000"/>
                              </a:solidFill>
                              <a:effectLst/>
                              <a:latin typeface="Times New Roman" pitchFamily="18" charset="0"/>
                              <a:cs typeface="Times New Roman" pitchFamily="18" charset="0"/>
                            </a:rPr>
                            <a:t> song </a:t>
                          </a:r>
                          <a:r>
                            <a:rPr lang="en-US" sz="2000" dirty="0" err="1">
                              <a:solidFill>
                                <a:srgbClr val="FF0000"/>
                              </a:solidFill>
                              <a:effectLst/>
                              <a:latin typeface="Times New Roman" pitchFamily="18" charset="0"/>
                              <a:cs typeface="Times New Roman" pitchFamily="18" charset="0"/>
                            </a:rPr>
                            <a:t>song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luôn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nhỏ</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hơn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mỗi</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thành</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phần</a:t>
                          </a:r>
                          <a:r>
                            <a:rPr lang="en-US" sz="2000" dirty="0">
                              <a:solidFill>
                                <a:srgbClr val="FF0000"/>
                              </a:solidFill>
                              <a:effectLst/>
                              <a:latin typeface="Times New Roman" pitchFamily="18" charset="0"/>
                              <a:cs typeface="Times New Roman" pitchFamily="18" charset="0"/>
                            </a:rPr>
                            <a:t> R</a:t>
                          </a:r>
                          <a:r>
                            <a:rPr lang="en-US" sz="2000" baseline="-25000" dirty="0">
                              <a:solidFill>
                                <a:srgbClr val="FF0000"/>
                              </a:solidFill>
                              <a:effectLst/>
                              <a:latin typeface="Times New Roman" pitchFamily="18" charset="0"/>
                              <a:cs typeface="Times New Roman" pitchFamily="18" charset="0"/>
                            </a:rPr>
                            <a:t>1</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và</a:t>
                          </a:r>
                          <a:r>
                            <a:rPr lang="en-US" sz="2000" dirty="0">
                              <a:solidFill>
                                <a:srgbClr val="FF0000"/>
                              </a:solidFill>
                              <a:effectLst/>
                              <a:latin typeface="Times New Roman" pitchFamily="18" charset="0"/>
                              <a:cs typeface="Times New Roman" pitchFamily="18" charset="0"/>
                            </a:rPr>
                            <a:t> R</a:t>
                          </a:r>
                          <a:r>
                            <a:rPr lang="en-US" sz="2000" baseline="-25000" dirty="0">
                              <a:solidFill>
                                <a:srgbClr val="FF0000"/>
                              </a:solidFill>
                              <a:effectLst/>
                              <a:latin typeface="Times New Roman" pitchFamily="18" charset="0"/>
                              <a:cs typeface="Times New Roman" pitchFamily="18" charset="0"/>
                            </a:rPr>
                            <a:t>2</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smtClean="0">
                              <a:solidFill>
                                <a:schemeClr val="tx1"/>
                              </a:solidFill>
                              <a:effectLst/>
                              <a:latin typeface="Times New Roman" pitchFamily="18" charset="0"/>
                              <a:cs typeface="Times New Roman" pitchFamily="18" charset="0"/>
                            </a:rPr>
                            <a:t>............................................................................................................................................................................................................................................................................</a:t>
                          </a:r>
                        </a:p>
                        <a:p>
                          <a:pPr marL="0" marR="0">
                            <a:lnSpc>
                              <a:spcPct val="115000"/>
                            </a:lnSpc>
                            <a:spcBef>
                              <a:spcPts val="0"/>
                            </a:spcBef>
                            <a:spcAft>
                              <a:spcPts val="0"/>
                            </a:spcAft>
                          </a:pPr>
                          <a:r>
                            <a:rPr lang="en-US" sz="2000" u="sng" dirty="0" smtClean="0">
                              <a:solidFill>
                                <a:srgbClr val="FF0000"/>
                              </a:solidFill>
                              <a:effectLst/>
                              <a:latin typeface="Times New Roman" pitchFamily="18" charset="0"/>
                              <a:cs typeface="Times New Roman" pitchFamily="18" charset="0"/>
                            </a:rPr>
                            <a:t>H2</a:t>
                          </a:r>
                          <a:r>
                            <a:rPr lang="en-US" sz="2000" u="sng" dirty="0">
                              <a:solidFill>
                                <a:srgbClr val="FF0000"/>
                              </a:solidFill>
                              <a:effectLst/>
                              <a:latin typeface="Times New Roman" pitchFamily="18" charset="0"/>
                              <a:cs typeface="Times New Roman" pitchFamily="18" charset="0"/>
                            </a:rPr>
                            <a:t>:</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Tính điện trở tương đương của đoạn mạch g</a:t>
                          </a:r>
                          <a:r>
                            <a:rPr lang="en-US" sz="2000" dirty="0">
                              <a:solidFill>
                                <a:srgbClr val="FF0000"/>
                              </a:solidFill>
                              <a:effectLst/>
                              <a:latin typeface="Times New Roman" pitchFamily="18" charset="0"/>
                              <a:cs typeface="Times New Roman" pitchFamily="18" charset="0"/>
                            </a:rPr>
                            <a:t>ồ</a:t>
                          </a:r>
                          <a:r>
                            <a:rPr lang="vi-VN" sz="2000" dirty="0">
                              <a:solidFill>
                                <a:srgbClr val="FF0000"/>
                              </a:solidFill>
                              <a:effectLst/>
                              <a:latin typeface="Times New Roman" pitchFamily="18" charset="0"/>
                              <a:cs typeface="Times New Roman" pitchFamily="18" charset="0"/>
                            </a:rPr>
                            <a:t>m hai điện tr</a:t>
                          </a:r>
                          <a:r>
                            <a:rPr lang="en-US" sz="2000" dirty="0">
                              <a:solidFill>
                                <a:srgbClr val="FF0000"/>
                              </a:solidFill>
                              <a:effectLst/>
                              <a:latin typeface="Times New Roman" pitchFamily="18" charset="0"/>
                              <a:cs typeface="Times New Roman" pitchFamily="18" charset="0"/>
                            </a:rPr>
                            <a:t>ở</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1</a:t>
                          </a:r>
                          <a:r>
                            <a:rPr lang="vi-VN" sz="2000" dirty="0">
                              <a:solidFill>
                                <a:srgbClr val="FF0000"/>
                              </a:solidFill>
                              <a:effectLst/>
                              <a:latin typeface="Times New Roman" pitchFamily="18" charset="0"/>
                              <a:cs typeface="Times New Roman" pitchFamily="18" charset="0"/>
                            </a:rPr>
                            <a:t> = 3 </a:t>
                          </a:r>
                          <a14:m>
                            <m:oMath xmlns:m="http://schemas.openxmlformats.org/officeDocument/2006/math">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và R</a:t>
                          </a:r>
                          <a:r>
                            <a:rPr lang="vi-VN" sz="2000" baseline="-25000" dirty="0">
                              <a:solidFill>
                                <a:srgbClr val="FF0000"/>
                              </a:solidFill>
                              <a:effectLst/>
                              <a:latin typeface="Times New Roman" pitchFamily="18" charset="0"/>
                              <a:cs typeface="Times New Roman" pitchFamily="18" charset="0"/>
                            </a:rPr>
                            <a:t>2</a:t>
                          </a:r>
                          <a:r>
                            <a:rPr lang="vi-VN" sz="2000" dirty="0">
                              <a:solidFill>
                                <a:srgbClr val="FF0000"/>
                              </a:solidFill>
                              <a:effectLst/>
                              <a:latin typeface="Times New Roman" pitchFamily="18" charset="0"/>
                              <a:cs typeface="Times New Roman" pitchFamily="18" charset="0"/>
                            </a:rPr>
                            <a:t> = 6</a:t>
                          </a:r>
                          <a14:m>
                            <m:oMath xmlns:m="http://schemas.openxmlformats.org/officeDocument/2006/math">
                              <m:r>
                                <a:rPr lang="vi-VN" sz="2000">
                                  <a:solidFill>
                                    <a:srgbClr val="FF0000"/>
                                  </a:solidFill>
                                  <a:effectLst/>
                                  <a:latin typeface="Cambria Math"/>
                                </a:rPr>
                                <m:t> </m:t>
                              </m:r>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m</a:t>
                          </a:r>
                          <a:r>
                            <a:rPr lang="en-US" sz="2000" dirty="0">
                              <a:solidFill>
                                <a:srgbClr val="FF0000"/>
                              </a:solidFill>
                              <a:effectLst/>
                              <a:latin typeface="Times New Roman" pitchFamily="18" charset="0"/>
                              <a:cs typeface="Times New Roman" pitchFamily="18" charset="0"/>
                            </a:rPr>
                            <a:t>ắ</a:t>
                          </a:r>
                          <a:r>
                            <a:rPr lang="vi-VN" sz="2000" dirty="0">
                              <a:solidFill>
                                <a:srgbClr val="FF0000"/>
                              </a:solidFill>
                              <a:effectLst/>
                              <a:latin typeface="Times New Roman" pitchFamily="18" charset="0"/>
                              <a:cs typeface="Times New Roman" pitchFamily="18" charset="0"/>
                            </a:rPr>
                            <a:t>c song song.</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smtClean="0">
                              <a:solidFill>
                                <a:schemeClr val="tx1"/>
                              </a:solidFill>
                              <a:effectLst/>
                              <a:latin typeface="Times New Roman" pitchFamily="18" charset="0"/>
                              <a:cs typeface="Times New Roman" pitchFamily="18" charset="0"/>
                            </a:rPr>
                            <a:t>………………………………………………………………………………………………………………………………………………………………………………</a:t>
                          </a:r>
                          <a:r>
                            <a:rPr lang="en-US" sz="2000" u="sng" dirty="0" smtClean="0">
                              <a:solidFill>
                                <a:srgbClr val="FF0000"/>
                              </a:solidFill>
                              <a:effectLst/>
                              <a:latin typeface="Times New Roman" pitchFamily="18" charset="0"/>
                              <a:cs typeface="Times New Roman" pitchFamily="18" charset="0"/>
                            </a:rPr>
                            <a:t>H3</a:t>
                          </a:r>
                          <a:r>
                            <a:rPr lang="en-US" sz="2000" u="sng" dirty="0">
                              <a:solidFill>
                                <a:srgbClr val="FF0000"/>
                              </a:solidFill>
                              <a:effectLst/>
                              <a:latin typeface="Times New Roman" pitchFamily="18" charset="0"/>
                              <a:cs typeface="Times New Roman" pitchFamily="18" charset="0"/>
                            </a:rPr>
                            <a:t>:</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Tính điện trở tương đương của đoạn mạch g</a:t>
                          </a:r>
                          <a:r>
                            <a:rPr lang="en-US" sz="2000" dirty="0">
                              <a:solidFill>
                                <a:srgbClr val="FF0000"/>
                              </a:solidFill>
                              <a:effectLst/>
                              <a:latin typeface="Times New Roman" pitchFamily="18" charset="0"/>
                              <a:cs typeface="Times New Roman" pitchFamily="18" charset="0"/>
                            </a:rPr>
                            <a:t>ồ</a:t>
                          </a:r>
                          <a:r>
                            <a:rPr lang="vi-VN" sz="2000" dirty="0">
                              <a:solidFill>
                                <a:srgbClr val="FF0000"/>
                              </a:solidFill>
                              <a:effectLst/>
                              <a:latin typeface="Times New Roman" pitchFamily="18" charset="0"/>
                              <a:cs typeface="Times New Roman" pitchFamily="18" charset="0"/>
                            </a:rPr>
                            <a:t>m </a:t>
                          </a:r>
                          <a:r>
                            <a:rPr lang="en-US" sz="2000" dirty="0" err="1">
                              <a:solidFill>
                                <a:srgbClr val="FF0000"/>
                              </a:solidFill>
                              <a:effectLst/>
                              <a:latin typeface="Times New Roman" pitchFamily="18" charset="0"/>
                              <a:cs typeface="Times New Roman" pitchFamily="18" charset="0"/>
                            </a:rPr>
                            <a:t>ba</a:t>
                          </a:r>
                          <a:r>
                            <a:rPr lang="vi-VN" sz="2000" dirty="0">
                              <a:solidFill>
                                <a:srgbClr val="FF0000"/>
                              </a:solidFill>
                              <a:effectLst/>
                              <a:latin typeface="Times New Roman" pitchFamily="18" charset="0"/>
                              <a:cs typeface="Times New Roman" pitchFamily="18" charset="0"/>
                            </a:rPr>
                            <a:t> điện tr</a:t>
                          </a:r>
                          <a:r>
                            <a:rPr lang="en-US" sz="2000" dirty="0">
                              <a:solidFill>
                                <a:srgbClr val="FF0000"/>
                              </a:solidFill>
                              <a:effectLst/>
                              <a:latin typeface="Times New Roman" pitchFamily="18" charset="0"/>
                              <a:cs typeface="Times New Roman" pitchFamily="18" charset="0"/>
                            </a:rPr>
                            <a:t>ở</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1</a:t>
                          </a:r>
                          <a:r>
                            <a:rPr lang="vi-VN" sz="2000" dirty="0">
                              <a:solidFill>
                                <a:srgbClr val="FF0000"/>
                              </a:solidFill>
                              <a:effectLst/>
                              <a:latin typeface="Times New Roman" pitchFamily="18" charset="0"/>
                              <a:cs typeface="Times New Roman" pitchFamily="18" charset="0"/>
                            </a:rPr>
                            <a:t> = </a:t>
                          </a:r>
                          <a:r>
                            <a:rPr lang="en-US" sz="2000" dirty="0">
                              <a:solidFill>
                                <a:srgbClr val="FF0000"/>
                              </a:solidFill>
                              <a:effectLst/>
                              <a:latin typeface="Times New Roman" pitchFamily="18" charset="0"/>
                              <a:cs typeface="Times New Roman" pitchFamily="18" charset="0"/>
                            </a:rPr>
                            <a:t>20</a:t>
                          </a:r>
                          <a14:m>
                            <m:oMath xmlns:m="http://schemas.openxmlformats.org/officeDocument/2006/math">
                              <m:r>
                                <m:rPr>
                                  <m:sty m:val="p"/>
                                </m:rPr>
                                <a:rPr lang="vi-VN" sz="2000">
                                  <a:solidFill>
                                    <a:srgbClr val="FF0000"/>
                                  </a:solidFill>
                                  <a:effectLst/>
                                  <a:latin typeface="Cambria Math"/>
                                </a:rPr>
                                <m:t>Ω</m:t>
                              </m:r>
                            </m:oMath>
                          </a14:m>
                          <a:r>
                            <a:rPr lang="en-US" sz="2000" dirty="0">
                              <a:solidFill>
                                <a:srgbClr val="FF0000"/>
                              </a:solidFill>
                              <a:effectLst/>
                              <a:latin typeface="Times New Roman" pitchFamily="18" charset="0"/>
                              <a:cs typeface="Times New Roman" pitchFamily="18" charset="0"/>
                            </a:rPr>
                            <a:t>,</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2 </a:t>
                          </a:r>
                          <a:r>
                            <a:rPr lang="vi-VN" sz="2000" dirty="0">
                              <a:solidFill>
                                <a:srgbClr val="FF0000"/>
                              </a:solidFill>
                              <a:effectLst/>
                              <a:latin typeface="Times New Roman" pitchFamily="18" charset="0"/>
                              <a:cs typeface="Times New Roman" pitchFamily="18" charset="0"/>
                            </a:rPr>
                            <a:t>=</a:t>
                          </a:r>
                          <a:r>
                            <a:rPr lang="en-US" sz="2000" dirty="0">
                              <a:solidFill>
                                <a:srgbClr val="FF0000"/>
                              </a:solidFill>
                              <a:effectLst/>
                              <a:latin typeface="Times New Roman" pitchFamily="18" charset="0"/>
                              <a:cs typeface="Times New Roman" pitchFamily="18" charset="0"/>
                            </a:rPr>
                            <a:t>30</a:t>
                          </a:r>
                          <a14:m>
                            <m:oMath xmlns:m="http://schemas.openxmlformats.org/officeDocument/2006/math">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và</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R</a:t>
                          </a:r>
                          <a:r>
                            <a:rPr lang="en-US" sz="2000" baseline="-25000" dirty="0">
                              <a:solidFill>
                                <a:srgbClr val="FF0000"/>
                              </a:solidFill>
                              <a:effectLst/>
                              <a:latin typeface="Times New Roman" pitchFamily="18" charset="0"/>
                              <a:cs typeface="Times New Roman" pitchFamily="18" charset="0"/>
                            </a:rPr>
                            <a:t>3</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 6</a:t>
                          </a:r>
                          <a14:m>
                            <m:oMath xmlns:m="http://schemas.openxmlformats.org/officeDocument/2006/math">
                              <m:r>
                                <a:rPr lang="vi-VN" sz="2000">
                                  <a:solidFill>
                                    <a:srgbClr val="FF0000"/>
                                  </a:solidFill>
                                  <a:effectLst/>
                                  <a:latin typeface="Cambria Math"/>
                                </a:rPr>
                                <m:t>0</m:t>
                              </m:r>
                              <m:r>
                                <a:rPr lang="vi-VN" sz="2000">
                                  <a:solidFill>
                                    <a:srgbClr val="FF0000"/>
                                  </a:solidFill>
                                  <a:effectLst/>
                                  <a:latin typeface="Cambria Math"/>
                                </a:rPr>
                                <m:t> </m:t>
                              </m:r>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m</a:t>
                          </a:r>
                          <a:r>
                            <a:rPr lang="en-US" sz="2000" dirty="0">
                              <a:solidFill>
                                <a:srgbClr val="FF0000"/>
                              </a:solidFill>
                              <a:effectLst/>
                              <a:latin typeface="Times New Roman" pitchFamily="18" charset="0"/>
                              <a:cs typeface="Times New Roman" pitchFamily="18" charset="0"/>
                            </a:rPr>
                            <a:t>ắ</a:t>
                          </a:r>
                          <a:r>
                            <a:rPr lang="vi-VN" sz="2000" dirty="0">
                              <a:solidFill>
                                <a:srgbClr val="FF0000"/>
                              </a:solidFill>
                              <a:effectLst/>
                              <a:latin typeface="Times New Roman" pitchFamily="18" charset="0"/>
                              <a:cs typeface="Times New Roman" pitchFamily="18" charset="0"/>
                            </a:rPr>
                            <a:t>c song song.</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smtClean="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Calibri"/>
                            <a:cs typeface="Times New Roman" pitchFamily="18" charset="0"/>
                          </a:endParaRPr>
                        </a:p>
                      </a:txBody>
                      <a:tcPr marL="49929" marR="49929" marT="0" marB="0">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405067587"/>
                  </p:ext>
                </p:extLst>
              </p:nvPr>
            </p:nvGraphicFramePr>
            <p:xfrm>
              <a:off x="304800" y="133350"/>
              <a:ext cx="8610600" cy="4849941"/>
            </p:xfrm>
            <a:graphic>
              <a:graphicData uri="http://schemas.openxmlformats.org/drawingml/2006/table">
                <a:tbl>
                  <a:tblPr firstRow="1" firstCol="1" bandRow="1">
                    <a:tableStyleId>{5C22544A-7EE6-4342-B048-85BDC9FD1C3A}</a:tableStyleId>
                  </a:tblPr>
                  <a:tblGrid>
                    <a:gridCol w="8610600"/>
                  </a:tblGrid>
                  <a:tr h="315468">
                    <a:tc>
                      <a:txBody>
                        <a:bodyPr/>
                        <a:lstStyle/>
                        <a:p>
                          <a:pPr marL="0" marR="0" algn="ctr">
                            <a:lnSpc>
                              <a:spcPct val="115000"/>
                            </a:lnSpc>
                            <a:spcBef>
                              <a:spcPts val="0"/>
                            </a:spcBef>
                            <a:spcAft>
                              <a:spcPts val="0"/>
                            </a:spcAft>
                          </a:pPr>
                          <a:r>
                            <a:rPr lang="vi-VN" sz="1800" u="sng" dirty="0">
                              <a:solidFill>
                                <a:srgbClr val="FF0000"/>
                              </a:solidFill>
                              <a:effectLst/>
                              <a:latin typeface="Times New Roman" pitchFamily="18" charset="0"/>
                              <a:cs typeface="Times New Roman" pitchFamily="18" charset="0"/>
                            </a:rPr>
                            <a:t>PHIẾU HỌC TẬP</a:t>
                          </a:r>
                          <a:r>
                            <a:rPr lang="en-US" sz="1800" u="sng" dirty="0">
                              <a:solidFill>
                                <a:srgbClr val="FF0000"/>
                              </a:solidFill>
                              <a:effectLst/>
                              <a:latin typeface="Times New Roman" pitchFamily="18" charset="0"/>
                              <a:cs typeface="Times New Roman" pitchFamily="18" charset="0"/>
                            </a:rPr>
                            <a:t> 2</a:t>
                          </a:r>
                          <a:r>
                            <a:rPr lang="vi-VN" sz="1800" u="sng" dirty="0" smtClean="0">
                              <a:solidFill>
                                <a:srgbClr val="FF0000"/>
                              </a:solidFill>
                              <a:effectLst/>
                              <a:latin typeface="Times New Roman" pitchFamily="18" charset="0"/>
                              <a:cs typeface="Times New Roman" pitchFamily="18" charset="0"/>
                            </a:rPr>
                            <a:t>:</a:t>
                          </a:r>
                          <a:r>
                            <a:rPr lang="en-US" sz="1800" u="sng" baseline="0" dirty="0" smtClean="0">
                              <a:solidFill>
                                <a:srgbClr val="FF0000"/>
                              </a:solidFill>
                              <a:effectLst/>
                              <a:latin typeface="Times New Roman" pitchFamily="18" charset="0"/>
                              <a:cs typeface="Times New Roman" pitchFamily="18" charset="0"/>
                            </a:rPr>
                            <a:t> </a:t>
                          </a:r>
                          <a:r>
                            <a:rPr lang="vi-VN" sz="1800" dirty="0" smtClean="0">
                              <a:solidFill>
                                <a:srgbClr val="FF0000"/>
                              </a:solidFill>
                              <a:effectLst/>
                              <a:latin typeface="Times New Roman" pitchFamily="18" charset="0"/>
                              <a:cs typeface="Times New Roman" pitchFamily="18" charset="0"/>
                            </a:rPr>
                            <a:t>Nhóm</a:t>
                          </a:r>
                          <a:r>
                            <a:rPr lang="vi-VN" sz="1800" dirty="0">
                              <a:solidFill>
                                <a:srgbClr val="FF0000"/>
                              </a:solidFill>
                              <a:effectLst/>
                              <a:latin typeface="Times New Roman" pitchFamily="18" charset="0"/>
                              <a:cs typeface="Times New Roman" pitchFamily="18" charset="0"/>
                            </a:rPr>
                            <a:t>: …</a:t>
                          </a:r>
                          <a:endParaRPr lang="en-US" sz="1800" dirty="0">
                            <a:solidFill>
                              <a:srgbClr val="FF0000"/>
                            </a:solidFill>
                            <a:effectLst/>
                            <a:latin typeface="Times New Roman" pitchFamily="18" charset="0"/>
                            <a:ea typeface="Calibri"/>
                            <a:cs typeface="Times New Roman" pitchFamily="18" charset="0"/>
                          </a:endParaRPr>
                        </a:p>
                      </a:txBody>
                      <a:tcPr marL="49929" marR="49929" marT="0" marB="0">
                        <a:solidFill>
                          <a:schemeClr val="bg1"/>
                        </a:solidFill>
                      </a:tcPr>
                    </a:tc>
                  </a:tr>
                  <a:tr h="4534473">
                    <a:tc>
                      <a:txBody>
                        <a:bodyPr/>
                        <a:lstStyle/>
                        <a:p>
                          <a:endParaRPr lang="en-US"/>
                        </a:p>
                      </a:txBody>
                      <a:tcPr marL="49929" marR="49929" marT="0" marB="0">
                        <a:blipFill rotWithShape="1">
                          <a:blip r:embed="rId2"/>
                          <a:stretch>
                            <a:fillRect t="-8345" b="-135"/>
                          </a:stretch>
                        </a:blipFill>
                      </a:tcPr>
                    </a:tc>
                  </a:tr>
                </a:tbl>
              </a:graphicData>
            </a:graphic>
          </p:graphicFrame>
        </mc:Fallback>
      </mc:AlternateContent>
    </p:spTree>
    <p:extLst>
      <p:ext uri="{BB962C8B-B14F-4D97-AF65-F5344CB8AC3E}">
        <p14:creationId xmlns:p14="http://schemas.microsoft.com/office/powerpoint/2010/main" val="2828685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248704"/>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pPr>
            <a:r>
              <a:rPr lang="en-US" sz="2400" u="sng" dirty="0">
                <a:solidFill>
                  <a:srgbClr val="FF0000"/>
                </a:solidFill>
                <a:latin typeface="Times New Roman" pitchFamily="18" charset="0"/>
                <a:cs typeface="Times New Roman" pitchFamily="18" charset="0"/>
              </a:rPr>
              <a:t>H1:</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Chứng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đương</a:t>
            </a:r>
            <a:r>
              <a:rPr lang="en-US" sz="2400" dirty="0">
                <a:solidFill>
                  <a:srgbClr val="FF0000"/>
                </a:solidFill>
                <a:latin typeface="Times New Roman" pitchFamily="18" charset="0"/>
                <a:cs typeface="Times New Roman" pitchFamily="18" charset="0"/>
              </a:rPr>
              <a:t> R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mạch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gồm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mắc</a:t>
            </a:r>
            <a:r>
              <a:rPr lang="en-US" sz="2400" dirty="0">
                <a:solidFill>
                  <a:srgbClr val="FF0000"/>
                </a:solidFill>
                <a:latin typeface="Times New Roman" pitchFamily="18" charset="0"/>
                <a:cs typeface="Times New Roman" pitchFamily="18" charset="0"/>
              </a:rPr>
              <a:t> song </a:t>
            </a:r>
            <a:r>
              <a:rPr lang="en-US" sz="2400" dirty="0" err="1">
                <a:solidFill>
                  <a:srgbClr val="FF0000"/>
                </a:solidFill>
                <a:latin typeface="Times New Roman" pitchFamily="18" charset="0"/>
                <a:cs typeface="Times New Roman" pitchFamily="18" charset="0"/>
              </a:rPr>
              <a:t>song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mỗi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phần</a:t>
            </a:r>
            <a:r>
              <a:rPr lang="en-US" sz="2400" dirty="0">
                <a:solidFill>
                  <a:srgbClr val="FF0000"/>
                </a:solidFill>
                <a:latin typeface="Times New Roman" pitchFamily="18" charset="0"/>
                <a:cs typeface="Times New Roman" pitchFamily="18" charset="0"/>
              </a:rPr>
              <a:t> R</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R</a:t>
            </a:r>
            <a:r>
              <a:rPr lang="en-US" sz="2400" baseline="-25000" dirty="0">
                <a:solidFill>
                  <a:srgbClr val="FF0000"/>
                </a:solidFill>
                <a:latin typeface="Times New Roman" pitchFamily="18" charset="0"/>
                <a:cs typeface="Times New Roman" pitchFamily="18" charset="0"/>
              </a:rPr>
              <a:t>2</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272902" y="1504954"/>
            <a:ext cx="8490098" cy="3416300"/>
          </a:xfrm>
          <a:prstGeom prst="rect">
            <a:avLst/>
          </a:prstGeom>
        </p:spPr>
        <p:txBody>
          <a:bodyPr wrap="square" lIns="91420" tIns="45710" rIns="91420" bIns="45710">
            <a:spAutoFit/>
          </a:bodyPr>
          <a:lstStyle/>
          <a:p>
            <a:pPr algn="just"/>
            <a:r>
              <a:rPr lang="vi-VN" sz="2400" dirty="0">
                <a:solidFill>
                  <a:srgbClr val="00B0F0"/>
                </a:solidFill>
                <a:latin typeface="+mj-lt"/>
              </a:rPr>
              <a:t>Theo công thức tính điện trở của đoạn dây dẫn, đoạn dây dẫn có tiết diện S càng lớn thì </a:t>
            </a:r>
            <a:r>
              <a:rPr lang="en-US" sz="2400" dirty="0">
                <a:solidFill>
                  <a:srgbClr val="00B0F0"/>
                </a:solidFill>
                <a:latin typeface="+mj-lt"/>
              </a:rPr>
              <a:t>đ</a:t>
            </a:r>
            <a:r>
              <a:rPr lang="vi-VN" sz="2400" dirty="0">
                <a:solidFill>
                  <a:srgbClr val="00B0F0"/>
                </a:solidFill>
                <a:latin typeface="+mj-lt"/>
              </a:rPr>
              <a:t>iện trở càng nhỏ, tức là dòng các hạt mang </a:t>
            </a:r>
            <a:r>
              <a:rPr lang="en-US" sz="2400" dirty="0">
                <a:solidFill>
                  <a:srgbClr val="00B0F0"/>
                </a:solidFill>
                <a:latin typeface="+mj-lt"/>
              </a:rPr>
              <a:t>đ</a:t>
            </a:r>
            <a:r>
              <a:rPr lang="vi-VN" sz="2400" dirty="0">
                <a:solidFill>
                  <a:srgbClr val="00B0F0"/>
                </a:solidFill>
                <a:latin typeface="+mj-lt"/>
              </a:rPr>
              <a:t>iện bị cản trở càng ít khi qua tiết diện càng lớn. </a:t>
            </a:r>
            <a:endParaRPr lang="en-US" sz="2400" dirty="0">
              <a:solidFill>
                <a:srgbClr val="00B0F0"/>
              </a:solidFill>
              <a:latin typeface="+mj-lt"/>
            </a:endParaRPr>
          </a:p>
          <a:p>
            <a:pPr algn="just"/>
            <a:r>
              <a:rPr lang="vi-VN" sz="2400" dirty="0">
                <a:solidFill>
                  <a:srgbClr val="00B0F0"/>
                </a:solidFill>
                <a:latin typeface="+mj-lt"/>
              </a:rPr>
              <a:t>Trong đoạn mạch gồm hai đoạn dây dẫn giống nhau mắc song song, dòng điện đồng thời qua các mạch nhánh nên tiết diện có dòng các hạt mang điện đi qua bằng tổng tiết diện của cả hai đoạn dây dẫn. Tiết diện này lớn hơn tiết diện của từng đoạn dây dẫn nên dòng chuyển dời này sẽ bị cản trở ít hơn khiến cho điện trở tương đương của đoạn mạch mắc song song sẽ nhỏ hơn mỗi điện trở thành phần.</a:t>
            </a:r>
            <a:endParaRPr lang="en-US" sz="2400" dirty="0">
              <a:solidFill>
                <a:srgbClr val="00B0F0"/>
              </a:solidFill>
              <a:latin typeface="+mj-lt"/>
            </a:endParaRPr>
          </a:p>
        </p:txBody>
      </p:sp>
    </p:spTree>
    <p:extLst>
      <p:ext uri="{BB962C8B-B14F-4D97-AF65-F5344CB8AC3E}">
        <p14:creationId xmlns:p14="http://schemas.microsoft.com/office/powerpoint/2010/main" val="30984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5CDAA2CD-35FE-7FD9-754F-4C3DDB93A62D}"/>
              </a:ext>
            </a:extLst>
          </p:cNvPr>
          <p:cNvSpPr txBox="1"/>
          <p:nvPr/>
        </p:nvSpPr>
        <p:spPr>
          <a:xfrm>
            <a:off x="1084942" y="910003"/>
            <a:ext cx="3865914" cy="3285523"/>
          </a:xfrm>
          <a:prstGeom prst="rect">
            <a:avLst/>
          </a:prstGeom>
          <a:noFill/>
        </p:spPr>
        <p:txBody>
          <a:bodyPr wrap="square" lIns="68580" tIns="34292" rIns="68580" bIns="34292" rtlCol="0" anchor="ctr">
            <a:spAutoFit/>
          </a:bodyPr>
          <a:lstStyle>
            <a:defPPr>
              <a:defRPr lang="en-US"/>
            </a:defPPr>
            <a:lvl1pPr>
              <a:lnSpc>
                <a:spcPct val="150000"/>
              </a:lnSpc>
              <a:defRPr sz="6000" b="1" spc="300">
                <a:solidFill>
                  <a:srgbClr val="335FFE"/>
                </a:solidFill>
                <a:latin typeface="Roboto Condensed" panose="02000000000000000000" pitchFamily="2" charset="0"/>
                <a:cs typeface="Heebo Medium" pitchFamily="2" charset="-79"/>
              </a:defRPr>
            </a:lvl1pPr>
          </a:lstStyle>
          <a:p>
            <a:pPr lvl="0" algn="just">
              <a:lnSpc>
                <a:spcPct val="100000"/>
              </a:lnSpc>
              <a:spcBef>
                <a:spcPct val="20000"/>
              </a:spcBef>
            </a:pPr>
            <a:r>
              <a:rPr lang="en-US" sz="2700" dirty="0">
                <a:solidFill>
                  <a:srgbClr val="FF0000"/>
                </a:solidFill>
                <a:latin typeface="Times New Roman" panose="02020603050405020304" pitchFamily="18" charset="0"/>
                <a:cs typeface="Times New Roman" panose="02020603050405020304" pitchFamily="18" charset="0"/>
              </a:rPr>
              <a:t> </a:t>
            </a:r>
            <a:r>
              <a:rPr lang="en-US" sz="2600" b="0" spc="0" dirty="0" err="1">
                <a:solidFill>
                  <a:srgbClr val="FF0000"/>
                </a:solidFill>
                <a:latin typeface="Times New Roman" pitchFamily="18" charset="0"/>
                <a:cs typeface="Times New Roman" pitchFamily="18" charset="0"/>
              </a:rPr>
              <a:t>Chiếc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đội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đầu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có</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điều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chỉnh</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sáng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đồng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thời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cả</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hai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hoặc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chiếu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sáng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một</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Trong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trường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hợp</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này</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hai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được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mắc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như</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thế</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nào</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có</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điều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chỉnh</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được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như</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vậy</a:t>
            </a:r>
            <a:r>
              <a:rPr lang="en-US" sz="2600" b="0" spc="0" dirty="0">
                <a:solidFill>
                  <a:srgbClr val="FF0000"/>
                </a:solidFill>
                <a:latin typeface="Times New Roman" pitchFamily="18" charset="0"/>
                <a:cs typeface="Times New Roman" pitchFamily="18" charset="0"/>
              </a:rPr>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437" y="851809"/>
            <a:ext cx="3048000" cy="30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1"/>
              <p:cNvSpPr txBox="1">
                <a:spLocks/>
              </p:cNvSpPr>
              <p:nvPr/>
            </p:nvSpPr>
            <p:spPr>
              <a:xfrm>
                <a:off x="152400" y="248704"/>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5000"/>
                  </a:lnSpc>
                  <a:spcBef>
                    <a:spcPts val="0"/>
                  </a:spcBef>
                </a:pPr>
                <a:r>
                  <a:rPr lang="en-US" sz="2600" u="sng" dirty="0">
                    <a:solidFill>
                      <a:srgbClr val="FF0000"/>
                    </a:solidFill>
                    <a:latin typeface="Times New Roman" pitchFamily="18" charset="0"/>
                    <a:cs typeface="Times New Roman" pitchFamily="18" charset="0"/>
                  </a:rPr>
                  <a:t>H2:</a:t>
                </a:r>
                <a:r>
                  <a:rPr lang="en-US" sz="2600" dirty="0">
                    <a:solidFill>
                      <a:srgbClr val="FF0000"/>
                    </a:solidFill>
                    <a:latin typeface="Times New Roman" pitchFamily="18" charset="0"/>
                    <a:cs typeface="Times New Roman" pitchFamily="18" charset="0"/>
                  </a:rPr>
                  <a:t> </a:t>
                </a:r>
                <a:r>
                  <a:rPr lang="vi-VN" sz="2600" dirty="0">
                    <a:solidFill>
                      <a:srgbClr val="FF0000"/>
                    </a:solidFill>
                    <a:latin typeface="Times New Roman" pitchFamily="18" charset="0"/>
                    <a:cs typeface="Times New Roman" pitchFamily="18" charset="0"/>
                  </a:rPr>
                  <a:t>Tính điện trở tương đương của đoạn mạch g</a:t>
                </a:r>
                <a:r>
                  <a:rPr lang="en-US" sz="2600" dirty="0">
                    <a:solidFill>
                      <a:srgbClr val="FF0000"/>
                    </a:solidFill>
                    <a:latin typeface="Times New Roman" pitchFamily="18" charset="0"/>
                    <a:cs typeface="Times New Roman" pitchFamily="18" charset="0"/>
                  </a:rPr>
                  <a:t>ồ</a:t>
                </a:r>
                <a:r>
                  <a:rPr lang="vi-VN" sz="2600" dirty="0">
                    <a:solidFill>
                      <a:srgbClr val="FF0000"/>
                    </a:solidFill>
                    <a:latin typeface="Times New Roman" pitchFamily="18" charset="0"/>
                    <a:cs typeface="Times New Roman" pitchFamily="18" charset="0"/>
                  </a:rPr>
                  <a:t>m hai điện tr</a:t>
                </a:r>
                <a:r>
                  <a:rPr lang="en-US" sz="2600" dirty="0">
                    <a:solidFill>
                      <a:srgbClr val="FF0000"/>
                    </a:solidFill>
                    <a:latin typeface="Times New Roman" pitchFamily="18" charset="0"/>
                    <a:cs typeface="Times New Roman" pitchFamily="18" charset="0"/>
                  </a:rPr>
                  <a:t>ở</a:t>
                </a:r>
                <a:r>
                  <a:rPr lang="vi-VN" sz="2600" dirty="0">
                    <a:solidFill>
                      <a:srgbClr val="FF0000"/>
                    </a:solidFill>
                    <a:latin typeface="Times New Roman" pitchFamily="18" charset="0"/>
                    <a:cs typeface="Times New Roman" pitchFamily="18" charset="0"/>
                  </a:rPr>
                  <a:t> </a:t>
                </a:r>
                <a:endParaRPr lang="en-US" sz="2600" dirty="0">
                  <a:solidFill>
                    <a:srgbClr val="FF0000"/>
                  </a:solidFill>
                  <a:latin typeface="Times New Roman" pitchFamily="18" charset="0"/>
                  <a:cs typeface="Times New Roman" pitchFamily="18" charset="0"/>
                </a:endParaRPr>
              </a:p>
              <a:p>
                <a:pPr algn="just">
                  <a:lnSpc>
                    <a:spcPct val="115000"/>
                  </a:lnSpc>
                  <a:spcBef>
                    <a:spcPts val="0"/>
                  </a:spcBef>
                </a:pPr>
                <a:r>
                  <a:rPr lang="vi-VN" sz="2600" dirty="0">
                    <a:solidFill>
                      <a:srgbClr val="FF0000"/>
                    </a:solidFill>
                    <a:latin typeface="Times New Roman" pitchFamily="18" charset="0"/>
                    <a:cs typeface="Times New Roman" pitchFamily="18" charset="0"/>
                  </a:rPr>
                  <a:t>R</a:t>
                </a:r>
                <a:r>
                  <a:rPr lang="vi-VN" sz="2600" baseline="-25000" dirty="0">
                    <a:solidFill>
                      <a:srgbClr val="FF0000"/>
                    </a:solidFill>
                    <a:latin typeface="Times New Roman" pitchFamily="18" charset="0"/>
                    <a:cs typeface="Times New Roman" pitchFamily="18" charset="0"/>
                  </a:rPr>
                  <a:t>1</a:t>
                </a:r>
                <a:r>
                  <a:rPr lang="vi-VN" sz="2600" dirty="0">
                    <a:solidFill>
                      <a:srgbClr val="FF0000"/>
                    </a:solidFill>
                    <a:latin typeface="Times New Roman" pitchFamily="18" charset="0"/>
                    <a:cs typeface="Times New Roman" pitchFamily="18" charset="0"/>
                  </a:rPr>
                  <a:t> = 3 </a:t>
                </a:r>
                <a14:m>
                  <m:oMath xmlns:m="http://schemas.openxmlformats.org/officeDocument/2006/math">
                    <m:r>
                      <m:rPr>
                        <m:sty m:val="p"/>
                      </m:rPr>
                      <a:rPr lang="vi-VN" sz="2600">
                        <a:solidFill>
                          <a:srgbClr val="FF0000"/>
                        </a:solidFill>
                        <a:latin typeface="Cambria Math"/>
                      </a:rPr>
                      <m:t>Ω</m:t>
                    </m:r>
                  </m:oMath>
                </a14:m>
                <a:r>
                  <a:rPr lang="vi-VN" sz="2600" dirty="0">
                    <a:solidFill>
                      <a:srgbClr val="FF0000"/>
                    </a:solidFill>
                    <a:latin typeface="Times New Roman" pitchFamily="18" charset="0"/>
                    <a:cs typeface="Times New Roman" pitchFamily="18" charset="0"/>
                  </a:rPr>
                  <a:t> và R</a:t>
                </a:r>
                <a:r>
                  <a:rPr lang="vi-VN" sz="2600" baseline="-25000" dirty="0">
                    <a:solidFill>
                      <a:srgbClr val="FF0000"/>
                    </a:solidFill>
                    <a:latin typeface="Times New Roman" pitchFamily="18" charset="0"/>
                    <a:cs typeface="Times New Roman" pitchFamily="18" charset="0"/>
                  </a:rPr>
                  <a:t>2</a:t>
                </a:r>
                <a:r>
                  <a:rPr lang="vi-VN" sz="2600" dirty="0">
                    <a:solidFill>
                      <a:srgbClr val="FF0000"/>
                    </a:solidFill>
                    <a:latin typeface="Times New Roman" pitchFamily="18" charset="0"/>
                    <a:cs typeface="Times New Roman" pitchFamily="18" charset="0"/>
                  </a:rPr>
                  <a:t> = 6</a:t>
                </a:r>
                <a14:m>
                  <m:oMath xmlns:m="http://schemas.openxmlformats.org/officeDocument/2006/math">
                    <m:r>
                      <a:rPr lang="vi-VN" sz="2600">
                        <a:solidFill>
                          <a:srgbClr val="FF0000"/>
                        </a:solidFill>
                        <a:latin typeface="Cambria Math"/>
                      </a:rPr>
                      <m:t> </m:t>
                    </m:r>
                    <m:r>
                      <m:rPr>
                        <m:sty m:val="p"/>
                      </m:rPr>
                      <a:rPr lang="vi-VN" sz="2600">
                        <a:solidFill>
                          <a:srgbClr val="FF0000"/>
                        </a:solidFill>
                        <a:latin typeface="Cambria Math"/>
                      </a:rPr>
                      <m:t>Ω</m:t>
                    </m:r>
                  </m:oMath>
                </a14:m>
                <a:r>
                  <a:rPr lang="vi-VN" sz="2600" dirty="0">
                    <a:solidFill>
                      <a:srgbClr val="FF0000"/>
                    </a:solidFill>
                    <a:latin typeface="Times New Roman" pitchFamily="18" charset="0"/>
                    <a:cs typeface="Times New Roman" pitchFamily="18" charset="0"/>
                  </a:rPr>
                  <a:t>  m</a:t>
                </a:r>
                <a:r>
                  <a:rPr lang="en-US" sz="2600" dirty="0">
                    <a:solidFill>
                      <a:srgbClr val="FF0000"/>
                    </a:solidFill>
                    <a:latin typeface="Times New Roman" pitchFamily="18" charset="0"/>
                    <a:cs typeface="Times New Roman" pitchFamily="18" charset="0"/>
                  </a:rPr>
                  <a:t>ắ</a:t>
                </a:r>
                <a:r>
                  <a:rPr lang="vi-VN" sz="2600" dirty="0">
                    <a:solidFill>
                      <a:srgbClr val="FF0000"/>
                    </a:solidFill>
                    <a:latin typeface="Times New Roman" pitchFamily="18" charset="0"/>
                    <a:cs typeface="Times New Roman" pitchFamily="18" charset="0"/>
                  </a:rPr>
                  <a:t>c song song.</a:t>
                </a:r>
                <a:endParaRPr lang="en-US" sz="2600" dirty="0">
                  <a:solidFill>
                    <a:srgbClr val="FF0000"/>
                  </a:solidFill>
                  <a:latin typeface="Times New Roman" pitchFamily="18" charset="0"/>
                  <a:cs typeface="Times New Roman" pitchFamily="18" charset="0"/>
                </a:endParaRPr>
              </a:p>
            </p:txBody>
          </p:sp>
        </mc:Choice>
        <mc:Fallback xmlns="">
          <p:sp>
            <p:nvSpPr>
              <p:cNvPr id="8" name="Title 1"/>
              <p:cNvSpPr txBox="1">
                <a:spLocks noRot="1" noChangeAspect="1" noMove="1" noResize="1" noEditPoints="1" noAdjustHandles="1" noChangeArrowheads="1" noChangeShapeType="1" noTextEdit="1"/>
              </p:cNvSpPr>
              <p:nvPr/>
            </p:nvSpPr>
            <p:spPr>
              <a:xfrm>
                <a:off x="152400" y="248703"/>
                <a:ext cx="8610600" cy="1027647"/>
              </a:xfrm>
              <a:prstGeom prst="rect">
                <a:avLst/>
              </a:prstGeom>
              <a:blipFill rotWithShape="1">
                <a:blip r:embed="rId2"/>
                <a:stretch>
                  <a:fillRect l="-987" r="-987" b="-8621"/>
                </a:stretch>
              </a:blipFill>
              <a:ln w="38100">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2902" y="1428751"/>
                <a:ext cx="8490098" cy="1196931"/>
              </a:xfrm>
              <a:prstGeom prst="rect">
                <a:avLst/>
              </a:prstGeom>
            </p:spPr>
            <p:txBody>
              <a:bodyPr wrap="square" lIns="91420" tIns="45710" rIns="91420" bIns="45710">
                <a:spAutoFit/>
              </a:bodyPr>
              <a:lstStyle/>
              <a:p>
                <a:pPr algn="just"/>
                <a:r>
                  <a:rPr lang="en-US" sz="2800" b="1" dirty="0">
                    <a:solidFill>
                      <a:srgbClr val="00B0F0"/>
                    </a:solidFill>
                    <a:latin typeface="Times New Roman" pitchFamily="18" charset="0"/>
                    <a:cs typeface="Times New Roman" pitchFamily="18" charset="0"/>
                  </a:rPr>
                  <a:t>Điện </a:t>
                </a:r>
                <a:r>
                  <a:rPr lang="en-US" sz="2800" b="1" dirty="0" err="1">
                    <a:solidFill>
                      <a:srgbClr val="00B0F0"/>
                    </a:solidFill>
                    <a:latin typeface="Times New Roman" pitchFamily="18" charset="0"/>
                    <a:cs typeface="Times New Roman" pitchFamily="18" charset="0"/>
                  </a:rPr>
                  <a:t>trở</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của</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đoạn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mạch</a:t>
                </a:r>
                <a:r>
                  <a:rPr lang="en-US" sz="2800" b="1" dirty="0">
                    <a:solidFill>
                      <a:srgbClr val="00B0F0"/>
                    </a:solidFill>
                    <a:latin typeface="Times New Roman" pitchFamily="18" charset="0"/>
                    <a:cs typeface="Times New Roman" pitchFamily="18" charset="0"/>
                  </a:rPr>
                  <a:t>:</a:t>
                </a:r>
              </a:p>
              <a:p>
                <a:pPr algn="ctr"/>
                <a14:m>
                  <m:oMath xmlns:m="http://schemas.openxmlformats.org/officeDocument/2006/math">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sSub>
                          <m:sSubPr>
                            <m:ctrlPr>
                              <a:rPr lang="en-US" sz="2800" b="1" i="1">
                                <a:solidFill>
                                  <a:srgbClr val="00B0F0"/>
                                </a:solidFill>
                                <a:latin typeface="Cambria Math"/>
                              </a:rPr>
                            </m:ctrlPr>
                          </m:sSubPr>
                          <m:e>
                            <m:r>
                              <a:rPr lang="en-US" sz="2800" b="1" i="1">
                                <a:solidFill>
                                  <a:srgbClr val="00B0F0"/>
                                </a:solidFill>
                                <a:latin typeface="Cambria Math"/>
                              </a:rPr>
                              <m:t>𝑹</m:t>
                            </m:r>
                          </m:e>
                          <m:sub>
                            <m:r>
                              <a:rPr lang="en-US" sz="2800" b="1" i="1">
                                <a:solidFill>
                                  <a:srgbClr val="00B0F0"/>
                                </a:solidFill>
                                <a:latin typeface="Cambria Math"/>
                              </a:rPr>
                              <m:t>𝟏</m:t>
                            </m:r>
                          </m:sub>
                        </m:sSub>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sSub>
                          <m:sSubPr>
                            <m:ctrlPr>
                              <a:rPr lang="en-US" sz="2800" b="1" i="1">
                                <a:solidFill>
                                  <a:srgbClr val="00B0F0"/>
                                </a:solidFill>
                                <a:latin typeface="Cambria Math"/>
                              </a:rPr>
                            </m:ctrlPr>
                          </m:sSubPr>
                          <m:e>
                            <m:r>
                              <a:rPr lang="en-US" sz="2800" b="1" i="1">
                                <a:solidFill>
                                  <a:srgbClr val="00B0F0"/>
                                </a:solidFill>
                                <a:latin typeface="Cambria Math"/>
                              </a:rPr>
                              <m:t>𝑹</m:t>
                            </m:r>
                          </m:e>
                          <m:sub>
                            <m:r>
                              <a:rPr lang="en-US" sz="2800" b="1" i="1">
                                <a:solidFill>
                                  <a:srgbClr val="00B0F0"/>
                                </a:solidFill>
                                <a:latin typeface="Cambria Math"/>
                              </a:rPr>
                              <m:t>𝟐</m:t>
                            </m:r>
                          </m:sub>
                        </m:sSub>
                      </m:den>
                    </m:f>
                    <m:r>
                      <a:rPr lang="en-US" sz="2800" b="1">
                        <a:solidFill>
                          <a:srgbClr val="00B0F0"/>
                        </a:solidFill>
                        <a:latin typeface="Cambria Math"/>
                      </a:rPr>
                      <m:t>  </m:t>
                    </m:r>
                  </m:oMath>
                </a14:m>
                <a:r>
                  <a:rPr lang="en-US" sz="2800" b="1" dirty="0">
                    <a:solidFill>
                      <a:srgbClr val="00B0F0"/>
                    </a:solidFill>
                    <a:latin typeface="Times New Roman" pitchFamily="18" charset="0"/>
                    <a:cs typeface="Times New Roman" pitchFamily="18" charset="0"/>
                  </a:rPr>
                  <a:t>=&gt; </a:t>
                </a:r>
                <a14:m>
                  <m:oMath xmlns:m="http://schemas.openxmlformats.org/officeDocument/2006/math">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𝟑</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𝟔</m:t>
                        </m:r>
                      </m:den>
                    </m:f>
                  </m:oMath>
                </a14:m>
                <a:r>
                  <a:rPr lang="en-US" sz="2800" b="1" dirty="0">
                    <a:solidFill>
                      <a:srgbClr val="00B0F0"/>
                    </a:solidFill>
                    <a:latin typeface="Times New Roman" pitchFamily="18" charset="0"/>
                    <a:cs typeface="Times New Roman" pitchFamily="18" charset="0"/>
                  </a:rPr>
                  <a:t> =&gt; R = 2 </a:t>
                </a:r>
                <a14:m>
                  <m:oMath xmlns:m="http://schemas.openxmlformats.org/officeDocument/2006/math">
                    <m:r>
                      <a:rPr lang="vi-VN" sz="2800" b="1" i="1">
                        <a:solidFill>
                          <a:srgbClr val="00B0F0"/>
                        </a:solidFill>
                        <a:latin typeface="Cambria Math"/>
                      </a:rPr>
                      <m:t>𝛀</m:t>
                    </m:r>
                  </m:oMath>
                </a14:m>
                <a:r>
                  <a:rPr lang="vi-VN" sz="2800" dirty="0">
                    <a:solidFill>
                      <a:srgbClr val="00B0F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2902" y="1428750"/>
                <a:ext cx="8490098" cy="1196931"/>
              </a:xfrm>
              <a:prstGeom prst="rect">
                <a:avLst/>
              </a:prstGeom>
              <a:blipFill rotWithShape="1">
                <a:blip r:embed="rId3"/>
                <a:stretch>
                  <a:fillRect l="-1508" t="-5076" b="-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p:cNvSpPr txBox="1">
                <a:spLocks/>
              </p:cNvSpPr>
              <p:nvPr/>
            </p:nvSpPr>
            <p:spPr>
              <a:xfrm>
                <a:off x="152400" y="2724152"/>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5000"/>
                  </a:lnSpc>
                  <a:spcBef>
                    <a:spcPts val="0"/>
                  </a:spcBef>
                </a:pPr>
                <a:r>
                  <a:rPr lang="en-US" sz="2800" u="sng" dirty="0">
                    <a:solidFill>
                      <a:srgbClr val="FF0000"/>
                    </a:solidFill>
                    <a:latin typeface="Times New Roman" pitchFamily="18" charset="0"/>
                    <a:cs typeface="Times New Roman" pitchFamily="18" charset="0"/>
                  </a:rPr>
                  <a:t>H3: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Tính điện trở tương đương của đoạn mạch g</a:t>
                </a:r>
                <a:r>
                  <a:rPr lang="en-US" sz="2800" dirty="0">
                    <a:solidFill>
                      <a:srgbClr val="FF0000"/>
                    </a:solidFill>
                    <a:latin typeface="Times New Roman" pitchFamily="18" charset="0"/>
                    <a:cs typeface="Times New Roman" pitchFamily="18" charset="0"/>
                  </a:rPr>
                  <a:t>ồ</a:t>
                </a:r>
                <a:r>
                  <a:rPr lang="vi-VN" sz="2800" dirty="0">
                    <a:solidFill>
                      <a:srgbClr val="FF0000"/>
                    </a:solidFill>
                    <a:latin typeface="Times New Roman" pitchFamily="18" charset="0"/>
                    <a:cs typeface="Times New Roman" pitchFamily="18" charset="0"/>
                  </a:rPr>
                  <a:t>m </a:t>
                </a:r>
                <a:r>
                  <a:rPr lang="en-US" sz="2800" dirty="0" err="1">
                    <a:solidFill>
                      <a:srgbClr val="FF0000"/>
                    </a:solidFill>
                    <a:latin typeface="Times New Roman" pitchFamily="18" charset="0"/>
                    <a:cs typeface="Times New Roman" pitchFamily="18" charset="0"/>
                  </a:rPr>
                  <a:t>ba</a:t>
                </a:r>
                <a:r>
                  <a:rPr lang="vi-VN" sz="2800" dirty="0">
                    <a:solidFill>
                      <a:srgbClr val="FF0000"/>
                    </a:solidFill>
                    <a:latin typeface="Times New Roman" pitchFamily="18" charset="0"/>
                    <a:cs typeface="Times New Roman" pitchFamily="18" charset="0"/>
                  </a:rPr>
                  <a:t> điện tr</a:t>
                </a:r>
                <a:r>
                  <a:rPr lang="en-US" sz="2800" dirty="0">
                    <a:solidFill>
                      <a:srgbClr val="FF0000"/>
                    </a:solidFill>
                    <a:latin typeface="Times New Roman" pitchFamily="18" charset="0"/>
                    <a:cs typeface="Times New Roman" pitchFamily="18" charset="0"/>
                  </a:rPr>
                  <a:t>ở</a:t>
                </a:r>
                <a:r>
                  <a:rPr lang="vi-VN" sz="2800" dirty="0">
                    <a:solidFill>
                      <a:srgbClr val="FF0000"/>
                    </a:solidFill>
                    <a:latin typeface="Times New Roman" pitchFamily="18" charset="0"/>
                    <a:cs typeface="Times New Roman" pitchFamily="18" charset="0"/>
                  </a:rPr>
                  <a:t> R</a:t>
                </a:r>
                <a:r>
                  <a:rPr lang="vi-VN" sz="2800" baseline="-25000"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 </a:t>
                </a:r>
                <a:r>
                  <a:rPr lang="en-US" sz="2800" dirty="0">
                    <a:solidFill>
                      <a:srgbClr val="FF0000"/>
                    </a:solidFill>
                    <a:latin typeface="Times New Roman" pitchFamily="18" charset="0"/>
                    <a:cs typeface="Times New Roman" pitchFamily="18" charset="0"/>
                  </a:rPr>
                  <a:t>20</a:t>
                </a:r>
                <a14:m>
                  <m:oMath xmlns:m="http://schemas.openxmlformats.org/officeDocument/2006/math">
                    <m:r>
                      <m:rPr>
                        <m:sty m:val="p"/>
                      </m:rPr>
                      <a:rPr lang="vi-VN" sz="2800">
                        <a:solidFill>
                          <a:srgbClr val="FF0000"/>
                        </a:solidFill>
                        <a:latin typeface="Cambria Math"/>
                      </a:rPr>
                      <m:t>Ω</m:t>
                    </m:r>
                  </m:oMath>
                </a14:m>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R</a:t>
                </a:r>
                <a:r>
                  <a:rPr lang="vi-VN" sz="2800" baseline="-25000" dirty="0">
                    <a:solidFill>
                      <a:srgbClr val="FF0000"/>
                    </a:solidFill>
                    <a:latin typeface="Times New Roman" pitchFamily="18" charset="0"/>
                    <a:cs typeface="Times New Roman" pitchFamily="18" charset="0"/>
                  </a:rPr>
                  <a:t>2 </a:t>
                </a:r>
                <a:r>
                  <a:rPr lang="vi-VN" sz="2800"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30</a:t>
                </a:r>
                <a14:m>
                  <m:oMath xmlns:m="http://schemas.openxmlformats.org/officeDocument/2006/math">
                    <m:r>
                      <m:rPr>
                        <m:sty m:val="p"/>
                      </m:rPr>
                      <a:rPr lang="vi-VN" sz="2800">
                        <a:solidFill>
                          <a:srgbClr val="FF0000"/>
                        </a:solidFill>
                        <a:latin typeface="Cambria Math"/>
                      </a:rPr>
                      <m:t>Ω</m:t>
                    </m:r>
                  </m:oMath>
                </a14:m>
                <a:r>
                  <a:rPr lang="vi-VN" sz="28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và </a:t>
                </a:r>
                <a:r>
                  <a:rPr lang="vi-VN" sz="2800" dirty="0">
                    <a:solidFill>
                      <a:srgbClr val="FF0000"/>
                    </a:solidFill>
                    <a:latin typeface="Times New Roman" pitchFamily="18" charset="0"/>
                    <a:cs typeface="Times New Roman" pitchFamily="18" charset="0"/>
                  </a:rPr>
                  <a:t>R</a:t>
                </a:r>
                <a:r>
                  <a:rPr lang="en-US" sz="2800" baseline="-25000" dirty="0">
                    <a:solidFill>
                      <a:srgbClr val="FF0000"/>
                    </a:solidFill>
                    <a:latin typeface="Times New Roman" pitchFamily="18" charset="0"/>
                    <a:cs typeface="Times New Roman" pitchFamily="18" charset="0"/>
                  </a:rPr>
                  <a:t>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6</a:t>
                </a:r>
                <a14:m>
                  <m:oMath xmlns:m="http://schemas.openxmlformats.org/officeDocument/2006/math">
                    <m:r>
                      <a:rPr lang="vi-VN" sz="2800">
                        <a:solidFill>
                          <a:srgbClr val="FF0000"/>
                        </a:solidFill>
                        <a:latin typeface="Cambria Math"/>
                      </a:rPr>
                      <m:t>0</m:t>
                    </m:r>
                    <m:r>
                      <a:rPr lang="vi-VN" sz="2800">
                        <a:solidFill>
                          <a:srgbClr val="FF0000"/>
                        </a:solidFill>
                        <a:latin typeface="Cambria Math"/>
                      </a:rPr>
                      <m:t> </m:t>
                    </m:r>
                    <m:r>
                      <m:rPr>
                        <m:sty m:val="p"/>
                      </m:rPr>
                      <a:rPr lang="vi-VN" sz="2800">
                        <a:solidFill>
                          <a:srgbClr val="FF0000"/>
                        </a:solidFill>
                        <a:latin typeface="Cambria Math"/>
                      </a:rPr>
                      <m:t>Ω</m:t>
                    </m:r>
                  </m:oMath>
                </a14:m>
                <a:r>
                  <a:rPr lang="vi-VN" sz="2800" dirty="0">
                    <a:solidFill>
                      <a:srgbClr val="FF0000"/>
                    </a:solidFill>
                    <a:latin typeface="Times New Roman" pitchFamily="18" charset="0"/>
                    <a:cs typeface="Times New Roman" pitchFamily="18" charset="0"/>
                  </a:rPr>
                  <a:t> m</a:t>
                </a:r>
                <a:r>
                  <a:rPr lang="en-US" sz="2800" dirty="0">
                    <a:solidFill>
                      <a:srgbClr val="FF0000"/>
                    </a:solidFill>
                    <a:latin typeface="Times New Roman" pitchFamily="18" charset="0"/>
                    <a:cs typeface="Times New Roman" pitchFamily="18" charset="0"/>
                  </a:rPr>
                  <a:t>ắ</a:t>
                </a:r>
                <a:r>
                  <a:rPr lang="vi-VN" sz="2800" dirty="0">
                    <a:solidFill>
                      <a:srgbClr val="FF0000"/>
                    </a:solidFill>
                    <a:latin typeface="Times New Roman" pitchFamily="18" charset="0"/>
                    <a:cs typeface="Times New Roman" pitchFamily="18" charset="0"/>
                  </a:rPr>
                  <a:t>c song song.</a:t>
                </a:r>
                <a:endParaRPr lang="en-US" sz="2600" dirty="0">
                  <a:solidFill>
                    <a:srgbClr val="FF0000"/>
                  </a:solidFill>
                  <a:latin typeface="Times New Roman" pitchFamily="18" charset="0"/>
                  <a:cs typeface="Times New Roman" pitchFamily="18" charset="0"/>
                </a:endParaRPr>
              </a:p>
            </p:txBody>
          </p:sp>
        </mc:Choice>
        <mc:Fallback xmlns="">
          <p:sp>
            <p:nvSpPr>
              <p:cNvPr id="4" name="Title 1"/>
              <p:cNvSpPr txBox="1">
                <a:spLocks noRot="1" noChangeAspect="1" noMove="1" noResize="1" noEditPoints="1" noAdjustHandles="1" noChangeArrowheads="1" noChangeShapeType="1" noTextEdit="1"/>
              </p:cNvSpPr>
              <p:nvPr/>
            </p:nvSpPr>
            <p:spPr>
              <a:xfrm>
                <a:off x="152400" y="2724150"/>
                <a:ext cx="8610600" cy="1027647"/>
              </a:xfrm>
              <a:prstGeom prst="rect">
                <a:avLst/>
              </a:prstGeom>
              <a:blipFill rotWithShape="1">
                <a:blip r:embed="rId4"/>
                <a:stretch>
                  <a:fillRect l="-1198" t="-4023" r="-1128" b="-13218"/>
                </a:stretch>
              </a:blipFill>
              <a:ln w="38100">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601" y="3889419"/>
                <a:ext cx="8490098" cy="1214050"/>
              </a:xfrm>
              <a:prstGeom prst="rect">
                <a:avLst/>
              </a:prstGeom>
            </p:spPr>
            <p:txBody>
              <a:bodyPr wrap="square" lIns="91420" tIns="45710" rIns="91420" bIns="45710">
                <a:spAutoFit/>
              </a:bodyPr>
              <a:lstStyle/>
              <a:p>
                <a:pPr algn="just"/>
                <a:r>
                  <a:rPr lang="en-US" sz="2800" b="1" dirty="0">
                    <a:solidFill>
                      <a:srgbClr val="00B0F0"/>
                    </a:solidFill>
                    <a:latin typeface="Times New Roman" pitchFamily="18" charset="0"/>
                    <a:cs typeface="Times New Roman" pitchFamily="18" charset="0"/>
                  </a:rPr>
                  <a:t>Điện </a:t>
                </a:r>
                <a:r>
                  <a:rPr lang="en-US" sz="2800" b="1" dirty="0" err="1">
                    <a:solidFill>
                      <a:srgbClr val="00B0F0"/>
                    </a:solidFill>
                    <a:latin typeface="Times New Roman" pitchFamily="18" charset="0"/>
                    <a:cs typeface="Times New Roman" pitchFamily="18" charset="0"/>
                  </a:rPr>
                  <a:t>trở</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của</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đoạn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mạch</a:t>
                </a:r>
                <a:r>
                  <a:rPr lang="en-US" sz="2800" b="1" dirty="0">
                    <a:solidFill>
                      <a:srgbClr val="00B0F0"/>
                    </a:solidFill>
                    <a:latin typeface="Times New Roman" pitchFamily="18" charset="0"/>
                    <a:cs typeface="Times New Roman" pitchFamily="18" charset="0"/>
                  </a:rPr>
                  <a:t>:</a:t>
                </a:r>
              </a:p>
              <a:p>
                <a:pPr algn="ctr"/>
                <a14:m>
                  <m:oMath xmlns:m="http://schemas.openxmlformats.org/officeDocument/2006/math">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sSub>
                          <m:sSubPr>
                            <m:ctrlPr>
                              <a:rPr lang="en-US" sz="2800" b="1" i="1">
                                <a:solidFill>
                                  <a:srgbClr val="00B0F0"/>
                                </a:solidFill>
                                <a:latin typeface="Cambria Math"/>
                              </a:rPr>
                            </m:ctrlPr>
                          </m:sSubPr>
                          <m:e>
                            <m:r>
                              <a:rPr lang="en-US" sz="2800" b="1" i="1">
                                <a:solidFill>
                                  <a:srgbClr val="00B0F0"/>
                                </a:solidFill>
                                <a:latin typeface="Cambria Math"/>
                              </a:rPr>
                              <m:t>𝑹</m:t>
                            </m:r>
                          </m:e>
                          <m:sub>
                            <m:r>
                              <a:rPr lang="en-US" sz="2800" b="1" i="1">
                                <a:solidFill>
                                  <a:srgbClr val="00B0F0"/>
                                </a:solidFill>
                                <a:latin typeface="Cambria Math"/>
                              </a:rPr>
                              <m:t>𝟏</m:t>
                            </m:r>
                          </m:sub>
                        </m:sSub>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sSub>
                          <m:sSubPr>
                            <m:ctrlPr>
                              <a:rPr lang="en-US" sz="2800" b="1" i="1">
                                <a:solidFill>
                                  <a:srgbClr val="00B0F0"/>
                                </a:solidFill>
                                <a:latin typeface="Cambria Math"/>
                              </a:rPr>
                            </m:ctrlPr>
                          </m:sSubPr>
                          <m:e>
                            <m:r>
                              <a:rPr lang="en-US" sz="2800" b="1" i="1">
                                <a:solidFill>
                                  <a:srgbClr val="00B0F0"/>
                                </a:solidFill>
                                <a:latin typeface="Cambria Math"/>
                              </a:rPr>
                              <m:t>𝑹</m:t>
                            </m:r>
                          </m:e>
                          <m:sub>
                            <m:r>
                              <a:rPr lang="en-US" sz="2800" b="1" i="1">
                                <a:solidFill>
                                  <a:srgbClr val="00B0F0"/>
                                </a:solidFill>
                                <a:latin typeface="Cambria Math"/>
                              </a:rPr>
                              <m:t>𝟐</m:t>
                            </m:r>
                          </m:sub>
                        </m:sSub>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sSub>
                          <m:sSubPr>
                            <m:ctrlPr>
                              <a:rPr lang="en-US" sz="2800" b="1" i="1">
                                <a:solidFill>
                                  <a:srgbClr val="00B0F0"/>
                                </a:solidFill>
                                <a:latin typeface="Cambria Math"/>
                              </a:rPr>
                            </m:ctrlPr>
                          </m:sSubPr>
                          <m:e>
                            <m:r>
                              <a:rPr lang="en-US" sz="2800" b="1" i="1">
                                <a:solidFill>
                                  <a:srgbClr val="00B0F0"/>
                                </a:solidFill>
                                <a:latin typeface="Cambria Math"/>
                              </a:rPr>
                              <m:t>𝑹</m:t>
                            </m:r>
                          </m:e>
                          <m:sub>
                            <m:r>
                              <a:rPr lang="en-US" sz="2800" b="1" i="1">
                                <a:solidFill>
                                  <a:srgbClr val="00B0F0"/>
                                </a:solidFill>
                                <a:latin typeface="Cambria Math"/>
                              </a:rPr>
                              <m:t>𝟑</m:t>
                            </m:r>
                          </m:sub>
                        </m:sSub>
                      </m:den>
                    </m:f>
                  </m:oMath>
                </a14:m>
                <a:r>
                  <a:rPr lang="en-US" sz="2800" b="1" dirty="0">
                    <a:solidFill>
                      <a:srgbClr val="00B0F0"/>
                    </a:solidFill>
                    <a:latin typeface="Times New Roman" pitchFamily="18" charset="0"/>
                    <a:cs typeface="Times New Roman" pitchFamily="18" charset="0"/>
                  </a:rPr>
                  <a:t> =&gt; </a:t>
                </a:r>
                <a14:m>
                  <m:oMath xmlns:m="http://schemas.openxmlformats.org/officeDocument/2006/math">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𝟐𝟎</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𝟑𝟎</m:t>
                        </m:r>
                      </m:den>
                    </m:f>
                    <m:r>
                      <a:rPr lang="en-US" sz="2800" b="1" i="1">
                        <a:solidFill>
                          <a:srgbClr val="00B0F0"/>
                        </a:solidFill>
                        <a:latin typeface="Cambria Math"/>
                      </a:rPr>
                      <m:t>+</m:t>
                    </m:r>
                    <m:f>
                      <m:fPr>
                        <m:ctrlPr>
                          <a:rPr lang="en-US" sz="2800" b="1" i="1">
                            <a:solidFill>
                              <a:srgbClr val="00B0F0"/>
                            </a:solidFill>
                            <a:latin typeface="Cambria Math"/>
                          </a:rPr>
                        </m:ctrlPr>
                      </m:fPr>
                      <m:num>
                        <m:r>
                          <a:rPr lang="en-US" sz="2800" b="1" i="1">
                            <a:solidFill>
                              <a:srgbClr val="00B0F0"/>
                            </a:solidFill>
                            <a:latin typeface="Cambria Math"/>
                          </a:rPr>
                          <m:t>𝟏</m:t>
                        </m:r>
                      </m:num>
                      <m:den>
                        <m:r>
                          <a:rPr lang="en-US" sz="2800" b="1" i="1">
                            <a:solidFill>
                              <a:srgbClr val="00B0F0"/>
                            </a:solidFill>
                            <a:latin typeface="Cambria Math"/>
                          </a:rPr>
                          <m:t>𝟔𝟎</m:t>
                        </m:r>
                      </m:den>
                    </m:f>
                  </m:oMath>
                </a14:m>
                <a:r>
                  <a:rPr lang="en-US" sz="2800" b="1" dirty="0">
                    <a:solidFill>
                      <a:srgbClr val="00B0F0"/>
                    </a:solidFill>
                    <a:latin typeface="Times New Roman" pitchFamily="18" charset="0"/>
                    <a:cs typeface="Times New Roman" pitchFamily="18" charset="0"/>
                  </a:rPr>
                  <a:t> =&gt; R = 10 </a:t>
                </a:r>
                <a14:m>
                  <m:oMath xmlns:m="http://schemas.openxmlformats.org/officeDocument/2006/math">
                    <m:r>
                      <a:rPr lang="vi-VN" sz="2800" b="1" i="1">
                        <a:solidFill>
                          <a:srgbClr val="00B0F0"/>
                        </a:solidFill>
                        <a:latin typeface="Cambria Math"/>
                      </a:rPr>
                      <m:t>𝛀</m:t>
                    </m:r>
                  </m:oMath>
                </a14:m>
                <a:r>
                  <a:rPr lang="vi-VN" sz="2800" dirty="0">
                    <a:solidFill>
                      <a:srgbClr val="00B0F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3889419"/>
                <a:ext cx="8490098" cy="1214050"/>
              </a:xfrm>
              <a:prstGeom prst="rect">
                <a:avLst/>
              </a:prstGeom>
              <a:blipFill rotWithShape="1">
                <a:blip r:embed="rId5"/>
                <a:stretch>
                  <a:fillRect l="-1509" t="-5025"/>
                </a:stretch>
              </a:blipFill>
            </p:spPr>
            <p:txBody>
              <a:bodyPr/>
              <a:lstStyle/>
              <a:p>
                <a:r>
                  <a:rPr lang="en-US">
                    <a:noFill/>
                  </a:rPr>
                  <a:t> </a:t>
                </a:r>
              </a:p>
            </p:txBody>
          </p:sp>
        </mc:Fallback>
      </mc:AlternateContent>
    </p:spTree>
    <p:extLst>
      <p:ext uri="{BB962C8B-B14F-4D97-AF65-F5344CB8AC3E}">
        <p14:creationId xmlns:p14="http://schemas.microsoft.com/office/powerpoint/2010/main" val="7237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8705"/>
            <a:ext cx="8610600" cy="722847"/>
          </a:xfrm>
          <a:solidFill>
            <a:schemeClr val="bg1">
              <a:lumMod val="95000"/>
            </a:schemeClr>
          </a:solidFill>
          <a:ln w="38100">
            <a:solidFill>
              <a:schemeClr val="tx2">
                <a:lumMod val="20000"/>
                <a:lumOff val="80000"/>
              </a:schemeClr>
            </a:solidFill>
          </a:ln>
        </p:spPr>
        <p:txBody>
          <a:bodyPr>
            <a:noAutofit/>
          </a:bodyPr>
          <a:lstStyle/>
          <a:p>
            <a:pPr algn="just"/>
            <a:r>
              <a:rPr lang="en-US" sz="2200" b="1" dirty="0">
                <a:solidFill>
                  <a:srgbClr val="FF0000"/>
                </a:solidFill>
                <a:latin typeface="Times New Roman" pitchFamily="18" charset="0"/>
                <a:cs typeface="Times New Roman" pitchFamily="18" charset="0"/>
              </a:rPr>
              <a:t>II. ĐIỆN TRỞ TƯƠNG ĐƯƠNG CỦA ĐOẠN MẠCH SONG </a:t>
            </a:r>
            <a:r>
              <a:rPr lang="en-US" sz="2200" b="1" dirty="0" err="1">
                <a:solidFill>
                  <a:srgbClr val="FF0000"/>
                </a:solidFill>
                <a:latin typeface="Times New Roman" pitchFamily="18" charset="0"/>
                <a:cs typeface="Times New Roman" pitchFamily="18" charset="0"/>
              </a:rPr>
              <a:t>SONG</a:t>
            </a:r>
            <a:endParaRPr lang="en-US" sz="2200" b="1" dirty="0">
              <a:solidFill>
                <a:srgbClr val="FF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Text Box 6"/>
              <p:cNvSpPr txBox="1">
                <a:spLocks noChangeArrowheads="1"/>
              </p:cNvSpPr>
              <p:nvPr/>
            </p:nvSpPr>
            <p:spPr bwMode="auto">
              <a:xfrm>
                <a:off x="381000" y="1047750"/>
                <a:ext cx="8305800" cy="3822693"/>
              </a:xfrm>
              <a:prstGeom prst="rect">
                <a:avLst/>
              </a:prstGeom>
              <a:solidFill>
                <a:schemeClr val="bg1"/>
              </a:solidFill>
              <a:ln w="9525">
                <a:solidFill>
                  <a:schemeClr val="tx1"/>
                </a:solidFill>
                <a:prstDash val="dash"/>
                <a:miter lim="800000"/>
                <a:headEnd/>
                <a:tailEnd/>
              </a:ln>
              <a:effectLst/>
              <a:ex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de-DE" sz="2600" b="1" dirty="0">
                    <a:solidFill>
                      <a:srgbClr val="0070C0"/>
                    </a:solidFill>
                    <a:latin typeface="Times New Roman" pitchFamily="18" charset="0"/>
                    <a:cs typeface="Times New Roman" pitchFamily="18" charset="0"/>
                  </a:rPr>
                  <a:t>    + Trong đoạn mạch song song, nghịch đảo điện trở của đoạn mạch song song bằng tổng nghịch đảo của các điện trở thành phần</a:t>
                </a:r>
                <a:endParaRPr lang="en-US" sz="2600" b="1" dirty="0">
                  <a:solidFill>
                    <a:srgbClr val="0070C0"/>
                  </a:solidFill>
                  <a:latin typeface="Times New Roman" pitchFamily="18" charset="0"/>
                  <a:cs typeface="Times New Roman" pitchFamily="18" charset="0"/>
                </a:endParaRPr>
              </a:p>
              <a:p>
                <a:pPr algn="just">
                  <a:buNone/>
                </a:pPr>
                <a:r>
                  <a:rPr lang="de-DE" sz="2600" b="1" dirty="0">
                    <a:solidFill>
                      <a:srgbClr val="0070C0"/>
                    </a:solidFill>
                    <a:latin typeface="Times New Roman" pitchFamily="18" charset="0"/>
                    <a:cs typeface="Times New Roman" pitchFamily="18" charset="0"/>
                  </a:rPr>
                  <a:t>    + Trường hợp mạch gồm hai điện trở mắc song song:</a:t>
                </a:r>
                <a:endParaRPr lang="en-US" sz="2600" b="1" dirty="0">
                  <a:solidFill>
                    <a:srgbClr val="0070C0"/>
                  </a:solidFill>
                  <a:latin typeface="Times New Roman" pitchFamily="18" charset="0"/>
                  <a:cs typeface="Times New Roman" pitchFamily="18" charset="0"/>
                </a:endParaRPr>
              </a:p>
              <a:p>
                <a:pPr algn="just">
                  <a:buNone/>
                </a:pPr>
                <a14:m>
                  <m:oMathPara xmlns:m="http://schemas.openxmlformats.org/officeDocument/2006/math">
                    <m:oMathParaPr>
                      <m:jc m:val="centerGroup"/>
                    </m:oMathParaPr>
                    <m:oMath xmlns:m="http://schemas.openxmlformats.org/officeDocument/2006/math">
                      <m:f>
                        <m:fPr>
                          <m:ctrlPr>
                            <a:rPr lang="en-US" sz="2600" b="1" i="1">
                              <a:solidFill>
                                <a:srgbClr val="0070C0"/>
                              </a:solidFill>
                              <a:latin typeface="Cambria Math"/>
                            </a:rPr>
                          </m:ctrlPr>
                        </m:fPr>
                        <m:num>
                          <m:r>
                            <a:rPr lang="en-US" sz="2600" b="1" i="1">
                              <a:solidFill>
                                <a:srgbClr val="0070C0"/>
                              </a:solidFill>
                              <a:latin typeface="Cambria Math"/>
                            </a:rPr>
                            <m:t>𝟏</m:t>
                          </m:r>
                        </m:num>
                        <m:den>
                          <m:r>
                            <a:rPr lang="en-US" sz="2600" b="1" i="1">
                              <a:solidFill>
                                <a:srgbClr val="0070C0"/>
                              </a:solidFill>
                              <a:latin typeface="Cambria Math"/>
                            </a:rPr>
                            <m:t>𝑹</m:t>
                          </m:r>
                        </m:den>
                      </m:f>
                      <m:r>
                        <a:rPr lang="en-US" sz="2600" b="1" i="1">
                          <a:solidFill>
                            <a:srgbClr val="0070C0"/>
                          </a:solidFill>
                          <a:latin typeface="Cambria Math"/>
                        </a:rPr>
                        <m:t>=</m:t>
                      </m:r>
                      <m:f>
                        <m:fPr>
                          <m:ctrlPr>
                            <a:rPr lang="en-US" sz="2600" b="1" i="1">
                              <a:solidFill>
                                <a:srgbClr val="0070C0"/>
                              </a:solidFill>
                              <a:latin typeface="Cambria Math"/>
                            </a:rPr>
                          </m:ctrlPr>
                        </m:fPr>
                        <m:num>
                          <m:r>
                            <a:rPr lang="en-US" sz="2600" b="1" i="1">
                              <a:solidFill>
                                <a:srgbClr val="0070C0"/>
                              </a:solidFill>
                              <a:latin typeface="Cambria Math"/>
                            </a:rPr>
                            <m:t>𝟏</m:t>
                          </m:r>
                        </m:num>
                        <m:den>
                          <m:sSub>
                            <m:sSubPr>
                              <m:ctrlPr>
                                <a:rPr lang="en-US" sz="2600" b="1" i="1">
                                  <a:solidFill>
                                    <a:srgbClr val="0070C0"/>
                                  </a:solidFill>
                                  <a:latin typeface="Cambria Math"/>
                                </a:rPr>
                              </m:ctrlPr>
                            </m:sSubPr>
                            <m:e>
                              <m:r>
                                <a:rPr lang="en-US" sz="2600" b="1" i="1">
                                  <a:solidFill>
                                    <a:srgbClr val="0070C0"/>
                                  </a:solidFill>
                                  <a:latin typeface="Cambria Math"/>
                                </a:rPr>
                                <m:t>𝑹</m:t>
                              </m:r>
                            </m:e>
                            <m:sub>
                              <m:r>
                                <a:rPr lang="en-US" sz="2600" b="1" i="1">
                                  <a:solidFill>
                                    <a:srgbClr val="0070C0"/>
                                  </a:solidFill>
                                  <a:latin typeface="Cambria Math"/>
                                </a:rPr>
                                <m:t>𝟏</m:t>
                              </m:r>
                            </m:sub>
                          </m:sSub>
                        </m:den>
                      </m:f>
                      <m:r>
                        <a:rPr lang="en-US" sz="2600" b="1" i="1">
                          <a:solidFill>
                            <a:srgbClr val="0070C0"/>
                          </a:solidFill>
                          <a:latin typeface="Cambria Math"/>
                        </a:rPr>
                        <m:t>+</m:t>
                      </m:r>
                      <m:f>
                        <m:fPr>
                          <m:ctrlPr>
                            <a:rPr lang="en-US" sz="2600" b="1" i="1">
                              <a:solidFill>
                                <a:srgbClr val="0070C0"/>
                              </a:solidFill>
                              <a:latin typeface="Cambria Math"/>
                            </a:rPr>
                          </m:ctrlPr>
                        </m:fPr>
                        <m:num>
                          <m:r>
                            <a:rPr lang="en-US" sz="2600" b="1" i="1">
                              <a:solidFill>
                                <a:srgbClr val="0070C0"/>
                              </a:solidFill>
                              <a:latin typeface="Cambria Math"/>
                            </a:rPr>
                            <m:t>𝟏</m:t>
                          </m:r>
                        </m:num>
                        <m:den>
                          <m:sSub>
                            <m:sSubPr>
                              <m:ctrlPr>
                                <a:rPr lang="en-US" sz="2600" b="1" i="1">
                                  <a:solidFill>
                                    <a:srgbClr val="0070C0"/>
                                  </a:solidFill>
                                  <a:latin typeface="Cambria Math"/>
                                </a:rPr>
                              </m:ctrlPr>
                            </m:sSubPr>
                            <m:e>
                              <m:r>
                                <a:rPr lang="en-US" sz="2600" b="1" i="1">
                                  <a:solidFill>
                                    <a:srgbClr val="0070C0"/>
                                  </a:solidFill>
                                  <a:latin typeface="Cambria Math"/>
                                </a:rPr>
                                <m:t>𝑹</m:t>
                              </m:r>
                            </m:e>
                            <m:sub>
                              <m:r>
                                <a:rPr lang="en-US" sz="2600" b="1" i="1">
                                  <a:solidFill>
                                    <a:srgbClr val="0070C0"/>
                                  </a:solidFill>
                                  <a:latin typeface="Cambria Math"/>
                                </a:rPr>
                                <m:t>𝟐</m:t>
                              </m:r>
                            </m:sub>
                          </m:sSub>
                        </m:den>
                      </m:f>
                    </m:oMath>
                  </m:oMathPara>
                </a14:m>
                <a:endParaRPr lang="en-US" sz="2600" b="1" dirty="0">
                  <a:solidFill>
                    <a:srgbClr val="0070C0"/>
                  </a:solidFill>
                  <a:latin typeface="Times New Roman" pitchFamily="18" charset="0"/>
                  <a:cs typeface="Times New Roman" pitchFamily="18" charset="0"/>
                </a:endParaRPr>
              </a:p>
              <a:p>
                <a:pPr algn="just">
                  <a:buNone/>
                </a:pPr>
                <a:r>
                  <a:rPr lang="en-US" sz="2600" b="1" dirty="0">
                    <a:solidFill>
                      <a:srgbClr val="0070C0"/>
                    </a:solidFill>
                    <a:latin typeface="Times New Roman" pitchFamily="18" charset="0"/>
                    <a:cs typeface="Times New Roman" pitchFamily="18" charset="0"/>
                  </a:rPr>
                  <a:t>    + </a:t>
                </a:r>
                <a:r>
                  <a:rPr lang="en-US" sz="2600" b="1" dirty="0" err="1">
                    <a:solidFill>
                      <a:srgbClr val="0070C0"/>
                    </a:solidFill>
                    <a:latin typeface="Times New Roman" pitchFamily="18" charset="0"/>
                    <a:cs typeface="Times New Roman" pitchFamily="18" charset="0"/>
                  </a:rPr>
                  <a:t>Trường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hợp</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tổng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quát</a:t>
                </a:r>
                <a:r>
                  <a:rPr lang="en-US" sz="2600" b="1" dirty="0">
                    <a:solidFill>
                      <a:srgbClr val="0070C0"/>
                    </a:solidFill>
                    <a:latin typeface="Times New Roman" pitchFamily="18" charset="0"/>
                    <a:cs typeface="Times New Roman" pitchFamily="18" charset="0"/>
                  </a:rPr>
                  <a:t>:</a:t>
                </a:r>
              </a:p>
              <a:p>
                <a:pPr algn="ctr">
                  <a:buNone/>
                </a:pPr>
                <a14:m>
                  <m:oMath xmlns:m="http://schemas.openxmlformats.org/officeDocument/2006/math">
                    <m:f>
                      <m:fPr>
                        <m:ctrlPr>
                          <a:rPr lang="en-US" sz="2600" b="1" i="1">
                            <a:solidFill>
                              <a:srgbClr val="0070C0"/>
                            </a:solidFill>
                            <a:latin typeface="Cambria Math"/>
                          </a:rPr>
                        </m:ctrlPr>
                      </m:fPr>
                      <m:num>
                        <m:r>
                          <a:rPr lang="en-US" sz="2600" b="1" i="1">
                            <a:solidFill>
                              <a:srgbClr val="0070C0"/>
                            </a:solidFill>
                            <a:latin typeface="Cambria Math"/>
                          </a:rPr>
                          <m:t>𝟏</m:t>
                        </m:r>
                      </m:num>
                      <m:den>
                        <m:r>
                          <a:rPr lang="en-US" sz="2600" b="1" i="1">
                            <a:solidFill>
                              <a:srgbClr val="0070C0"/>
                            </a:solidFill>
                            <a:latin typeface="Cambria Math"/>
                          </a:rPr>
                          <m:t>𝑹</m:t>
                        </m:r>
                      </m:den>
                    </m:f>
                    <m:r>
                      <a:rPr lang="en-US" sz="2600" b="1" i="1">
                        <a:solidFill>
                          <a:srgbClr val="0070C0"/>
                        </a:solidFill>
                        <a:latin typeface="Cambria Math"/>
                      </a:rPr>
                      <m:t>=</m:t>
                    </m:r>
                    <m:f>
                      <m:fPr>
                        <m:ctrlPr>
                          <a:rPr lang="en-US" sz="2600" b="1" i="1">
                            <a:solidFill>
                              <a:srgbClr val="0070C0"/>
                            </a:solidFill>
                            <a:latin typeface="Cambria Math"/>
                          </a:rPr>
                        </m:ctrlPr>
                      </m:fPr>
                      <m:num>
                        <m:r>
                          <a:rPr lang="en-US" sz="2600" b="1" i="1">
                            <a:solidFill>
                              <a:srgbClr val="0070C0"/>
                            </a:solidFill>
                            <a:latin typeface="Cambria Math"/>
                          </a:rPr>
                          <m:t>𝟏</m:t>
                        </m:r>
                      </m:num>
                      <m:den>
                        <m:sSub>
                          <m:sSubPr>
                            <m:ctrlPr>
                              <a:rPr lang="en-US" sz="2600" b="1" i="1">
                                <a:solidFill>
                                  <a:srgbClr val="0070C0"/>
                                </a:solidFill>
                                <a:latin typeface="Cambria Math"/>
                              </a:rPr>
                            </m:ctrlPr>
                          </m:sSubPr>
                          <m:e>
                            <m:r>
                              <a:rPr lang="en-US" sz="2600" b="1" i="1">
                                <a:solidFill>
                                  <a:srgbClr val="0070C0"/>
                                </a:solidFill>
                                <a:latin typeface="Cambria Math"/>
                              </a:rPr>
                              <m:t>𝑹</m:t>
                            </m:r>
                          </m:e>
                          <m:sub>
                            <m:r>
                              <a:rPr lang="en-US" sz="2600" b="1" i="1">
                                <a:solidFill>
                                  <a:srgbClr val="0070C0"/>
                                </a:solidFill>
                                <a:latin typeface="Cambria Math"/>
                              </a:rPr>
                              <m:t>𝟏</m:t>
                            </m:r>
                          </m:sub>
                        </m:sSub>
                      </m:den>
                    </m:f>
                    <m:r>
                      <a:rPr lang="en-US" sz="2600" b="1" i="1">
                        <a:solidFill>
                          <a:srgbClr val="0070C0"/>
                        </a:solidFill>
                        <a:latin typeface="Cambria Math"/>
                      </a:rPr>
                      <m:t>+</m:t>
                    </m:r>
                    <m:f>
                      <m:fPr>
                        <m:ctrlPr>
                          <a:rPr lang="en-US" sz="2600" b="1" i="1">
                            <a:solidFill>
                              <a:srgbClr val="0070C0"/>
                            </a:solidFill>
                            <a:latin typeface="Cambria Math"/>
                          </a:rPr>
                        </m:ctrlPr>
                      </m:fPr>
                      <m:num>
                        <m:r>
                          <a:rPr lang="en-US" sz="2600" b="1" i="1">
                            <a:solidFill>
                              <a:srgbClr val="0070C0"/>
                            </a:solidFill>
                            <a:latin typeface="Cambria Math"/>
                          </a:rPr>
                          <m:t>𝟏</m:t>
                        </m:r>
                      </m:num>
                      <m:den>
                        <m:sSub>
                          <m:sSubPr>
                            <m:ctrlPr>
                              <a:rPr lang="en-US" sz="2600" b="1" i="1">
                                <a:solidFill>
                                  <a:srgbClr val="0070C0"/>
                                </a:solidFill>
                                <a:latin typeface="Cambria Math"/>
                              </a:rPr>
                            </m:ctrlPr>
                          </m:sSubPr>
                          <m:e>
                            <m:r>
                              <a:rPr lang="en-US" sz="2600" b="1" i="1">
                                <a:solidFill>
                                  <a:srgbClr val="0070C0"/>
                                </a:solidFill>
                                <a:latin typeface="Cambria Math"/>
                              </a:rPr>
                              <m:t>𝑹</m:t>
                            </m:r>
                          </m:e>
                          <m:sub>
                            <m:r>
                              <a:rPr lang="en-US" sz="2600" b="1" i="1">
                                <a:solidFill>
                                  <a:srgbClr val="0070C0"/>
                                </a:solidFill>
                                <a:latin typeface="Cambria Math"/>
                              </a:rPr>
                              <m:t>𝟐</m:t>
                            </m:r>
                          </m:sub>
                        </m:sSub>
                      </m:den>
                    </m:f>
                  </m:oMath>
                </a14:m>
                <a:r>
                  <a:rPr lang="en-US" sz="2600" b="1" dirty="0">
                    <a:solidFill>
                      <a:srgbClr val="0070C0"/>
                    </a:solidFill>
                    <a:latin typeface="Times New Roman" pitchFamily="18" charset="0"/>
                    <a:cs typeface="Times New Roman" pitchFamily="18" charset="0"/>
                  </a:rPr>
                  <a:t> +…….+ </a:t>
                </a:r>
                <a14:m>
                  <m:oMath xmlns:m="http://schemas.openxmlformats.org/officeDocument/2006/math">
                    <m:f>
                      <m:fPr>
                        <m:ctrlPr>
                          <a:rPr lang="en-US" sz="2600" b="1" i="1">
                            <a:solidFill>
                              <a:srgbClr val="0070C0"/>
                            </a:solidFill>
                            <a:latin typeface="Cambria Math"/>
                          </a:rPr>
                        </m:ctrlPr>
                      </m:fPr>
                      <m:num>
                        <m:r>
                          <a:rPr lang="en-US" sz="2600" b="1" i="1">
                            <a:solidFill>
                              <a:srgbClr val="0070C0"/>
                            </a:solidFill>
                            <a:latin typeface="Cambria Math"/>
                          </a:rPr>
                          <m:t>𝟏</m:t>
                        </m:r>
                      </m:num>
                      <m:den>
                        <m:sSub>
                          <m:sSubPr>
                            <m:ctrlPr>
                              <a:rPr lang="en-US" sz="2600" b="1" i="1">
                                <a:solidFill>
                                  <a:srgbClr val="0070C0"/>
                                </a:solidFill>
                                <a:latin typeface="Cambria Math"/>
                              </a:rPr>
                            </m:ctrlPr>
                          </m:sSubPr>
                          <m:e>
                            <m:r>
                              <a:rPr lang="en-US" sz="2600" b="1" i="1">
                                <a:solidFill>
                                  <a:srgbClr val="0070C0"/>
                                </a:solidFill>
                                <a:latin typeface="Cambria Math"/>
                              </a:rPr>
                              <m:t>𝑹</m:t>
                            </m:r>
                          </m:e>
                          <m:sub>
                            <m:r>
                              <a:rPr lang="en-US" sz="2600" b="1" i="1">
                                <a:solidFill>
                                  <a:srgbClr val="0070C0"/>
                                </a:solidFill>
                                <a:latin typeface="Cambria Math"/>
                              </a:rPr>
                              <m:t>𝒏</m:t>
                            </m:r>
                          </m:sub>
                        </m:sSub>
                      </m:den>
                    </m:f>
                  </m:oMath>
                </a14:m>
                <a:endParaRPr lang="en-US" sz="2600" b="1" dirty="0">
                  <a:solidFill>
                    <a:srgbClr val="0070C0"/>
                  </a:solidFill>
                  <a:latin typeface="Times New Roman" pitchFamily="18" charset="0"/>
                  <a:cs typeface="Times New Roman" pitchFamily="18" charset="0"/>
                </a:endParaRPr>
              </a:p>
            </p:txBody>
          </p:sp>
        </mc:Choice>
        <mc:Fallback>
          <p:sp>
            <p:nvSpPr>
              <p:cNvPr id="5" name="Text Box 6"/>
              <p:cNvSpPr txBox="1">
                <a:spLocks noRot="1" noChangeAspect="1" noMove="1" noResize="1" noEditPoints="1" noAdjustHandles="1" noChangeArrowheads="1" noChangeShapeType="1" noTextEdit="1"/>
              </p:cNvSpPr>
              <p:nvPr/>
            </p:nvSpPr>
            <p:spPr bwMode="auto">
              <a:xfrm>
                <a:off x="381000" y="1047750"/>
                <a:ext cx="8305800" cy="3822693"/>
              </a:xfrm>
              <a:prstGeom prst="rect">
                <a:avLst/>
              </a:prstGeom>
              <a:blipFill rotWithShape="1">
                <a:blip r:embed="rId3"/>
                <a:stretch>
                  <a:fillRect l="-1246" t="-1272" r="-1246"/>
                </a:stretch>
              </a:blipFill>
              <a:ln w="9525">
                <a:solidFill>
                  <a:schemeClr val="tx1"/>
                </a:solidFill>
                <a:prstDash val="dash"/>
                <a:miter lim="800000"/>
                <a:headEnd/>
                <a:tailEnd/>
              </a:ln>
              <a:effectLst/>
              <a:extLst/>
            </p:spPr>
            <p:txBody>
              <a:bodyPr/>
              <a:lstStyle/>
              <a:p>
                <a:r>
                  <a:rPr lang="en-US">
                    <a:noFill/>
                  </a:rPr>
                  <a:t> </a:t>
                </a:r>
              </a:p>
            </p:txBody>
          </p:sp>
        </mc:Fallback>
      </mc:AlternateContent>
    </p:spTree>
    <p:extLst>
      <p:ext uri="{BB962C8B-B14F-4D97-AF65-F5344CB8AC3E}">
        <p14:creationId xmlns:p14="http://schemas.microsoft.com/office/powerpoint/2010/main" val="22938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anose="02020603050405020304" pitchFamily="18" charset="0"/>
                <a:cs typeface="Times New Roman" panose="02020603050405020304" pitchFamily="18" charset="0"/>
              </a:rPr>
              <a:t>III. </a:t>
            </a:r>
            <a:r>
              <a:rPr lang="en-US" b="1" i="1" dirty="0" err="1" smtClean="0">
                <a:solidFill>
                  <a:srgbClr val="FF0000"/>
                </a:solidFill>
                <a:latin typeface="Times New Roman" panose="02020603050405020304" pitchFamily="18" charset="0"/>
                <a:cs typeface="Times New Roman" panose="02020603050405020304" pitchFamily="18" charset="0"/>
              </a:rPr>
              <a:t>Luyện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tập</a:t>
            </a:r>
            <a:r>
              <a:rPr lang="en-US" b="1" i="1" dirty="0" smtClean="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8507" y="1430452"/>
            <a:ext cx="7886700" cy="3263504"/>
          </a:xfrm>
        </p:spPr>
        <p:txBody>
          <a:bodyPr/>
          <a:lstStyle/>
          <a:p>
            <a:pPr marL="0" indent="0">
              <a:buNone/>
            </a:pPr>
            <a:r>
              <a:rPr lang="en-US" sz="3300" dirty="0" err="1">
                <a:latin typeface="Times New Roman" panose="02020603050405020304" pitchFamily="18" charset="0"/>
                <a:cs typeface="Times New Roman" panose="02020603050405020304" pitchFamily="18" charset="0"/>
              </a:rPr>
              <a:t>Hoạt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động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nhóm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đôi</a:t>
            </a:r>
            <a:r>
              <a:rPr lang="en-US" sz="3300" dirty="0">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Phiếu</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học</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tập</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số</a:t>
            </a:r>
            <a:r>
              <a:rPr lang="en-US" sz="3300" i="1" dirty="0">
                <a:solidFill>
                  <a:srgbClr val="FF0000"/>
                </a:solidFill>
                <a:latin typeface="Times New Roman" panose="02020603050405020304" pitchFamily="18" charset="0"/>
                <a:cs typeface="Times New Roman" panose="02020603050405020304" pitchFamily="18" charset="0"/>
              </a:rPr>
              <a:t> 3</a:t>
            </a:r>
          </a:p>
          <a:p>
            <a:pPr marL="0" indent="0" algn="just">
              <a:buNone/>
            </a:pPr>
            <a:r>
              <a:rPr lang="vi-VN" dirty="0" smtClean="0">
                <a:latin typeface="Times New Roman" panose="02020603050405020304" pitchFamily="18" charset="0"/>
                <a:cs typeface="Times New Roman" panose="02020603050405020304" pitchFamily="18" charset="0"/>
              </a:rPr>
              <a:t> Mạch điện gồm một nguồn điện, một công tắc, hai điện trở giống nhau mắc song song. Một ampe kế được mắc nối tiếp với một điện trở vào một mạch nhánh. Em hãy vẽ sơ đồ của mạch điện này. Nếu số chỉ của ampe kế là 0, 2 A thì cường độ dòng điện trong mạch chính là bao nhiêu?</a:t>
            </a:r>
            <a:endParaRPr lang="vi-VN" dirty="0">
              <a:latin typeface="Times New Roman" panose="02020603050405020304" pitchFamily="18" charset="0"/>
              <a:cs typeface="Times New Roman" panose="02020603050405020304" pitchFamily="18" charset="0"/>
            </a:endParaRPr>
          </a:p>
        </p:txBody>
      </p:sp>
      <p:pic>
        <p:nvPicPr>
          <p:cNvPr id="7" name="Picture 6" descr="C:\Users\Administrator\Desktop\1A2.PNG"/>
          <p:cNvPicPr/>
          <p:nvPr/>
        </p:nvPicPr>
        <p:blipFill>
          <a:blip r:embed="rId2">
            <a:extLst>
              <a:ext uri="{28A0092B-C50C-407E-A947-70E740481C1C}">
                <a14:useLocalDpi xmlns:a14="http://schemas.microsoft.com/office/drawing/2010/main" val="0"/>
              </a:ext>
            </a:extLst>
          </a:blip>
          <a:srcRect/>
          <a:stretch>
            <a:fillRect/>
          </a:stretch>
        </p:blipFill>
        <p:spPr bwMode="auto">
          <a:xfrm>
            <a:off x="759279" y="1738994"/>
            <a:ext cx="482203" cy="429135"/>
          </a:xfrm>
          <a:prstGeom prst="rect">
            <a:avLst/>
          </a:prstGeom>
          <a:noFill/>
          <a:ln>
            <a:noFill/>
          </a:ln>
        </p:spPr>
      </p:pic>
    </p:spTree>
    <p:extLst>
      <p:ext uri="{BB962C8B-B14F-4D97-AF65-F5344CB8AC3E}">
        <p14:creationId xmlns:p14="http://schemas.microsoft.com/office/powerpoint/2010/main" val="33547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i="1" dirty="0" smtClean="0">
                <a:solidFill>
                  <a:srgbClr val="FF0000"/>
                </a:solidFill>
              </a:rPr>
              <a:t>Phiếu học tập số 3</a:t>
            </a:r>
            <a:endParaRPr lang="vi-VN" i="1" dirty="0">
              <a:solidFill>
                <a:srgbClr val="FF0000"/>
              </a:solidFill>
            </a:endParaRPr>
          </a:p>
        </p:txBody>
      </p:sp>
      <p:sp>
        <p:nvSpPr>
          <p:cNvPr id="4" name="Content Placeholder 3"/>
          <p:cNvSpPr>
            <a:spLocks noGrp="1"/>
          </p:cNvSpPr>
          <p:nvPr>
            <p:ph sz="half" idx="2"/>
          </p:nvPr>
        </p:nvSpPr>
        <p:spPr>
          <a:xfrm>
            <a:off x="629842" y="1623842"/>
            <a:ext cx="3868340" cy="2763441"/>
          </a:xfrm>
        </p:spPr>
        <p:txBody>
          <a:bodyPr/>
          <a:lstStyle/>
          <a:p>
            <a:pPr marL="0" indent="0" algn="just">
              <a:buNone/>
            </a:pPr>
            <a:r>
              <a:rPr lang="vi-VN" sz="1800" dirty="0">
                <a:solidFill>
                  <a:prstClr val="black"/>
                </a:solidFill>
                <a:latin typeface="Times New Roman" panose="02020603050405020304" pitchFamily="18" charset="0"/>
                <a:cs typeface="Times New Roman" panose="02020603050405020304" pitchFamily="18" charset="0"/>
              </a:rPr>
              <a:t>Mạch điện gồm một nguồn điện, một công tắc, hai điện trở giống nhau mắc song song. Một ampe kế được mắc nối tiếp với một điện trở vào một mạch nhánh. Em hãy vẽ sơ đồ của mạch điện này. Nếu số chỉ của ampe kế là 0, 2 A thì cường độ dòng điện trong mạch chính là bao nhiêu?</a:t>
            </a:r>
          </a:p>
          <a:p>
            <a:pPr marL="0" indent="0">
              <a:buNone/>
            </a:pPr>
            <a:endParaRPr lang="vi-VN" dirty="0"/>
          </a:p>
        </p:txBody>
      </p:sp>
      <p:sp>
        <p:nvSpPr>
          <p:cNvPr id="5" name="Text Placeholder 4"/>
          <p:cNvSpPr>
            <a:spLocks noGrp="1"/>
          </p:cNvSpPr>
          <p:nvPr>
            <p:ph type="body" sz="quarter" idx="3"/>
          </p:nvPr>
        </p:nvSpPr>
        <p:spPr>
          <a:xfrm>
            <a:off x="4563665" y="733766"/>
            <a:ext cx="3887391" cy="617934"/>
          </a:xfrm>
        </p:spPr>
        <p:txBody>
          <a:bodyPr/>
          <a:lstStyle/>
          <a:p>
            <a:r>
              <a:rPr lang="vi-VN" dirty="0" smtClean="0">
                <a:latin typeface="+mj-lt"/>
              </a:rPr>
              <a:t>Trả lời</a:t>
            </a:r>
            <a:endParaRPr lang="vi-VN" dirty="0">
              <a:latin typeface="+mj-lt"/>
            </a:endParaRPr>
          </a:p>
        </p:txBody>
      </p:sp>
      <p:sp>
        <p:nvSpPr>
          <p:cNvPr id="6" name="Content Placeholder 5"/>
          <p:cNvSpPr>
            <a:spLocks noGrp="1"/>
          </p:cNvSpPr>
          <p:nvPr>
            <p:ph sz="quarter" idx="4"/>
          </p:nvPr>
        </p:nvSpPr>
        <p:spPr>
          <a:xfrm>
            <a:off x="4682939" y="1811624"/>
            <a:ext cx="3887391" cy="3290547"/>
          </a:xfrm>
        </p:spPr>
        <p:txBody>
          <a:bodyPr>
            <a:normAutofit fontScale="92500" lnSpcReduction="10000"/>
          </a:bodyPr>
          <a:lstStyle/>
          <a:p>
            <a:pPr marL="0" indent="0" algn="just">
              <a:buNone/>
            </a:pPr>
            <a:r>
              <a:rPr lang="vi-VN" dirty="0" smtClean="0">
                <a:latin typeface="+mj-lt"/>
              </a:rPr>
              <a:t>Sơ đồ:</a:t>
            </a:r>
          </a:p>
          <a:p>
            <a:pPr marL="0" indent="0" algn="just">
              <a:buNone/>
            </a:pPr>
            <a:r>
              <a:rPr lang="vi-VN" dirty="0" smtClean="0">
                <a:latin typeface="+mj-lt"/>
              </a:rPr>
              <a:t>Số chỉ của am pe kế là 0,2 A thì cường độ dòng điện qua   là : </a:t>
            </a:r>
          </a:p>
          <a:p>
            <a:pPr marL="0" indent="0" algn="just">
              <a:buNone/>
            </a:pPr>
            <a:r>
              <a:rPr lang="vi-VN" dirty="0" smtClean="0">
                <a:latin typeface="+mj-lt"/>
              </a:rPr>
              <a:t>  </a:t>
            </a:r>
          </a:p>
          <a:p>
            <a:pPr marL="0" indent="0" algn="just">
              <a:buNone/>
            </a:pPr>
            <a:r>
              <a:rPr lang="vi-VN" dirty="0" smtClean="0">
                <a:latin typeface="+mj-lt"/>
              </a:rPr>
              <a:t>Vì 2 điện trở giống nhau nên :</a:t>
            </a:r>
          </a:p>
          <a:p>
            <a:pPr marL="0" indent="0" algn="just">
              <a:buNone/>
            </a:pPr>
            <a:r>
              <a:rPr lang="vi-VN" dirty="0" smtClean="0">
                <a:latin typeface="+mj-lt"/>
              </a:rPr>
              <a:t>  </a:t>
            </a:r>
          </a:p>
          <a:p>
            <a:pPr marL="0" indent="0" algn="just">
              <a:buNone/>
            </a:pPr>
            <a:r>
              <a:rPr lang="vi-VN" dirty="0" smtClean="0">
                <a:latin typeface="+mj-lt"/>
              </a:rPr>
              <a:t>Mà    </a:t>
            </a:r>
          </a:p>
          <a:p>
            <a:pPr marL="0" indent="0" algn="just">
              <a:buNone/>
            </a:pPr>
            <a:r>
              <a:rPr lang="vi-VN" dirty="0" smtClean="0">
                <a:latin typeface="+mj-lt"/>
              </a:rPr>
              <a:t>Vậy cường độ dòng điện trong mạch chính là:</a:t>
            </a:r>
          </a:p>
          <a:p>
            <a:pPr marL="0" indent="0">
              <a:buNone/>
            </a:pPr>
            <a:r>
              <a:rPr lang="vi-VN" dirty="0" smtClean="0"/>
              <a:t> </a:t>
            </a:r>
            <a:endParaRPr lang="vi-VN" dirty="0"/>
          </a:p>
        </p:txBody>
      </p:sp>
      <p:pic>
        <p:nvPicPr>
          <p:cNvPr id="8" name="Picture 7" descr="C:\Users\Administrator\Desktop\1A2.PNG"/>
          <p:cNvPicPr/>
          <p:nvPr/>
        </p:nvPicPr>
        <p:blipFill>
          <a:blip r:embed="rId3">
            <a:extLst>
              <a:ext uri="{28A0092B-C50C-407E-A947-70E740481C1C}">
                <a14:useLocalDpi xmlns:a14="http://schemas.microsoft.com/office/drawing/2010/main" val="0"/>
              </a:ext>
            </a:extLst>
          </a:blip>
          <a:srcRect/>
          <a:stretch>
            <a:fillRect/>
          </a:stretch>
        </p:blipFill>
        <p:spPr bwMode="auto">
          <a:xfrm>
            <a:off x="712215" y="1095292"/>
            <a:ext cx="482203" cy="429135"/>
          </a:xfrm>
          <a:prstGeom prst="rect">
            <a:avLst/>
          </a:prstGeom>
          <a:noFill/>
          <a:ln>
            <a:noFill/>
          </a:ln>
        </p:spPr>
      </p:pic>
      <p:sp>
        <p:nvSpPr>
          <p:cNvPr id="23" name="Rectangle 15"/>
          <p:cNvSpPr>
            <a:spLocks noChangeArrowheads="1"/>
          </p:cNvSpPr>
          <p:nvPr/>
        </p:nvSpPr>
        <p:spPr bwMode="auto">
          <a:xfrm>
            <a:off x="1" y="-78615"/>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867106986"/>
              </p:ext>
            </p:extLst>
          </p:nvPr>
        </p:nvGraphicFramePr>
        <p:xfrm>
          <a:off x="5417723" y="2652034"/>
          <a:ext cx="1224644" cy="449870"/>
        </p:xfrm>
        <a:graphic>
          <a:graphicData uri="http://schemas.openxmlformats.org/presentationml/2006/ole">
            <mc:AlternateContent xmlns:mc="http://schemas.openxmlformats.org/markup-compatibility/2006">
              <mc:Choice xmlns:v="urn:schemas-microsoft-com:vml" Requires="v">
                <p:oleObj spid="_x0000_s1034" name="Equation" r:id="rId4" imgW="622030" imgH="228501" progId="Equation.DSMT4">
                  <p:embed/>
                </p:oleObj>
              </mc:Choice>
              <mc:Fallback>
                <p:oleObj name="Equation" r:id="rId4" imgW="622030"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723" y="2652034"/>
                        <a:ext cx="1224644" cy="449870"/>
                      </a:xfrm>
                      <a:prstGeom prst="rect">
                        <a:avLst/>
                      </a:prstGeom>
                      <a:noFill/>
                    </p:spPr>
                  </p:pic>
                </p:oleObj>
              </mc:Fallback>
            </mc:AlternateContent>
          </a:graphicData>
        </a:graphic>
      </p:graphicFrame>
      <p:sp>
        <p:nvSpPr>
          <p:cNvPr id="25" name="Rectangle 17"/>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466457885"/>
              </p:ext>
            </p:extLst>
          </p:nvPr>
        </p:nvGraphicFramePr>
        <p:xfrm>
          <a:off x="4976852" y="3251242"/>
          <a:ext cx="881742" cy="417668"/>
        </p:xfrm>
        <a:graphic>
          <a:graphicData uri="http://schemas.openxmlformats.org/presentationml/2006/ole">
            <mc:AlternateContent xmlns:mc="http://schemas.openxmlformats.org/markup-compatibility/2006">
              <mc:Choice xmlns:v="urn:schemas-microsoft-com:vml" Requires="v">
                <p:oleObj spid="_x0000_s1035" name="Equation" r:id="rId6" imgW="482391" imgH="228501" progId="Equation.DSMT4">
                  <p:embed/>
                </p:oleObj>
              </mc:Choice>
              <mc:Fallback>
                <p:oleObj name="Equation" r:id="rId6" imgW="482391"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6852" y="3251242"/>
                        <a:ext cx="881742" cy="417668"/>
                      </a:xfrm>
                      <a:prstGeom prst="rect">
                        <a:avLst/>
                      </a:prstGeom>
                      <a:noFill/>
                    </p:spPr>
                  </p:pic>
                </p:oleObj>
              </mc:Fallback>
            </mc:AlternateContent>
          </a:graphicData>
        </a:graphic>
      </p:graphicFrame>
      <p:sp>
        <p:nvSpPr>
          <p:cNvPr id="27" name="Rectangle 19"/>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275996229"/>
              </p:ext>
            </p:extLst>
          </p:nvPr>
        </p:nvGraphicFramePr>
        <p:xfrm>
          <a:off x="5291602" y="3729543"/>
          <a:ext cx="2306444" cy="335334"/>
        </p:xfrm>
        <a:graphic>
          <a:graphicData uri="http://schemas.openxmlformats.org/presentationml/2006/ole">
            <mc:AlternateContent xmlns:mc="http://schemas.openxmlformats.org/markup-compatibility/2006">
              <mc:Choice xmlns:v="urn:schemas-microsoft-com:vml" Requires="v">
                <p:oleObj spid="_x0000_s1036" name="Equation" r:id="rId8" imgW="1587500" imgH="228600" progId="Equation.DSMT4">
                  <p:embed/>
                </p:oleObj>
              </mc:Choice>
              <mc:Fallback>
                <p:oleObj name="Equation" r:id="rId8" imgW="15875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602" y="3729543"/>
                        <a:ext cx="2306444" cy="335334"/>
                      </a:xfrm>
                      <a:prstGeom prst="rect">
                        <a:avLst/>
                      </a:prstGeom>
                      <a:noFill/>
                    </p:spPr>
                  </p:pic>
                </p:oleObj>
              </mc:Fallback>
            </mc:AlternateContent>
          </a:graphicData>
        </a:graphic>
      </p:graphicFrame>
      <p:sp>
        <p:nvSpPr>
          <p:cNvPr id="29" name="Rectangle 21"/>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4283928174"/>
              </p:ext>
            </p:extLst>
          </p:nvPr>
        </p:nvGraphicFramePr>
        <p:xfrm>
          <a:off x="5051827" y="4692517"/>
          <a:ext cx="3149612" cy="400658"/>
        </p:xfrm>
        <a:graphic>
          <a:graphicData uri="http://schemas.openxmlformats.org/presentationml/2006/ole">
            <mc:AlternateContent xmlns:mc="http://schemas.openxmlformats.org/markup-compatibility/2006">
              <mc:Choice xmlns:v="urn:schemas-microsoft-com:vml" Requires="v">
                <p:oleObj spid="_x0000_s1037" name="Equation" r:id="rId10" imgW="1803400" imgH="228600" progId="Equation.DSMT4">
                  <p:embed/>
                </p:oleObj>
              </mc:Choice>
              <mc:Fallback>
                <p:oleObj name="Equation" r:id="rId10" imgW="18034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1827" y="4692517"/>
                        <a:ext cx="3149612" cy="400658"/>
                      </a:xfrm>
                      <a:prstGeom prst="rect">
                        <a:avLst/>
                      </a:prstGeom>
                      <a:noFill/>
                    </p:spPr>
                  </p:pic>
                </p:oleObj>
              </mc:Fallback>
            </mc:AlternateContent>
          </a:graphicData>
        </a:graphic>
      </p:graphicFrame>
      <p:pic>
        <p:nvPicPr>
          <p:cNvPr id="31" name="Picture 30" descr="C:\Users\Administrator\Desktop\i4.PNG"/>
          <p:cNvPicPr/>
          <p:nvPr/>
        </p:nvPicPr>
        <p:blipFill>
          <a:blip r:embed="rId12">
            <a:extLst>
              <a:ext uri="{28A0092B-C50C-407E-A947-70E740481C1C}">
                <a14:useLocalDpi xmlns:a14="http://schemas.microsoft.com/office/drawing/2010/main" val="0"/>
              </a:ext>
            </a:extLst>
          </a:blip>
          <a:srcRect/>
          <a:stretch>
            <a:fillRect/>
          </a:stretch>
        </p:blipFill>
        <p:spPr bwMode="auto">
          <a:xfrm>
            <a:off x="5858596" y="1055576"/>
            <a:ext cx="1849789" cy="1136537"/>
          </a:xfrm>
          <a:prstGeom prst="rect">
            <a:avLst/>
          </a:prstGeom>
          <a:noFill/>
          <a:ln>
            <a:noFill/>
          </a:ln>
        </p:spPr>
      </p:pic>
    </p:spTree>
    <p:extLst>
      <p:ext uri="{BB962C8B-B14F-4D97-AF65-F5344CB8AC3E}">
        <p14:creationId xmlns:p14="http://schemas.microsoft.com/office/powerpoint/2010/main" val="30401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500"/>
                                        <p:tgtEl>
                                          <p:spTgt spid="6">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Diagram 3"/>
              <p:cNvGraphicFramePr/>
              <p:nvPr>
                <p:extLst>
                  <p:ext uri="{D42A27DB-BD31-4B8C-83A1-F6EECF244321}">
                    <p14:modId xmlns:p14="http://schemas.microsoft.com/office/powerpoint/2010/main" val="2809007898"/>
                  </p:ext>
                </p:extLst>
              </p:nvPr>
            </p:nvGraphicFramePr>
            <p:xfrm>
              <a:off x="1524000" y="773206"/>
              <a:ext cx="6329082" cy="383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Diagram 3"/>
              <p:cNvGraphicFramePr/>
              <p:nvPr>
                <p:extLst>
                  <p:ext uri="{D42A27DB-BD31-4B8C-83A1-F6EECF244321}">
                    <p14:modId xmlns:p14="http://schemas.microsoft.com/office/powerpoint/2010/main" val="2809007898"/>
                  </p:ext>
                </p:extLst>
              </p:nvPr>
            </p:nvGraphicFramePr>
            <p:xfrm>
              <a:off x="1524000" y="773206"/>
              <a:ext cx="6329082" cy="3830544"/>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5" name="TextBox 4"/>
          <p:cNvSpPr txBox="1"/>
          <p:nvPr/>
        </p:nvSpPr>
        <p:spPr>
          <a:xfrm>
            <a:off x="611841" y="470648"/>
            <a:ext cx="6205818" cy="346249"/>
          </a:xfrm>
          <a:prstGeom prst="rect">
            <a:avLst/>
          </a:prstGeom>
          <a:noFill/>
        </p:spPr>
        <p:txBody>
          <a:bodyPr wrap="square" lIns="68579" tIns="34289" rIns="68579" bIns="34289" rtlCol="0">
            <a:spAutoFit/>
          </a:bodyPr>
          <a:lstStyle/>
          <a:p>
            <a:pPr defTabSz="685783"/>
            <a:r>
              <a:rPr lang="en-US" b="1" i="1" dirty="0" err="1">
                <a:solidFill>
                  <a:srgbClr val="FF0000"/>
                </a:solidFill>
                <a:latin typeface="Times New Roman" panose="02020603050405020304" pitchFamily="18" charset="0"/>
                <a:cs typeface="Times New Roman" panose="02020603050405020304" pitchFamily="18" charset="0"/>
              </a:rPr>
              <a:t>Sơ</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đồ</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duy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Tổng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bài</a:t>
            </a:r>
            <a:r>
              <a:rPr lang="en-US" b="1" i="1" dirty="0">
                <a:solidFill>
                  <a:srgbClr val="FF0000"/>
                </a:solidFill>
                <a:latin typeface="Times New Roman" panose="02020603050405020304" pitchFamily="18" charset="0"/>
                <a:cs typeface="Times New Roman" panose="02020603050405020304" pitchFamily="18" charset="0"/>
              </a:rPr>
              <a:t> 9.</a:t>
            </a:r>
            <a:endParaRPr lang="vi-VN"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5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89973" y="1690009"/>
            <a:ext cx="477356" cy="330653"/>
          </a:xfrm>
          <a:prstGeom prst="ellipse">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vi-VN" sz="1400">
              <a:solidFill>
                <a:prstClr val="black"/>
              </a:solidFill>
            </a:endParaRPr>
          </a:p>
        </p:txBody>
      </p:sp>
      <p:sp>
        <p:nvSpPr>
          <p:cNvPr id="24" name="Oval 23"/>
          <p:cNvSpPr/>
          <p:nvPr/>
        </p:nvSpPr>
        <p:spPr>
          <a:xfrm>
            <a:off x="389973" y="3491588"/>
            <a:ext cx="477356" cy="439127"/>
          </a:xfrm>
          <a:prstGeom prst="ellipse">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vi-VN" sz="1400">
              <a:solidFill>
                <a:prstClr val="black"/>
              </a:solidFill>
            </a:endParaRPr>
          </a:p>
        </p:txBody>
      </p:sp>
      <p:sp>
        <p:nvSpPr>
          <p:cNvPr id="2" name="Title 1"/>
          <p:cNvSpPr>
            <a:spLocks noGrp="1"/>
          </p:cNvSpPr>
          <p:nvPr>
            <p:ph type="title"/>
          </p:nvPr>
        </p:nvSpPr>
        <p:spPr/>
        <p:txBody>
          <a:bodyPr/>
          <a:lstStyle/>
          <a:p>
            <a:r>
              <a:rPr lang="en-US" b="1" i="1" dirty="0" smtClean="0">
                <a:solidFill>
                  <a:srgbClr val="FF0000"/>
                </a:solidFill>
                <a:latin typeface="Times New Roman" panose="02020603050405020304" pitchFamily="18" charset="0"/>
                <a:cs typeface="Times New Roman" panose="02020603050405020304" pitchFamily="18" charset="0"/>
              </a:rPr>
              <a:t>III. </a:t>
            </a:r>
            <a:r>
              <a:rPr lang="en-US" b="1" i="1" dirty="0" err="1" smtClean="0">
                <a:solidFill>
                  <a:srgbClr val="FF0000"/>
                </a:solidFill>
                <a:latin typeface="Times New Roman" panose="02020603050405020304" pitchFamily="18" charset="0"/>
                <a:cs typeface="Times New Roman" panose="02020603050405020304" pitchFamily="18" charset="0"/>
              </a:rPr>
              <a:t>Luyện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tập</a:t>
            </a:r>
            <a:r>
              <a:rPr lang="en-US" b="1" i="1" dirty="0" smtClean="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9971" y="1129353"/>
            <a:ext cx="8670344" cy="2109755"/>
          </a:xfrm>
        </p:spPr>
        <p:txBody>
          <a:bodyPr>
            <a:normAutofit lnSpcReduction="10000"/>
          </a:bodyPr>
          <a:lstStyle/>
          <a:p>
            <a:pPr marL="0" indent="0" algn="just">
              <a:buNone/>
            </a:pPr>
            <a:r>
              <a:rPr lang="en-US" sz="3300" dirty="0" err="1">
                <a:latin typeface="Times New Roman" panose="02020603050405020304" pitchFamily="18" charset="0"/>
                <a:cs typeface="Times New Roman" panose="02020603050405020304" pitchFamily="18" charset="0"/>
              </a:rPr>
              <a:t>Hoạt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động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nhóm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đôi</a:t>
            </a:r>
            <a:r>
              <a:rPr lang="en-US" sz="3300" dirty="0">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Phiếu</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học</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tập</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số</a:t>
            </a:r>
            <a:r>
              <a:rPr lang="en-US" sz="3300" i="1" dirty="0">
                <a:solidFill>
                  <a:srgbClr val="FF0000"/>
                </a:solidFill>
                <a:latin typeface="Times New Roman" panose="02020603050405020304" pitchFamily="18" charset="0"/>
                <a:cs typeface="Times New Roman" panose="02020603050405020304" pitchFamily="18" charset="0"/>
              </a:rPr>
              <a:t> 4</a:t>
            </a:r>
          </a:p>
          <a:p>
            <a:pPr marL="0" indent="0" algn="just">
              <a:buNone/>
            </a:pPr>
            <a:r>
              <a:rPr lang="vi-VN" sz="2400" dirty="0">
                <a:latin typeface="Times New Roman" panose="02020603050405020304" pitchFamily="18" charset="0"/>
                <a:cs typeface="Times New Roman" panose="02020603050405020304" pitchFamily="18" charset="0"/>
              </a:rPr>
              <a:t>?2  Một mạch điện gồm 2 điện trở R</a:t>
            </a:r>
            <a:r>
              <a:rPr lang="vi-VN" sz="2400" baseline="-250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 20 </a:t>
            </a:r>
            <a:r>
              <a:rPr lang="el-GR" sz="2400" dirty="0">
                <a:latin typeface="Times New Roman" panose="02020603050405020304" pitchFamily="18" charset="0"/>
                <a:cs typeface="Times New Roman" panose="02020603050405020304" pitchFamily="18" charset="0"/>
              </a:rPr>
              <a:t>Ω</a:t>
            </a:r>
            <a:r>
              <a:rPr lang="vi-VN" sz="2400" dirty="0">
                <a:latin typeface="Times New Roman" panose="02020603050405020304" pitchFamily="18" charset="0"/>
                <a:cs typeface="Times New Roman" panose="02020603050405020304" pitchFamily="18" charset="0"/>
              </a:rPr>
              <a:t> và R</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 30</a:t>
            </a:r>
            <a:r>
              <a:rPr lang="en-US" sz="3300" dirty="0"/>
              <a:t> </a:t>
            </a:r>
            <a:r>
              <a:rPr lang="en-US" sz="2400" dirty="0">
                <a:latin typeface="Times New Roman" panose="02020603050405020304" pitchFamily="18" charset="0"/>
                <a:cs typeface="Times New Roman" panose="02020603050405020304" pitchFamily="18" charset="0"/>
              </a:rPr>
              <a:t>Ω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12 V.</a:t>
            </a:r>
          </a:p>
          <a:p>
            <a:pPr marL="385754" indent="-385754" algn="just">
              <a:buAutoNum type="alphaLcParenR"/>
            </a:pP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a:p>
            <a:pPr marL="385754" indent="-385754" algn="just">
              <a:buAutoNum type="alphaLcParenR"/>
            </a:pP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p:txBody>
      </p:sp>
      <p:sp>
        <p:nvSpPr>
          <p:cNvPr id="15" name="Rectangle 14"/>
          <p:cNvSpPr/>
          <p:nvPr/>
        </p:nvSpPr>
        <p:spPr>
          <a:xfrm>
            <a:off x="443550" y="3515713"/>
            <a:ext cx="8616766" cy="1343445"/>
          </a:xfrm>
          <a:prstGeom prst="rect">
            <a:avLst/>
          </a:prstGeom>
        </p:spPr>
        <p:txBody>
          <a:bodyPr wrap="square" lIns="68579" tIns="34289" rIns="68579" bIns="34289">
            <a:spAutoFit/>
          </a:bodyPr>
          <a:lstStyle/>
          <a:p>
            <a:pPr algn="just" defTabSz="685783">
              <a:lnSpc>
                <a:spcPct val="115000"/>
              </a:lnSpc>
              <a:spcBef>
                <a:spcPts val="450"/>
              </a:spcBef>
              <a:spcAft>
                <a:spcPts val="45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926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54" y="304246"/>
            <a:ext cx="7886700" cy="994172"/>
          </a:xfrm>
        </p:spPr>
        <p:txBody>
          <a:bodyPr/>
          <a:lstStyle/>
          <a:p>
            <a:r>
              <a:rPr lang="vi-VN" i="1" dirty="0" smtClean="0">
                <a:solidFill>
                  <a:srgbClr val="FF0000"/>
                </a:solidFill>
              </a:rPr>
              <a:t>Phiếu học tập số 4</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54334" y="2168128"/>
            <a:ext cx="3868340" cy="2763441"/>
          </a:xfrm>
        </p:spPr>
        <p:txBody>
          <a:bodyPr>
            <a:normAutofit lnSpcReduction="10000"/>
          </a:bodyPr>
          <a:lstStyle/>
          <a:p>
            <a:pPr marL="385754" indent="-385754">
              <a:buAutoNum type="alphaLcParenR"/>
            </a:pPr>
            <a:r>
              <a:rPr lang="vi-VN" dirty="0" smtClean="0">
                <a:latin typeface="Times New Roman" panose="02020603050405020304" pitchFamily="18" charset="0"/>
                <a:cs typeface="Times New Roman" panose="02020603050405020304" pitchFamily="18" charset="0"/>
              </a:rPr>
              <a:t>Điện trở tương đương:   </a:t>
            </a:r>
          </a:p>
          <a:p>
            <a:pPr marL="0" indent="0">
              <a:buNone/>
            </a:pPr>
            <a:r>
              <a:rPr lang="vi-VN" dirty="0" smtClean="0">
                <a:latin typeface="Times New Roman" panose="02020603050405020304" pitchFamily="18" charset="0"/>
                <a:cs typeface="Times New Roman" panose="02020603050405020304" pitchFamily="18" charset="0"/>
              </a:rPr>
              <a:t>thay số</a:t>
            </a:r>
          </a:p>
          <a:p>
            <a:pPr marL="0" indent="0">
              <a:buNone/>
            </a:pPr>
            <a:r>
              <a:rPr lang="vi-VN" dirty="0" smtClean="0">
                <a:latin typeface="Times New Roman" panose="02020603050405020304" pitchFamily="18" charset="0"/>
                <a:cs typeface="Times New Roman" panose="02020603050405020304" pitchFamily="18" charset="0"/>
              </a:rPr>
              <a:t>  </a:t>
            </a:r>
          </a:p>
          <a:p>
            <a:pPr marL="0" indent="0">
              <a:buNone/>
            </a:pP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b) Theo định luật Omh   </a:t>
            </a:r>
          </a:p>
          <a:p>
            <a:pPr marL="0" indent="0">
              <a:buNone/>
            </a:pPr>
            <a:r>
              <a:rPr lang="vi-VN" dirty="0" smtClean="0">
                <a:latin typeface="Times New Roman" panose="02020603050405020304" pitchFamily="18" charset="0"/>
                <a:cs typeface="Times New Roman" panose="02020603050405020304" pitchFamily="18" charset="0"/>
              </a:rPr>
              <a:t>Cường độ dòng điện trong mạch chính là:</a:t>
            </a:r>
          </a:p>
          <a:p>
            <a:pPr marL="0" indent="0">
              <a:buNone/>
            </a:pPr>
            <a:r>
              <a:rPr lang="vi-VN" dirty="0" smtClean="0">
                <a:latin typeface="Times New Roman" panose="02020603050405020304" pitchFamily="18" charset="0"/>
                <a:cs typeface="Times New Roman" panose="02020603050405020304" pitchFamily="18" charset="0"/>
              </a:rPr>
              <a:t> </a:t>
            </a:r>
          </a:p>
          <a:p>
            <a:pPr marL="0" indent="0">
              <a:buNone/>
            </a:pPr>
            <a:endParaRPr lang="vi-VN"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4919579" y="1927813"/>
            <a:ext cx="3887391" cy="2763441"/>
          </a:xfrm>
        </p:spPr>
        <p:txBody>
          <a:bodyPr/>
          <a:lstStyle/>
          <a:p>
            <a:pPr marL="0" indent="0">
              <a:buNone/>
            </a:pP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vi-VN" dirty="0">
              <a:latin typeface="Times New Roman" panose="02020603050405020304" pitchFamily="18" charset="0"/>
              <a:cs typeface="Times New Roman" panose="02020603050405020304" pitchFamily="18" charset="0"/>
            </a:endParaRPr>
          </a:p>
          <a:p>
            <a:pPr marL="0" indent="0">
              <a:buNone/>
            </a:pPr>
            <a:endParaRPr lang="vi-VN" dirty="0"/>
          </a:p>
        </p:txBody>
      </p:sp>
      <p:pic>
        <p:nvPicPr>
          <p:cNvPr id="7" name="Picture 6" descr="C:\Users\Administrator\Desktop\I2.PNG"/>
          <p:cNvPicPr/>
          <p:nvPr/>
        </p:nvPicPr>
        <p:blipFill>
          <a:blip r:embed="rId3">
            <a:extLst>
              <a:ext uri="{28A0092B-C50C-407E-A947-70E740481C1C}">
                <a14:useLocalDpi xmlns:a14="http://schemas.microsoft.com/office/drawing/2010/main" val="0"/>
              </a:ext>
            </a:extLst>
          </a:blip>
          <a:srcRect/>
          <a:stretch>
            <a:fillRect/>
          </a:stretch>
        </p:blipFill>
        <p:spPr bwMode="auto">
          <a:xfrm>
            <a:off x="629842" y="1507606"/>
            <a:ext cx="545816" cy="420206"/>
          </a:xfrm>
          <a:prstGeom prst="rect">
            <a:avLst/>
          </a:prstGeom>
          <a:noFill/>
          <a:ln>
            <a:noFill/>
          </a:ln>
        </p:spPr>
      </p:pic>
      <p:sp>
        <p:nvSpPr>
          <p:cNvPr id="24" name="Rectangle 18"/>
          <p:cNvSpPr>
            <a:spLocks noChangeArrowheads="1"/>
          </p:cNvSpPr>
          <p:nvPr/>
        </p:nvSpPr>
        <p:spPr bwMode="auto">
          <a:xfrm>
            <a:off x="24493" y="27182"/>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82852330"/>
              </p:ext>
            </p:extLst>
          </p:nvPr>
        </p:nvGraphicFramePr>
        <p:xfrm>
          <a:off x="1200287" y="2787013"/>
          <a:ext cx="2643351" cy="672709"/>
        </p:xfrm>
        <a:graphic>
          <a:graphicData uri="http://schemas.openxmlformats.org/presentationml/2006/ole">
            <mc:AlternateContent xmlns:mc="http://schemas.openxmlformats.org/markup-compatibility/2006">
              <mc:Choice xmlns:v="urn:schemas-microsoft-com:vml" Requires="v">
                <p:oleObj spid="_x0000_s2058" name="Equation" r:id="rId4" imgW="1701800" imgH="431800" progId="Equation.DSMT4">
                  <p:embed/>
                </p:oleObj>
              </mc:Choice>
              <mc:Fallback>
                <p:oleObj name="Equation" r:id="rId4" imgW="17018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287" y="2787013"/>
                        <a:ext cx="2643351" cy="672709"/>
                      </a:xfrm>
                      <a:prstGeom prst="rect">
                        <a:avLst/>
                      </a:prstGeom>
                      <a:noFill/>
                    </p:spPr>
                  </p:pic>
                </p:oleObj>
              </mc:Fallback>
            </mc:AlternateContent>
          </a:graphicData>
        </a:graphic>
      </p:graphicFrame>
      <p:sp>
        <p:nvSpPr>
          <p:cNvPr id="26" name="Rectangle 20"/>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61037436"/>
              </p:ext>
            </p:extLst>
          </p:nvPr>
        </p:nvGraphicFramePr>
        <p:xfrm>
          <a:off x="3206311" y="3376170"/>
          <a:ext cx="1116679" cy="592480"/>
        </p:xfrm>
        <a:graphic>
          <a:graphicData uri="http://schemas.openxmlformats.org/presentationml/2006/ole">
            <mc:AlternateContent xmlns:mc="http://schemas.openxmlformats.org/markup-compatibility/2006">
              <mc:Choice xmlns:v="urn:schemas-microsoft-com:vml" Requires="v">
                <p:oleObj spid="_x0000_s2059" name="Equation" r:id="rId6" imgW="418918" imgH="393529" progId="Equation.DSMT4">
                  <p:embed/>
                </p:oleObj>
              </mc:Choice>
              <mc:Fallback>
                <p:oleObj name="Equation" r:id="rId6" imgW="418918"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311" y="3376170"/>
                        <a:ext cx="1116679" cy="592480"/>
                      </a:xfrm>
                      <a:prstGeom prst="rect">
                        <a:avLst/>
                      </a:prstGeom>
                      <a:noFill/>
                    </p:spPr>
                  </p:pic>
                </p:oleObj>
              </mc:Fallback>
            </mc:AlternateContent>
          </a:graphicData>
        </a:graphic>
      </p:graphicFrame>
      <p:sp>
        <p:nvSpPr>
          <p:cNvPr id="28" name="Rectangle 22"/>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907678549"/>
              </p:ext>
            </p:extLst>
          </p:nvPr>
        </p:nvGraphicFramePr>
        <p:xfrm>
          <a:off x="902750" y="4462784"/>
          <a:ext cx="2851495" cy="671513"/>
        </p:xfrm>
        <a:graphic>
          <a:graphicData uri="http://schemas.openxmlformats.org/presentationml/2006/ole">
            <mc:AlternateContent xmlns:mc="http://schemas.openxmlformats.org/markup-compatibility/2006">
              <mc:Choice xmlns:v="urn:schemas-microsoft-com:vml" Requires="v">
                <p:oleObj spid="_x0000_s2060" name="Equation" r:id="rId8" imgW="1028254" imgH="393529" progId="Equation.DSMT4">
                  <p:embed/>
                </p:oleObj>
              </mc:Choice>
              <mc:Fallback>
                <p:oleObj name="Equation" r:id="rId8" imgW="1028254"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2750" y="4462784"/>
                        <a:ext cx="2851495" cy="671513"/>
                      </a:xfrm>
                      <a:prstGeom prst="rect">
                        <a:avLst/>
                      </a:prstGeom>
                      <a:noFill/>
                    </p:spPr>
                  </p:pic>
                </p:oleObj>
              </mc:Fallback>
            </mc:AlternateContent>
          </a:graphicData>
        </a:graphic>
      </p:graphicFrame>
      <p:pic>
        <p:nvPicPr>
          <p:cNvPr id="30" name="Picture 29"/>
          <p:cNvPicPr/>
          <p:nvPr/>
        </p:nvPicPr>
        <p:blipFill>
          <a:blip r:embed="rId10">
            <a:extLst>
              <a:ext uri="{28A0092B-C50C-407E-A947-70E740481C1C}">
                <a14:useLocalDpi xmlns:a14="http://schemas.microsoft.com/office/drawing/2010/main" val="0"/>
              </a:ext>
            </a:extLst>
          </a:blip>
          <a:srcRect/>
          <a:stretch>
            <a:fillRect/>
          </a:stretch>
        </p:blipFill>
        <p:spPr bwMode="auto">
          <a:xfrm>
            <a:off x="4919580" y="1571136"/>
            <a:ext cx="464344" cy="318526"/>
          </a:xfrm>
          <a:prstGeom prst="rect">
            <a:avLst/>
          </a:prstGeom>
          <a:noFill/>
        </p:spPr>
      </p:pic>
      <p:pic>
        <p:nvPicPr>
          <p:cNvPr id="31" name="Picture 30"/>
          <p:cNvPicPr/>
          <p:nvPr/>
        </p:nvPicPr>
        <p:blipFill>
          <a:blip r:embed="rId11"/>
          <a:stretch>
            <a:fillRect/>
          </a:stretch>
        </p:blipFill>
        <p:spPr>
          <a:xfrm>
            <a:off x="7074652" y="3968650"/>
            <a:ext cx="2177891" cy="1183719"/>
          </a:xfrm>
          <a:prstGeom prst="rect">
            <a:avLst/>
          </a:prstGeom>
        </p:spPr>
      </p:pic>
      <p:sp>
        <p:nvSpPr>
          <p:cNvPr id="32" name="Rectangle 27"/>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728411158"/>
              </p:ext>
            </p:extLst>
          </p:nvPr>
        </p:nvGraphicFramePr>
        <p:xfrm>
          <a:off x="3525276" y="2035334"/>
          <a:ext cx="1322615" cy="635873"/>
        </p:xfrm>
        <a:graphic>
          <a:graphicData uri="http://schemas.openxmlformats.org/presentationml/2006/ole">
            <mc:AlternateContent xmlns:mc="http://schemas.openxmlformats.org/markup-compatibility/2006">
              <mc:Choice xmlns:v="urn:schemas-microsoft-com:vml" Requires="v">
                <p:oleObj spid="_x0000_s2061" name="Equation" r:id="rId12" imgW="901309" imgH="431613" progId="Equation.DSMT4">
                  <p:embed/>
                </p:oleObj>
              </mc:Choice>
              <mc:Fallback>
                <p:oleObj name="Equation" r:id="rId12" imgW="901309" imgH="431613"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5276" y="2035334"/>
                        <a:ext cx="1322615" cy="635873"/>
                      </a:xfrm>
                      <a:prstGeom prst="rect">
                        <a:avLst/>
                      </a:prstGeom>
                      <a:noFill/>
                    </p:spPr>
                  </p:pic>
                </p:oleObj>
              </mc:Fallback>
            </mc:AlternateContent>
          </a:graphicData>
        </a:graphic>
      </p:graphicFrame>
    </p:spTree>
    <p:extLst>
      <p:ext uri="{BB962C8B-B14F-4D97-AF65-F5344CB8AC3E}">
        <p14:creationId xmlns:p14="http://schemas.microsoft.com/office/powerpoint/2010/main" val="33069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Times New Roman" panose="02020603050405020304" pitchFamily="18" charset="0"/>
                <a:cs typeface="Times New Roman" panose="02020603050405020304" pitchFamily="18" charset="0"/>
              </a:rPr>
              <a:t>IV. </a:t>
            </a:r>
            <a:r>
              <a:rPr lang="en-US" b="1" i="1" dirty="0" err="1" smtClean="0">
                <a:solidFill>
                  <a:srgbClr val="FF0000"/>
                </a:solidFill>
                <a:latin typeface="Times New Roman" panose="02020603050405020304" pitchFamily="18" charset="0"/>
                <a:cs typeface="Times New Roman" panose="02020603050405020304" pitchFamily="18" charset="0"/>
              </a:rPr>
              <a:t>Vận</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dụng</a:t>
            </a:r>
            <a:r>
              <a:rPr lang="en-US" b="1" i="1" dirty="0" smtClean="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3797" y="1173277"/>
            <a:ext cx="7886700" cy="1435214"/>
          </a:xfrm>
        </p:spPr>
        <p:txBody>
          <a:bodyPr>
            <a:normAutofit/>
          </a:bodyPr>
          <a:lstStyle/>
          <a:p>
            <a:pPr marL="0" indent="0">
              <a:buNone/>
            </a:pPr>
            <a:r>
              <a:rPr lang="vi-VN" sz="2700" dirty="0">
                <a:latin typeface="+mj-lt"/>
              </a:rPr>
              <a:t>Có 3 đèn, 1 pin, cần mắc các đèn như thế nào để nếu một đèn bị hỏng thì các đèn còn lại vẫn có thể sáng bình thường.</a:t>
            </a:r>
          </a:p>
        </p:txBody>
      </p:sp>
      <p:sp>
        <p:nvSpPr>
          <p:cNvPr id="5" name="Content Placeholder 2"/>
          <p:cNvSpPr txBox="1">
            <a:spLocks/>
          </p:cNvSpPr>
          <p:nvPr/>
        </p:nvSpPr>
        <p:spPr>
          <a:xfrm>
            <a:off x="628650" y="2410676"/>
            <a:ext cx="7886700" cy="1435214"/>
          </a:xfrm>
          <a:prstGeom prst="rect">
            <a:avLst/>
          </a:prstGeom>
        </p:spPr>
        <p:txBody>
          <a:bodyPr vert="horz" lIns="68579" tIns="34289" rIns="68579" bIns="34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700" i="1" dirty="0">
                <a:solidFill>
                  <a:prstClr val="black"/>
                </a:solidFill>
                <a:latin typeface="Times New Roman"/>
              </a:rPr>
              <a:t>Trả lời: Cần mắc đèn song song thì nếu một đèn bị hỏng thì các đèn còn lại vẫn có thể sáng bình thường. </a:t>
            </a:r>
          </a:p>
          <a:p>
            <a:pPr marL="0" indent="0">
              <a:buNone/>
            </a:pPr>
            <a:r>
              <a:rPr lang="vi-VN" sz="2700" i="1" dirty="0">
                <a:solidFill>
                  <a:prstClr val="black"/>
                </a:solidFill>
                <a:latin typeface="Times New Roman"/>
              </a:rPr>
              <a:t>Sơ đồ mạch điện:</a:t>
            </a:r>
          </a:p>
        </p:txBody>
      </p:sp>
      <p:pic>
        <p:nvPicPr>
          <p:cNvPr id="6" name="Picture 5"/>
          <p:cNvPicPr/>
          <p:nvPr/>
        </p:nvPicPr>
        <p:blipFill>
          <a:blip r:embed="rId2"/>
          <a:stretch>
            <a:fillRect/>
          </a:stretch>
        </p:blipFill>
        <p:spPr>
          <a:xfrm>
            <a:off x="3264421" y="3260578"/>
            <a:ext cx="2662850" cy="1727972"/>
          </a:xfrm>
          <a:prstGeom prst="rect">
            <a:avLst/>
          </a:prstGeom>
        </p:spPr>
      </p:pic>
    </p:spTree>
    <p:extLst>
      <p:ext uri="{BB962C8B-B14F-4D97-AF65-F5344CB8AC3E}">
        <p14:creationId xmlns:p14="http://schemas.microsoft.com/office/powerpoint/2010/main" val="12191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600207" y="114300"/>
            <a:ext cx="5867399" cy="628650"/>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087" tIns="42044" rIns="84087" bIns="42044" anchor="ctr"/>
          <a:lstStyle/>
          <a:p>
            <a:pPr algn="ctr" defTabSz="685771" eaLnBrk="0" hangingPunct="0">
              <a:defRPr/>
            </a:pPr>
            <a:r>
              <a:rPr lang="en-US" sz="3700" b="1" dirty="0">
                <a:solidFill>
                  <a:srgbClr val="00B050"/>
                </a:solidFill>
                <a:latin typeface="Times New Roman" panose="02020603050405020304" pitchFamily="18" charset="0"/>
                <a:cs typeface="Times New Roman" panose="02020603050405020304" pitchFamily="18" charset="0"/>
              </a:rPr>
              <a:t>NỘI DUNG BÀI HỌC</a:t>
            </a:r>
          </a:p>
        </p:txBody>
      </p:sp>
      <p:graphicFrame>
        <p:nvGraphicFramePr>
          <p:cNvPr id="4" name="Diagram 3"/>
          <p:cNvGraphicFramePr/>
          <p:nvPr>
            <p:extLst>
              <p:ext uri="{D42A27DB-BD31-4B8C-83A1-F6EECF244321}">
                <p14:modId xmlns:p14="http://schemas.microsoft.com/office/powerpoint/2010/main" val="2607088829"/>
              </p:ext>
            </p:extLst>
          </p:nvPr>
        </p:nvGraphicFramePr>
        <p:xfrm>
          <a:off x="-229848" y="-457200"/>
          <a:ext cx="9545345" cy="622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30460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685623"/>
            <a:fld id="{058DB212-BFA2-403F-85EF-DFD3FF6D973A}" type="slidenum">
              <a:rPr lang="en-US" b="0">
                <a:solidFill>
                  <a:prstClr val="white"/>
                </a:solidFill>
              </a:rPr>
              <a:pPr defTabSz="685623"/>
              <a:t>4</a:t>
            </a:fld>
            <a:endParaRPr lang="en-US" b="0">
              <a:solidFill>
                <a:prstClr val="white"/>
              </a:solidFill>
            </a:endParaRPr>
          </a:p>
        </p:txBody>
      </p:sp>
      <p:sp>
        <p:nvSpPr>
          <p:cNvPr id="3" name="TextBox 2"/>
          <p:cNvSpPr txBox="1"/>
          <p:nvPr/>
        </p:nvSpPr>
        <p:spPr>
          <a:xfrm>
            <a:off x="783772" y="270022"/>
            <a:ext cx="3788228" cy="484652"/>
          </a:xfrm>
          <a:prstGeom prst="rect">
            <a:avLst/>
          </a:prstGeom>
          <a:noFill/>
        </p:spPr>
        <p:txBody>
          <a:bodyPr wrap="square" lIns="68583" tIns="34292" rIns="68583" bIns="34292" rtlCol="0">
            <a:spAutoFit/>
          </a:bodyPr>
          <a:lstStyle/>
          <a:p>
            <a:pPr defTabSz="685623"/>
            <a:r>
              <a:rPr lang="en-US" sz="2700" b="1" dirty="0">
                <a:solidFill>
                  <a:srgbClr val="FF0000"/>
                </a:solidFill>
                <a:latin typeface="Times New Roman" pitchFamily="18" charset="0"/>
                <a:cs typeface="Times New Roman" pitchFamily="18" charset="0"/>
              </a:rPr>
              <a:t>PHIẾU HỌC TẬP SỐ 1</a:t>
            </a:r>
          </a:p>
        </p:txBody>
      </p:sp>
      <p:sp>
        <p:nvSpPr>
          <p:cNvPr id="4" name="TextBox 3"/>
          <p:cNvSpPr txBox="1"/>
          <p:nvPr/>
        </p:nvSpPr>
        <p:spPr>
          <a:xfrm>
            <a:off x="1027779" y="857252"/>
            <a:ext cx="7031281" cy="3762577"/>
          </a:xfrm>
          <a:prstGeom prst="rect">
            <a:avLst/>
          </a:prstGeom>
          <a:noFill/>
        </p:spPr>
        <p:txBody>
          <a:bodyPr wrap="square" lIns="68583" tIns="34292" rIns="68583" bIns="34292" rtlCol="0">
            <a:spAutoFit/>
          </a:bodyPr>
          <a:lstStyle/>
          <a:p>
            <a:pPr algn="just" defTabSz="685623">
              <a:lnSpc>
                <a:spcPct val="150000"/>
              </a:lnSpc>
            </a:pPr>
            <a:r>
              <a:rPr lang="en-US" sz="2400" b="1" dirty="0">
                <a:solidFill>
                  <a:srgbClr val="FF0000"/>
                </a:solidFill>
                <a:latin typeface="Times New Roman" panose="02020603050405020304" pitchFamily="18" charset="0"/>
                <a:cs typeface="Times New Roman" pitchFamily="18" charset="0"/>
              </a:rPr>
              <a:t>NHIỆM VỤ: </a:t>
            </a:r>
            <a:r>
              <a:rPr lang="en-US" sz="2400" b="1" dirty="0" err="1">
                <a:solidFill>
                  <a:srgbClr val="FF0000"/>
                </a:solidFill>
                <a:latin typeface="Times New Roman" panose="02020603050405020304" pitchFamily="18" charset="0"/>
                <a:cs typeface="Times New Roman" pitchFamily="18" charset="0"/>
              </a:rPr>
              <a:t>hoàn</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thành</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các</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câu</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hỏi</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sau</a:t>
            </a:r>
            <a:endParaRPr lang="en-US" sz="2400" b="1" dirty="0">
              <a:solidFill>
                <a:srgbClr val="FF0000"/>
              </a:solidFill>
              <a:latin typeface="Times New Roman" panose="02020603050405020304" pitchFamily="18" charset="0"/>
              <a:cs typeface="Times New Roman" pitchFamily="18" charset="0"/>
            </a:endParaRPr>
          </a:p>
          <a:p>
            <a:pPr lvl="0" algn="just">
              <a:spcBef>
                <a:spcPct val="20000"/>
              </a:spcBef>
            </a:pPr>
            <a:r>
              <a:rPr lang="vi-VN" sz="2000" b="1" dirty="0">
                <a:solidFill>
                  <a:prstClr val="black"/>
                </a:solidFill>
                <a:latin typeface="Times New Roman" pitchFamily="18" charset="0"/>
                <a:cs typeface="Times New Roman" pitchFamily="18" charset="0"/>
              </a:rPr>
              <a:t>Vẽ sơ đồ mạch điện hình 9.3 khi đóng công tắc và biểu diễn chiều dòng điện trong mạch</a:t>
            </a:r>
            <a:r>
              <a:rPr lang="en-US" sz="2000" b="1" dirty="0">
                <a:solidFill>
                  <a:prstClr val="black"/>
                </a:solidFill>
                <a:latin typeface="Times New Roman" pitchFamily="18" charset="0"/>
                <a:cs typeface="Times New Roman" pitchFamily="18" charset="0"/>
              </a:rPr>
              <a:t> ( </a:t>
            </a:r>
            <a:r>
              <a:rPr lang="en-US" sz="2000" b="1" dirty="0" err="1">
                <a:solidFill>
                  <a:prstClr val="black"/>
                </a:solidFill>
                <a:latin typeface="Times New Roman" pitchFamily="18" charset="0"/>
                <a:cs typeface="Times New Roman" pitchFamily="18" charset="0"/>
              </a:rPr>
              <a:t>cá</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nhân</a:t>
            </a:r>
            <a:r>
              <a:rPr lang="en-US" sz="2000" b="1" dirty="0">
                <a:solidFill>
                  <a:prstClr val="black"/>
                </a:solidFill>
                <a:latin typeface="Times New Roman" pitchFamily="18" charset="0"/>
                <a:cs typeface="Times New Roman" pitchFamily="18" charset="0"/>
              </a:rPr>
              <a:t>)</a:t>
            </a:r>
            <a:endParaRPr lang="vi-VN" sz="2000" b="1" dirty="0">
              <a:solidFill>
                <a:prstClr val="black"/>
              </a:solidFill>
              <a:latin typeface="Times New Roman" pitchFamily="18" charset="0"/>
              <a:cs typeface="Times New Roman" pitchFamily="18" charset="0"/>
            </a:endParaRPr>
          </a:p>
          <a:p>
            <a:pPr lvl="0" algn="just">
              <a:spcBef>
                <a:spcPct val="20000"/>
              </a:spcBef>
            </a:pPr>
            <a:r>
              <a:rPr lang="vi-VN" sz="2000" b="1" dirty="0">
                <a:solidFill>
                  <a:prstClr val="black"/>
                </a:solidFill>
                <a:latin typeface="Times New Roman" pitchFamily="18" charset="0"/>
                <a:cs typeface="Times New Roman" pitchFamily="18" charset="0"/>
              </a:rPr>
              <a:t>-Với chiều dòng điện  như biểu diễn, các hạt mang điện dịch chuyển theo chiều nào? </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nhóm</a:t>
            </a:r>
            <a:r>
              <a:rPr lang="en-US" sz="2000" b="1" dirty="0">
                <a:solidFill>
                  <a:prstClr val="black"/>
                </a:solidFill>
                <a:latin typeface="Times New Roman" pitchFamily="18" charset="0"/>
                <a:cs typeface="Times New Roman" pitchFamily="18" charset="0"/>
              </a:rPr>
              <a:t>)</a:t>
            </a:r>
          </a:p>
          <a:p>
            <a:pPr lvl="0" algn="just">
              <a:spcBef>
                <a:spcPct val="20000"/>
              </a:spcBef>
            </a:pPr>
            <a:r>
              <a:rPr lang="en-US" sz="2000" b="1"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Dự đoán mối liên hệ của cường độ dòng điện trong mạch chính với cường độ dòng điện trong mạch nhánh</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nhóm</a:t>
            </a:r>
            <a:r>
              <a:rPr lang="en-US" sz="2000" b="1" dirty="0">
                <a:solidFill>
                  <a:prstClr val="black"/>
                </a:solidFill>
                <a:latin typeface="Times New Roman" pitchFamily="18" charset="0"/>
                <a:cs typeface="Times New Roman"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a:p>
            <a:pPr algn="just" defTabSz="685623">
              <a:lnSpc>
                <a:spcPct val="150000"/>
              </a:lnSpc>
            </a:pPr>
            <a:r>
              <a:rPr lang="en-US" sz="2400" b="1" dirty="0">
                <a:solidFill>
                  <a:srgbClr val="FF0000"/>
                </a:solidFill>
                <a:latin typeface="Times New Roman" pitchFamily="18" charset="0"/>
                <a:cs typeface="Times New Roman" pitchFamily="18" charset="0"/>
              </a:rPr>
              <a:t>THỜI GIAN: 5 </a:t>
            </a:r>
            <a:r>
              <a:rPr lang="en-US" sz="2400" b="1" dirty="0" err="1">
                <a:solidFill>
                  <a:srgbClr val="FF0000"/>
                </a:solidFill>
                <a:latin typeface="Times New Roman" pitchFamily="18" charset="0"/>
                <a:cs typeface="Times New Roman" pitchFamily="18" charset="0"/>
              </a:rPr>
              <a:t>phút</a:t>
            </a:r>
            <a:endParaRPr lang="en-US" sz="2400" b="1" dirty="0">
              <a:solidFill>
                <a:srgbClr val="FF0000"/>
              </a:solidFill>
              <a:latin typeface="Times New Roman" pitchFamily="18" charset="0"/>
              <a:cs typeface="Times New Roman" pitchFamily="18" charset="0"/>
            </a:endParaRPr>
          </a:p>
          <a:p>
            <a:pPr algn="just" defTabSz="685623">
              <a:lnSpc>
                <a:spcPct val="150000"/>
              </a:lnSpc>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76623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51"/>
            <a:ext cx="7772400" cy="2209800"/>
          </a:xfrm>
        </p:spPr>
        <p:txBody>
          <a:bodyPr>
            <a:normAutofit/>
          </a:bodyPr>
          <a:lstStyle/>
          <a:p>
            <a:r>
              <a:rPr lang="en-US" sz="2000" b="1">
                <a:latin typeface="Times New Roman" pitchFamily="18" charset="0"/>
                <a:cs typeface="Times New Roman" pitchFamily="18" charset="0"/>
              </a:rPr>
              <a:t>PHIẾU HỌC TẬP</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a:latin typeface="Times New Roman" pitchFamily="18" charset="0"/>
                <a:cs typeface="Times New Roman" pitchFamily="18" charset="0"/>
              </a:rPr>
              <a:t>BÀI 9 ĐOẠN MẠCH MẮC SONG SONG</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a:latin typeface="Times New Roman" pitchFamily="18" charset="0"/>
                <a:cs typeface="Times New Roman" pitchFamily="18" charset="0"/>
              </a:rPr>
              <a:t>Họ và tên: ……………………………………………………………… </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a:latin typeface="Times New Roman" pitchFamily="18" charset="0"/>
                <a:cs typeface="Times New Roman" pitchFamily="18" charset="0"/>
              </a:rPr>
              <a:t>Lớp: ……………………………. Nhóm: ……</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i="1">
                <a:latin typeface="Times New Roman" pitchFamily="18" charset="0"/>
                <a:cs typeface="Times New Roman" pitchFamily="18" charset="0"/>
              </a:rPr>
              <a:t>Học sinh hoàn thành  các câu hỏi sau:</a:t>
            </a:r>
            <a:endParaRPr lang="en-US" sz="2000" i="1">
              <a:latin typeface="Times New Roman" pitchFamily="18" charset="0"/>
              <a:cs typeface="Times New Roman" pitchFamily="18" charset="0"/>
            </a:endParaRPr>
          </a:p>
        </p:txBody>
      </p:sp>
      <p:sp>
        <p:nvSpPr>
          <p:cNvPr id="3" name="Subtitle 2"/>
          <p:cNvSpPr>
            <a:spLocks noGrp="1"/>
          </p:cNvSpPr>
          <p:nvPr>
            <p:ph type="subTitle" idx="1"/>
          </p:nvPr>
        </p:nvSpPr>
        <p:spPr>
          <a:xfrm>
            <a:off x="533401" y="2419350"/>
            <a:ext cx="8153400" cy="2514600"/>
          </a:xfrm>
        </p:spPr>
        <p:txBody>
          <a:bodyPr>
            <a:noAutofit/>
          </a:bodyPr>
          <a:lstStyle/>
          <a:p>
            <a:pPr algn="just"/>
            <a:r>
              <a:rPr lang="en-US" sz="2000" b="1" dirty="0">
                <a:solidFill>
                  <a:schemeClr val="tx1"/>
                </a:solidFill>
                <a:latin typeface="Times New Roman" pitchFamily="18" charset="0"/>
                <a:cs typeface="Times New Roman" pitchFamily="18" charset="0"/>
              </a:rPr>
              <a:t>- </a:t>
            </a:r>
            <a:r>
              <a:rPr lang="vi-VN" sz="2000" b="1" dirty="0">
                <a:solidFill>
                  <a:schemeClr val="tx1"/>
                </a:solidFill>
                <a:latin typeface="Times New Roman" pitchFamily="18" charset="0"/>
                <a:cs typeface="Times New Roman" pitchFamily="18" charset="0"/>
              </a:rPr>
              <a:t>Vẽ sơ đồ mạch điện hình 9.3 khi đóng công tắc và biểu diễn chiều dòng điện trong mạch</a:t>
            </a:r>
            <a:r>
              <a:rPr lang="en-US" sz="2000" b="1" dirty="0">
                <a:solidFill>
                  <a:schemeClr val="tx1"/>
                </a:solidFill>
                <a:latin typeface="Times New Roman" pitchFamily="18" charset="0"/>
                <a:cs typeface="Times New Roman" pitchFamily="18" charset="0"/>
              </a:rPr>
              <a:t> ( </a:t>
            </a:r>
            <a:r>
              <a:rPr lang="en-US" sz="2000" b="1" dirty="0" err="1">
                <a:solidFill>
                  <a:schemeClr val="tx1"/>
                </a:solidFill>
                <a:latin typeface="Times New Roman" pitchFamily="18" charset="0"/>
                <a:cs typeface="Times New Roman" pitchFamily="18" charset="0"/>
              </a:rPr>
              <a:t>cá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nhân</a:t>
            </a:r>
            <a:r>
              <a:rPr lang="en-US" sz="2000" b="1" dirty="0">
                <a:solidFill>
                  <a:schemeClr val="tx1"/>
                </a:solidFill>
                <a:latin typeface="Times New Roman" pitchFamily="18" charset="0"/>
                <a:cs typeface="Times New Roman" pitchFamily="18" charset="0"/>
              </a:rPr>
              <a:t>)</a:t>
            </a:r>
            <a:endParaRPr lang="vi-VN" sz="2000" b="1" dirty="0">
              <a:solidFill>
                <a:schemeClr val="tx1"/>
              </a:solidFill>
              <a:latin typeface="Times New Roman" pitchFamily="18" charset="0"/>
              <a:cs typeface="Times New Roman" pitchFamily="18" charset="0"/>
            </a:endParaRPr>
          </a:p>
          <a:p>
            <a:pPr algn="just"/>
            <a:r>
              <a:rPr lang="vi-VN" sz="2000" b="1" dirty="0">
                <a:solidFill>
                  <a:schemeClr val="tx1"/>
                </a:solidFill>
                <a:latin typeface="Times New Roman" pitchFamily="18" charset="0"/>
                <a:cs typeface="Times New Roman" pitchFamily="18" charset="0"/>
              </a:rPr>
              <a:t>-Với chiều dòng điện  như biểu diễn, các hạt mang điện dịch chuyển theo chiều nào? </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nhóm</a:t>
            </a:r>
            <a:r>
              <a:rPr lang="en-US" sz="2000" b="1" dirty="0">
                <a:solidFill>
                  <a:schemeClr val="tx1"/>
                </a:solidFill>
                <a:latin typeface="Times New Roman" pitchFamily="18" charset="0"/>
                <a:cs typeface="Times New Roman" pitchFamily="18" charset="0"/>
              </a:rPr>
              <a:t>)</a:t>
            </a:r>
          </a:p>
          <a:p>
            <a:pPr algn="just"/>
            <a:r>
              <a:rPr lang="en-US" sz="2000" b="1" dirty="0">
                <a:solidFill>
                  <a:schemeClr val="tx1"/>
                </a:solidFill>
                <a:latin typeface="Times New Roman" pitchFamily="18" charset="0"/>
                <a:cs typeface="Times New Roman" pitchFamily="18" charset="0"/>
              </a:rPr>
              <a:t>- </a:t>
            </a:r>
            <a:r>
              <a:rPr lang="vi-VN" sz="2000" b="1" dirty="0">
                <a:solidFill>
                  <a:schemeClr val="tx1"/>
                </a:solidFill>
                <a:latin typeface="Times New Roman" pitchFamily="18" charset="0"/>
                <a:cs typeface="Times New Roman" pitchFamily="18" charset="0"/>
              </a:rPr>
              <a:t>Dự đoán mối liên hệ của cường độ dòng điện trong mạch chính với cường độ dòng điện trong mạch nhánh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nhóm</a:t>
            </a:r>
            <a:r>
              <a:rPr lang="en-US" sz="2000" b="1" dirty="0">
                <a:solidFill>
                  <a:schemeClr val="tx1"/>
                </a:solidFill>
                <a:latin typeface="Times New Roman" pitchFamily="18" charset="0"/>
                <a:cs typeface="Times New Roman" pitchFamily="18" charset="0"/>
              </a:rPr>
              <a:t>)</a:t>
            </a:r>
            <a:endParaRPr lang="vi-VN" sz="2000" b="1" dirty="0">
              <a:solidFill>
                <a:schemeClr val="tx1"/>
              </a:solidFill>
              <a:latin typeface="Times New Roman" pitchFamily="18" charset="0"/>
              <a:cs typeface="Times New Roman" pitchFamily="18" charset="0"/>
            </a:endParaRPr>
          </a:p>
          <a:p>
            <a:pPr algn="just"/>
            <a:endParaRPr lang="vi-VN" sz="2000" dirty="0">
              <a:solidFill>
                <a:schemeClr val="tx1"/>
              </a:solidFill>
              <a:latin typeface="Times New Roman" pitchFamily="18" charset="0"/>
              <a:cs typeface="Times New Roman" pitchFamily="18" charset="0"/>
            </a:endParaRPr>
          </a:p>
          <a:p>
            <a:pPr algn="just"/>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2247950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Autofit/>
          </a:bodyPr>
          <a:lstStyle/>
          <a:p>
            <a:pPr algn="just"/>
            <a:r>
              <a:rPr lang="vi-VN" sz="3200" b="1" dirty="0"/>
              <a:t>Vẽ sơ đồ mạch điện hình 9.3 khi đóng công tắc và biểu diễn chiều dòng điện trong mạch</a:t>
            </a:r>
            <a:endParaRPr lang="en-US" sz="3200" b="1"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7941" y="1973565"/>
            <a:ext cx="2408129" cy="18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Vẽ sơ đồ mạch điện hình 9.3 khi đóng công tắc và biểu diễn chiều dòng điện trong mạch</a:t>
            </a:r>
            <a:endParaRPr lang="en-US" sz="32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1428750"/>
            <a:ext cx="449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9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824" indent="-342824" algn="just">
              <a:spcBef>
                <a:spcPct val="20000"/>
              </a:spcBef>
            </a:pPr>
            <a:r>
              <a:rPr lang="vi-VN" sz="3200" b="1" dirty="0">
                <a:solidFill>
                  <a:prstClr val="black"/>
                </a:solidFill>
                <a:latin typeface="Times New Roman" pitchFamily="18" charset="0"/>
                <a:ea typeface="+mn-ea"/>
                <a:cs typeface="Times New Roman" pitchFamily="18" charset="0"/>
              </a:rPr>
              <a:t>Với chiều dòng điện  như biểu diễn, các </a:t>
            </a:r>
            <a:r>
              <a:rPr lang="vi-VN" sz="3200" b="1" dirty="0" smtClean="0">
                <a:solidFill>
                  <a:prstClr val="black"/>
                </a:solidFill>
                <a:latin typeface="Times New Roman" pitchFamily="18" charset="0"/>
                <a:ea typeface="+mn-ea"/>
                <a:cs typeface="Times New Roman" pitchFamily="18" charset="0"/>
              </a:rPr>
              <a:t>hạt</a:t>
            </a:r>
            <a:r>
              <a:rPr lang="en-US" sz="3200" b="1" dirty="0" smtClean="0">
                <a:solidFill>
                  <a:prstClr val="black"/>
                </a:solidFill>
                <a:latin typeface="Times New Roman" pitchFamily="18" charset="0"/>
                <a:ea typeface="+mn-ea"/>
                <a:cs typeface="Times New Roman" pitchFamily="18" charset="0"/>
              </a:rPr>
              <a:t> </a:t>
            </a:r>
            <a:r>
              <a:rPr lang="vi-VN" sz="3200" b="1" dirty="0" smtClean="0">
                <a:solidFill>
                  <a:prstClr val="black"/>
                </a:solidFill>
                <a:latin typeface="Times New Roman" pitchFamily="18" charset="0"/>
                <a:ea typeface="+mn-ea"/>
                <a:cs typeface="Times New Roman" pitchFamily="18" charset="0"/>
              </a:rPr>
              <a:t>mang </a:t>
            </a:r>
            <a:r>
              <a:rPr lang="vi-VN" sz="3200" b="1" dirty="0">
                <a:solidFill>
                  <a:prstClr val="black"/>
                </a:solidFill>
                <a:latin typeface="Times New Roman" pitchFamily="18" charset="0"/>
                <a:ea typeface="+mn-ea"/>
                <a:cs typeface="Times New Roman" pitchFamily="18" charset="0"/>
              </a:rPr>
              <a:t>điện dịch chuyển theo chiều nào?</a:t>
            </a:r>
            <a:endParaRPr lang="en-US" sz="3200" b="1" dirty="0">
              <a:solidFill>
                <a:prstClr val="black"/>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504955"/>
            <a:ext cx="8229600" cy="2667001"/>
          </a:xfrm>
        </p:spPr>
        <p:txBody>
          <a:bodyPr>
            <a:normAutofit/>
          </a:bodyPr>
          <a:lstStyle/>
          <a:p>
            <a:pPr marL="0" indent="0">
              <a:buNone/>
            </a:pPr>
            <a:r>
              <a:rPr lang="en-US" smtClean="0">
                <a:solidFill>
                  <a:srgbClr val="000000"/>
                </a:solidFill>
                <a:latin typeface="Times New Roman"/>
                <a:ea typeface="Calibri"/>
              </a:rPr>
              <a:t>Dòng </a:t>
            </a:r>
            <a:r>
              <a:rPr lang="en-US">
                <a:solidFill>
                  <a:srgbClr val="000000"/>
                </a:solidFill>
                <a:latin typeface="Times New Roman"/>
                <a:ea typeface="Calibri"/>
              </a:rPr>
              <a:t>điện trong kim loại là dòng các electron chuyển dời ngược chiều dòng điện. Trong đoạn mạch AB hình 9.3, các electron dịch chuyển qua các bóng đèn theo chiều từ B tới A</a:t>
            </a:r>
            <a:r>
              <a:rPr lang="en-US" smtClean="0">
                <a:solidFill>
                  <a:srgbClr val="000000"/>
                </a:solidFill>
                <a:latin typeface="Times New Roman"/>
                <a:ea typeface="Calibri"/>
              </a:rPr>
              <a:t>.</a:t>
            </a:r>
            <a:endParaRPr lang="vi-VN"/>
          </a:p>
        </p:txBody>
      </p:sp>
    </p:spTree>
    <p:extLst>
      <p:ext uri="{BB962C8B-B14F-4D97-AF65-F5344CB8AC3E}">
        <p14:creationId xmlns:p14="http://schemas.microsoft.com/office/powerpoint/2010/main" val="35106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09551"/>
            <a:ext cx="8229600" cy="1527572"/>
          </a:xfrm>
        </p:spPr>
        <p:txBody>
          <a:bodyPr>
            <a:normAutofit fontScale="90000"/>
          </a:bodyPr>
          <a:lstStyle/>
          <a:p>
            <a:pPr algn="just"/>
            <a:r>
              <a:rPr lang="en-US" sz="3200" dirty="0"/>
              <a:t/>
            </a:r>
            <a:br>
              <a:rPr lang="en-US" sz="3200" dirty="0"/>
            </a:br>
            <a:r>
              <a:rPr lang="vi-VN" sz="3200" b="1" dirty="0"/>
              <a:t>- Dự đoán mối liên hệ của cường độ dòng điện trong mạch chính với cường độ dòng điện trong mạch nhánh:</a:t>
            </a:r>
            <a:br>
              <a:rPr lang="vi-VN" sz="3200" b="1" dirty="0"/>
            </a:br>
            <a:endParaRPr lang="vi-VN"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962149"/>
                <a:ext cx="8229600" cy="2632473"/>
              </a:xfrm>
            </p:spPr>
            <p:txBody>
              <a:bodyPr>
                <a:normAutofit/>
              </a:bodyPr>
              <a:lstStyle/>
              <a:p>
                <a:pPr marL="0" indent="0" algn="just">
                  <a:buNone/>
                </a:pP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a</a:t>
                </a:r>
                <a:r>
                  <a:rPr lang="vi-VN" dirty="0" smtClean="0">
                    <a:latin typeface="+mj-lt"/>
                  </a:rPr>
                  <a:t> thấy electron dịch chuyển qua mạch chính, sau đó phân chia ra các mạch nhánh, vì vậy cường độ dòng điện trong mạch chính bằng tổng cường độ dòng điện trong các mạch nhánh.</a:t>
                </a:r>
                <a:endParaRPr lang="en-US" dirty="0">
                  <a:latin typeface="+mj-lt"/>
                </a:endParaRPr>
              </a:p>
              <a:p>
                <a:pPr marL="0" indent="0">
                  <a:buNone/>
                </a:pPr>
                <a:r>
                  <a:rPr lang="en-US" i="1" dirty="0" smtClean="0">
                    <a:latin typeface="Times New Roman" pitchFamily="18" charset="0"/>
                    <a:cs typeface="Times New Roman" pitchFamily="18" charset="0"/>
                  </a:rPr>
                  <a:t>                                  I </a:t>
                </a:r>
                <a14:m>
                  <m:oMath xmlns:m="http://schemas.openxmlformats.org/officeDocument/2006/math">
                    <m:r>
                      <a:rPr lang="en-US" i="1" smtClean="0">
                        <a:latin typeface="Cambria Math"/>
                        <a:cs typeface="Times New Roman" pitchFamily="18" charset="0"/>
                      </a:rPr>
                      <m:t>=</m:t>
                    </m:r>
                    <m:sSub>
                      <m:sSubPr>
                        <m:ctrlPr>
                          <a:rPr lang="en-US" b="0" i="1" smtClean="0">
                            <a:latin typeface="Cambria Math"/>
                            <a:cs typeface="Times New Roman" pitchFamily="18" charset="0"/>
                          </a:rPr>
                        </m:ctrlPr>
                      </m:sSubPr>
                      <m:e>
                        <m:r>
                          <a:rPr lang="en-US" b="0" i="1" smtClean="0">
                            <a:latin typeface="Cambria Math"/>
                            <a:cs typeface="Times New Roman" pitchFamily="18" charset="0"/>
                          </a:rPr>
                          <m:t>𝐼</m:t>
                        </m:r>
                      </m:e>
                      <m:sub>
                        <m:r>
                          <a:rPr lang="en-US" b="0" i="1" smtClean="0">
                            <a:latin typeface="Cambria Math"/>
                            <a:cs typeface="Times New Roman" pitchFamily="18" charset="0"/>
                          </a:rPr>
                          <m:t>1</m:t>
                        </m:r>
                      </m:sub>
                    </m:sSub>
                  </m:oMath>
                </a14:m>
                <a:r>
                  <a:rPr lang="en-US" dirty="0" smtClean="0">
                    <a:latin typeface="+mj-lt"/>
                  </a:rPr>
                  <a:t>+</a:t>
                </a:r>
                <a14:m>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2</m:t>
                        </m:r>
                      </m:sub>
                    </m:sSub>
                  </m:oMath>
                </a14:m>
                <a:endParaRPr lang="en-US" dirty="0">
                  <a:latin typeface="+mj-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962149"/>
                <a:ext cx="8229600" cy="2632473"/>
              </a:xfrm>
              <a:blipFill rotWithShape="1">
                <a:blip r:embed="rId2"/>
                <a:stretch>
                  <a:fillRect l="-1926" t="-3241" r="-1852" b="-7639"/>
                </a:stretch>
              </a:blipFill>
            </p:spPr>
            <p:txBody>
              <a:bodyPr/>
              <a:lstStyle/>
              <a:p>
                <a:r>
                  <a:rPr lang="en-US">
                    <a:noFill/>
                  </a:rPr>
                  <a:t> </a:t>
                </a:r>
              </a:p>
            </p:txBody>
          </p:sp>
        </mc:Fallback>
      </mc:AlternateContent>
    </p:spTree>
    <p:extLst>
      <p:ext uri="{BB962C8B-B14F-4D97-AF65-F5344CB8AC3E}">
        <p14:creationId xmlns:p14="http://schemas.microsoft.com/office/powerpoint/2010/main" val="25327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ới thiệu tên bài học"/>
  <p:tag name="ISPRING_SLIDE_INDENT_LEVEL" val="0"/>
  <p:tag name="ISPRING_CUSTOM_TIMING_USED" val="1"/>
  <p:tag name="GENSWF_ADVANCE_TIME" val="12.840"/>
  <p:tag name="ISPRING_SLIDE_ID_2" val="{48B3A4EA-E4DB-422D-8EAB-B97BF1A06217}"/>
</p:tagLst>
</file>

<file path=ppt/tags/tag2.xml><?xml version="1.0" encoding="utf-8"?>
<p:tagLst xmlns:a="http://schemas.openxmlformats.org/drawingml/2006/main" xmlns:r="http://schemas.openxmlformats.org/officeDocument/2006/relationships" xmlns:p="http://schemas.openxmlformats.org/presentationml/2006/main">
  <p:tag name="GENSWF_SLIDE_TITLE" val="Nội dung bài học"/>
  <p:tag name="ISPRING_SLIDE_INDENT_LEVEL" val="0"/>
  <p:tag name="ISPRING_CUSTOM_TIMING_USED" val="1"/>
  <p:tag name="GENSWF_ADVANCE_TIME" val="18.921"/>
  <p:tag name="TIMING" val="|6.15"/>
  <p:tag name="ISPRING_SLIDE_ID_2" val="{871304E2-5107-46F7-A96F-94C8C75DDF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78043420_Science fair presentation_RVA_v3.potx" id="{29D4BD8F-7488-49D9-BFBB-7DF8C2B0292D}" vid="{799E8309-D02B-4451-A1B1-915D5FF07E1C}"/>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1911</Words>
  <Application>Microsoft Office PowerPoint</Application>
  <PresentationFormat>On-screen Show (16:9)</PresentationFormat>
  <Paragraphs>121</Paragraphs>
  <Slides>27</Slides>
  <Notes>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34" baseType="lpstr">
      <vt:lpstr>Office Theme</vt:lpstr>
      <vt:lpstr>Default Design</vt:lpstr>
      <vt:lpstr>1_Default Design</vt:lpstr>
      <vt:lpstr>2_Default Design</vt:lpstr>
      <vt:lpstr>1_Office Theme</vt:lpstr>
      <vt:lpstr>2_Office Theme</vt:lpstr>
      <vt:lpstr>Equation</vt:lpstr>
      <vt:lpstr>PowerPoint Presentation</vt:lpstr>
      <vt:lpstr>PowerPoint Presentation</vt:lpstr>
      <vt:lpstr>PowerPoint Presentation</vt:lpstr>
      <vt:lpstr>PowerPoint Presentation</vt:lpstr>
      <vt:lpstr>PHIẾU HỌC TẬP BÀI 9 ĐOẠN MẠCH MẮC SONG SONG Họ và tên: ………………………………………………………………  Lớp: ……………………………. Nhóm: …… Học sinh hoàn thành  các câu hỏi sau:</vt:lpstr>
      <vt:lpstr>Vẽ sơ đồ mạch điện hình 9.3 khi đóng công tắc và biểu diễn chiều dòng điện trong mạch</vt:lpstr>
      <vt:lpstr>Vẽ sơ đồ mạch điện hình 9.3 khi đóng công tắc và biểu diễn chiều dòng điện trong mạch</vt:lpstr>
      <vt:lpstr>Với chiều dòng điện  như biểu diễn, các hạt mang điện dịch chuyển theo chiều nào?</vt:lpstr>
      <vt:lpstr> - Dự đoán mối liên hệ của cường độ dòng điện trong mạch chính với cường độ dòng điện trong mạch nhánh: </vt:lpstr>
      <vt:lpstr>I. Đoạn mạch mắc song song </vt:lpstr>
      <vt:lpstr>PowerPoint Presentation</vt:lpstr>
      <vt:lpstr> Hoàn thành các bước thực hiện thí nghiệm tìm hiểu mối liên hệ của cường độ dòng điện trong mạch chính với cường độ dòng điện trong mạch nhánh</vt:lpstr>
      <vt:lpstr>2. Cường độ dòng điện trong đoạn mạch mắc song song</vt:lpstr>
      <vt:lpstr>2. Cường độ dòng điện trong đoạn mạch mắc song song</vt:lpstr>
      <vt:lpstr>2. Cường độ dòng điện trong đoạn mạch mắc song song</vt:lpstr>
      <vt:lpstr>2. Cường độ dòng điện trong đoạn mạch mắc song song</vt:lpstr>
      <vt:lpstr>PowerPoint Presentation</vt:lpstr>
      <vt:lpstr>PowerPoint Presentation</vt:lpstr>
      <vt:lpstr>PowerPoint Presentation</vt:lpstr>
      <vt:lpstr>PowerPoint Presentation</vt:lpstr>
      <vt:lpstr>II. ĐIỆN TRỞ TƯƠNG ĐƯƠNG CỦA ĐOẠN MẠCH SONG SONG</vt:lpstr>
      <vt:lpstr>III. Luyện tập: </vt:lpstr>
      <vt:lpstr>Phiếu học tập số 3</vt:lpstr>
      <vt:lpstr>PowerPoint Presentation</vt:lpstr>
      <vt:lpstr>III. Luyện tập: </vt:lpstr>
      <vt:lpstr>Phiếu học tập số 4</vt:lpstr>
      <vt:lpstr>IV. Vận dụng: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ĐIỆN TRỞ TƯƠNG ĐƯƠNG CỦA ĐOẠN MẠCH SONG SONG</dc:title>
  <dc:creator>OS</dc:creator>
  <cp:lastModifiedBy>OS</cp:lastModifiedBy>
  <cp:revision>33</cp:revision>
  <dcterms:created xsi:type="dcterms:W3CDTF">2024-07-13T02:58:53Z</dcterms:created>
  <dcterms:modified xsi:type="dcterms:W3CDTF">2024-07-20T15:05:05Z</dcterms:modified>
</cp:coreProperties>
</file>