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6" r:id="rId2"/>
    <p:sldId id="369" r:id="rId3"/>
    <p:sldId id="430" r:id="rId4"/>
    <p:sldId id="434" r:id="rId5"/>
    <p:sldId id="433" r:id="rId6"/>
    <p:sldId id="435" r:id="rId7"/>
    <p:sldId id="436" r:id="rId8"/>
    <p:sldId id="412" r:id="rId9"/>
    <p:sldId id="317" r:id="rId10"/>
    <p:sldId id="372" r:id="rId11"/>
    <p:sldId id="437" r:id="rId12"/>
    <p:sldId id="442" r:id="rId13"/>
    <p:sldId id="443" r:id="rId14"/>
    <p:sldId id="438" r:id="rId15"/>
    <p:sldId id="350" r:id="rId16"/>
    <p:sldId id="439" r:id="rId17"/>
    <p:sldId id="425" r:id="rId18"/>
    <p:sldId id="427" r:id="rId19"/>
    <p:sldId id="272" r:id="rId20"/>
    <p:sldId id="441" r:id="rId21"/>
    <p:sldId id="429"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7273" autoAdjust="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DF7C-C816-4381-9126-B6783029B1D9}" type="datetimeFigureOut">
              <a:rPr lang="vi-VN" smtClean="0"/>
              <a:t>Thứ Hai/25/11/2024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C72E-F64D-44E4-A995-5295D74DB184}" type="slidenum">
              <a:rPr lang="vi-VN" smtClean="0"/>
              <a:t>‹#›</a:t>
            </a:fld>
            <a:endParaRPr lang="vi-VN"/>
          </a:p>
        </p:txBody>
      </p:sp>
    </p:spTree>
    <p:extLst>
      <p:ext uri="{BB962C8B-B14F-4D97-AF65-F5344CB8AC3E}">
        <p14:creationId xmlns:p14="http://schemas.microsoft.com/office/powerpoint/2010/main" val="4206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a:t>1</a:t>
            </a:fld>
            <a:endParaRPr lang="zh-CN" sz="1200"/>
          </a:p>
        </p:txBody>
      </p:sp>
    </p:spTree>
    <p:extLst>
      <p:ext uri="{BB962C8B-B14F-4D97-AF65-F5344CB8AC3E}">
        <p14:creationId xmlns:p14="http://schemas.microsoft.com/office/powerpoint/2010/main" val="295001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97652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22</a:t>
            </a:fld>
            <a:endParaRPr lang="zh-CN" altLang="en-US"/>
          </a:p>
        </p:txBody>
      </p:sp>
    </p:spTree>
    <p:extLst>
      <p:ext uri="{BB962C8B-B14F-4D97-AF65-F5344CB8AC3E}">
        <p14:creationId xmlns:p14="http://schemas.microsoft.com/office/powerpoint/2010/main" val="25072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CC301-6B08-D8C2-EDD5-4635A47F6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5647B68-6735-8DF8-17AF-6D6AFA90E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F27CFD-C769-7309-529C-6BE9575D0081}"/>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83E3CA2A-AA3D-F3CA-8041-680190450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C666DE-B8FA-C22A-E729-C61219430053}"/>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0968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B3ABA-C311-89F6-98DB-EA5F310D0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E07019-DDD2-49EC-6836-0579E0BCA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5573AB-AD1C-7FF4-DD7E-2FDBB79846AA}"/>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4DC90CF8-E078-23D5-B813-5585D233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2D8540-9500-2906-A75B-C754E919E01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9386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A469BE6-AF04-A19A-D309-63F5333CB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870F966-0E0A-8B1C-C8F6-178352D36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8EEC06-B889-3A06-648D-1401F54B92C0}"/>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2942DDDB-A86A-6B38-ED9C-14A137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1F6A4F-4CFA-9D77-67B2-CBA89440D90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83466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8BE1FF"/>
        </a:solidFill>
        <a:effectLst/>
      </p:bgPr>
    </p:bg>
    <p:spTree>
      <p:nvGrpSpPr>
        <p:cNvPr id="1" name=""/>
        <p:cNvGrpSpPr/>
        <p:nvPr/>
      </p:nvGrpSpPr>
      <p:grpSpPr>
        <a:xfrm>
          <a:off x="0" y="0"/>
          <a:ext cx="0" cy="0"/>
          <a:chOff x="0" y="0"/>
          <a:chExt cx="0" cy="0"/>
        </a:xfrm>
      </p:grpSpPr>
      <p:sp>
        <p:nvSpPr>
          <p:cNvPr id="7" name="任意多边形 6"/>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25866"/>
          <a:stretch/>
        </p:blipFill>
        <p:spPr>
          <a:xfrm>
            <a:off x="0" y="5110465"/>
            <a:ext cx="12192000" cy="1740279"/>
          </a:xfrm>
          <a:prstGeom prst="rect">
            <a:avLst/>
          </a:prstGeom>
        </p:spPr>
      </p:pic>
    </p:spTree>
    <p:extLst>
      <p:ext uri="{BB962C8B-B14F-4D97-AF65-F5344CB8AC3E}">
        <p14:creationId xmlns:p14="http://schemas.microsoft.com/office/powerpoint/2010/main" val="373729437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E57A6-40C5-65D1-273A-82229BB4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176E69-7DAE-23DC-C79C-3EB359AB4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0912AE-DDBC-B308-0671-AC72956B001B}"/>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80B8A014-E87C-ECBD-47BA-9D2420E92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23A266-DC34-80CC-B50B-28D2768E2DF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711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D565C-AF7D-DC1E-805D-3BF1130F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3E467AB-F8C2-7E2F-A40F-E07734D32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4FFEA3B-8E96-E0AF-FE1F-90CBB85331A7}"/>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B6FCEE27-E396-680E-7680-E0F239F4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7275A9-BB22-90FD-4ED0-FA1FC0865A3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84744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4DA23-EC3B-E495-D762-9F54B9299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44F78B-31F0-835D-3C0D-9C90CB30E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546F38-D525-2E0D-6794-68BC4FF69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44346D-DB5D-A727-57B5-20B626426104}"/>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6" name="Footer Placeholder 5">
            <a:extLst>
              <a:ext uri="{FF2B5EF4-FFF2-40B4-BE49-F238E27FC236}">
                <a16:creationId xmlns:a16="http://schemas.microsoft.com/office/drawing/2014/main" xmlns="" id="{A8EF1507-278F-2A24-811F-D2E79AC3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42BC5D-9D6B-2E45-6A99-9B1680419312}"/>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6566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14ED-F8FF-BB8D-CC4D-D4A2CCA1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9B3124-3437-F9BF-CA02-8548D5851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FD967D1-AFA8-96DB-E5BC-E7CBF9A34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45600B-F6F7-0B7A-AC21-2AC00F3C0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C83CB0-1AB2-1ABD-A833-5A81AB493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BD6B754-A780-3BEA-47E8-4A3D7C0413EB}"/>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8" name="Footer Placeholder 7">
            <a:extLst>
              <a:ext uri="{FF2B5EF4-FFF2-40B4-BE49-F238E27FC236}">
                <a16:creationId xmlns:a16="http://schemas.microsoft.com/office/drawing/2014/main" xmlns="" id="{BC182DDB-5CE6-30BE-B007-9564EC21D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462EA0-E200-6EEB-8A9B-FFC7A3E036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106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510A9-59B8-45F1-399F-C925F7D63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AB9EE9-9FBD-8B43-BD41-61F1A6BEEEC9}"/>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4" name="Footer Placeholder 3">
            <a:extLst>
              <a:ext uri="{FF2B5EF4-FFF2-40B4-BE49-F238E27FC236}">
                <a16:creationId xmlns:a16="http://schemas.microsoft.com/office/drawing/2014/main" xmlns="" id="{3B9FE921-4324-3D06-B094-B1EE7A156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53E33D-FF83-A0DE-85F7-2920D33F93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1500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F0D33F-4699-5DF2-535E-20E48423E604}"/>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3" name="Footer Placeholder 2">
            <a:extLst>
              <a:ext uri="{FF2B5EF4-FFF2-40B4-BE49-F238E27FC236}">
                <a16:creationId xmlns:a16="http://schemas.microsoft.com/office/drawing/2014/main" xmlns="" id="{F79C3A5C-0823-042E-0164-1778FEF57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534FB7-C414-DB7B-4F76-BCEF11C52F45}"/>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2462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D4BF0-190E-D007-46FB-F4CE94D16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A435FF-ACC8-2883-2C1C-349A42D8F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F96958-73C4-0625-2EBC-388E577F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DB77DE-ADE6-923D-D101-DD99BFA1901B}"/>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6" name="Footer Placeholder 5">
            <a:extLst>
              <a:ext uri="{FF2B5EF4-FFF2-40B4-BE49-F238E27FC236}">
                <a16:creationId xmlns:a16="http://schemas.microsoft.com/office/drawing/2014/main" xmlns="" id="{6BB56C26-AAA4-FC94-C01F-7428DC05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017564-ABD7-499B-D148-C47CA1D7392A}"/>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12430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EFEA5-34D1-1EFD-E445-1424CB0B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4932583-8E84-28F0-F5C4-796D0ECA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041F690-58EA-C283-D703-03D7C00AB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209AC5-87CA-30C0-EBAA-2EE5D21CC961}"/>
              </a:ext>
            </a:extLst>
          </p:cNvPr>
          <p:cNvSpPr>
            <a:spLocks noGrp="1"/>
          </p:cNvSpPr>
          <p:nvPr>
            <p:ph type="dt" sz="half" idx="10"/>
          </p:nvPr>
        </p:nvSpPr>
        <p:spPr/>
        <p:txBody>
          <a:bodyPr/>
          <a:lstStyle/>
          <a:p>
            <a:fld id="{911B6D3B-5B32-4930-B73C-CD7FB958718C}" type="datetimeFigureOut">
              <a:rPr lang="en-US" smtClean="0"/>
              <a:t>11/25/2024</a:t>
            </a:fld>
            <a:endParaRPr lang="en-US"/>
          </a:p>
        </p:txBody>
      </p:sp>
      <p:sp>
        <p:nvSpPr>
          <p:cNvPr id="6" name="Footer Placeholder 5">
            <a:extLst>
              <a:ext uri="{FF2B5EF4-FFF2-40B4-BE49-F238E27FC236}">
                <a16:creationId xmlns:a16="http://schemas.microsoft.com/office/drawing/2014/main" xmlns="" id="{F67A4A45-BC40-4293-2BCF-FBA220C6F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43D4B-DC89-5222-00C8-17A1478819E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35352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22E1E5-FB21-B51B-24B3-B1F00807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8D5F72-7159-E73F-5F6D-C23B07882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AEA502-3BD8-BB8F-7150-E18B9AA53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6D3B-5B32-4930-B73C-CD7FB958718C}" type="datetimeFigureOut">
              <a:rPr lang="en-US" smtClean="0"/>
              <a:t>11/25/2024</a:t>
            </a:fld>
            <a:endParaRPr lang="en-US"/>
          </a:p>
        </p:txBody>
      </p:sp>
      <p:sp>
        <p:nvSpPr>
          <p:cNvPr id="5" name="Footer Placeholder 4">
            <a:extLst>
              <a:ext uri="{FF2B5EF4-FFF2-40B4-BE49-F238E27FC236}">
                <a16:creationId xmlns:a16="http://schemas.microsoft.com/office/drawing/2014/main" xmlns="" id="{51AAE9C9-92A6-7EC8-01F8-F4DD1BA9B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EBD72A-11F2-7482-FD44-5B286267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9A743-5663-430D-95BF-DBEB5994F193}" type="slidenum">
              <a:rPr lang="en-US" smtClean="0"/>
              <a:t>‹#›</a:t>
            </a:fld>
            <a:endParaRPr lang="en-US"/>
          </a:p>
        </p:txBody>
      </p:sp>
    </p:spTree>
    <p:extLst>
      <p:ext uri="{BB962C8B-B14F-4D97-AF65-F5344CB8AC3E}">
        <p14:creationId xmlns:p14="http://schemas.microsoft.com/office/powerpoint/2010/main" val="33754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4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5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0.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3.xml"/><Relationship Id="rId52" Type="http://schemas.openxmlformats.org/officeDocument/2006/relationships/image" Target="../media/image5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2.xml"/><Relationship Id="rId48" Type="http://schemas.openxmlformats.org/officeDocument/2006/relationships/image" Target="../media/image49.png"/><Relationship Id="rId56" Type="http://schemas.openxmlformats.org/officeDocument/2006/relationships/image" Target="../media/image57.png"/><Relationship Id="rId8" Type="http://schemas.openxmlformats.org/officeDocument/2006/relationships/tags" Target="../tags/tag8.xml"/><Relationship Id="rId51" Type="http://schemas.openxmlformats.org/officeDocument/2006/relationships/image" Target="../media/image52.png"/><Relationship Id="rId3"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15085" y="-323281"/>
            <a:ext cx="11663844" cy="7461622"/>
          </a:xfrm>
          <a:prstGeom prst="rect">
            <a:avLst/>
          </a:prstGeom>
          <a:noFill/>
          <a:ln w="9525">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004" y="3228328"/>
            <a:ext cx="2970555" cy="205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61909">
            <a:off x="8796420" y="4246439"/>
            <a:ext cx="2343898" cy="129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6791" y="4063898"/>
            <a:ext cx="2240946" cy="17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8054" y="2896488"/>
            <a:ext cx="2180623" cy="144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811" t="10295" r="4653" b="15918"/>
          <a:stretch/>
        </p:blipFill>
        <p:spPr bwMode="auto">
          <a:xfrm>
            <a:off x="5149769" y="964455"/>
            <a:ext cx="2702448" cy="19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575091">
            <a:off x="1374710" y="1524441"/>
            <a:ext cx="2223686" cy="805092"/>
          </a:xfrm>
          <a:prstGeom prst="rect">
            <a:avLst/>
          </a:prstGeom>
          <a:noFill/>
        </p:spPr>
        <p:txBody>
          <a:bodyPr wrap="none" rtlCol="0">
            <a:spAutoFit/>
          </a:bodyPr>
          <a:lstStyle/>
          <a:p>
            <a:pPr algn="ctr"/>
            <a:r>
              <a:rPr lang="en-US" sz="2316" b="1" err="1">
                <a:solidFill>
                  <a:schemeClr val="accent2">
                    <a:lumMod val="50000"/>
                  </a:schemeClr>
                </a:solidFill>
                <a:latin typeface="Times New Roman" panose="02020603050405020304" pitchFamily="18" charset="0"/>
                <a:cs typeface="Times New Roman" panose="02020603050405020304" pitchFamily="18" charset="0"/>
              </a:rPr>
              <a:t>Kiểm</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tra</a:t>
            </a:r>
            <a:r>
              <a:rPr lang="en-US" sz="2316" b="1">
                <a:solidFill>
                  <a:schemeClr val="accent2">
                    <a:lumMod val="50000"/>
                  </a:schemeClr>
                </a:solidFill>
                <a:latin typeface="Times New Roman" panose="02020603050405020304" pitchFamily="18" charset="0"/>
                <a:cs typeface="Times New Roman" panose="02020603050405020304" pitchFamily="18" charset="0"/>
              </a:rPr>
              <a:t> </a:t>
            </a:r>
          </a:p>
          <a:p>
            <a:r>
              <a:rPr lang="en-US" sz="2316" b="1" err="1">
                <a:solidFill>
                  <a:schemeClr val="accent2">
                    <a:lumMod val="50000"/>
                  </a:schemeClr>
                </a:solidFill>
                <a:latin typeface="Times New Roman" panose="02020603050405020304" pitchFamily="18" charset="0"/>
                <a:cs typeface="Times New Roman" panose="02020603050405020304" pitchFamily="18" charset="0"/>
              </a:rPr>
              <a:t>đồ</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dùng</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học</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tập</a:t>
            </a:r>
            <a:endParaRPr lang="en-US" sz="2316" b="1">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494" y="3089932"/>
            <a:ext cx="1755395" cy="175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7405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wipe(down)">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circle(in)">
                                      <p:cBhvr>
                                        <p:cTn id="30" dur="2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605682" y="-6794"/>
            <a:ext cx="2936691" cy="3628103"/>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8133755" y="412955"/>
            <a:ext cx="3706024" cy="2788606"/>
          </a:xfrm>
          <a:prstGeom prst="rect">
            <a:avLst/>
          </a:prstGeom>
          <a:noFill/>
        </p:spPr>
      </p:pic>
      <p:pic>
        <p:nvPicPr>
          <p:cNvPr id="16" name="Picture 15"/>
          <p:cNvPicPr/>
          <p:nvPr/>
        </p:nvPicPr>
        <p:blipFill>
          <a:blip r:embed="rId4"/>
          <a:stretch>
            <a:fillRect/>
          </a:stretch>
        </p:blipFill>
        <p:spPr>
          <a:xfrm>
            <a:off x="605683" y="4350883"/>
            <a:ext cx="4290781" cy="2300639"/>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223819" y="3868427"/>
            <a:ext cx="4800646" cy="2591367"/>
          </a:xfrm>
          <a:prstGeom prst="rect">
            <a:avLst/>
          </a:prstGeom>
          <a:noFill/>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411" y="43230"/>
            <a:ext cx="2861838" cy="3528053"/>
          </a:xfrm>
          <a:prstGeom prst="rect">
            <a:avLst/>
          </a:prstGeom>
          <a:noFill/>
        </p:spPr>
      </p:pic>
      <p:sp>
        <p:nvSpPr>
          <p:cNvPr id="2" name="Oval 1"/>
          <p:cNvSpPr/>
          <p:nvPr/>
        </p:nvSpPr>
        <p:spPr>
          <a:xfrm flipH="1">
            <a:off x="11069826" y="500888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4</a:t>
            </a:r>
            <a:endParaRPr lang="en-US" b="1" dirty="0">
              <a:solidFill>
                <a:srgbClr val="0070C0"/>
              </a:solidFill>
            </a:endParaRPr>
          </a:p>
        </p:txBody>
      </p:sp>
      <p:sp>
        <p:nvSpPr>
          <p:cNvPr id="19" name="Oval 18"/>
          <p:cNvSpPr/>
          <p:nvPr/>
        </p:nvSpPr>
        <p:spPr>
          <a:xfrm flipH="1">
            <a:off x="9986767" y="311105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2</a:t>
            </a:r>
            <a:endParaRPr lang="en-US" b="1" dirty="0">
              <a:solidFill>
                <a:srgbClr val="0070C0"/>
              </a:solidFill>
            </a:endParaRPr>
          </a:p>
        </p:txBody>
      </p:sp>
      <p:sp>
        <p:nvSpPr>
          <p:cNvPr id="20" name="Oval 19"/>
          <p:cNvSpPr/>
          <p:nvPr/>
        </p:nvSpPr>
        <p:spPr>
          <a:xfrm flipH="1">
            <a:off x="4924434" y="516846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3</a:t>
            </a:r>
            <a:endParaRPr lang="en-US" b="1" dirty="0">
              <a:solidFill>
                <a:srgbClr val="0070C0"/>
              </a:solidFill>
            </a:endParaRPr>
          </a:p>
        </p:txBody>
      </p:sp>
      <p:sp>
        <p:nvSpPr>
          <p:cNvPr id="21" name="Oval 20"/>
          <p:cNvSpPr/>
          <p:nvPr/>
        </p:nvSpPr>
        <p:spPr>
          <a:xfrm flipH="1">
            <a:off x="1908571" y="3746090"/>
            <a:ext cx="687143" cy="537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1</a:t>
            </a:r>
            <a:endParaRPr lang="en-US" b="1" dirty="0">
              <a:solidFill>
                <a:srgbClr val="0070C0"/>
              </a:solidFill>
            </a:endParaRPr>
          </a:p>
        </p:txBody>
      </p:sp>
    </p:spTree>
    <p:extLst>
      <p:ext uri="{BB962C8B-B14F-4D97-AF65-F5344CB8AC3E}">
        <p14:creationId xmlns:p14="http://schemas.microsoft.com/office/powerpoint/2010/main" val="102228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6840794" cy="1325563"/>
          </a:xfrm>
        </p:spPr>
        <p:txBody>
          <a:bodyPr/>
          <a:lstStyle/>
          <a:p>
            <a:r>
              <a:rPr lang="en-US" b="1" dirty="0" smtClean="0">
                <a:solidFill>
                  <a:srgbClr val="C00000"/>
                </a:solidFill>
                <a:latin typeface="Times New Roman" pitchFamily="18" charset="0"/>
                <a:cs typeface="Times New Roman" pitchFamily="18" charset="0"/>
              </a:rPr>
              <a:t>KHÁI NIỆM</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18420" y="1176695"/>
            <a:ext cx="10515600" cy="5032376"/>
          </a:xfrm>
        </p:spPr>
        <p:txBody>
          <a:bodyPr>
            <a:normAutofit/>
          </a:bodyPr>
          <a:lstStyle/>
          <a:p>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Hóa trang là một loại hình nghệ thuật tạo hình </a:t>
            </a:r>
            <a:r>
              <a:rPr lang="vi-VN" dirty="0" smtClean="0">
                <a:latin typeface="Times New Roman" panose="02020603050405020304" pitchFamily="18" charset="0"/>
                <a:cs typeface="Times New Roman" panose="02020603050405020304" pitchFamily="18" charset="0"/>
              </a:rPr>
              <a:t>nhằm </a:t>
            </a:r>
            <a:r>
              <a:rPr lang="vi-VN" dirty="0">
                <a:latin typeface="Times New Roman" panose="02020603050405020304" pitchFamily="18" charset="0"/>
                <a:cs typeface="Times New Roman" panose="02020603050405020304" pitchFamily="18" charset="0"/>
              </a:rPr>
              <a:t>thay đổi hình ảnh của một người thành nhân vật biểu diễn, trình diễn trong các sự kiện văn hóa, nghệ thuật. Nghệ thuật hóa trang can thiệp vào hình dáng bên ngoài nhờ trang phục nhân vật, phụ kiện hóa trang và màu vẽ trang điểm.</a:t>
            </a:r>
            <a:endParaRPr lang="en-US"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Trong </a:t>
            </a:r>
            <a:r>
              <a:rPr lang="vi-VN" dirty="0">
                <a:latin typeface="Times New Roman" panose="02020603050405020304" pitchFamily="18" charset="0"/>
                <a:cs typeface="Times New Roman" panose="02020603050405020304" pitchFamily="18" charset="0"/>
              </a:rPr>
              <a:t>nghệ thuật truyền thống và các lễ hội dân </a:t>
            </a:r>
            <a:r>
              <a:rPr lang="vi-VN" dirty="0" smtClean="0">
                <a:latin typeface="Times New Roman" panose="02020603050405020304" pitchFamily="18" charset="0"/>
                <a:cs typeface="Times New Roman" panose="02020603050405020304" pitchFamily="18" charset="0"/>
              </a:rPr>
              <a:t>gian, </a:t>
            </a:r>
            <a:r>
              <a:rPr lang="vi-VN" dirty="0">
                <a:latin typeface="Times New Roman" panose="02020603050405020304" pitchFamily="18" charset="0"/>
                <a:cs typeface="Times New Roman" panose="02020603050405020304" pitchFamily="18" charset="0"/>
              </a:rPr>
              <a:t>nghệ thuật hóa trang tái hiện các nhân vật với hình thức cách điệu, hư cấu kết hợp với hiện thực nên hình ảnh rất sinh động hấp dẫn. </a:t>
            </a:r>
            <a:endParaRPr lang="en-US"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Trên </a:t>
            </a:r>
            <a:r>
              <a:rPr lang="vi-VN" dirty="0">
                <a:latin typeface="Times New Roman" panose="02020603050405020304" pitchFamily="18" charset="0"/>
                <a:cs typeface="Times New Roman" panose="02020603050405020304" pitchFamily="18" charset="0"/>
              </a:rPr>
              <a:t>Thế giới có nhiều lễ hội hóa trang đặc sắc điển hình như: Carnival , Halloween... Ở Việt </a:t>
            </a:r>
            <a:r>
              <a:rPr lang="vi-VN" dirty="0" smtClean="0">
                <a:latin typeface="Times New Roman" panose="02020603050405020304" pitchFamily="18" charset="0"/>
                <a:cs typeface="Times New Roman" panose="02020603050405020304" pitchFamily="18" charset="0"/>
              </a:rPr>
              <a:t>Nam </a:t>
            </a:r>
            <a:r>
              <a:rPr lang="vi-VN" dirty="0">
                <a:latin typeface="Times New Roman" panose="02020603050405020304" pitchFamily="18" charset="0"/>
                <a:cs typeface="Times New Roman" panose="02020603050405020304" pitchFamily="18" charset="0"/>
              </a:rPr>
              <a:t>, nghệ thuật biểu </a:t>
            </a:r>
            <a:r>
              <a:rPr lang="vi-VN" dirty="0" smtClean="0">
                <a:latin typeface="Times New Roman" panose="02020603050405020304" pitchFamily="18" charset="0"/>
                <a:cs typeface="Times New Roman" panose="02020603050405020304" pitchFamily="18" charset="0"/>
              </a:rPr>
              <a:t>diễn </a:t>
            </a:r>
            <a:r>
              <a:rPr lang="vi-VN" dirty="0">
                <a:latin typeface="Times New Roman" panose="02020603050405020304" pitchFamily="18" charset="0"/>
                <a:cs typeface="Times New Roman" panose="02020603050405020304" pitchFamily="18" charset="0"/>
              </a:rPr>
              <a:t>sân khấu tuồng , chèo </a:t>
            </a:r>
            <a:r>
              <a:rPr lang="vi-VN" dirty="0" smtClean="0">
                <a:latin typeface="Times New Roman" panose="02020603050405020304" pitchFamily="18" charset="0"/>
                <a:cs typeface="Times New Roman" panose="02020603050405020304" pitchFamily="18" charset="0"/>
              </a:rPr>
              <a:t>sử </a:t>
            </a:r>
            <a:r>
              <a:rPr lang="vi-VN" dirty="0">
                <a:latin typeface="Times New Roman" panose="02020603050405020304" pitchFamily="18" charset="0"/>
                <a:cs typeface="Times New Roman" panose="02020603050405020304" pitchFamily="18" charset="0"/>
              </a:rPr>
              <a:t>dụng nghệ thuật hóa trang rất đặc </a:t>
            </a:r>
            <a:r>
              <a:rPr lang="vi-VN" dirty="0" smtClean="0">
                <a:latin typeface="Times New Roman" panose="02020603050405020304" pitchFamily="18" charset="0"/>
                <a:cs typeface="Times New Roman" panose="02020603050405020304" pitchFamily="18" charset="0"/>
              </a:rPr>
              <a:t>biệt.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5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63" y="2935276"/>
            <a:ext cx="9720943" cy="1206116"/>
          </a:xfrm>
        </p:spPr>
        <p:txBody>
          <a:bodyPr>
            <a:normAutofit/>
          </a:bodyPr>
          <a:lstStyle/>
          <a:p>
            <a:r>
              <a:rPr lang="vi-VN" sz="2400" dirty="0" smtClean="0">
                <a:solidFill>
                  <a:srgbClr val="C00000"/>
                </a:solidFill>
              </a:rPr>
              <a:t>Nhân vật trong nghệ </a:t>
            </a:r>
            <a:r>
              <a:rPr lang="vi-VN" sz="2400" smtClean="0">
                <a:solidFill>
                  <a:srgbClr val="C00000"/>
                </a:solidFill>
              </a:rPr>
              <a:t>thuật chèo</a:t>
            </a:r>
            <a:endParaRPr lang="en-US" sz="2400" dirty="0">
              <a:solidFill>
                <a:srgbClr val="C00000"/>
              </a:solidFill>
            </a:endParaRPr>
          </a:p>
        </p:txBody>
      </p:sp>
      <p:pic>
        <p:nvPicPr>
          <p:cNvPr id="7170" name="Picture 2" descr="https://tse3.mm.bing.net/th?id=OIP.rmOdFs7H9Mr0u3iGFY3wGQHaEc&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2963" y="713964"/>
            <a:ext cx="3849396"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2.mm.bing.net/th?id=OIP.J4VFKgL-NSRAYgrKX6LBRgHaE8&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9" y="713965"/>
            <a:ext cx="3461308"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aochauelec.com/cdn/images/tin-tuc/hat-tuo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966" y="713964"/>
            <a:ext cx="3525895" cy="23486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tse1.mm.bing.net/th?id=OIP.0NEKUZ_dtKXvWeXs6ml41QHaEK&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03" y="4141393"/>
            <a:ext cx="4553277" cy="25554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tse3.mm.bing.net/th?id=OIP.JOkuXOr_zpyMBHz6j7IlGgHaHV&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49" y="3961268"/>
            <a:ext cx="2760404" cy="273553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tse4.mm.bing.net/th?id=OIP.PhGf7lS6yrNwRgGcKjzs5wHaEK&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9762" y="4217438"/>
            <a:ext cx="3733800" cy="24793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062963" y="-8084"/>
            <a:ext cx="9710574" cy="646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smtClean="0">
                <a:solidFill>
                  <a:srgbClr val="C00000"/>
                </a:solidFill>
              </a:rPr>
              <a:t>Nhân vật trong nghệ thuật tuồng</a:t>
            </a:r>
            <a:endParaRPr lang="en-US" sz="2400" dirty="0">
              <a:solidFill>
                <a:srgbClr val="C00000"/>
              </a:solidFill>
            </a:endParaRPr>
          </a:p>
        </p:txBody>
      </p:sp>
    </p:spTree>
    <p:extLst>
      <p:ext uri="{BB962C8B-B14F-4D97-AF65-F5344CB8AC3E}">
        <p14:creationId xmlns:p14="http://schemas.microsoft.com/office/powerpoint/2010/main" val="311622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se1.mm.bing.net/th?id=OIP.4RwmUrJqGMZWUmGGC3HR7QHaEK&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1906" y="4321379"/>
            <a:ext cx="37338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se2.mm.bing.net/th?id=OIP.U3omUjIihQ7id3crQWuBQQHaF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63" y="4248664"/>
            <a:ext cx="3394011" cy="22409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se2.explicit.bing.net/th?id=OIP.kS91ZJBeYaeet74ery2XhgHaFg&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0" y="4321379"/>
            <a:ext cx="28194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70" y="986418"/>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chinese.edu.vn/wp-content/uploads/2017/04/kinh-kich-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583" y="986418"/>
            <a:ext cx="3303037" cy="22898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0968" y="986419"/>
            <a:ext cx="3495675" cy="2289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968" y="251927"/>
            <a:ext cx="3495675" cy="369332"/>
          </a:xfrm>
          <a:prstGeom prst="rect">
            <a:avLst/>
          </a:prstGeom>
          <a:noFill/>
        </p:spPr>
        <p:txBody>
          <a:bodyPr wrap="square" rtlCol="0">
            <a:spAutoFit/>
          </a:bodyPr>
          <a:lstStyle/>
          <a:p>
            <a:r>
              <a:rPr lang="vi-VN" dirty="0" smtClean="0">
                <a:solidFill>
                  <a:srgbClr val="C00000"/>
                </a:solidFill>
              </a:rPr>
              <a:t>Nhân vật Kinh kịch Trung Quốc</a:t>
            </a:r>
            <a:endParaRPr lang="en-US" dirty="0">
              <a:solidFill>
                <a:srgbClr val="C00000"/>
              </a:solidFill>
            </a:endParaRPr>
          </a:p>
        </p:txBody>
      </p:sp>
      <p:sp>
        <p:nvSpPr>
          <p:cNvPr id="11" name="TextBox 10"/>
          <p:cNvSpPr txBox="1"/>
          <p:nvPr/>
        </p:nvSpPr>
        <p:spPr>
          <a:xfrm>
            <a:off x="4250967" y="3614151"/>
            <a:ext cx="3495675" cy="369332"/>
          </a:xfrm>
          <a:prstGeom prst="rect">
            <a:avLst/>
          </a:prstGeom>
          <a:noFill/>
        </p:spPr>
        <p:txBody>
          <a:bodyPr wrap="square" rtlCol="0">
            <a:spAutoFit/>
          </a:bodyPr>
          <a:lstStyle/>
          <a:p>
            <a:r>
              <a:rPr lang="vi-VN" dirty="0" smtClean="0">
                <a:solidFill>
                  <a:srgbClr val="C00000"/>
                </a:solidFill>
              </a:rPr>
              <a:t>Nhân vật Kinh kịch Nhật Bản</a:t>
            </a:r>
            <a:endParaRPr lang="en-US" dirty="0">
              <a:solidFill>
                <a:srgbClr val="C00000"/>
              </a:solidFill>
            </a:endParaRPr>
          </a:p>
        </p:txBody>
      </p:sp>
      <p:pic>
        <p:nvPicPr>
          <p:cNvPr id="12"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33" y="986417"/>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031" y="986418"/>
            <a:ext cx="3495675" cy="22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1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1.mm.bing.net/th?id=OIP.uTP9wNvnYVh0r89xmu6h8gHaFE&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9354" y="1035104"/>
            <a:ext cx="30575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UptmEiSWgZNjJUpl1rLovgHaE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9" y="885784"/>
            <a:ext cx="315277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1.explicit.bing.net/th?id=OIP.5DHSsxKSzEVfJKBFUeL-WQHaE8&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971439"/>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3.mm.bing.net/th?id=OIP.LetqKo8L8Kbzrxn9m3jLUQHaE8&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629" y="4375867"/>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1.mm.bing.net/th?id=OIP.CpGPOR6UZ8zwkR0H4Mz-_QHaE8&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4248538"/>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4.mm.bing.net/th?id=OIP.1xV8azOjBenHMJBSaxzKJQHaE8&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44" y="4229765"/>
            <a:ext cx="3143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524375" y="159459"/>
            <a:ext cx="4763729" cy="646331"/>
          </a:xfrm>
          <a:prstGeom prst="rect">
            <a:avLst/>
          </a:prstGeom>
          <a:noFill/>
        </p:spPr>
        <p:txBody>
          <a:bodyPr wrap="square" rtlCol="0">
            <a:spAutoFit/>
          </a:bodyPr>
          <a:lstStyle/>
          <a:p>
            <a:r>
              <a:rPr lang="vi-VN" sz="3600" dirty="0" smtClean="0">
                <a:solidFill>
                  <a:srgbClr val="C00000"/>
                </a:solidFill>
                <a:latin typeface="+mj-lt"/>
              </a:rPr>
              <a:t>Lễ hội Haloween</a:t>
            </a:r>
            <a:endParaRPr lang="en-US" sz="3600" dirty="0">
              <a:solidFill>
                <a:srgbClr val="C00000"/>
              </a:solidFill>
              <a:latin typeface="+mj-lt"/>
            </a:endParaRPr>
          </a:p>
        </p:txBody>
      </p:sp>
      <p:sp>
        <p:nvSpPr>
          <p:cNvPr id="11" name="TextBox 10"/>
          <p:cNvSpPr txBox="1"/>
          <p:nvPr/>
        </p:nvSpPr>
        <p:spPr>
          <a:xfrm flipH="1">
            <a:off x="4842387" y="3398238"/>
            <a:ext cx="4763729" cy="646331"/>
          </a:xfrm>
          <a:prstGeom prst="rect">
            <a:avLst/>
          </a:prstGeom>
          <a:noFill/>
        </p:spPr>
        <p:txBody>
          <a:bodyPr wrap="square" rtlCol="0">
            <a:spAutoFit/>
          </a:bodyPr>
          <a:lstStyle/>
          <a:p>
            <a:r>
              <a:rPr lang="vi-VN" sz="3600" dirty="0" smtClean="0">
                <a:solidFill>
                  <a:srgbClr val="C00000"/>
                </a:solidFill>
                <a:latin typeface="+mj-lt"/>
              </a:rPr>
              <a:t>Lễ hội Carnival</a:t>
            </a:r>
            <a:endParaRPr lang="en-US" sz="3600" dirty="0">
              <a:solidFill>
                <a:srgbClr val="C00000"/>
              </a:solidFill>
              <a:latin typeface="+mj-lt"/>
            </a:endParaRPr>
          </a:p>
        </p:txBody>
      </p:sp>
    </p:spTree>
    <p:extLst>
      <p:ext uri="{BB962C8B-B14F-4D97-AF65-F5344CB8AC3E}">
        <p14:creationId xmlns:p14="http://schemas.microsoft.com/office/powerpoint/2010/main" val="562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500" fill="hold"/>
                                        <p:tgtEl>
                                          <p:spTgt spid="6148"/>
                                        </p:tgtEl>
                                        <p:attrNameLst>
                                          <p:attrName>ppt_x</p:attrName>
                                        </p:attrNameLst>
                                      </p:cBhvr>
                                      <p:tavLst>
                                        <p:tav tm="0">
                                          <p:val>
                                            <p:strVal val="#ppt_x"/>
                                          </p:val>
                                        </p:tav>
                                        <p:tav tm="100000">
                                          <p:val>
                                            <p:strVal val="#ppt_x"/>
                                          </p:val>
                                        </p:tav>
                                      </p:tavLst>
                                    </p:anim>
                                    <p:anim calcmode="lin" valueType="num">
                                      <p:cBhvr additive="base">
                                        <p:cTn id="11" dur="500" fill="hold"/>
                                        <p:tgtEl>
                                          <p:spTgt spid="6148"/>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fltVal val="0"/>
                                          </p:val>
                                        </p:tav>
                                        <p:tav tm="100000">
                                          <p:val>
                                            <p:strVal val="#ppt_w"/>
                                          </p:val>
                                        </p:tav>
                                      </p:tavLst>
                                    </p:anim>
                                    <p:anim calcmode="lin" valueType="num">
                                      <p:cBhvr>
                                        <p:cTn id="15" dur="500" fill="hold"/>
                                        <p:tgtEl>
                                          <p:spTgt spid="6150"/>
                                        </p:tgtEl>
                                        <p:attrNameLst>
                                          <p:attrName>ppt_h</p:attrName>
                                        </p:attrNameLst>
                                      </p:cBhvr>
                                      <p:tavLst>
                                        <p:tav tm="0">
                                          <p:val>
                                            <p:fltVal val="0"/>
                                          </p:val>
                                        </p:tav>
                                        <p:tav tm="100000">
                                          <p:val>
                                            <p:strVal val="#ppt_h"/>
                                          </p:val>
                                        </p:tav>
                                      </p:tavLst>
                                    </p:anim>
                                    <p:animEffect transition="in" filter="fade">
                                      <p:cBhvr>
                                        <p:cTn id="16" dur="500"/>
                                        <p:tgtEl>
                                          <p:spTgt spid="615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p:cTn id="28" dur="500" fill="hold"/>
                                        <p:tgtEl>
                                          <p:spTgt spid="6156"/>
                                        </p:tgtEl>
                                        <p:attrNameLst>
                                          <p:attrName>ppt_w</p:attrName>
                                        </p:attrNameLst>
                                      </p:cBhvr>
                                      <p:tavLst>
                                        <p:tav tm="0">
                                          <p:val>
                                            <p:fltVal val="0"/>
                                          </p:val>
                                        </p:tav>
                                        <p:tav tm="100000">
                                          <p:val>
                                            <p:strVal val="#ppt_w"/>
                                          </p:val>
                                        </p:tav>
                                      </p:tavLst>
                                    </p:anim>
                                    <p:anim calcmode="lin" valueType="num">
                                      <p:cBhvr>
                                        <p:cTn id="29" dur="500" fill="hold"/>
                                        <p:tgtEl>
                                          <p:spTgt spid="6156"/>
                                        </p:tgtEl>
                                        <p:attrNameLst>
                                          <p:attrName>ppt_h</p:attrName>
                                        </p:attrNameLst>
                                      </p:cBhvr>
                                      <p:tavLst>
                                        <p:tav tm="0">
                                          <p:val>
                                            <p:fltVal val="0"/>
                                          </p:val>
                                        </p:tav>
                                        <p:tav tm="100000">
                                          <p:val>
                                            <p:strVal val="#ppt_h"/>
                                          </p:val>
                                        </p:tav>
                                      </p:tavLst>
                                    </p:anim>
                                    <p:animEffect transition="in" filter="fade">
                                      <p:cBhvr>
                                        <p:cTn id="30" dur="500"/>
                                        <p:tgtEl>
                                          <p:spTgt spid="6156"/>
                                        </p:tgtEl>
                                      </p:cBhvr>
                                    </p:animEffect>
                                  </p:childTnLst>
                                </p:cTn>
                              </p:par>
                              <p:par>
                                <p:cTn id="31" presetID="53" presetClass="entr" presetSubtype="16"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anim calcmode="lin" valueType="num">
                                      <p:cBhvr>
                                        <p:cTn id="33" dur="500" fill="hold"/>
                                        <p:tgtEl>
                                          <p:spTgt spid="6154"/>
                                        </p:tgtEl>
                                        <p:attrNameLst>
                                          <p:attrName>ppt_w</p:attrName>
                                        </p:attrNameLst>
                                      </p:cBhvr>
                                      <p:tavLst>
                                        <p:tav tm="0">
                                          <p:val>
                                            <p:fltVal val="0"/>
                                          </p:val>
                                        </p:tav>
                                        <p:tav tm="100000">
                                          <p:val>
                                            <p:strVal val="#ppt_w"/>
                                          </p:val>
                                        </p:tav>
                                      </p:tavLst>
                                    </p:anim>
                                    <p:anim calcmode="lin" valueType="num">
                                      <p:cBhvr>
                                        <p:cTn id="34" dur="500" fill="hold"/>
                                        <p:tgtEl>
                                          <p:spTgt spid="6154"/>
                                        </p:tgtEl>
                                        <p:attrNameLst>
                                          <p:attrName>ppt_h</p:attrName>
                                        </p:attrNameLst>
                                      </p:cBhvr>
                                      <p:tavLst>
                                        <p:tav tm="0">
                                          <p:val>
                                            <p:fltVal val="0"/>
                                          </p:val>
                                        </p:tav>
                                        <p:tav tm="100000">
                                          <p:val>
                                            <p:strVal val="#ppt_h"/>
                                          </p:val>
                                        </p:tav>
                                      </p:tavLst>
                                    </p:anim>
                                    <p:animEffect transition="in" filter="fade">
                                      <p:cBhvr>
                                        <p:cTn id="35" dur="500"/>
                                        <p:tgtEl>
                                          <p:spTgt spid="6154"/>
                                        </p:tgtEl>
                                      </p:cBhvr>
                                    </p:animEffect>
                                  </p:childTnLst>
                                </p:cTn>
                              </p:par>
                              <p:par>
                                <p:cTn id="36" presetID="53" presetClass="entr" presetSubtype="16"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 calcmode="lin" valueType="num">
                                      <p:cBhvr>
                                        <p:cTn id="38" dur="500" fill="hold"/>
                                        <p:tgtEl>
                                          <p:spTgt spid="6152"/>
                                        </p:tgtEl>
                                        <p:attrNameLst>
                                          <p:attrName>ppt_w</p:attrName>
                                        </p:attrNameLst>
                                      </p:cBhvr>
                                      <p:tavLst>
                                        <p:tav tm="0">
                                          <p:val>
                                            <p:fltVal val="0"/>
                                          </p:val>
                                        </p:tav>
                                        <p:tav tm="100000">
                                          <p:val>
                                            <p:strVal val="#ppt_w"/>
                                          </p:val>
                                        </p:tav>
                                      </p:tavLst>
                                    </p:anim>
                                    <p:anim calcmode="lin" valueType="num">
                                      <p:cBhvr>
                                        <p:cTn id="39" dur="500" fill="hold"/>
                                        <p:tgtEl>
                                          <p:spTgt spid="6152"/>
                                        </p:tgtEl>
                                        <p:attrNameLst>
                                          <p:attrName>ppt_h</p:attrName>
                                        </p:attrNameLst>
                                      </p:cBhvr>
                                      <p:tavLst>
                                        <p:tav tm="0">
                                          <p:val>
                                            <p:fltVal val="0"/>
                                          </p:val>
                                        </p:tav>
                                        <p:tav tm="100000">
                                          <p:val>
                                            <p:strVal val="#ppt_h"/>
                                          </p:val>
                                        </p:tav>
                                      </p:tavLst>
                                    </p:anim>
                                    <p:animEffect transition="in" filter="fade">
                                      <p:cBhvr>
                                        <p:cTn id="4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图片 3092" descr="PPT素材-13"/>
          <p:cNvPicPr>
            <a:picLocks noChangeAspect="1"/>
          </p:cNvPicPr>
          <p:nvPr/>
        </p:nvPicPr>
        <p:blipFill>
          <a:blip r:embed="rId3"/>
          <a:stretch>
            <a:fillRect/>
          </a:stretch>
        </p:blipFill>
        <p:spPr>
          <a:xfrm>
            <a:off x="9386182" y="4188542"/>
            <a:ext cx="2557932" cy="2618388"/>
          </a:xfrm>
          <a:prstGeom prst="rect">
            <a:avLst/>
          </a:prstGeom>
          <a:noFill/>
          <a:ln w="9525">
            <a:noFill/>
          </a:ln>
        </p:spPr>
      </p:pic>
      <p:sp>
        <p:nvSpPr>
          <p:cNvPr id="7" name="Rectangle: Diagonal Corners Snipped 3">
            <a:extLst>
              <a:ext uri="{FF2B5EF4-FFF2-40B4-BE49-F238E27FC236}">
                <a16:creationId xmlns:a16="http://schemas.microsoft.com/office/drawing/2014/main" xmlns="" id="{D7D251D0-0899-4F2F-B794-5E6C02E2904D}"/>
              </a:ext>
            </a:extLst>
          </p:cNvPr>
          <p:cNvSpPr/>
          <p:nvPr/>
        </p:nvSpPr>
        <p:spPr>
          <a:xfrm>
            <a:off x="4049092" y="337850"/>
            <a:ext cx="3975282" cy="928049"/>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solidFill>
                  <a:srgbClr val="FF0000"/>
                </a:solidFill>
                <a:latin typeface="Lucida Handwriting" panose="03010101010101010101" pitchFamily="66" charset="0"/>
                <a:ea typeface="+mj-ea"/>
                <a:cs typeface="Mali Light" panose="00000400000000000000" pitchFamily="2" charset="-34"/>
              </a:rPr>
              <a:t>2. SÁNG TẠO</a:t>
            </a:r>
            <a:endParaRPr lang="en-US" sz="4000" dirty="0">
              <a:solidFill>
                <a:srgbClr val="FF0000"/>
              </a:solidFill>
            </a:endParaRPr>
          </a:p>
        </p:txBody>
      </p:sp>
      <p:pic>
        <p:nvPicPr>
          <p:cNvPr id="2" name="Picture 1"/>
          <p:cNvPicPr>
            <a:picLocks noChangeAspect="1"/>
          </p:cNvPicPr>
          <p:nvPr/>
        </p:nvPicPr>
        <p:blipFill>
          <a:blip r:embed="rId4"/>
          <a:stretch>
            <a:fillRect/>
          </a:stretch>
        </p:blipFill>
        <p:spPr>
          <a:xfrm>
            <a:off x="0" y="1729923"/>
            <a:ext cx="10085593" cy="3395691"/>
          </a:xfrm>
          <a:prstGeom prst="rect">
            <a:avLst/>
          </a:prstGeom>
        </p:spPr>
      </p:pic>
      <p:sp>
        <p:nvSpPr>
          <p:cNvPr id="5" name="Google Shape;1218;p58"/>
          <p:cNvSpPr txBox="1">
            <a:spLocks/>
          </p:cNvSpPr>
          <p:nvPr/>
        </p:nvSpPr>
        <p:spPr>
          <a:xfrm>
            <a:off x="490248" y="1386348"/>
            <a:ext cx="3558844" cy="1386348"/>
          </a:xfrm>
          <a:prstGeom prst="rect">
            <a:avLst/>
          </a:prstGeom>
          <a:solidFill>
            <a:schemeClr val="bg1"/>
          </a:solidFill>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1.Tìm ý </a:t>
            </a:r>
            <a:r>
              <a:rPr lang="en-US" sz="3600" b="1" kern="0" dirty="0" err="1">
                <a:solidFill>
                  <a:srgbClr val="FF0000"/>
                </a:solidFill>
                <a:latin typeface="Times New Roman" panose="02020603050405020304" pitchFamily="18" charset="0"/>
                <a:cs typeface="Times New Roman" panose="02020603050405020304" pitchFamily="18" charset="0"/>
                <a:sym typeface="Arial"/>
              </a:rPr>
              <a:t>tưởng</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3647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117" y="206477"/>
            <a:ext cx="3389260" cy="2972314"/>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59463" y="272564"/>
            <a:ext cx="4775529" cy="2840139"/>
          </a:xfrm>
          <a:prstGeom prst="rect">
            <a:avLst/>
          </a:prstGeom>
          <a:noFill/>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72" y="3352204"/>
            <a:ext cx="7159584" cy="3062405"/>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7228" y="3352204"/>
            <a:ext cx="2714061" cy="2828309"/>
          </a:xfrm>
          <a:prstGeom prst="rect">
            <a:avLst/>
          </a:prstGeom>
          <a:noFill/>
        </p:spPr>
      </p:pic>
    </p:spTree>
    <p:extLst>
      <p:ext uri="{BB962C8B-B14F-4D97-AF65-F5344CB8AC3E}">
        <p14:creationId xmlns:p14="http://schemas.microsoft.com/office/powerpoint/2010/main" val="3614754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1A929-F17E-4C1D-90D3-55E1A69118A9}"/>
              </a:ext>
            </a:extLst>
          </p:cNvPr>
          <p:cNvSpPr>
            <a:spLocks noGrp="1"/>
          </p:cNvSpPr>
          <p:nvPr>
            <p:ph type="title"/>
          </p:nvPr>
        </p:nvSpPr>
        <p:spPr>
          <a:xfrm flipH="1">
            <a:off x="4712803" y="482600"/>
            <a:ext cx="2089059" cy="778933"/>
          </a:xfrm>
        </p:spPr>
        <p:txBody>
          <a:bodyPr>
            <a:normAutofit/>
          </a:bodyPr>
          <a:lstStyle/>
          <a:p>
            <a:r>
              <a:rPr lang="vi-VN" sz="4800" b="1" dirty="0">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74A98F-CA35-41AD-9553-74E59B654B95}"/>
              </a:ext>
            </a:extLst>
          </p:cNvPr>
          <p:cNvSpPr>
            <a:spLocks noGrp="1"/>
          </p:cNvSpPr>
          <p:nvPr>
            <p:ph idx="1"/>
          </p:nvPr>
        </p:nvSpPr>
        <p:spPr>
          <a:xfrm>
            <a:off x="740696" y="872066"/>
            <a:ext cx="10769600" cy="5233766"/>
          </a:xfrm>
        </p:spPr>
        <p:txBody>
          <a:bodyPr>
            <a:normAutofit/>
          </a:bodyPr>
          <a:lstStyle/>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Phác thảo ý tưởng nhân vật và các chi tiết đặc trưng của nhân vật trước khi thực hành sản phẩm. </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Tùy theo ý tưởng và nhân vật muốn hóa trang, có thể chuẩn bị trang phục, phụ kiện thời trang, mặt nạ, màu vẽ trang điểm  và các phụ Có thể kiện hỗ trợ trang điểm,...</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Có thể sử dụng tượng mẫu làm nhân vật để hóa trang thay thế cho </a:t>
            </a:r>
            <a:r>
              <a:rPr lang="vi-VN" sz="3600" dirty="0" smtClean="0">
                <a:solidFill>
                  <a:srgbClr val="002060"/>
                </a:solidFill>
                <a:latin typeface="Times New Roman" panose="02020603050405020304" pitchFamily="18" charset="0"/>
                <a:cs typeface="Times New Roman" panose="02020603050405020304" pitchFamily="18" charset="0"/>
              </a:rPr>
              <a:t>người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7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F43C7B-63EC-4089-A58E-8BCF7E3B194D}"/>
              </a:ext>
            </a:extLst>
          </p:cNvPr>
          <p:cNvSpPr txBox="1"/>
          <p:nvPr/>
        </p:nvSpPr>
        <p:spPr>
          <a:xfrm>
            <a:off x="371118" y="1413272"/>
            <a:ext cx="7171267" cy="4401205"/>
          </a:xfrm>
          <a:prstGeom prst="rect">
            <a:avLst/>
          </a:prstGeom>
          <a:noFill/>
        </p:spPr>
        <p:txBody>
          <a:bodyPr wrap="square">
            <a:spAutoFit/>
          </a:bodyPr>
          <a:lstStyle/>
          <a:p>
            <a:r>
              <a:rPr lang="vi-VN" sz="2800" dirty="0">
                <a:solidFill>
                  <a:srgbClr val="FF0000"/>
                </a:solidFill>
              </a:rPr>
              <a:t>Em hãy lựa chọn hình thức thực hành nghệ thuật hóa trang tạo hình nhân vật theo ý thích. </a:t>
            </a:r>
            <a:endParaRPr lang="en-US" sz="2800" dirty="0">
              <a:solidFill>
                <a:srgbClr val="FF0000"/>
              </a:solidFill>
            </a:endParaRPr>
          </a:p>
          <a:p>
            <a:r>
              <a:rPr lang="en-US" sz="2800" dirty="0"/>
              <a:t>- </a:t>
            </a:r>
            <a:r>
              <a:rPr lang="vi-VN" sz="2800" dirty="0"/>
              <a:t>Yêu cầu:</a:t>
            </a:r>
            <a:endParaRPr lang="en-US" sz="2800" dirty="0"/>
          </a:p>
          <a:p>
            <a:r>
              <a:rPr lang="en-US" sz="2800" i="1" dirty="0"/>
              <a:t>    +  </a:t>
            </a:r>
            <a:r>
              <a:rPr lang="vi-VN" sz="2800" i="1" dirty="0"/>
              <a:t>Sử dụng phương pháp vẽ hoặc tạo hình 3D tùy theo điều kiện thực tế của lớp học.</a:t>
            </a:r>
            <a:endParaRPr lang="en-US" sz="2800" i="1" dirty="0"/>
          </a:p>
          <a:p>
            <a:r>
              <a:rPr lang="vi-VN" sz="2800" i="1" dirty="0"/>
              <a:t>     + Tạo được đặc điểm nhân vật bằng cách trang điểm hoặc sử dụng phụ kiện.</a:t>
            </a:r>
            <a:endParaRPr lang="en-US" sz="2800" i="1" dirty="0"/>
          </a:p>
          <a:p>
            <a:r>
              <a:rPr lang="vi-VN" sz="2800" i="1" dirty="0"/>
              <a:t>     + Chuẩn bị nội dung ngắn gọn để giới thiệu sản phẩm</a:t>
            </a:r>
            <a:endParaRPr lang="en-US" sz="2800" i="1" dirty="0"/>
          </a:p>
        </p:txBody>
      </p:sp>
      <p:grpSp>
        <p:nvGrpSpPr>
          <p:cNvPr id="7" name="Google Shape;184;p23">
            <a:extLst>
              <a:ext uri="{FF2B5EF4-FFF2-40B4-BE49-F238E27FC236}">
                <a16:creationId xmlns:a16="http://schemas.microsoft.com/office/drawing/2014/main" xmlns="" id="{25BAC5EE-E1E4-4973-AF83-C03F50585004}"/>
              </a:ext>
            </a:extLst>
          </p:cNvPr>
          <p:cNvGrpSpPr/>
          <p:nvPr/>
        </p:nvGrpSpPr>
        <p:grpSpPr>
          <a:xfrm>
            <a:off x="8288867" y="1678079"/>
            <a:ext cx="3446170" cy="4419552"/>
            <a:chOff x="4078565" y="847364"/>
            <a:chExt cx="4209122" cy="4019109"/>
          </a:xfrm>
        </p:grpSpPr>
        <p:sp>
          <p:nvSpPr>
            <p:cNvPr id="8" name="Google Shape;185;p23">
              <a:extLst>
                <a:ext uri="{FF2B5EF4-FFF2-40B4-BE49-F238E27FC236}">
                  <a16:creationId xmlns:a16="http://schemas.microsoft.com/office/drawing/2014/main" xmlns="" id="{6F5ED580-7F39-4426-80FF-243974CF348B}"/>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p23">
              <a:extLst>
                <a:ext uri="{FF2B5EF4-FFF2-40B4-BE49-F238E27FC236}">
                  <a16:creationId xmlns:a16="http://schemas.microsoft.com/office/drawing/2014/main" xmlns="" id="{298BCB7E-54BC-4E1E-9F6D-613B72E417D6}"/>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3">
              <a:extLst>
                <a:ext uri="{FF2B5EF4-FFF2-40B4-BE49-F238E27FC236}">
                  <a16:creationId xmlns:a16="http://schemas.microsoft.com/office/drawing/2014/main" xmlns="" id="{BD698AA4-3B41-4B77-B520-D461D902B253}"/>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88;p23">
              <a:extLst>
                <a:ext uri="{FF2B5EF4-FFF2-40B4-BE49-F238E27FC236}">
                  <a16:creationId xmlns:a16="http://schemas.microsoft.com/office/drawing/2014/main" xmlns="" id="{B9E296D6-4A47-4282-828A-FBEDADA3E9DA}"/>
                </a:ext>
              </a:extLst>
            </p:cNvPr>
            <p:cNvGrpSpPr/>
            <p:nvPr/>
          </p:nvGrpSpPr>
          <p:grpSpPr>
            <a:xfrm>
              <a:off x="5921198" y="1938129"/>
              <a:ext cx="2158900" cy="2868100"/>
              <a:chOff x="5921198" y="1938129"/>
              <a:chExt cx="2158900" cy="2868100"/>
            </a:xfrm>
          </p:grpSpPr>
          <p:sp>
            <p:nvSpPr>
              <p:cNvPr id="81" name="Google Shape;189;p23">
                <a:extLst>
                  <a:ext uri="{FF2B5EF4-FFF2-40B4-BE49-F238E27FC236}">
                    <a16:creationId xmlns:a16="http://schemas.microsoft.com/office/drawing/2014/main" xmlns="" id="{35DA2E09-69CD-4B26-A808-8000503184A0}"/>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p23">
                <a:extLst>
                  <a:ext uri="{FF2B5EF4-FFF2-40B4-BE49-F238E27FC236}">
                    <a16:creationId xmlns:a16="http://schemas.microsoft.com/office/drawing/2014/main" xmlns="" id="{513895DF-D378-4C94-AEF1-6F2189275A7A}"/>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p23">
                <a:extLst>
                  <a:ext uri="{FF2B5EF4-FFF2-40B4-BE49-F238E27FC236}">
                    <a16:creationId xmlns:a16="http://schemas.microsoft.com/office/drawing/2014/main" xmlns="" id="{E82785B7-AEB8-4797-9ABA-807A0B0B61CF}"/>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p23">
                <a:extLst>
                  <a:ext uri="{FF2B5EF4-FFF2-40B4-BE49-F238E27FC236}">
                    <a16:creationId xmlns:a16="http://schemas.microsoft.com/office/drawing/2014/main" xmlns="" id="{EC9ADA19-2BF3-4E3E-B386-7ABC348BDB43}"/>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p23">
                <a:extLst>
                  <a:ext uri="{FF2B5EF4-FFF2-40B4-BE49-F238E27FC236}">
                    <a16:creationId xmlns:a16="http://schemas.microsoft.com/office/drawing/2014/main" xmlns="" id="{A4643261-E6D9-4FDC-8B7D-E706B631885D}"/>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p23">
                <a:extLst>
                  <a:ext uri="{FF2B5EF4-FFF2-40B4-BE49-F238E27FC236}">
                    <a16:creationId xmlns:a16="http://schemas.microsoft.com/office/drawing/2014/main" xmlns="" id="{7B8E8540-A96A-49A2-871B-5B37E46854EF}"/>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5;p23">
                <a:extLst>
                  <a:ext uri="{FF2B5EF4-FFF2-40B4-BE49-F238E27FC236}">
                    <a16:creationId xmlns:a16="http://schemas.microsoft.com/office/drawing/2014/main" xmlns="" id="{1E7CF0A2-BF1A-4C42-85E1-BF221A8FCF6B}"/>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p23">
                <a:extLst>
                  <a:ext uri="{FF2B5EF4-FFF2-40B4-BE49-F238E27FC236}">
                    <a16:creationId xmlns:a16="http://schemas.microsoft.com/office/drawing/2014/main" xmlns="" id="{70806F1A-C71F-4486-A188-30DC76268549}"/>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p23">
                <a:extLst>
                  <a:ext uri="{FF2B5EF4-FFF2-40B4-BE49-F238E27FC236}">
                    <a16:creationId xmlns:a16="http://schemas.microsoft.com/office/drawing/2014/main" xmlns="" id="{064092D4-0221-456B-906D-D29E980592AE}"/>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p23">
                <a:extLst>
                  <a:ext uri="{FF2B5EF4-FFF2-40B4-BE49-F238E27FC236}">
                    <a16:creationId xmlns:a16="http://schemas.microsoft.com/office/drawing/2014/main" xmlns="" id="{FB62BEE4-C900-4C0B-8485-267DB2489C12}"/>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9;p23">
                <a:extLst>
                  <a:ext uri="{FF2B5EF4-FFF2-40B4-BE49-F238E27FC236}">
                    <a16:creationId xmlns:a16="http://schemas.microsoft.com/office/drawing/2014/main" xmlns="" id="{E92B7A8F-DDEB-4E7D-AA46-7A551DB7301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p23">
                <a:extLst>
                  <a:ext uri="{FF2B5EF4-FFF2-40B4-BE49-F238E27FC236}">
                    <a16:creationId xmlns:a16="http://schemas.microsoft.com/office/drawing/2014/main" xmlns="" id="{50DA891C-C20D-43C2-B744-995BF85D89D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p23">
                <a:extLst>
                  <a:ext uri="{FF2B5EF4-FFF2-40B4-BE49-F238E27FC236}">
                    <a16:creationId xmlns:a16="http://schemas.microsoft.com/office/drawing/2014/main" xmlns="" id="{88E85EEA-E0DE-463B-B17D-DE4088B8B16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p23">
                <a:extLst>
                  <a:ext uri="{FF2B5EF4-FFF2-40B4-BE49-F238E27FC236}">
                    <a16:creationId xmlns:a16="http://schemas.microsoft.com/office/drawing/2014/main" xmlns="" id="{2133F951-50EE-41C0-9621-8A54321D6A4D}"/>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3;p23">
                <a:extLst>
                  <a:ext uri="{FF2B5EF4-FFF2-40B4-BE49-F238E27FC236}">
                    <a16:creationId xmlns:a16="http://schemas.microsoft.com/office/drawing/2014/main" xmlns="" id="{7D4CEF4A-498C-4329-A4CA-2D7EBB75548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4;p23">
                <a:extLst>
                  <a:ext uri="{FF2B5EF4-FFF2-40B4-BE49-F238E27FC236}">
                    <a16:creationId xmlns:a16="http://schemas.microsoft.com/office/drawing/2014/main" xmlns="" id="{055FAA6A-C643-459D-A8C4-9BAE0490EE5C}"/>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p23">
                <a:extLst>
                  <a:ext uri="{FF2B5EF4-FFF2-40B4-BE49-F238E27FC236}">
                    <a16:creationId xmlns:a16="http://schemas.microsoft.com/office/drawing/2014/main" xmlns="" id="{045532CE-E2EB-4DC0-BCD8-E23516EA0F49}"/>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6;p23">
                <a:extLst>
                  <a:ext uri="{FF2B5EF4-FFF2-40B4-BE49-F238E27FC236}">
                    <a16:creationId xmlns:a16="http://schemas.microsoft.com/office/drawing/2014/main" xmlns="" id="{11D80B3D-E0A1-459A-A289-578DEC185B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7;p23">
                <a:extLst>
                  <a:ext uri="{FF2B5EF4-FFF2-40B4-BE49-F238E27FC236}">
                    <a16:creationId xmlns:a16="http://schemas.microsoft.com/office/drawing/2014/main" xmlns="" id="{CBE93DAE-EFAE-4613-B896-05A269CD7358}"/>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8;p23">
                <a:extLst>
                  <a:ext uri="{FF2B5EF4-FFF2-40B4-BE49-F238E27FC236}">
                    <a16:creationId xmlns:a16="http://schemas.microsoft.com/office/drawing/2014/main" xmlns="" id="{19EB7F6B-14A1-4A0D-B355-BA15E621E962}"/>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9;p23">
                <a:extLst>
                  <a:ext uri="{FF2B5EF4-FFF2-40B4-BE49-F238E27FC236}">
                    <a16:creationId xmlns:a16="http://schemas.microsoft.com/office/drawing/2014/main" xmlns="" id="{3E73BE35-6ED8-439C-9932-18EF020A9B08}"/>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p23">
                <a:extLst>
                  <a:ext uri="{FF2B5EF4-FFF2-40B4-BE49-F238E27FC236}">
                    <a16:creationId xmlns:a16="http://schemas.microsoft.com/office/drawing/2014/main" xmlns="" id="{926B1E0C-637B-4002-983F-AC683707AD5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p23">
                <a:extLst>
                  <a:ext uri="{FF2B5EF4-FFF2-40B4-BE49-F238E27FC236}">
                    <a16:creationId xmlns:a16="http://schemas.microsoft.com/office/drawing/2014/main" xmlns="" id="{559ECB70-D198-4CF3-9331-8D160DBADBC9}"/>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23">
                <a:extLst>
                  <a:ext uri="{FF2B5EF4-FFF2-40B4-BE49-F238E27FC236}">
                    <a16:creationId xmlns:a16="http://schemas.microsoft.com/office/drawing/2014/main" xmlns="" id="{2E5B37C0-AF4D-41D7-BB92-04161D2CA868}"/>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p23">
                <a:extLst>
                  <a:ext uri="{FF2B5EF4-FFF2-40B4-BE49-F238E27FC236}">
                    <a16:creationId xmlns:a16="http://schemas.microsoft.com/office/drawing/2014/main" xmlns="" id="{9E7176FA-3CBC-49A4-B856-A042CC878C31}"/>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4;p23">
                <a:extLst>
                  <a:ext uri="{FF2B5EF4-FFF2-40B4-BE49-F238E27FC236}">
                    <a16:creationId xmlns:a16="http://schemas.microsoft.com/office/drawing/2014/main" xmlns="" id="{F18F1289-9251-46CE-B8F0-19B3558CC4C7}"/>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5;p23">
                <a:extLst>
                  <a:ext uri="{FF2B5EF4-FFF2-40B4-BE49-F238E27FC236}">
                    <a16:creationId xmlns:a16="http://schemas.microsoft.com/office/drawing/2014/main" xmlns="" id="{B4BDA21F-BA02-45EC-A514-20F185EE904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6;p23">
                <a:extLst>
                  <a:ext uri="{FF2B5EF4-FFF2-40B4-BE49-F238E27FC236}">
                    <a16:creationId xmlns:a16="http://schemas.microsoft.com/office/drawing/2014/main" xmlns="" id="{CA01DCE2-E6B9-476C-A2BB-275D28A168A2}"/>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p23">
                <a:extLst>
                  <a:ext uri="{FF2B5EF4-FFF2-40B4-BE49-F238E27FC236}">
                    <a16:creationId xmlns:a16="http://schemas.microsoft.com/office/drawing/2014/main" xmlns="" id="{EF461DAC-7DF6-455F-90C9-04739579B6BD}"/>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p23">
                <a:extLst>
                  <a:ext uri="{FF2B5EF4-FFF2-40B4-BE49-F238E27FC236}">
                    <a16:creationId xmlns:a16="http://schemas.microsoft.com/office/drawing/2014/main" xmlns="" id="{DA37A396-3EBD-413E-8F60-D1BEDA986E21}"/>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p23">
                <a:extLst>
                  <a:ext uri="{FF2B5EF4-FFF2-40B4-BE49-F238E27FC236}">
                    <a16:creationId xmlns:a16="http://schemas.microsoft.com/office/drawing/2014/main" xmlns="" id="{8425C50A-E48C-413B-9323-1F9297F85FE3}"/>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p23">
                <a:extLst>
                  <a:ext uri="{FF2B5EF4-FFF2-40B4-BE49-F238E27FC236}">
                    <a16:creationId xmlns:a16="http://schemas.microsoft.com/office/drawing/2014/main" xmlns="" id="{D73DC13D-8FC2-4AFB-A8CD-9BBD9A475CA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p23">
                <a:extLst>
                  <a:ext uri="{FF2B5EF4-FFF2-40B4-BE49-F238E27FC236}">
                    <a16:creationId xmlns:a16="http://schemas.microsoft.com/office/drawing/2014/main" xmlns="" id="{81EC3D1D-A336-4630-81A4-83DC077E83D3}"/>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23">
                <a:extLst>
                  <a:ext uri="{FF2B5EF4-FFF2-40B4-BE49-F238E27FC236}">
                    <a16:creationId xmlns:a16="http://schemas.microsoft.com/office/drawing/2014/main" xmlns="" id="{B4411725-2615-4CB1-94AD-8CBE8D456FA0}"/>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23">
                <a:extLst>
                  <a:ext uri="{FF2B5EF4-FFF2-40B4-BE49-F238E27FC236}">
                    <a16:creationId xmlns:a16="http://schemas.microsoft.com/office/drawing/2014/main" xmlns="" id="{4D56B813-4CC7-465D-A3D2-3ACE13EEF224}"/>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23">
                <a:extLst>
                  <a:ext uri="{FF2B5EF4-FFF2-40B4-BE49-F238E27FC236}">
                    <a16:creationId xmlns:a16="http://schemas.microsoft.com/office/drawing/2014/main" xmlns="" id="{5D6748C0-9585-4B2C-AA12-B90BB53A8052}"/>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23">
                <a:extLst>
                  <a:ext uri="{FF2B5EF4-FFF2-40B4-BE49-F238E27FC236}">
                    <a16:creationId xmlns:a16="http://schemas.microsoft.com/office/drawing/2014/main" xmlns="" id="{E23326FC-42F5-4732-922A-9943782DD7C4}"/>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p23">
                <a:extLst>
                  <a:ext uri="{FF2B5EF4-FFF2-40B4-BE49-F238E27FC236}">
                    <a16:creationId xmlns:a16="http://schemas.microsoft.com/office/drawing/2014/main" xmlns="" id="{BB0E0A9C-77DB-4FF2-9D45-7735C68FED68}"/>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7;p23">
                <a:extLst>
                  <a:ext uri="{FF2B5EF4-FFF2-40B4-BE49-F238E27FC236}">
                    <a16:creationId xmlns:a16="http://schemas.microsoft.com/office/drawing/2014/main" xmlns="" id="{26ED78C4-CF75-40CF-B0AA-CFDC82BD0C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p23">
                <a:extLst>
                  <a:ext uri="{FF2B5EF4-FFF2-40B4-BE49-F238E27FC236}">
                    <a16:creationId xmlns:a16="http://schemas.microsoft.com/office/drawing/2014/main" xmlns="" id="{09F99845-D1EC-4138-8D63-C51D79898CB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p23">
                <a:extLst>
                  <a:ext uri="{FF2B5EF4-FFF2-40B4-BE49-F238E27FC236}">
                    <a16:creationId xmlns:a16="http://schemas.microsoft.com/office/drawing/2014/main" xmlns="" id="{F1818931-ADB9-4491-9E03-AB099FE007EB}"/>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p23">
                <a:extLst>
                  <a:ext uri="{FF2B5EF4-FFF2-40B4-BE49-F238E27FC236}">
                    <a16:creationId xmlns:a16="http://schemas.microsoft.com/office/drawing/2014/main" xmlns="" id="{D3F26EF0-8B1D-4A5D-BFEA-F5F0916CA582}"/>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1;p23">
                <a:extLst>
                  <a:ext uri="{FF2B5EF4-FFF2-40B4-BE49-F238E27FC236}">
                    <a16:creationId xmlns:a16="http://schemas.microsoft.com/office/drawing/2014/main" xmlns="" id="{6F4FC9B1-1DDB-45CA-82D6-7D2D7B332E8F}"/>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2;p23">
                <a:extLst>
                  <a:ext uri="{FF2B5EF4-FFF2-40B4-BE49-F238E27FC236}">
                    <a16:creationId xmlns:a16="http://schemas.microsoft.com/office/drawing/2014/main" xmlns="" id="{BCF5733B-DAA7-4BC9-B1B3-7840BE660299}"/>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3;p23">
                <a:extLst>
                  <a:ext uri="{FF2B5EF4-FFF2-40B4-BE49-F238E27FC236}">
                    <a16:creationId xmlns:a16="http://schemas.microsoft.com/office/drawing/2014/main" xmlns="" id="{8D428B2F-7C62-46C5-BC00-F2E2BA95C2DB}"/>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p23">
                <a:extLst>
                  <a:ext uri="{FF2B5EF4-FFF2-40B4-BE49-F238E27FC236}">
                    <a16:creationId xmlns:a16="http://schemas.microsoft.com/office/drawing/2014/main" xmlns="" id="{7D9A7732-B40A-40E1-9C18-C014C748A6DE}"/>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p23">
                <a:extLst>
                  <a:ext uri="{FF2B5EF4-FFF2-40B4-BE49-F238E27FC236}">
                    <a16:creationId xmlns:a16="http://schemas.microsoft.com/office/drawing/2014/main" xmlns="" id="{E5553019-D016-4EC0-BD7C-138D4C13953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36;p23">
                <a:extLst>
                  <a:ext uri="{FF2B5EF4-FFF2-40B4-BE49-F238E27FC236}">
                    <a16:creationId xmlns:a16="http://schemas.microsoft.com/office/drawing/2014/main" xmlns="" id="{E7E2504D-C7EC-4214-AE81-E42ABCE54B35}"/>
                  </a:ext>
                </a:extLst>
              </p:cNvPr>
              <p:cNvGrpSpPr/>
              <p:nvPr/>
            </p:nvGrpSpPr>
            <p:grpSpPr>
              <a:xfrm rot="4341851">
                <a:off x="7192285" y="3340903"/>
                <a:ext cx="550320" cy="381933"/>
                <a:chOff x="3272250" y="2015375"/>
                <a:chExt cx="291025" cy="242300"/>
              </a:xfrm>
            </p:grpSpPr>
            <p:sp>
              <p:nvSpPr>
                <p:cNvPr id="175" name="Google Shape;237;p23">
                  <a:extLst>
                    <a:ext uri="{FF2B5EF4-FFF2-40B4-BE49-F238E27FC236}">
                      <a16:creationId xmlns:a16="http://schemas.microsoft.com/office/drawing/2014/main" xmlns="" id="{283ED984-2AFA-47F1-8B57-7ACB9A645EC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8;p23">
                  <a:extLst>
                    <a:ext uri="{FF2B5EF4-FFF2-40B4-BE49-F238E27FC236}">
                      <a16:creationId xmlns:a16="http://schemas.microsoft.com/office/drawing/2014/main" xmlns="" id="{0002C96A-FB1B-456D-8EF0-77000911C790}"/>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9;p23">
                  <a:extLst>
                    <a:ext uri="{FF2B5EF4-FFF2-40B4-BE49-F238E27FC236}">
                      <a16:creationId xmlns:a16="http://schemas.microsoft.com/office/drawing/2014/main" xmlns="" id="{FACB973D-B385-4335-98DA-07A77F59566F}"/>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p23">
                  <a:extLst>
                    <a:ext uri="{FF2B5EF4-FFF2-40B4-BE49-F238E27FC236}">
                      <a16:creationId xmlns:a16="http://schemas.microsoft.com/office/drawing/2014/main" xmlns="" id="{E1545F91-3D86-4A77-A658-5CF577A82AE5}"/>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1;p23">
                  <a:extLst>
                    <a:ext uri="{FF2B5EF4-FFF2-40B4-BE49-F238E27FC236}">
                      <a16:creationId xmlns:a16="http://schemas.microsoft.com/office/drawing/2014/main" xmlns="" id="{DB1759DD-C88A-4BF6-B5B0-0FC776BFAF8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2;p23">
                  <a:extLst>
                    <a:ext uri="{FF2B5EF4-FFF2-40B4-BE49-F238E27FC236}">
                      <a16:creationId xmlns:a16="http://schemas.microsoft.com/office/drawing/2014/main" xmlns="" id="{E0370E1D-6EF4-4801-9C18-DC5416C1C0B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3;p23">
                  <a:extLst>
                    <a:ext uri="{FF2B5EF4-FFF2-40B4-BE49-F238E27FC236}">
                      <a16:creationId xmlns:a16="http://schemas.microsoft.com/office/drawing/2014/main" xmlns="" id="{D18165C6-4C88-4AC1-A1FC-5999C34C69D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4;p23">
                  <a:extLst>
                    <a:ext uri="{FF2B5EF4-FFF2-40B4-BE49-F238E27FC236}">
                      <a16:creationId xmlns:a16="http://schemas.microsoft.com/office/drawing/2014/main" xmlns="" id="{BFBF8C55-570C-45DA-A0D0-077AB90F55A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p23">
                  <a:extLst>
                    <a:ext uri="{FF2B5EF4-FFF2-40B4-BE49-F238E27FC236}">
                      <a16:creationId xmlns:a16="http://schemas.microsoft.com/office/drawing/2014/main" xmlns="" id="{18E73482-D4B0-4A7A-8EBF-AED4169408E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6;p23">
                  <a:extLst>
                    <a:ext uri="{FF2B5EF4-FFF2-40B4-BE49-F238E27FC236}">
                      <a16:creationId xmlns:a16="http://schemas.microsoft.com/office/drawing/2014/main" xmlns="" id="{EB4AF53C-62AB-48C0-ACD0-FB3BE9A84B30}"/>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p23">
                  <a:extLst>
                    <a:ext uri="{FF2B5EF4-FFF2-40B4-BE49-F238E27FC236}">
                      <a16:creationId xmlns:a16="http://schemas.microsoft.com/office/drawing/2014/main" xmlns="" id="{62851D2E-67AB-4B23-92D0-52AB4FD6A47A}"/>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248;p23">
                <a:extLst>
                  <a:ext uri="{FF2B5EF4-FFF2-40B4-BE49-F238E27FC236}">
                    <a16:creationId xmlns:a16="http://schemas.microsoft.com/office/drawing/2014/main" xmlns="" id="{AAF7AC8D-6A35-4371-A58A-77ED61EF9C41}"/>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9;p23">
                <a:extLst>
                  <a:ext uri="{FF2B5EF4-FFF2-40B4-BE49-F238E27FC236}">
                    <a16:creationId xmlns:a16="http://schemas.microsoft.com/office/drawing/2014/main" xmlns="" id="{1ACB2316-4561-46CD-BD1D-C5110FD8872D}"/>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p23">
                <a:extLst>
                  <a:ext uri="{FF2B5EF4-FFF2-40B4-BE49-F238E27FC236}">
                    <a16:creationId xmlns:a16="http://schemas.microsoft.com/office/drawing/2014/main" xmlns="" id="{AE53ACC0-8AE8-4157-9E05-C58FED82DBC4}"/>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p23">
                <a:extLst>
                  <a:ext uri="{FF2B5EF4-FFF2-40B4-BE49-F238E27FC236}">
                    <a16:creationId xmlns:a16="http://schemas.microsoft.com/office/drawing/2014/main" xmlns="" id="{AA164F5A-E6DC-476F-9C7C-EB4325022ED5}"/>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p23">
                <a:extLst>
                  <a:ext uri="{FF2B5EF4-FFF2-40B4-BE49-F238E27FC236}">
                    <a16:creationId xmlns:a16="http://schemas.microsoft.com/office/drawing/2014/main" xmlns="" id="{1C3AF64F-2551-415A-A6A7-199079BFC308}"/>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3;p23">
                <a:extLst>
                  <a:ext uri="{FF2B5EF4-FFF2-40B4-BE49-F238E27FC236}">
                    <a16:creationId xmlns:a16="http://schemas.microsoft.com/office/drawing/2014/main" xmlns="" id="{3D25BD8E-750A-4434-AE79-C5A125100A5D}"/>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p23">
                <a:extLst>
                  <a:ext uri="{FF2B5EF4-FFF2-40B4-BE49-F238E27FC236}">
                    <a16:creationId xmlns:a16="http://schemas.microsoft.com/office/drawing/2014/main" xmlns="" id="{5E07761D-EA99-41FB-9FFA-EA3D9A082F2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p23">
                <a:extLst>
                  <a:ext uri="{FF2B5EF4-FFF2-40B4-BE49-F238E27FC236}">
                    <a16:creationId xmlns:a16="http://schemas.microsoft.com/office/drawing/2014/main" xmlns="" id="{5E20ECD1-0DEF-43C5-964F-0DC61148E394}"/>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p23">
                <a:extLst>
                  <a:ext uri="{FF2B5EF4-FFF2-40B4-BE49-F238E27FC236}">
                    <a16:creationId xmlns:a16="http://schemas.microsoft.com/office/drawing/2014/main" xmlns="" id="{6410B222-77FF-44C9-8B95-F77CA0AD227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p23">
                <a:extLst>
                  <a:ext uri="{FF2B5EF4-FFF2-40B4-BE49-F238E27FC236}">
                    <a16:creationId xmlns:a16="http://schemas.microsoft.com/office/drawing/2014/main" xmlns="" id="{09E4ECC4-DB99-457C-9546-9F5236411DB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8;p23">
                <a:extLst>
                  <a:ext uri="{FF2B5EF4-FFF2-40B4-BE49-F238E27FC236}">
                    <a16:creationId xmlns:a16="http://schemas.microsoft.com/office/drawing/2014/main" xmlns="" id="{8D543961-0EB4-4BA2-8468-E180AB2B1E5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9;p23">
                <a:extLst>
                  <a:ext uri="{FF2B5EF4-FFF2-40B4-BE49-F238E27FC236}">
                    <a16:creationId xmlns:a16="http://schemas.microsoft.com/office/drawing/2014/main" xmlns="" id="{2666D4FD-3988-4FE4-A422-CB9DB943FC79}"/>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0;p23">
                <a:extLst>
                  <a:ext uri="{FF2B5EF4-FFF2-40B4-BE49-F238E27FC236}">
                    <a16:creationId xmlns:a16="http://schemas.microsoft.com/office/drawing/2014/main" xmlns="" id="{76114174-858F-45C5-9D82-F83D6338B8A4}"/>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1;p23">
                <a:extLst>
                  <a:ext uri="{FF2B5EF4-FFF2-40B4-BE49-F238E27FC236}">
                    <a16:creationId xmlns:a16="http://schemas.microsoft.com/office/drawing/2014/main" xmlns="" id="{99EE6152-8609-46C7-A233-C66D8FA4656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p23">
                <a:extLst>
                  <a:ext uri="{FF2B5EF4-FFF2-40B4-BE49-F238E27FC236}">
                    <a16:creationId xmlns:a16="http://schemas.microsoft.com/office/drawing/2014/main" xmlns="" id="{CEE0DDAE-2B23-460E-AE33-D523377E7850}"/>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p23">
                <a:extLst>
                  <a:ext uri="{FF2B5EF4-FFF2-40B4-BE49-F238E27FC236}">
                    <a16:creationId xmlns:a16="http://schemas.microsoft.com/office/drawing/2014/main" xmlns="" id="{DA8A3BD9-6A8F-40A9-B68A-5659E21D733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p23">
                <a:extLst>
                  <a:ext uri="{FF2B5EF4-FFF2-40B4-BE49-F238E27FC236}">
                    <a16:creationId xmlns:a16="http://schemas.microsoft.com/office/drawing/2014/main" xmlns="" id="{646F4881-FD02-47E2-9D41-357F23436091}"/>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5;p23">
                <a:extLst>
                  <a:ext uri="{FF2B5EF4-FFF2-40B4-BE49-F238E27FC236}">
                    <a16:creationId xmlns:a16="http://schemas.microsoft.com/office/drawing/2014/main" xmlns="" id="{4F4156FF-4649-4C3B-A932-A0F814615BC5}"/>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6;p23">
                <a:extLst>
                  <a:ext uri="{FF2B5EF4-FFF2-40B4-BE49-F238E27FC236}">
                    <a16:creationId xmlns:a16="http://schemas.microsoft.com/office/drawing/2014/main" xmlns="" id="{86C234B1-D4B2-4F20-9290-6A1C6EE23D4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7;p23">
                <a:extLst>
                  <a:ext uri="{FF2B5EF4-FFF2-40B4-BE49-F238E27FC236}">
                    <a16:creationId xmlns:a16="http://schemas.microsoft.com/office/drawing/2014/main" xmlns="" id="{09FD8759-DA40-4F79-B8BC-6758DD5BEA3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p23">
                <a:extLst>
                  <a:ext uri="{FF2B5EF4-FFF2-40B4-BE49-F238E27FC236}">
                    <a16:creationId xmlns:a16="http://schemas.microsoft.com/office/drawing/2014/main" xmlns="" id="{71C872CB-E553-408B-946D-F8FF784A8921}"/>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p23">
                <a:extLst>
                  <a:ext uri="{FF2B5EF4-FFF2-40B4-BE49-F238E27FC236}">
                    <a16:creationId xmlns:a16="http://schemas.microsoft.com/office/drawing/2014/main" xmlns="" id="{6BC69567-5A9E-43AC-B947-D06D9C5894CA}"/>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p23">
                <a:extLst>
                  <a:ext uri="{FF2B5EF4-FFF2-40B4-BE49-F238E27FC236}">
                    <a16:creationId xmlns:a16="http://schemas.microsoft.com/office/drawing/2014/main" xmlns="" id="{75491C17-42D6-451E-A7C4-0E933F6C819D}"/>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p23">
                <a:extLst>
                  <a:ext uri="{FF2B5EF4-FFF2-40B4-BE49-F238E27FC236}">
                    <a16:creationId xmlns:a16="http://schemas.microsoft.com/office/drawing/2014/main" xmlns="" id="{2D6AABA8-4195-40E3-9441-2FCB403CA88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p23">
                <a:extLst>
                  <a:ext uri="{FF2B5EF4-FFF2-40B4-BE49-F238E27FC236}">
                    <a16:creationId xmlns:a16="http://schemas.microsoft.com/office/drawing/2014/main" xmlns="" id="{03609BB1-5161-4BB2-B827-6BE3C28A8816}"/>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3;p23">
                <a:extLst>
                  <a:ext uri="{FF2B5EF4-FFF2-40B4-BE49-F238E27FC236}">
                    <a16:creationId xmlns:a16="http://schemas.microsoft.com/office/drawing/2014/main" xmlns="" id="{67159205-7607-4208-A6F4-9DE92896F178}"/>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4;p23">
                <a:extLst>
                  <a:ext uri="{FF2B5EF4-FFF2-40B4-BE49-F238E27FC236}">
                    <a16:creationId xmlns:a16="http://schemas.microsoft.com/office/drawing/2014/main" xmlns="" id="{44804EBB-A6E1-432E-A6ED-39355C7ED0D7}"/>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p23">
                <a:extLst>
                  <a:ext uri="{FF2B5EF4-FFF2-40B4-BE49-F238E27FC236}">
                    <a16:creationId xmlns:a16="http://schemas.microsoft.com/office/drawing/2014/main" xmlns="" id="{39371FAE-FF86-46CD-B029-2C54B431EF9C}"/>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p23">
                <a:extLst>
                  <a:ext uri="{FF2B5EF4-FFF2-40B4-BE49-F238E27FC236}">
                    <a16:creationId xmlns:a16="http://schemas.microsoft.com/office/drawing/2014/main" xmlns="" id="{DBF0F14B-FDB1-45D1-88D6-12EE563B9EAA}"/>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7;p23">
                <a:extLst>
                  <a:ext uri="{FF2B5EF4-FFF2-40B4-BE49-F238E27FC236}">
                    <a16:creationId xmlns:a16="http://schemas.microsoft.com/office/drawing/2014/main" xmlns="" id="{239A70E6-AD70-47EF-925D-C55DF27571F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8;p23">
                <a:extLst>
                  <a:ext uri="{FF2B5EF4-FFF2-40B4-BE49-F238E27FC236}">
                    <a16:creationId xmlns:a16="http://schemas.microsoft.com/office/drawing/2014/main" xmlns="" id="{633947C2-C84D-46FA-BF70-95A900DEE8AC}"/>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9;p23">
                <a:extLst>
                  <a:ext uri="{FF2B5EF4-FFF2-40B4-BE49-F238E27FC236}">
                    <a16:creationId xmlns:a16="http://schemas.microsoft.com/office/drawing/2014/main" xmlns="" id="{A8757098-B370-421C-ADEE-E09966DB9BD0}"/>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0;p23">
                <a:extLst>
                  <a:ext uri="{FF2B5EF4-FFF2-40B4-BE49-F238E27FC236}">
                    <a16:creationId xmlns:a16="http://schemas.microsoft.com/office/drawing/2014/main" xmlns="" id="{597646A1-DE39-4FC1-88FB-5D9BAEA3675E}"/>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1;p23">
                <a:extLst>
                  <a:ext uri="{FF2B5EF4-FFF2-40B4-BE49-F238E27FC236}">
                    <a16:creationId xmlns:a16="http://schemas.microsoft.com/office/drawing/2014/main" xmlns="" id="{5C04E458-56E8-4DE6-A51E-E82A6F160F18}"/>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2;p23">
                <a:extLst>
                  <a:ext uri="{FF2B5EF4-FFF2-40B4-BE49-F238E27FC236}">
                    <a16:creationId xmlns:a16="http://schemas.microsoft.com/office/drawing/2014/main" xmlns="" id="{2D15BB5D-88C4-4B53-B378-6FF4266BD0A3}"/>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p23">
                <a:extLst>
                  <a:ext uri="{FF2B5EF4-FFF2-40B4-BE49-F238E27FC236}">
                    <a16:creationId xmlns:a16="http://schemas.microsoft.com/office/drawing/2014/main" xmlns="" id="{C24D239C-39F1-4546-AB2A-C97F1F8F315B}"/>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p23">
                <a:extLst>
                  <a:ext uri="{FF2B5EF4-FFF2-40B4-BE49-F238E27FC236}">
                    <a16:creationId xmlns:a16="http://schemas.microsoft.com/office/drawing/2014/main" xmlns="" id="{97D6F5D5-4057-400C-AB1D-AE40B6D2E931}"/>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p23">
                <a:extLst>
                  <a:ext uri="{FF2B5EF4-FFF2-40B4-BE49-F238E27FC236}">
                    <a16:creationId xmlns:a16="http://schemas.microsoft.com/office/drawing/2014/main" xmlns="" id="{6F040FEA-281A-4F9D-AF1C-04C008B931B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6;p23">
                <a:extLst>
                  <a:ext uri="{FF2B5EF4-FFF2-40B4-BE49-F238E27FC236}">
                    <a16:creationId xmlns:a16="http://schemas.microsoft.com/office/drawing/2014/main" xmlns="" id="{0912C233-FC24-4B3E-9606-2F697468B21D}"/>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7;p23">
                <a:extLst>
                  <a:ext uri="{FF2B5EF4-FFF2-40B4-BE49-F238E27FC236}">
                    <a16:creationId xmlns:a16="http://schemas.microsoft.com/office/drawing/2014/main" xmlns="" id="{3B440D51-6655-4CC1-A45E-1B57EDEA5521}"/>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8;p23">
                <a:extLst>
                  <a:ext uri="{FF2B5EF4-FFF2-40B4-BE49-F238E27FC236}">
                    <a16:creationId xmlns:a16="http://schemas.microsoft.com/office/drawing/2014/main" xmlns="" id="{B4415921-7889-4B6D-BFDC-E3418305C675}"/>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9;p23">
                <a:extLst>
                  <a:ext uri="{FF2B5EF4-FFF2-40B4-BE49-F238E27FC236}">
                    <a16:creationId xmlns:a16="http://schemas.microsoft.com/office/drawing/2014/main" xmlns="" id="{7A1D638D-7420-4447-B2B3-E736FBC85B74}"/>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p23">
                <a:extLst>
                  <a:ext uri="{FF2B5EF4-FFF2-40B4-BE49-F238E27FC236}">
                    <a16:creationId xmlns:a16="http://schemas.microsoft.com/office/drawing/2014/main" xmlns="" id="{1E32C4D4-A916-48A8-82B1-DD6D0226F557}"/>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1;p23">
                <a:extLst>
                  <a:ext uri="{FF2B5EF4-FFF2-40B4-BE49-F238E27FC236}">
                    <a16:creationId xmlns:a16="http://schemas.microsoft.com/office/drawing/2014/main" xmlns="" id="{5116BCD6-0A85-490E-8912-21E88002037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p23">
                <a:extLst>
                  <a:ext uri="{FF2B5EF4-FFF2-40B4-BE49-F238E27FC236}">
                    <a16:creationId xmlns:a16="http://schemas.microsoft.com/office/drawing/2014/main" xmlns="" id="{FC2C97EB-7182-425F-A499-62C76F1ECE73}"/>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p23">
                <a:extLst>
                  <a:ext uri="{FF2B5EF4-FFF2-40B4-BE49-F238E27FC236}">
                    <a16:creationId xmlns:a16="http://schemas.microsoft.com/office/drawing/2014/main" xmlns="" id="{CD98C292-212C-454B-8D7E-886612970214}"/>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p23">
              <a:extLst>
                <a:ext uri="{FF2B5EF4-FFF2-40B4-BE49-F238E27FC236}">
                  <a16:creationId xmlns:a16="http://schemas.microsoft.com/office/drawing/2014/main" xmlns="" id="{A85F2165-C5D0-4AC4-87A0-E67673806487}"/>
                </a:ext>
              </a:extLst>
            </p:cNvPr>
            <p:cNvGrpSpPr/>
            <p:nvPr/>
          </p:nvGrpSpPr>
          <p:grpSpPr>
            <a:xfrm>
              <a:off x="4765797" y="2778327"/>
              <a:ext cx="1787677" cy="1971829"/>
              <a:chOff x="4765797" y="2778327"/>
              <a:chExt cx="1787677" cy="1971829"/>
            </a:xfrm>
          </p:grpSpPr>
          <p:sp>
            <p:nvSpPr>
              <p:cNvPr id="45" name="Google Shape;295;p23">
                <a:extLst>
                  <a:ext uri="{FF2B5EF4-FFF2-40B4-BE49-F238E27FC236}">
                    <a16:creationId xmlns:a16="http://schemas.microsoft.com/office/drawing/2014/main" xmlns="" id="{F39FFE0F-3BE5-4A53-AC7D-804B05521ED9}"/>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6;p23">
                <a:extLst>
                  <a:ext uri="{FF2B5EF4-FFF2-40B4-BE49-F238E27FC236}">
                    <a16:creationId xmlns:a16="http://schemas.microsoft.com/office/drawing/2014/main" xmlns="" id="{BBF2F48A-33E0-44BC-B8BD-2CBE09D5BA43}"/>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7" name="Google Shape;297;p23">
                <a:extLst>
                  <a:ext uri="{FF2B5EF4-FFF2-40B4-BE49-F238E27FC236}">
                    <a16:creationId xmlns:a16="http://schemas.microsoft.com/office/drawing/2014/main" xmlns="" id="{BE191B40-CFFB-4B21-923E-39474D634FD9}"/>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p23">
                <a:extLst>
                  <a:ext uri="{FF2B5EF4-FFF2-40B4-BE49-F238E27FC236}">
                    <a16:creationId xmlns:a16="http://schemas.microsoft.com/office/drawing/2014/main" xmlns="" id="{97D99AEA-EE2D-45ED-B0B7-0A71B3FE32D0}"/>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p23">
                <a:extLst>
                  <a:ext uri="{FF2B5EF4-FFF2-40B4-BE49-F238E27FC236}">
                    <a16:creationId xmlns:a16="http://schemas.microsoft.com/office/drawing/2014/main" xmlns="" id="{3E8D827C-9519-4AA9-B38A-2AB5FCE18CF9}"/>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0;p23">
                <a:extLst>
                  <a:ext uri="{FF2B5EF4-FFF2-40B4-BE49-F238E27FC236}">
                    <a16:creationId xmlns:a16="http://schemas.microsoft.com/office/drawing/2014/main" xmlns="" id="{7A4AF12D-D514-4256-9A08-E257BB09BE21}"/>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1;p23">
                <a:extLst>
                  <a:ext uri="{FF2B5EF4-FFF2-40B4-BE49-F238E27FC236}">
                    <a16:creationId xmlns:a16="http://schemas.microsoft.com/office/drawing/2014/main" xmlns="" id="{47B4582E-71EB-4169-9470-975C855296B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2;p23">
                <a:extLst>
                  <a:ext uri="{FF2B5EF4-FFF2-40B4-BE49-F238E27FC236}">
                    <a16:creationId xmlns:a16="http://schemas.microsoft.com/office/drawing/2014/main" xmlns="" id="{4D54EB04-CB60-4AE4-B0DC-5AE47B13FEBE}"/>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p23">
                <a:extLst>
                  <a:ext uri="{FF2B5EF4-FFF2-40B4-BE49-F238E27FC236}">
                    <a16:creationId xmlns:a16="http://schemas.microsoft.com/office/drawing/2014/main" xmlns="" id="{88F23D87-1437-466F-A753-206D444770EC}"/>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p23">
                <a:extLst>
                  <a:ext uri="{FF2B5EF4-FFF2-40B4-BE49-F238E27FC236}">
                    <a16:creationId xmlns:a16="http://schemas.microsoft.com/office/drawing/2014/main" xmlns="" id="{99BBE9FC-37C5-4504-8D11-135BEED8811C}"/>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5;p23">
                <a:extLst>
                  <a:ext uri="{FF2B5EF4-FFF2-40B4-BE49-F238E27FC236}">
                    <a16:creationId xmlns:a16="http://schemas.microsoft.com/office/drawing/2014/main" xmlns="" id="{68E12C74-491D-44AB-825D-429EE658B3A0}"/>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6;p23">
                <a:extLst>
                  <a:ext uri="{FF2B5EF4-FFF2-40B4-BE49-F238E27FC236}">
                    <a16:creationId xmlns:a16="http://schemas.microsoft.com/office/drawing/2014/main" xmlns="" id="{013E065B-C7EF-4C9C-91DF-FA96BF98D142}"/>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p23">
                <a:extLst>
                  <a:ext uri="{FF2B5EF4-FFF2-40B4-BE49-F238E27FC236}">
                    <a16:creationId xmlns:a16="http://schemas.microsoft.com/office/drawing/2014/main" xmlns="" id="{D65E5737-FD14-4029-ACD8-1EBF1BC21065}"/>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8;p23">
                <a:extLst>
                  <a:ext uri="{FF2B5EF4-FFF2-40B4-BE49-F238E27FC236}">
                    <a16:creationId xmlns:a16="http://schemas.microsoft.com/office/drawing/2014/main" xmlns="" id="{4B6AEB42-B0DB-4AA4-84BA-0D9E3A5A4FE4}"/>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09;p23">
                <a:extLst>
                  <a:ext uri="{FF2B5EF4-FFF2-40B4-BE49-F238E27FC236}">
                    <a16:creationId xmlns:a16="http://schemas.microsoft.com/office/drawing/2014/main" xmlns="" id="{131A38B2-5567-4EDC-97D6-1397E7A5C305}"/>
                  </a:ext>
                </a:extLst>
              </p:cNvPr>
              <p:cNvGrpSpPr/>
              <p:nvPr/>
            </p:nvGrpSpPr>
            <p:grpSpPr>
              <a:xfrm>
                <a:off x="4765797" y="2931428"/>
                <a:ext cx="787826" cy="817869"/>
                <a:chOff x="34550" y="3406650"/>
                <a:chExt cx="627400" cy="651325"/>
              </a:xfrm>
            </p:grpSpPr>
            <p:sp>
              <p:nvSpPr>
                <p:cNvPr id="77" name="Google Shape;310;p23">
                  <a:extLst>
                    <a:ext uri="{FF2B5EF4-FFF2-40B4-BE49-F238E27FC236}">
                      <a16:creationId xmlns:a16="http://schemas.microsoft.com/office/drawing/2014/main" xmlns="" id="{3083ED4F-5D38-4191-A30E-6C21600F2C4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1;p23">
                  <a:extLst>
                    <a:ext uri="{FF2B5EF4-FFF2-40B4-BE49-F238E27FC236}">
                      <a16:creationId xmlns:a16="http://schemas.microsoft.com/office/drawing/2014/main" xmlns="" id="{DD24CF8D-7390-4F1C-90DB-E3736AB5A265}"/>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2;p23">
                  <a:extLst>
                    <a:ext uri="{FF2B5EF4-FFF2-40B4-BE49-F238E27FC236}">
                      <a16:creationId xmlns:a16="http://schemas.microsoft.com/office/drawing/2014/main" xmlns="" id="{5E7DD257-F5D9-4C08-8F0D-52109189F5AD}"/>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p23">
                  <a:extLst>
                    <a:ext uri="{FF2B5EF4-FFF2-40B4-BE49-F238E27FC236}">
                      <a16:creationId xmlns:a16="http://schemas.microsoft.com/office/drawing/2014/main" xmlns="" id="{35FF9463-05F4-4636-8A22-F94DA35FC111}"/>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14;p23">
                <a:extLst>
                  <a:ext uri="{FF2B5EF4-FFF2-40B4-BE49-F238E27FC236}">
                    <a16:creationId xmlns:a16="http://schemas.microsoft.com/office/drawing/2014/main" xmlns="" id="{63145133-8130-4E02-AE8C-8F35C92112BF}"/>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p23">
                <a:extLst>
                  <a:ext uri="{FF2B5EF4-FFF2-40B4-BE49-F238E27FC236}">
                    <a16:creationId xmlns:a16="http://schemas.microsoft.com/office/drawing/2014/main" xmlns="" id="{B6808D8A-5821-47F5-A198-A4997E00D9DA}"/>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p23">
                <a:extLst>
                  <a:ext uri="{FF2B5EF4-FFF2-40B4-BE49-F238E27FC236}">
                    <a16:creationId xmlns:a16="http://schemas.microsoft.com/office/drawing/2014/main" xmlns="" id="{613C3552-DB78-4CFF-86B3-63AAD438A68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7;p23">
                <a:extLst>
                  <a:ext uri="{FF2B5EF4-FFF2-40B4-BE49-F238E27FC236}">
                    <a16:creationId xmlns:a16="http://schemas.microsoft.com/office/drawing/2014/main" xmlns="" id="{1E4E6853-07A8-40AF-A1A9-78C44275F37B}"/>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8;p23">
                <a:extLst>
                  <a:ext uri="{FF2B5EF4-FFF2-40B4-BE49-F238E27FC236}">
                    <a16:creationId xmlns:a16="http://schemas.microsoft.com/office/drawing/2014/main" xmlns="" id="{FDF6E2B9-7BF0-43D6-B0B9-0BEEB30C143B}"/>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p23">
                <a:extLst>
                  <a:ext uri="{FF2B5EF4-FFF2-40B4-BE49-F238E27FC236}">
                    <a16:creationId xmlns:a16="http://schemas.microsoft.com/office/drawing/2014/main" xmlns="" id="{9A42EF5C-FC6D-4E93-8D34-3E68F30C4E16}"/>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p23">
                <a:extLst>
                  <a:ext uri="{FF2B5EF4-FFF2-40B4-BE49-F238E27FC236}">
                    <a16:creationId xmlns:a16="http://schemas.microsoft.com/office/drawing/2014/main" xmlns="" id="{5AA3BCC7-C927-4B19-B2C5-1965CFC18864}"/>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p23">
                <a:extLst>
                  <a:ext uri="{FF2B5EF4-FFF2-40B4-BE49-F238E27FC236}">
                    <a16:creationId xmlns:a16="http://schemas.microsoft.com/office/drawing/2014/main" xmlns="" id="{EE6F117A-FEBC-47BE-A3C6-1216D934E3E0}"/>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2;p23">
                <a:extLst>
                  <a:ext uri="{FF2B5EF4-FFF2-40B4-BE49-F238E27FC236}">
                    <a16:creationId xmlns:a16="http://schemas.microsoft.com/office/drawing/2014/main" xmlns="" id="{922B2E95-2296-4052-9CA9-1CD36670D782}"/>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3;p23">
                <a:extLst>
                  <a:ext uri="{FF2B5EF4-FFF2-40B4-BE49-F238E27FC236}">
                    <a16:creationId xmlns:a16="http://schemas.microsoft.com/office/drawing/2014/main" xmlns="" id="{8C212537-6824-4CE9-82B7-CAAD01907837}"/>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4;p23">
                <a:extLst>
                  <a:ext uri="{FF2B5EF4-FFF2-40B4-BE49-F238E27FC236}">
                    <a16:creationId xmlns:a16="http://schemas.microsoft.com/office/drawing/2014/main" xmlns="" id="{11F46C82-5561-4BF9-BF74-17B7CE1733E6}"/>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p23">
                <a:extLst>
                  <a:ext uri="{FF2B5EF4-FFF2-40B4-BE49-F238E27FC236}">
                    <a16:creationId xmlns:a16="http://schemas.microsoft.com/office/drawing/2014/main" xmlns="" id="{CB5E91A8-9E63-4BBE-9E93-2DBC90888AC0}"/>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p23">
                <a:extLst>
                  <a:ext uri="{FF2B5EF4-FFF2-40B4-BE49-F238E27FC236}">
                    <a16:creationId xmlns:a16="http://schemas.microsoft.com/office/drawing/2014/main" xmlns="" id="{D9DF283D-4BA9-46B6-8B6B-2B350A455C5E}"/>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7;p23">
                <a:extLst>
                  <a:ext uri="{FF2B5EF4-FFF2-40B4-BE49-F238E27FC236}">
                    <a16:creationId xmlns:a16="http://schemas.microsoft.com/office/drawing/2014/main" xmlns="" id="{5E94877C-E1F2-4CC9-80DB-91F3B61F2888}"/>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8;p23">
                <a:extLst>
                  <a:ext uri="{FF2B5EF4-FFF2-40B4-BE49-F238E27FC236}">
                    <a16:creationId xmlns:a16="http://schemas.microsoft.com/office/drawing/2014/main" xmlns="" id="{6F8F95D9-B58A-4397-85F9-4558926F2600}"/>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p23">
                <a:extLst>
                  <a:ext uri="{FF2B5EF4-FFF2-40B4-BE49-F238E27FC236}">
                    <a16:creationId xmlns:a16="http://schemas.microsoft.com/office/drawing/2014/main" xmlns="" id="{6A4B666C-4D5F-4573-94FC-8D461279CFA1}"/>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p23">
                <a:extLst>
                  <a:ext uri="{FF2B5EF4-FFF2-40B4-BE49-F238E27FC236}">
                    <a16:creationId xmlns:a16="http://schemas.microsoft.com/office/drawing/2014/main" xmlns="" id="{0A031509-AA1E-47CE-B2B5-921D55ECB210}"/>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31;p23">
              <a:extLst>
                <a:ext uri="{FF2B5EF4-FFF2-40B4-BE49-F238E27FC236}">
                  <a16:creationId xmlns:a16="http://schemas.microsoft.com/office/drawing/2014/main" xmlns="" id="{97293275-E1BF-4CC1-A462-687B31012521}"/>
                </a:ext>
              </a:extLst>
            </p:cNvPr>
            <p:cNvGrpSpPr/>
            <p:nvPr/>
          </p:nvGrpSpPr>
          <p:grpSpPr>
            <a:xfrm>
              <a:off x="4138073" y="3540977"/>
              <a:ext cx="856417" cy="1215324"/>
              <a:chOff x="4598640" y="4070171"/>
              <a:chExt cx="483633" cy="686430"/>
            </a:xfrm>
          </p:grpSpPr>
          <p:sp>
            <p:nvSpPr>
              <p:cNvPr id="14" name="Google Shape;332;p23">
                <a:extLst>
                  <a:ext uri="{FF2B5EF4-FFF2-40B4-BE49-F238E27FC236}">
                    <a16:creationId xmlns:a16="http://schemas.microsoft.com/office/drawing/2014/main" xmlns="" id="{779FB380-D299-4102-8E76-5120F5D0555A}"/>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p23">
                <a:extLst>
                  <a:ext uri="{FF2B5EF4-FFF2-40B4-BE49-F238E27FC236}">
                    <a16:creationId xmlns:a16="http://schemas.microsoft.com/office/drawing/2014/main" xmlns="" id="{996157E6-DE9D-4669-BF6A-21F1C331FBE2}"/>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23">
                <a:extLst>
                  <a:ext uri="{FF2B5EF4-FFF2-40B4-BE49-F238E27FC236}">
                    <a16:creationId xmlns:a16="http://schemas.microsoft.com/office/drawing/2014/main" xmlns="" id="{3DB91837-5B9B-4D24-B9FD-64CDC61AD02B}"/>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p23">
                <a:extLst>
                  <a:ext uri="{FF2B5EF4-FFF2-40B4-BE49-F238E27FC236}">
                    <a16:creationId xmlns:a16="http://schemas.microsoft.com/office/drawing/2014/main" xmlns="" id="{F7DED7AF-056D-494D-A9AC-FE297A047E7F}"/>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p23">
                <a:extLst>
                  <a:ext uri="{FF2B5EF4-FFF2-40B4-BE49-F238E27FC236}">
                    <a16:creationId xmlns:a16="http://schemas.microsoft.com/office/drawing/2014/main" xmlns="" id="{464A1675-C526-4527-8900-CDF179EE97A9}"/>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p23">
                <a:extLst>
                  <a:ext uri="{FF2B5EF4-FFF2-40B4-BE49-F238E27FC236}">
                    <a16:creationId xmlns:a16="http://schemas.microsoft.com/office/drawing/2014/main" xmlns="" id="{D402072F-A692-44A9-8CBC-74E8D1F847BE}"/>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p23">
                <a:extLst>
                  <a:ext uri="{FF2B5EF4-FFF2-40B4-BE49-F238E27FC236}">
                    <a16:creationId xmlns:a16="http://schemas.microsoft.com/office/drawing/2014/main" xmlns="" id="{107559A6-E5E6-4416-A653-C8F7F56EAACA}"/>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9;p23">
                <a:extLst>
                  <a:ext uri="{FF2B5EF4-FFF2-40B4-BE49-F238E27FC236}">
                    <a16:creationId xmlns:a16="http://schemas.microsoft.com/office/drawing/2014/main" xmlns="" id="{FD262305-96AF-459B-9627-C386F6378CA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p23">
                <a:extLst>
                  <a:ext uri="{FF2B5EF4-FFF2-40B4-BE49-F238E27FC236}">
                    <a16:creationId xmlns:a16="http://schemas.microsoft.com/office/drawing/2014/main" xmlns="" id="{40E5A87D-8692-46C4-9096-7E5D53015117}"/>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1;p23">
                <a:extLst>
                  <a:ext uri="{FF2B5EF4-FFF2-40B4-BE49-F238E27FC236}">
                    <a16:creationId xmlns:a16="http://schemas.microsoft.com/office/drawing/2014/main" xmlns="" id="{9620F393-E487-4155-90CD-1B2B1CE0533C}"/>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p23">
                <a:extLst>
                  <a:ext uri="{FF2B5EF4-FFF2-40B4-BE49-F238E27FC236}">
                    <a16:creationId xmlns:a16="http://schemas.microsoft.com/office/drawing/2014/main" xmlns="" id="{481390DD-87FB-4CC2-A3CF-CD757B13A40D}"/>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p23">
                <a:extLst>
                  <a:ext uri="{FF2B5EF4-FFF2-40B4-BE49-F238E27FC236}">
                    <a16:creationId xmlns:a16="http://schemas.microsoft.com/office/drawing/2014/main" xmlns="" id="{37E18D8D-2FC0-42B7-8E2B-6DFCC8910AA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23">
                <a:extLst>
                  <a:ext uri="{FF2B5EF4-FFF2-40B4-BE49-F238E27FC236}">
                    <a16:creationId xmlns:a16="http://schemas.microsoft.com/office/drawing/2014/main" xmlns="" id="{4406514D-3193-4D48-BE46-DA8E2499509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5;p23">
                <a:extLst>
                  <a:ext uri="{FF2B5EF4-FFF2-40B4-BE49-F238E27FC236}">
                    <a16:creationId xmlns:a16="http://schemas.microsoft.com/office/drawing/2014/main" xmlns="" id="{C46492ED-28E4-4BE1-9EA4-E0FC5A788E26}"/>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p23">
                <a:extLst>
                  <a:ext uri="{FF2B5EF4-FFF2-40B4-BE49-F238E27FC236}">
                    <a16:creationId xmlns:a16="http://schemas.microsoft.com/office/drawing/2014/main" xmlns="" id="{76DFA37B-E06C-47BE-A18D-776A7943F89E}"/>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p23">
                <a:extLst>
                  <a:ext uri="{FF2B5EF4-FFF2-40B4-BE49-F238E27FC236}">
                    <a16:creationId xmlns:a16="http://schemas.microsoft.com/office/drawing/2014/main" xmlns="" id="{A5B0E291-E90F-49B4-BAA8-A026C63A2C3C}"/>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p23">
                <a:extLst>
                  <a:ext uri="{FF2B5EF4-FFF2-40B4-BE49-F238E27FC236}">
                    <a16:creationId xmlns:a16="http://schemas.microsoft.com/office/drawing/2014/main" xmlns="" id="{90BA7DF7-522B-41BA-BFDA-96E46C36D201}"/>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p23">
                <a:extLst>
                  <a:ext uri="{FF2B5EF4-FFF2-40B4-BE49-F238E27FC236}">
                    <a16:creationId xmlns:a16="http://schemas.microsoft.com/office/drawing/2014/main" xmlns="" id="{B9CA7A71-7937-4A68-BCAB-0D2A1CED489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p23">
                <a:extLst>
                  <a:ext uri="{FF2B5EF4-FFF2-40B4-BE49-F238E27FC236}">
                    <a16:creationId xmlns:a16="http://schemas.microsoft.com/office/drawing/2014/main" xmlns="" id="{1031F569-39A4-4E0D-9CA8-74E767ECDEC4}"/>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1;p23">
                <a:extLst>
                  <a:ext uri="{FF2B5EF4-FFF2-40B4-BE49-F238E27FC236}">
                    <a16:creationId xmlns:a16="http://schemas.microsoft.com/office/drawing/2014/main" xmlns="" id="{A9DB98D0-2BBA-464D-B4DD-D5E44D2E074A}"/>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p23">
                <a:extLst>
                  <a:ext uri="{FF2B5EF4-FFF2-40B4-BE49-F238E27FC236}">
                    <a16:creationId xmlns:a16="http://schemas.microsoft.com/office/drawing/2014/main" xmlns="" id="{1349CA3F-7774-4845-AB4B-1FEDC94C3882}"/>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3;p23">
                <a:extLst>
                  <a:ext uri="{FF2B5EF4-FFF2-40B4-BE49-F238E27FC236}">
                    <a16:creationId xmlns:a16="http://schemas.microsoft.com/office/drawing/2014/main" xmlns="" id="{F579AA6C-5BAD-4DDD-839F-0112BD46399C}"/>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p23">
                <a:extLst>
                  <a:ext uri="{FF2B5EF4-FFF2-40B4-BE49-F238E27FC236}">
                    <a16:creationId xmlns:a16="http://schemas.microsoft.com/office/drawing/2014/main" xmlns="" id="{949A3A70-F52C-4A19-9037-32DDE41E03A3}"/>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5;p23">
                <a:extLst>
                  <a:ext uri="{FF2B5EF4-FFF2-40B4-BE49-F238E27FC236}">
                    <a16:creationId xmlns:a16="http://schemas.microsoft.com/office/drawing/2014/main" xmlns="" id="{0615EE22-A6F0-482C-A4D3-5AE17298F5F9}"/>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6;p23">
                <a:extLst>
                  <a:ext uri="{FF2B5EF4-FFF2-40B4-BE49-F238E27FC236}">
                    <a16:creationId xmlns:a16="http://schemas.microsoft.com/office/drawing/2014/main" xmlns="" id="{B990E53A-83BA-4ABC-A7E3-CD6D9ECDEF3A}"/>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7;p23">
                <a:extLst>
                  <a:ext uri="{FF2B5EF4-FFF2-40B4-BE49-F238E27FC236}">
                    <a16:creationId xmlns:a16="http://schemas.microsoft.com/office/drawing/2014/main" xmlns="" id="{FAA59702-E122-4795-ADB3-480E9CC7B760}"/>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8;p23">
                <a:extLst>
                  <a:ext uri="{FF2B5EF4-FFF2-40B4-BE49-F238E27FC236}">
                    <a16:creationId xmlns:a16="http://schemas.microsoft.com/office/drawing/2014/main" xmlns="" id="{7D486B94-CC6E-4BE8-80B3-2FA060553B19}"/>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p23">
                <a:extLst>
                  <a:ext uri="{FF2B5EF4-FFF2-40B4-BE49-F238E27FC236}">
                    <a16:creationId xmlns:a16="http://schemas.microsoft.com/office/drawing/2014/main" xmlns="" id="{869AD898-AA66-4322-A993-3AEE3CBAFB94}"/>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0;p23">
                <a:extLst>
                  <a:ext uri="{FF2B5EF4-FFF2-40B4-BE49-F238E27FC236}">
                    <a16:creationId xmlns:a16="http://schemas.microsoft.com/office/drawing/2014/main" xmlns="" id="{611317E2-7B2E-4BAB-B10B-54087E509D7C}"/>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1;p23">
                <a:extLst>
                  <a:ext uri="{FF2B5EF4-FFF2-40B4-BE49-F238E27FC236}">
                    <a16:creationId xmlns:a16="http://schemas.microsoft.com/office/drawing/2014/main" xmlns="" id="{F2CB4E59-2846-458E-964D-9725A3532DE1}"/>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p23">
                <a:extLst>
                  <a:ext uri="{FF2B5EF4-FFF2-40B4-BE49-F238E27FC236}">
                    <a16:creationId xmlns:a16="http://schemas.microsoft.com/office/drawing/2014/main" xmlns="" id="{7FC2CA14-61A4-445B-8EDA-C4DB070D8AF3}"/>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Rectangle: Diagonal Corners Snipped 3">
            <a:extLst>
              <a:ext uri="{FF2B5EF4-FFF2-40B4-BE49-F238E27FC236}">
                <a16:creationId xmlns:a16="http://schemas.microsoft.com/office/drawing/2014/main" xmlns="" id="{6599381B-7080-4958-A720-A35B0F2AFC36}"/>
              </a:ext>
            </a:extLst>
          </p:cNvPr>
          <p:cNvSpPr/>
          <p:nvPr/>
        </p:nvSpPr>
        <p:spPr>
          <a:xfrm>
            <a:off x="1483691" y="261650"/>
            <a:ext cx="4095841" cy="891111"/>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solidFill>
                  <a:srgbClr val="FF0000"/>
                </a:solidFill>
                <a:latin typeface="Lucida Handwriting" panose="03010101010101010101" pitchFamily="66" charset="0"/>
                <a:ea typeface="+mj-ea"/>
                <a:cs typeface="Mali Light" panose="00000400000000000000" pitchFamily="2" charset="-34"/>
              </a:rPr>
              <a:t>3. </a:t>
            </a:r>
            <a:r>
              <a:rPr lang="en-US" sz="4000" dirty="0" err="1" smtClean="0">
                <a:solidFill>
                  <a:srgbClr val="FF0000"/>
                </a:solidFill>
                <a:latin typeface="Lucida Handwriting" panose="03010101010101010101" pitchFamily="66" charset="0"/>
                <a:ea typeface="+mj-ea"/>
                <a:cs typeface="Mali Light" panose="00000400000000000000" pitchFamily="2" charset="-34"/>
              </a:rPr>
              <a:t>Luyện</a:t>
            </a:r>
            <a:r>
              <a:rPr lang="en-US" sz="4000" dirty="0" smtClean="0">
                <a:solidFill>
                  <a:srgbClr val="FF0000"/>
                </a:solidFill>
                <a:latin typeface="Lucida Handwriting" panose="03010101010101010101" pitchFamily="66" charset="0"/>
                <a:ea typeface="+mj-ea"/>
                <a:cs typeface="Mali Light" panose="00000400000000000000" pitchFamily="2" charset="-34"/>
              </a:rPr>
              <a:t> </a:t>
            </a:r>
            <a:r>
              <a:rPr lang="en-US" sz="4000" dirty="0" err="1">
                <a:solidFill>
                  <a:srgbClr val="FF0000"/>
                </a:solidFill>
                <a:latin typeface="Lucida Handwriting" panose="03010101010101010101" pitchFamily="66" charset="0"/>
                <a:ea typeface="+mj-ea"/>
                <a:cs typeface="Mali Light" panose="00000400000000000000" pitchFamily="2" charset="-34"/>
              </a:rPr>
              <a:t>tập</a:t>
            </a:r>
            <a:endParaRPr lang="en-US" sz="4000" dirty="0">
              <a:solidFill>
                <a:srgbClr val="FF0000"/>
              </a:solidFill>
            </a:endParaRPr>
          </a:p>
        </p:txBody>
      </p:sp>
    </p:spTree>
    <p:extLst>
      <p:ext uri="{BB962C8B-B14F-4D97-AF65-F5344CB8AC3E}">
        <p14:creationId xmlns:p14="http://schemas.microsoft.com/office/powerpoint/2010/main" val="371675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a:solidFill>
                  <a:srgbClr val="FF0000"/>
                </a:solidFill>
              </a:rPr>
              <a:t>THẢO LUẬN TRƯNG BÀY SẢN PHẨM</a:t>
            </a:r>
            <a:endParaRPr lang="en-US" sz="3200" b="1" dirty="0">
              <a:solidFill>
                <a:srgbClr val="FF0000"/>
              </a:solidFill>
            </a:endParaRPr>
          </a:p>
        </p:txBody>
      </p:sp>
      <p:sp>
        <p:nvSpPr>
          <p:cNvPr id="5" name="TextBox 4">
            <a:extLst>
              <a:ext uri="{FF2B5EF4-FFF2-40B4-BE49-F238E27FC236}">
                <a16:creationId xmlns:a16="http://schemas.microsoft.com/office/drawing/2014/main" xmlns="" id="{B6EFC557-078E-49C5-9303-4099A7D86E31}"/>
              </a:ext>
            </a:extLst>
          </p:cNvPr>
          <p:cNvSpPr txBox="1"/>
          <p:nvPr/>
        </p:nvSpPr>
        <p:spPr>
          <a:xfrm>
            <a:off x="495508" y="1777619"/>
            <a:ext cx="7350634" cy="4305794"/>
          </a:xfrm>
          <a:prstGeom prst="rect">
            <a:avLst/>
          </a:prstGeom>
          <a:noFill/>
        </p:spPr>
        <p:txBody>
          <a:bodyPr wrap="square">
            <a:spAutoFit/>
          </a:bodyPr>
          <a:lstStyle/>
          <a:p>
            <a:pPr>
              <a:lnSpc>
                <a:spcPct val="150000"/>
              </a:lnSpc>
              <a:spcAft>
                <a:spcPts val="600"/>
              </a:spcAf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i="1" dirty="0">
                <a:solidFill>
                  <a:srgbClr val="7030A0"/>
                </a:solidFill>
              </a:rPr>
              <a:t>+ Nhận xét </a:t>
            </a:r>
            <a:r>
              <a:rPr lang="en-US" sz="3200" i="1" dirty="0" err="1">
                <a:solidFill>
                  <a:srgbClr val="7030A0"/>
                </a:solidFill>
              </a:rPr>
              <a:t>về</a:t>
            </a:r>
            <a:r>
              <a:rPr lang="en-US" sz="3200" i="1" dirty="0">
                <a:solidFill>
                  <a:srgbClr val="7030A0"/>
                </a:solidFill>
              </a:rPr>
              <a:t> </a:t>
            </a:r>
            <a:r>
              <a:rPr lang="vi-VN" sz="3200" i="1" dirty="0">
                <a:solidFill>
                  <a:srgbClr val="7030A0"/>
                </a:solidFill>
              </a:rPr>
              <a:t>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Quá trình thực hiện 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Em có nhận xét, g</a:t>
            </a:r>
            <a:r>
              <a:rPr lang="vi-VN" sz="3200" dirty="0">
                <a:solidFill>
                  <a:srgbClr val="7030A0"/>
                </a:solidFill>
              </a:rPr>
              <a:t>óp ý gì cho bài của bạn?</a:t>
            </a:r>
            <a:endParaRPr lang="en-US" sz="3200" dirty="0">
              <a:solidFill>
                <a:srgbClr val="7030A0"/>
              </a:solidFill>
            </a:endParaRPr>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37883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xmlns="" id="{8B85F046-8146-179D-F811-F436F8324EBA}"/>
              </a:ext>
            </a:extLst>
          </p:cNvPr>
          <p:cNvSpPr txBox="1">
            <a:spLocks noRot="1" noChangeArrowheads="1"/>
          </p:cNvSpPr>
          <p:nvPr/>
        </p:nvSpPr>
        <p:spPr bwMode="auto">
          <a:xfrm>
            <a:off x="1779895" y="949960"/>
            <a:ext cx="8632190" cy="231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DeflateInflate">
              <a:avLst/>
            </a:prstTxWarp>
          </a:bodyPr>
          <a:lstStyle>
            <a:lvl1pPr algn="ctr" rtl="0" eaLnBrk="0" fontAlgn="base" hangingPunct="0">
              <a:spcBef>
                <a:spcPct val="0"/>
              </a:spcBef>
              <a:spcAft>
                <a:spcPct val="0"/>
              </a:spcAft>
              <a:defRPr sz="6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TRÒ </a:t>
            </a:r>
            <a:r>
              <a:rPr kumimoji="0" lang="en-US" sz="2800" b="1" i="0" u="none" strike="noStrike" kern="1200" cap="none" spc="0" normalizeH="0" baseline="0" noProof="0" dirty="0" err="1">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CHƠi</a:t>
            </a:r>
            <a:endPar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smtClean="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rPr>
              <a:t>Đuổi hình bắt chữ</a:t>
            </a:r>
            <a:endParaRPr kumimoji="0" lang="en-US" sz="2800" b="1" i="0" u="none" strike="noStrike" kern="1200" cap="none" spc="0" normalizeH="0" baseline="0" noProof="0" dirty="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p:txBody>
      </p:sp>
      <p:pic>
        <p:nvPicPr>
          <p:cNvPr id="8196" name="Picture 6" descr="Fireworks-01">
            <a:extLst>
              <a:ext uri="{FF2B5EF4-FFF2-40B4-BE49-F238E27FC236}">
                <a16:creationId xmlns:a16="http://schemas.microsoft.com/office/drawing/2014/main" xmlns="" id="{A2FF6D91-1645-7A5B-8140-55A673F4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7048" y="2280423"/>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Fireworks-02">
            <a:extLst>
              <a:ext uri="{FF2B5EF4-FFF2-40B4-BE49-F238E27FC236}">
                <a16:creationId xmlns:a16="http://schemas.microsoft.com/office/drawing/2014/main" xmlns="" id="{AA1540CE-3711-6E98-DFBE-4AFE82BCC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799" y="947185"/>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Fireworks-02">
            <a:extLst>
              <a:ext uri="{FF2B5EF4-FFF2-40B4-BE49-F238E27FC236}">
                <a16:creationId xmlns:a16="http://schemas.microsoft.com/office/drawing/2014/main" xmlns="" id="{F63C69D3-0532-D9F7-EE71-81E94A16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1524000"/>
            <a:ext cx="595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Fireworks-02">
            <a:extLst>
              <a:ext uri="{FF2B5EF4-FFF2-40B4-BE49-F238E27FC236}">
                <a16:creationId xmlns:a16="http://schemas.microsoft.com/office/drawing/2014/main" xmlns="" id="{D890F620-53B9-1BAD-CB2D-10A8C7B1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46" y="799547"/>
            <a:ext cx="1447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Fireworks-01">
            <a:extLst>
              <a:ext uri="{FF2B5EF4-FFF2-40B4-BE49-F238E27FC236}">
                <a16:creationId xmlns:a16="http://schemas.microsoft.com/office/drawing/2014/main" xmlns="" id="{CC60A8F5-92FE-6F04-08E0-AA7C10F4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206" y="70884"/>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Fireworks-02">
            <a:extLst>
              <a:ext uri="{FF2B5EF4-FFF2-40B4-BE49-F238E27FC236}">
                <a16:creationId xmlns:a16="http://schemas.microsoft.com/office/drawing/2014/main" xmlns="" id="{FA11972D-9828-E65E-396E-A65E0BD4B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796" y="151013"/>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FAA14EE-44A4-41EE-ABE0-CD99A807E061}"/>
              </a:ext>
            </a:extLst>
          </p:cNvPr>
          <p:cNvSpPr txBox="1">
            <a:spLocks/>
          </p:cNvSpPr>
          <p:nvPr/>
        </p:nvSpPr>
        <p:spPr>
          <a:xfrm>
            <a:off x="762377" y="4008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B050"/>
                </a:solidFill>
                <a:latin typeface="Times New Roman" panose="02020603050405020304" pitchFamily="18" charset="0"/>
                <a:cs typeface="Times New Roman" panose="02020603050405020304" pitchFamily="18" charset="0"/>
              </a:rPr>
              <a:t>Em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hãy</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tìm</a:t>
            </a:r>
            <a:r>
              <a:rPr lang="en-US" b="1" dirty="0">
                <a:solidFill>
                  <a:srgbClr val="00B050"/>
                </a:solidFill>
                <a:latin typeface="Times New Roman" panose="02020603050405020304" pitchFamily="18" charset="0"/>
                <a:cs typeface="Times New Roman" panose="02020603050405020304" pitchFamily="18" charset="0"/>
              </a:rPr>
              <a:t> </a:t>
            </a:r>
            <a:r>
              <a:rPr lang="vi-VN" b="1" dirty="0" smtClean="0">
                <a:solidFill>
                  <a:srgbClr val="00B050"/>
                </a:solidFill>
                <a:latin typeface="Times New Roman" panose="02020603050405020304" pitchFamily="18" charset="0"/>
                <a:cs typeface="Times New Roman" panose="02020603050405020304" pitchFamily="18" charset="0"/>
              </a:rPr>
              <a:t>TỪ KHÓA sau 4 bức tranh</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smtClean="0">
                <a:solidFill>
                  <a:srgbClr val="FF0000"/>
                </a:solidFill>
              </a:rPr>
              <a:t>ỨNG DỤNG</a:t>
            </a:r>
            <a:endParaRPr lang="en-US" sz="3200" b="1" dirty="0">
              <a:solidFill>
                <a:srgbClr val="FF0000"/>
              </a:solidFill>
            </a:endParaRPr>
          </a:p>
        </p:txBody>
      </p:sp>
      <p:sp>
        <p:nvSpPr>
          <p:cNvPr id="5" name="TextBox 4">
            <a:extLst>
              <a:ext uri="{FF2B5EF4-FFF2-40B4-BE49-F238E27FC236}">
                <a16:creationId xmlns:a16="http://schemas.microsoft.com/office/drawing/2014/main" xmlns="" id="{B6EFC557-078E-49C5-9303-4099A7D86E31}"/>
              </a:ext>
            </a:extLst>
          </p:cNvPr>
          <p:cNvSpPr txBox="1"/>
          <p:nvPr/>
        </p:nvSpPr>
        <p:spPr>
          <a:xfrm>
            <a:off x="495508" y="1777619"/>
            <a:ext cx="7350634" cy="3714863"/>
          </a:xfrm>
          <a:prstGeom prst="rect">
            <a:avLst/>
          </a:prstGeom>
          <a:noFill/>
        </p:spPr>
        <p:txBody>
          <a:bodyPr wrap="square">
            <a:spAutoFit/>
          </a:bodyPr>
          <a:lstStyle/>
          <a:p>
            <a:pPr marR="85090">
              <a:lnSpc>
                <a:spcPct val="120000"/>
              </a:lnSpc>
              <a:spcAft>
                <a:spcPts val="600"/>
              </a:spcAft>
            </a:pPr>
            <a:r>
              <a:rPr lang="vi-VN" sz="2800" dirty="0" smtClean="0"/>
              <a:t>+ Nghệ </a:t>
            </a:r>
            <a:r>
              <a:rPr lang="vi-VN" sz="2800" dirty="0"/>
              <a:t>thuật hóa trang có thể áp dụng vào học tập qua hình thức đóng vai nhân vật trong các câu chuyện , tình huống học tập,... </a:t>
            </a:r>
            <a:r>
              <a:rPr lang="vi-VN" sz="2800" dirty="0" smtClean="0"/>
              <a:t>+ Trang </a:t>
            </a:r>
            <a:r>
              <a:rPr lang="vi-VN" sz="2800" dirty="0"/>
              <a:t>điểm và lựa chọn trang phục phù hợp với môi trường, lứa tuổi cũng là một hình thức áp dụng nghệ thuật hóa trang.</a:t>
            </a:r>
            <a:endParaRPr lang="en-US" sz="2800" dirty="0"/>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9200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705630-0AA0-418F-BC04-4B7193C4AEEE}"/>
              </a:ext>
            </a:extLst>
          </p:cNvPr>
          <p:cNvPicPr>
            <a:picLocks noChangeAspect="1"/>
          </p:cNvPicPr>
          <p:nvPr/>
        </p:nvPicPr>
        <p:blipFill rotWithShape="1">
          <a:blip r:embed="rId2">
            <a:extLst>
              <a:ext uri="{28A0092B-C50C-407E-A947-70E740481C1C}">
                <a14:useLocalDpi xmlns:a14="http://schemas.microsoft.com/office/drawing/2010/main" val="0"/>
              </a:ext>
            </a:extLst>
          </a:blip>
          <a:srcRect l="-250" t="-1417" r="77039" b="82186"/>
          <a:stretch/>
        </p:blipFill>
        <p:spPr>
          <a:xfrm>
            <a:off x="2995614" y="888181"/>
            <a:ext cx="6200769" cy="889000"/>
          </a:xfrm>
          <a:prstGeom prst="rect">
            <a:avLst/>
          </a:prstGeom>
        </p:spPr>
      </p:pic>
      <p:sp>
        <p:nvSpPr>
          <p:cNvPr id="7" name="TextBox 6">
            <a:extLst>
              <a:ext uri="{FF2B5EF4-FFF2-40B4-BE49-F238E27FC236}">
                <a16:creationId xmlns:a16="http://schemas.microsoft.com/office/drawing/2014/main" xmlns="" id="{E1C9F339-D120-48F1-A628-F8FCE97DF7EE}"/>
              </a:ext>
            </a:extLst>
          </p:cNvPr>
          <p:cNvSpPr txBox="1"/>
          <p:nvPr/>
        </p:nvSpPr>
        <p:spPr>
          <a:xfrm>
            <a:off x="1346199" y="2250222"/>
            <a:ext cx="9499600" cy="3108543"/>
          </a:xfrm>
          <a:prstGeom prst="rect">
            <a:avLst/>
          </a:prstGeom>
          <a:noFill/>
        </p:spPr>
        <p:txBody>
          <a:bodyPr wrap="square">
            <a:spAutoFit/>
          </a:bodyPr>
          <a:lstStyle/>
          <a:p>
            <a:r>
              <a:rPr lang="vi-VN" sz="2800" dirty="0">
                <a:solidFill>
                  <a:srgbClr val="7030A0"/>
                </a:solidFill>
                <a:latin typeface="+mj-lt"/>
              </a:rPr>
              <a:t>- Để trở thành chuyên gia hóa trang cần phải học mĩ thuật cơ bản và các kĩ năng trang điểm , thiết kế phụ kiện  và chi tiết để tạo hình nhân vật.</a:t>
            </a:r>
            <a:endParaRPr lang="en-US" sz="2800" dirty="0">
              <a:solidFill>
                <a:srgbClr val="7030A0"/>
              </a:solidFill>
              <a:latin typeface="+mj-lt"/>
            </a:endParaRPr>
          </a:p>
          <a:p>
            <a:r>
              <a:rPr lang="vi-VN" sz="2800" dirty="0">
                <a:solidFill>
                  <a:srgbClr val="7030A0"/>
                </a:solidFill>
                <a:latin typeface="+mj-lt"/>
              </a:rPr>
              <a:t> </a:t>
            </a:r>
            <a:r>
              <a:rPr lang="vi-VN" sz="2800" dirty="0" smtClean="0">
                <a:solidFill>
                  <a:srgbClr val="7030A0"/>
                </a:solidFill>
                <a:latin typeface="+mj-lt"/>
              </a:rPr>
              <a:t>- </a:t>
            </a:r>
            <a:r>
              <a:rPr lang="vi-VN" sz="2800" dirty="0">
                <a:solidFill>
                  <a:srgbClr val="7030A0"/>
                </a:solidFill>
                <a:latin typeface="+mj-lt"/>
              </a:rPr>
              <a:t>Hóa trang là cách thể hiện đặc điểm về ngoại hình và tính cách đặc trưng của mỗi nhân vật.</a:t>
            </a:r>
            <a:endParaRPr lang="en-US" sz="2800" dirty="0">
              <a:solidFill>
                <a:srgbClr val="7030A0"/>
              </a:solidFill>
              <a:latin typeface="+mj-lt"/>
            </a:endParaRPr>
          </a:p>
          <a:p>
            <a:r>
              <a:rPr lang="vi-VN" sz="2800" dirty="0" smtClean="0">
                <a:solidFill>
                  <a:srgbClr val="7030A0"/>
                </a:solidFill>
                <a:latin typeface="+mj-lt"/>
              </a:rPr>
              <a:t> </a:t>
            </a:r>
            <a:r>
              <a:rPr lang="vi-VN" sz="2800" dirty="0">
                <a:solidFill>
                  <a:srgbClr val="7030A0"/>
                </a:solidFill>
                <a:latin typeface="+mj-lt"/>
              </a:rPr>
              <a:t>- Các ngành đào tạo về hóa trang thường liên quan đến nghệ thuật thời trang, sân khấu, điện ảnh, truyền hình. </a:t>
            </a:r>
            <a:endParaRPr lang="en-US" sz="2800" dirty="0">
              <a:solidFill>
                <a:srgbClr val="7030A0"/>
              </a:solidFill>
              <a:latin typeface="+mj-lt"/>
              <a:cs typeface="Times New Roman" panose="02020603050405020304" pitchFamily="18" charset="0"/>
            </a:endParaRPr>
          </a:p>
        </p:txBody>
      </p:sp>
    </p:spTree>
    <p:extLst>
      <p:ext uri="{BB962C8B-B14F-4D97-AF65-F5344CB8AC3E}">
        <p14:creationId xmlns:p14="http://schemas.microsoft.com/office/powerpoint/2010/main" val="33646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a:blip r:embed="rId45">
            <a:extLst>
              <a:ext uri="{28A0092B-C50C-407E-A947-70E740481C1C}">
                <a14:useLocalDpi xmlns:a14="http://schemas.microsoft.com/office/drawing/2010/main" val="0"/>
              </a:ext>
            </a:extLst>
          </a:blip>
          <a:stretch>
            <a:fillRect/>
          </a:stretch>
        </p:blipFill>
        <p:spPr>
          <a:xfrm>
            <a:off x="7587172" y="5244495"/>
            <a:ext cx="1103163" cy="1380428"/>
          </a:xfrm>
          <a:prstGeom prst="rect">
            <a:avLst/>
          </a:prstGeom>
        </p:spPr>
      </p:pic>
      <p:pic>
        <p:nvPicPr>
          <p:cNvPr id="18" name="PA_图片 17"/>
          <p:cNvPicPr>
            <a:picLocks noChangeAspect="1"/>
          </p:cNvPicPr>
          <p:nvPr>
            <p:custDataLst>
              <p:tags r:id="rId2"/>
            </p:custDataLst>
          </p:nvPr>
        </p:nvPicPr>
        <p:blipFill>
          <a:blip r:embed="rId46"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9" name="PA_图片 18"/>
          <p:cNvPicPr>
            <a:picLocks noChangeAspect="1"/>
          </p:cNvPicPr>
          <p:nvPr>
            <p:custDataLst>
              <p:tags r:id="rId3"/>
            </p:custDataLst>
          </p:nvPr>
        </p:nvPicPr>
        <p:blipFill>
          <a:blip r:embed="rId47"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20" name="PA_图片 19"/>
          <p:cNvPicPr>
            <a:picLocks noChangeAspect="1"/>
          </p:cNvPicPr>
          <p:nvPr>
            <p:custDataLst>
              <p:tags r:id="rId4"/>
            </p:custDataLst>
          </p:nvPr>
        </p:nvPicPr>
        <p:blipFill>
          <a:blip r:embed="rId48"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21" name="PA_图片 20"/>
          <p:cNvPicPr>
            <a:picLocks noChangeAspect="1"/>
          </p:cNvPicPr>
          <p:nvPr>
            <p:custDataLst>
              <p:tags r:id="rId5"/>
            </p:custDataLst>
          </p:nvPr>
        </p:nvPicPr>
        <p:blipFill>
          <a:blip r:embed="rId49"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22" name="PA_图片 21"/>
          <p:cNvPicPr>
            <a:picLocks noChangeAspect="1"/>
          </p:cNvPicPr>
          <p:nvPr>
            <p:custDataLst>
              <p:tags r:id="rId6"/>
            </p:custDataLst>
          </p:nvPr>
        </p:nvPicPr>
        <p:blipFill>
          <a:blip r:embed="rId50"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PA_图片 22"/>
          <p:cNvPicPr>
            <a:picLocks noChangeAspect="1"/>
          </p:cNvPicPr>
          <p:nvPr>
            <p:custDataLst>
              <p:tags r:id="rId7"/>
            </p:custDataLst>
          </p:nvPr>
        </p:nvPicPr>
        <p:blipFill rotWithShape="1">
          <a:blip r:embed="rId51"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24" name="PA_图片 23"/>
          <p:cNvPicPr>
            <a:picLocks noChangeAspect="1"/>
          </p:cNvPicPr>
          <p:nvPr>
            <p:custDataLst>
              <p:tags r:id="rId8"/>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25" name="PA_图片 24"/>
          <p:cNvPicPr>
            <a:picLocks noChangeAspect="1"/>
          </p:cNvPicPr>
          <p:nvPr>
            <p:custDataLst>
              <p:tags r:id="rId9"/>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26" name="PA_图片 25"/>
          <p:cNvPicPr>
            <a:picLocks noChangeAspect="1"/>
          </p:cNvPicPr>
          <p:nvPr>
            <p:custDataLst>
              <p:tags r:id="rId10"/>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27" name="PA_图片 26"/>
          <p:cNvPicPr>
            <a:picLocks noChangeAspect="1"/>
          </p:cNvPicPr>
          <p:nvPr>
            <p:custDataLst>
              <p:tags r:id="rId11"/>
            </p:custDataLst>
          </p:nvPr>
        </p:nvPicPr>
        <p:blipFill rotWithShape="1">
          <a:blip r:embed="rId51"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28" name="PA_图片 27"/>
          <p:cNvPicPr>
            <a:picLocks noChangeAspect="1"/>
          </p:cNvPicPr>
          <p:nvPr>
            <p:custDataLst>
              <p:tags r:id="rId12"/>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9" name="PA_图片 28"/>
          <p:cNvPicPr>
            <a:picLocks noChangeAspect="1"/>
          </p:cNvPicPr>
          <p:nvPr>
            <p:custDataLst>
              <p:tags r:id="rId13"/>
            </p:custDataLst>
          </p:nvPr>
        </p:nvPicPr>
        <p:blipFill>
          <a:blip r:embed="rId52"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30" name="PA_图片 29"/>
          <p:cNvPicPr>
            <a:picLocks noChangeAspect="1"/>
          </p:cNvPicPr>
          <p:nvPr>
            <p:custDataLst>
              <p:tags r:id="rId14"/>
            </p:custDataLst>
          </p:nvPr>
        </p:nvPicPr>
        <p:blipFill>
          <a:blip r:embed="rId53" cstate="print">
            <a:extLst>
              <a:ext uri="{28A0092B-C50C-407E-A947-70E740481C1C}">
                <a14:useLocalDpi xmlns:a14="http://schemas.microsoft.com/office/drawing/2010/main" val="0"/>
              </a:ext>
            </a:extLst>
          </a:blip>
          <a:stretch>
            <a:fillRect/>
          </a:stretch>
        </p:blipFill>
        <p:spPr>
          <a:xfrm>
            <a:off x="1286414" y="2295374"/>
            <a:ext cx="777973" cy="722964"/>
          </a:xfrm>
          <a:prstGeom prst="rect">
            <a:avLst/>
          </a:prstGeom>
        </p:spPr>
      </p:pic>
      <p:pic>
        <p:nvPicPr>
          <p:cNvPr id="34" name="PA_图片 33"/>
          <p:cNvPicPr>
            <a:picLocks noChangeAspect="1"/>
          </p:cNvPicPr>
          <p:nvPr>
            <p:custDataLst>
              <p:tags r:id="rId15"/>
            </p:custDataLst>
          </p:nvPr>
        </p:nvPicPr>
        <p:blipFill>
          <a:blip r:embed="rId47"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35" name="PA_图片 34"/>
          <p:cNvPicPr>
            <a:picLocks noChangeAspect="1"/>
          </p:cNvPicPr>
          <p:nvPr>
            <p:custDataLst>
              <p:tags r:id="rId16"/>
            </p:custDataLst>
          </p:nvPr>
        </p:nvPicPr>
        <p:blipFill>
          <a:blip r:embed="rId48"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36" name="PA_图片 35"/>
          <p:cNvPicPr>
            <a:picLocks noChangeAspect="1"/>
          </p:cNvPicPr>
          <p:nvPr>
            <p:custDataLst>
              <p:tags r:id="rId17"/>
            </p:custDataLst>
          </p:nvPr>
        </p:nvPicPr>
        <p:blipFill>
          <a:blip r:embed="rId49"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7" name="PA_图片 36"/>
          <p:cNvPicPr>
            <a:picLocks noChangeAspect="1"/>
          </p:cNvPicPr>
          <p:nvPr>
            <p:custDataLst>
              <p:tags r:id="rId18"/>
            </p:custDataLst>
          </p:nvPr>
        </p:nvPicPr>
        <p:blipFill>
          <a:blip r:embed="rId50"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8" name="PA_图片 37"/>
          <p:cNvPicPr>
            <a:picLocks noChangeAspect="1"/>
          </p:cNvPicPr>
          <p:nvPr>
            <p:custDataLst>
              <p:tags r:id="rId19"/>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9" name="PA_图片 38"/>
          <p:cNvPicPr>
            <a:picLocks noChangeAspect="1"/>
          </p:cNvPicPr>
          <p:nvPr>
            <p:custDataLst>
              <p:tags r:id="rId20"/>
            </p:custDataLst>
          </p:nvPr>
        </p:nvPicPr>
        <p:blipFill>
          <a:blip r:embed="rId52"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46" name="PA_图片 45"/>
          <p:cNvPicPr>
            <a:picLocks noChangeAspect="1"/>
          </p:cNvPicPr>
          <p:nvPr>
            <p:custDataLst>
              <p:tags r:id="rId21"/>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45" name="PA_图片 44"/>
          <p:cNvPicPr>
            <a:picLocks noChangeAspect="1"/>
          </p:cNvPicPr>
          <p:nvPr>
            <p:custDataLst>
              <p:tags r:id="rId22"/>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47" name="PA_图片 46"/>
          <p:cNvPicPr>
            <a:picLocks noChangeAspect="1"/>
          </p:cNvPicPr>
          <p:nvPr>
            <p:custDataLst>
              <p:tags r:id="rId23"/>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48" name="PA_图片 47"/>
          <p:cNvPicPr>
            <a:picLocks noChangeAspect="1"/>
          </p:cNvPicPr>
          <p:nvPr>
            <p:custDataLst>
              <p:tags r:id="rId24"/>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49" name="PA_图片 48"/>
          <p:cNvPicPr>
            <a:picLocks noChangeAspect="1"/>
          </p:cNvPicPr>
          <p:nvPr>
            <p:custDataLst>
              <p:tags r:id="rId25"/>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50" name="PA_图片 49"/>
          <p:cNvPicPr>
            <a:picLocks noChangeAspect="1"/>
          </p:cNvPicPr>
          <p:nvPr>
            <p:custDataLst>
              <p:tags r:id="rId26"/>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51" name="PA_图片 50"/>
          <p:cNvPicPr>
            <a:picLocks noChangeAspect="1"/>
          </p:cNvPicPr>
          <p:nvPr>
            <p:custDataLst>
              <p:tags r:id="rId27"/>
            </p:custDataLst>
          </p:nvPr>
        </p:nvPicPr>
        <p:blipFill rotWithShape="1">
          <a:blip r:embed="rId51"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52" name="PA_图片 51"/>
          <p:cNvPicPr>
            <a:picLocks noChangeAspect="1"/>
          </p:cNvPicPr>
          <p:nvPr>
            <p:custDataLst>
              <p:tags r:id="rId28"/>
            </p:custDataLst>
          </p:nvPr>
        </p:nvPicPr>
        <p:blipFill rotWithShape="1">
          <a:blip r:embed="rId51"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53" name="PA_图片 52"/>
          <p:cNvPicPr>
            <a:picLocks noChangeAspect="1"/>
          </p:cNvPicPr>
          <p:nvPr>
            <p:custDataLst>
              <p:tags r:id="rId29"/>
            </p:custDataLst>
          </p:nvPr>
        </p:nvPicPr>
        <p:blipFill rotWithShape="1">
          <a:blip r:embed="rId51"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54" name="PA_图片 53"/>
          <p:cNvPicPr>
            <a:picLocks noChangeAspect="1"/>
          </p:cNvPicPr>
          <p:nvPr>
            <p:custDataLst>
              <p:tags r:id="rId30"/>
            </p:custDataLst>
          </p:nvPr>
        </p:nvPicPr>
        <p:blipFill rotWithShape="1">
          <a:blip r:embed="rId51"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62" name="PA_任意多边形 61"/>
          <p:cNvSpPr/>
          <p:nvPr>
            <p:custDataLst>
              <p:tags r:id="rId31"/>
            </p:custDataLst>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3" name="PA_图片 62"/>
          <p:cNvPicPr>
            <a:picLocks noChangeAspect="1"/>
          </p:cNvPicPr>
          <p:nvPr>
            <p:custDataLst>
              <p:tags r:id="rId32"/>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64" name="PA_图片 63"/>
          <p:cNvPicPr>
            <a:picLocks noChangeAspect="1"/>
          </p:cNvPicPr>
          <p:nvPr>
            <p:custDataLst>
              <p:tags r:id="rId33"/>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65" name="PA_图片 64"/>
          <p:cNvPicPr>
            <a:picLocks noChangeAspect="1"/>
          </p:cNvPicPr>
          <p:nvPr>
            <p:custDataLst>
              <p:tags r:id="rId34"/>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pic>
        <p:nvPicPr>
          <p:cNvPr id="16" name="PA_图片 15"/>
          <p:cNvPicPr>
            <a:picLocks noChangeAspect="1"/>
          </p:cNvPicPr>
          <p:nvPr>
            <p:custDataLst>
              <p:tags r:id="rId35"/>
            </p:custDataLst>
          </p:nvPr>
        </p:nvPicPr>
        <p:blipFill>
          <a:blip r:embed="rId54">
            <a:extLst>
              <a:ext uri="{28A0092B-C50C-407E-A947-70E740481C1C}">
                <a14:useLocalDpi xmlns:a14="http://schemas.microsoft.com/office/drawing/2010/main" val="0"/>
              </a:ext>
            </a:extLst>
          </a:blip>
          <a:stretch>
            <a:fillRect/>
          </a:stretch>
        </p:blipFill>
        <p:spPr>
          <a:xfrm>
            <a:off x="3289753" y="5519765"/>
            <a:ext cx="2054119" cy="1408737"/>
          </a:xfrm>
          <a:prstGeom prst="rect">
            <a:avLst/>
          </a:prstGeom>
        </p:spPr>
      </p:pic>
      <p:sp>
        <p:nvSpPr>
          <p:cNvPr id="9" name="PA_文本框 8"/>
          <p:cNvSpPr txBox="1"/>
          <p:nvPr>
            <p:custDataLst>
              <p:tags r:id="rId36"/>
            </p:custDataLst>
          </p:nvPr>
        </p:nvSpPr>
        <p:spPr>
          <a:xfrm>
            <a:off x="1578041" y="1119143"/>
            <a:ext cx="10430270" cy="1569660"/>
          </a:xfrm>
          <a:prstGeom prst="rect">
            <a:avLst/>
          </a:prstGeom>
          <a:noFill/>
        </p:spPr>
        <p:txBody>
          <a:bodyPr wrap="square" rtlCol="0">
            <a:spAutoFit/>
          </a:bodyPr>
          <a:lstStyle/>
          <a:p>
            <a:pPr algn="ctr"/>
            <a:r>
              <a:rPr lang="en-US" altLang="zh-CN" sz="4000" b="1" dirty="0">
                <a:solidFill>
                  <a:srgbClr val="C00000"/>
                </a:solidFill>
                <a:latin typeface="Times New Roman" panose="02020603050405020304" pitchFamily="18" charset="0"/>
                <a:cs typeface="Times New Roman" panose="02020603050405020304" pitchFamily="18" charset="0"/>
                <a:sym typeface="+mn-lt"/>
              </a:rPr>
              <a:t> </a:t>
            </a:r>
            <a:r>
              <a:rPr lang="en-US" altLang="zh-CN" sz="4800" b="1" dirty="0">
                <a:solidFill>
                  <a:srgbClr val="C00000"/>
                </a:solidFill>
                <a:latin typeface="Times New Roman" panose="02020603050405020304" pitchFamily="18" charset="0"/>
                <a:cs typeface="Times New Roman" panose="02020603050405020304" pitchFamily="18" charset="0"/>
                <a:sym typeface="+mn-lt"/>
              </a:rPr>
              <a:t>CHÂN THÀNH CẢM ƠN </a:t>
            </a:r>
            <a:r>
              <a:rPr lang="en-US" altLang="zh-CN" sz="4800" b="1">
                <a:solidFill>
                  <a:srgbClr val="C00000"/>
                </a:solidFill>
                <a:latin typeface="Times New Roman" panose="02020603050405020304" pitchFamily="18" charset="0"/>
                <a:cs typeface="Times New Roman" panose="02020603050405020304" pitchFamily="18" charset="0"/>
                <a:sym typeface="+mn-lt"/>
              </a:rPr>
              <a:t>CÁC                          THẦY </a:t>
            </a:r>
            <a:r>
              <a:rPr lang="en-US" altLang="zh-CN" sz="4800" b="1" dirty="0">
                <a:solidFill>
                  <a:srgbClr val="C00000"/>
                </a:solidFill>
                <a:latin typeface="Times New Roman" panose="02020603050405020304" pitchFamily="18" charset="0"/>
                <a:cs typeface="Times New Roman" panose="02020603050405020304" pitchFamily="18" charset="0"/>
                <a:sym typeface="+mn-lt"/>
              </a:rPr>
              <a:t>CÔ ĐÃ LẮNG NGHE</a:t>
            </a:r>
            <a:endParaRPr lang="zh-CN" altLang="en-US" sz="4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57" name="PA_任意多边形 56"/>
          <p:cNvSpPr/>
          <p:nvPr>
            <p:custDataLst>
              <p:tags r:id="rId37"/>
            </p:custDataLst>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PA_任意多边形 57"/>
          <p:cNvSpPr/>
          <p:nvPr>
            <p:custDataLst>
              <p:tags r:id="rId38"/>
            </p:custDataLst>
          </p:nvPr>
        </p:nvSpPr>
        <p:spPr>
          <a:xfrm rot="6561448">
            <a:off x="3127429" y="3214325"/>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PA_任意多边形 58"/>
          <p:cNvSpPr/>
          <p:nvPr>
            <p:custDataLst>
              <p:tags r:id="rId39"/>
            </p:custDataLst>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PA_任意多边形 59"/>
          <p:cNvSpPr/>
          <p:nvPr>
            <p:custDataLst>
              <p:tags r:id="rId40"/>
            </p:custDataLst>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PA_任意多边形 60"/>
          <p:cNvSpPr/>
          <p:nvPr>
            <p:custDataLst>
              <p:tags r:id="rId41"/>
            </p:custDataLst>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1" name="PA_图片 30"/>
          <p:cNvPicPr>
            <a:picLocks noChangeAspect="1"/>
          </p:cNvPicPr>
          <p:nvPr>
            <p:custDataLst>
              <p:tags r:id="rId42"/>
            </p:custDataLst>
          </p:nvPr>
        </p:nvPicPr>
        <p:blipFill>
          <a:blip r:embed="rId55"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pic>
        <p:nvPicPr>
          <p:cNvPr id="55" name="Picture 54">
            <a:extLst>
              <a:ext uri="{FF2B5EF4-FFF2-40B4-BE49-F238E27FC236}">
                <a16:creationId xmlns:a16="http://schemas.microsoft.com/office/drawing/2014/main" xmlns="" id="{88646B66-6B44-EAB7-17BF-8CFB5BFFB8B8}"/>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321407" y="164837"/>
            <a:ext cx="1039572" cy="1058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33764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2600"/>
                            </p:stCondLst>
                            <p:childTnLst>
                              <p:par>
                                <p:cTn id="12" presetID="10" presetClass="entr" presetSubtype="0" fill="hold" grpId="2"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31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600"/>
                            </p:stCondLst>
                            <p:childTnLst>
                              <p:par>
                                <p:cTn id="36" presetID="0" presetClass="path" presetSubtype="0" accel="50000" decel="50000" fill="hold" nodeType="afterEffect">
                                  <p:stCondLst>
                                    <p:cond delay="0"/>
                                  </p:stCondLst>
                                  <p:childTnLst>
                                    <p:animMotion origin="layout" path="M -3.05556E-6 2.59259E-6 L 0.24098 -0.00278 " pathEditMode="relative" rAng="0" ptsTypes="AA">
                                      <p:cBhvr>
                                        <p:cTn id="37" dur="5000" fill="hold"/>
                                        <p:tgtEl>
                                          <p:spTgt spid="16"/>
                                        </p:tgtEl>
                                        <p:attrNameLst>
                                          <p:attrName>ppt_x</p:attrName>
                                          <p:attrName>ppt_y</p:attrName>
                                        </p:attrNameLst>
                                      </p:cBhvr>
                                      <p:rCtr x="12049" y="-154"/>
                                    </p:animMotion>
                                  </p:childTnLst>
                                </p:cTn>
                              </p:par>
                              <p:par>
                                <p:cTn id="38" presetID="0" presetClass="path" presetSubtype="0" accel="50000" decel="50000" fill="hold" nodeType="withEffect">
                                  <p:stCondLst>
                                    <p:cond delay="0"/>
                                  </p:stCondLst>
                                  <p:childTnLst>
                                    <p:animMotion origin="layout" path="M -4.72222E-6 -2.09877E-6 L -0.25243 -0.00339 " pathEditMode="relative" rAng="0" ptsTypes="AA">
                                      <p:cBhvr>
                                        <p:cTn id="39" dur="5000" fill="hold"/>
                                        <p:tgtEl>
                                          <p:spTgt spid="17"/>
                                        </p:tgtEl>
                                        <p:attrNameLst>
                                          <p:attrName>ppt_x</p:attrName>
                                          <p:attrName>ppt_y</p:attrName>
                                        </p:attrNameLst>
                                      </p:cBhvr>
                                      <p:rCtr x="-12622" y="-185"/>
                                    </p:animMotion>
                                  </p:childTnLst>
                                </p:cTn>
                              </p:par>
                              <p:par>
                                <p:cTn id="40" presetID="49" presetClass="entr" presetSubtype="0" decel="100000" fill="hold" nodeType="withEffect">
                                  <p:stCondLst>
                                    <p:cond delay="10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360"/>
                                          </p:val>
                                        </p:tav>
                                        <p:tav tm="100000">
                                          <p:val>
                                            <p:fltVal val="0"/>
                                          </p:val>
                                        </p:tav>
                                      </p:tavLst>
                                    </p:anim>
                                    <p:animEffect transition="in" filter="fade">
                                      <p:cBhvr>
                                        <p:cTn id="45" dur="1000"/>
                                        <p:tgtEl>
                                          <p:spTgt spid="23"/>
                                        </p:tgtEl>
                                      </p:cBhvr>
                                    </p:animEffect>
                                  </p:childTnLst>
                                </p:cTn>
                              </p:par>
                              <p:par>
                                <p:cTn id="46" presetID="49" presetClass="entr" presetSubtype="0" decel="10000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360"/>
                                          </p:val>
                                        </p:tav>
                                        <p:tav tm="100000">
                                          <p:val>
                                            <p:fltVal val="0"/>
                                          </p:val>
                                        </p:tav>
                                      </p:tavLst>
                                    </p:anim>
                                    <p:animEffect transition="in" filter="fade">
                                      <p:cBhvr>
                                        <p:cTn id="51" dur="1000"/>
                                        <p:tgtEl>
                                          <p:spTgt spid="26"/>
                                        </p:tgtEl>
                                      </p:cBhvr>
                                    </p:animEffect>
                                  </p:childTnLst>
                                </p:cTn>
                              </p:par>
                              <p:par>
                                <p:cTn id="52" presetID="49" presetClass="entr" presetSubtype="0" decel="100000" fill="hold" nodeType="withEffect">
                                  <p:stCondLst>
                                    <p:cond delay="125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360"/>
                                          </p:val>
                                        </p:tav>
                                        <p:tav tm="100000">
                                          <p:val>
                                            <p:fltVal val="0"/>
                                          </p:val>
                                        </p:tav>
                                      </p:tavLst>
                                    </p:anim>
                                    <p:animEffect transition="in" filter="fade">
                                      <p:cBhvr>
                                        <p:cTn id="57" dur="1000"/>
                                        <p:tgtEl>
                                          <p:spTgt spid="25"/>
                                        </p:tgtEl>
                                      </p:cBhvr>
                                    </p:animEffect>
                                  </p:childTnLst>
                                </p:cTn>
                              </p:par>
                              <p:par>
                                <p:cTn id="58" presetID="49" presetClass="entr" presetSubtype="0" decel="100000" fill="hold" nodeType="withEffect">
                                  <p:stCondLst>
                                    <p:cond delay="15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1000" fill="hold"/>
                                        <p:tgtEl>
                                          <p:spTgt spid="63"/>
                                        </p:tgtEl>
                                        <p:attrNameLst>
                                          <p:attrName>ppt_w</p:attrName>
                                        </p:attrNameLst>
                                      </p:cBhvr>
                                      <p:tavLst>
                                        <p:tav tm="0">
                                          <p:val>
                                            <p:fltVal val="0"/>
                                          </p:val>
                                        </p:tav>
                                        <p:tav tm="100000">
                                          <p:val>
                                            <p:strVal val="#ppt_w"/>
                                          </p:val>
                                        </p:tav>
                                      </p:tavLst>
                                    </p:anim>
                                    <p:anim calcmode="lin" valueType="num">
                                      <p:cBhvr>
                                        <p:cTn id="61" dur="1000" fill="hold"/>
                                        <p:tgtEl>
                                          <p:spTgt spid="63"/>
                                        </p:tgtEl>
                                        <p:attrNameLst>
                                          <p:attrName>ppt_h</p:attrName>
                                        </p:attrNameLst>
                                      </p:cBhvr>
                                      <p:tavLst>
                                        <p:tav tm="0">
                                          <p:val>
                                            <p:fltVal val="0"/>
                                          </p:val>
                                        </p:tav>
                                        <p:tav tm="100000">
                                          <p:val>
                                            <p:strVal val="#ppt_h"/>
                                          </p:val>
                                        </p:tav>
                                      </p:tavLst>
                                    </p:anim>
                                    <p:anim calcmode="lin" valueType="num">
                                      <p:cBhvr>
                                        <p:cTn id="62" dur="1000" fill="hold"/>
                                        <p:tgtEl>
                                          <p:spTgt spid="63"/>
                                        </p:tgtEl>
                                        <p:attrNameLst>
                                          <p:attrName>style.rotation</p:attrName>
                                        </p:attrNameLst>
                                      </p:cBhvr>
                                      <p:tavLst>
                                        <p:tav tm="0">
                                          <p:val>
                                            <p:fltVal val="360"/>
                                          </p:val>
                                        </p:tav>
                                        <p:tav tm="100000">
                                          <p:val>
                                            <p:fltVal val="0"/>
                                          </p:val>
                                        </p:tav>
                                      </p:tavLst>
                                    </p:anim>
                                    <p:animEffect transition="in" filter="fade">
                                      <p:cBhvr>
                                        <p:cTn id="63" dur="1000"/>
                                        <p:tgtEl>
                                          <p:spTgt spid="63"/>
                                        </p:tgtEl>
                                      </p:cBhvr>
                                    </p:animEffect>
                                  </p:childTnLst>
                                </p:cTn>
                              </p:par>
                              <p:par>
                                <p:cTn id="64" presetID="49" presetClass="entr" presetSubtype="0" decel="100000" fill="hold" nodeType="withEffect">
                                  <p:stCondLst>
                                    <p:cond delay="1250"/>
                                  </p:stCondLst>
                                  <p:childTnLst>
                                    <p:set>
                                      <p:cBhvr>
                                        <p:cTn id="65" dur="1" fill="hold">
                                          <p:stCondLst>
                                            <p:cond delay="0"/>
                                          </p:stCondLst>
                                        </p:cTn>
                                        <p:tgtEl>
                                          <p:spTgt spid="47"/>
                                        </p:tgtEl>
                                        <p:attrNameLst>
                                          <p:attrName>style.visibility</p:attrName>
                                        </p:attrNameLst>
                                      </p:cBhvr>
                                      <p:to>
                                        <p:strVal val="visible"/>
                                      </p:to>
                                    </p:set>
                                    <p:anim calcmode="lin" valueType="num">
                                      <p:cBhvr>
                                        <p:cTn id="66" dur="1000" fill="hold"/>
                                        <p:tgtEl>
                                          <p:spTgt spid="47"/>
                                        </p:tgtEl>
                                        <p:attrNameLst>
                                          <p:attrName>ppt_w</p:attrName>
                                        </p:attrNameLst>
                                      </p:cBhvr>
                                      <p:tavLst>
                                        <p:tav tm="0">
                                          <p:val>
                                            <p:fltVal val="0"/>
                                          </p:val>
                                        </p:tav>
                                        <p:tav tm="100000">
                                          <p:val>
                                            <p:strVal val="#ppt_w"/>
                                          </p:val>
                                        </p:tav>
                                      </p:tavLst>
                                    </p:anim>
                                    <p:anim calcmode="lin" valueType="num">
                                      <p:cBhvr>
                                        <p:cTn id="67" dur="1000" fill="hold"/>
                                        <p:tgtEl>
                                          <p:spTgt spid="47"/>
                                        </p:tgtEl>
                                        <p:attrNameLst>
                                          <p:attrName>ppt_h</p:attrName>
                                        </p:attrNameLst>
                                      </p:cBhvr>
                                      <p:tavLst>
                                        <p:tav tm="0">
                                          <p:val>
                                            <p:fltVal val="0"/>
                                          </p:val>
                                        </p:tav>
                                        <p:tav tm="100000">
                                          <p:val>
                                            <p:strVal val="#ppt_h"/>
                                          </p:val>
                                        </p:tav>
                                      </p:tavLst>
                                    </p:anim>
                                    <p:anim calcmode="lin" valueType="num">
                                      <p:cBhvr>
                                        <p:cTn id="68" dur="1000" fill="hold"/>
                                        <p:tgtEl>
                                          <p:spTgt spid="47"/>
                                        </p:tgtEl>
                                        <p:attrNameLst>
                                          <p:attrName>style.rotation</p:attrName>
                                        </p:attrNameLst>
                                      </p:cBhvr>
                                      <p:tavLst>
                                        <p:tav tm="0">
                                          <p:val>
                                            <p:fltVal val="360"/>
                                          </p:val>
                                        </p:tav>
                                        <p:tav tm="100000">
                                          <p:val>
                                            <p:fltVal val="0"/>
                                          </p:val>
                                        </p:tav>
                                      </p:tavLst>
                                    </p:anim>
                                    <p:animEffect transition="in" filter="fade">
                                      <p:cBhvr>
                                        <p:cTn id="69" dur="1000"/>
                                        <p:tgtEl>
                                          <p:spTgt spid="47"/>
                                        </p:tgtEl>
                                      </p:cBhvr>
                                    </p:animEffect>
                                  </p:childTnLst>
                                </p:cTn>
                              </p:par>
                              <p:par>
                                <p:cTn id="70" presetID="49" presetClass="entr" presetSubtype="0" decel="100000" fill="hold" nodeType="withEffect">
                                  <p:stCondLst>
                                    <p:cond delay="1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49" presetClass="entr" presetSubtype="0" decel="100000" fill="hold" nodeType="withEffect">
                                  <p:stCondLst>
                                    <p:cond delay="1500"/>
                                  </p:stCondLst>
                                  <p:childTnLst>
                                    <p:set>
                                      <p:cBhvr>
                                        <p:cTn id="77" dur="1" fill="hold">
                                          <p:stCondLst>
                                            <p:cond delay="0"/>
                                          </p:stCondLst>
                                        </p:cTn>
                                        <p:tgtEl>
                                          <p:spTgt spid="49"/>
                                        </p:tgtEl>
                                        <p:attrNameLst>
                                          <p:attrName>style.visibility</p:attrName>
                                        </p:attrNameLst>
                                      </p:cBhvr>
                                      <p:to>
                                        <p:strVal val="visible"/>
                                      </p:to>
                                    </p:set>
                                    <p:anim calcmode="lin" valueType="num">
                                      <p:cBhvr>
                                        <p:cTn id="78" dur="1000" fill="hold"/>
                                        <p:tgtEl>
                                          <p:spTgt spid="49"/>
                                        </p:tgtEl>
                                        <p:attrNameLst>
                                          <p:attrName>ppt_w</p:attrName>
                                        </p:attrNameLst>
                                      </p:cBhvr>
                                      <p:tavLst>
                                        <p:tav tm="0">
                                          <p:val>
                                            <p:fltVal val="0"/>
                                          </p:val>
                                        </p:tav>
                                        <p:tav tm="100000">
                                          <p:val>
                                            <p:strVal val="#ppt_w"/>
                                          </p:val>
                                        </p:tav>
                                      </p:tavLst>
                                    </p:anim>
                                    <p:anim calcmode="lin" valueType="num">
                                      <p:cBhvr>
                                        <p:cTn id="79" dur="1000" fill="hold"/>
                                        <p:tgtEl>
                                          <p:spTgt spid="49"/>
                                        </p:tgtEl>
                                        <p:attrNameLst>
                                          <p:attrName>ppt_h</p:attrName>
                                        </p:attrNameLst>
                                      </p:cBhvr>
                                      <p:tavLst>
                                        <p:tav tm="0">
                                          <p:val>
                                            <p:fltVal val="0"/>
                                          </p:val>
                                        </p:tav>
                                        <p:tav tm="100000">
                                          <p:val>
                                            <p:strVal val="#ppt_h"/>
                                          </p:val>
                                        </p:tav>
                                      </p:tavLst>
                                    </p:anim>
                                    <p:anim calcmode="lin" valueType="num">
                                      <p:cBhvr>
                                        <p:cTn id="80" dur="1000" fill="hold"/>
                                        <p:tgtEl>
                                          <p:spTgt spid="49"/>
                                        </p:tgtEl>
                                        <p:attrNameLst>
                                          <p:attrName>style.rotation</p:attrName>
                                        </p:attrNameLst>
                                      </p:cBhvr>
                                      <p:tavLst>
                                        <p:tav tm="0">
                                          <p:val>
                                            <p:fltVal val="360"/>
                                          </p:val>
                                        </p:tav>
                                        <p:tav tm="100000">
                                          <p:val>
                                            <p:fltVal val="0"/>
                                          </p:val>
                                        </p:tav>
                                      </p:tavLst>
                                    </p:anim>
                                    <p:animEffect transition="in" filter="fade">
                                      <p:cBhvr>
                                        <p:cTn id="81" dur="1000"/>
                                        <p:tgtEl>
                                          <p:spTgt spid="49"/>
                                        </p:tgtEl>
                                      </p:cBhvr>
                                    </p:animEffect>
                                  </p:childTnLst>
                                </p:cTn>
                              </p:par>
                              <p:par>
                                <p:cTn id="82" presetID="49" presetClass="entr" presetSubtype="0" decel="100000" fill="hold" nodeType="withEffect">
                                  <p:stCondLst>
                                    <p:cond delay="12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1000" fill="hold"/>
                                        <p:tgtEl>
                                          <p:spTgt spid="53"/>
                                        </p:tgtEl>
                                        <p:attrNameLst>
                                          <p:attrName>ppt_w</p:attrName>
                                        </p:attrNameLst>
                                      </p:cBhvr>
                                      <p:tavLst>
                                        <p:tav tm="0">
                                          <p:val>
                                            <p:fltVal val="0"/>
                                          </p:val>
                                        </p:tav>
                                        <p:tav tm="100000">
                                          <p:val>
                                            <p:strVal val="#ppt_w"/>
                                          </p:val>
                                        </p:tav>
                                      </p:tavLst>
                                    </p:anim>
                                    <p:anim calcmode="lin" valueType="num">
                                      <p:cBhvr>
                                        <p:cTn id="85" dur="1000" fill="hold"/>
                                        <p:tgtEl>
                                          <p:spTgt spid="53"/>
                                        </p:tgtEl>
                                        <p:attrNameLst>
                                          <p:attrName>ppt_h</p:attrName>
                                        </p:attrNameLst>
                                      </p:cBhvr>
                                      <p:tavLst>
                                        <p:tav tm="0">
                                          <p:val>
                                            <p:fltVal val="0"/>
                                          </p:val>
                                        </p:tav>
                                        <p:tav tm="100000">
                                          <p:val>
                                            <p:strVal val="#ppt_h"/>
                                          </p:val>
                                        </p:tav>
                                      </p:tavLst>
                                    </p:anim>
                                    <p:anim calcmode="lin" valueType="num">
                                      <p:cBhvr>
                                        <p:cTn id="86" dur="1000" fill="hold"/>
                                        <p:tgtEl>
                                          <p:spTgt spid="53"/>
                                        </p:tgtEl>
                                        <p:attrNameLst>
                                          <p:attrName>style.rotation</p:attrName>
                                        </p:attrNameLst>
                                      </p:cBhvr>
                                      <p:tavLst>
                                        <p:tav tm="0">
                                          <p:val>
                                            <p:fltVal val="360"/>
                                          </p:val>
                                        </p:tav>
                                        <p:tav tm="100000">
                                          <p:val>
                                            <p:fltVal val="0"/>
                                          </p:val>
                                        </p:tav>
                                      </p:tavLst>
                                    </p:anim>
                                    <p:animEffect transition="in" filter="fade">
                                      <p:cBhvr>
                                        <p:cTn id="87" dur="1000"/>
                                        <p:tgtEl>
                                          <p:spTgt spid="53"/>
                                        </p:tgtEl>
                                      </p:cBhvr>
                                    </p:animEffect>
                                  </p:childTnLst>
                                </p:cTn>
                              </p:par>
                              <p:par>
                                <p:cTn id="88" presetID="49" presetClass="entr" presetSubtype="0" decel="100000" fill="hold" nodeType="withEffect">
                                  <p:stCondLst>
                                    <p:cond delay="125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360"/>
                                          </p:val>
                                        </p:tav>
                                        <p:tav tm="100000">
                                          <p:val>
                                            <p:fltVal val="0"/>
                                          </p:val>
                                        </p:tav>
                                      </p:tavLst>
                                    </p:anim>
                                    <p:animEffect transition="in" filter="fade">
                                      <p:cBhvr>
                                        <p:cTn id="93" dur="1000"/>
                                        <p:tgtEl>
                                          <p:spTgt spid="50"/>
                                        </p:tgtEl>
                                      </p:cBhvr>
                                    </p:animEffect>
                                  </p:childTnLst>
                                </p:cTn>
                              </p:par>
                              <p:par>
                                <p:cTn id="94" presetID="49" presetClass="entr" presetSubtype="0" decel="100000" fill="hold" nodeType="withEffect">
                                  <p:stCondLst>
                                    <p:cond delay="175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 calcmode="lin" valueType="num">
                                      <p:cBhvr>
                                        <p:cTn id="98" dur="1000" fill="hold"/>
                                        <p:tgtEl>
                                          <p:spTgt spid="52"/>
                                        </p:tgtEl>
                                        <p:attrNameLst>
                                          <p:attrName>style.rotation</p:attrName>
                                        </p:attrNameLst>
                                      </p:cBhvr>
                                      <p:tavLst>
                                        <p:tav tm="0">
                                          <p:val>
                                            <p:fltVal val="360"/>
                                          </p:val>
                                        </p:tav>
                                        <p:tav tm="100000">
                                          <p:val>
                                            <p:fltVal val="0"/>
                                          </p:val>
                                        </p:tav>
                                      </p:tavLst>
                                    </p:anim>
                                    <p:animEffect transition="in" filter="fade">
                                      <p:cBhvr>
                                        <p:cTn id="99" dur="1000"/>
                                        <p:tgtEl>
                                          <p:spTgt spid="52"/>
                                        </p:tgtEl>
                                      </p:cBhvr>
                                    </p:animEffect>
                                  </p:childTnLst>
                                </p:cTn>
                              </p:par>
                              <p:par>
                                <p:cTn id="100" presetID="49" presetClass="entr" presetSubtype="0" decel="100000" fill="hold" nodeType="withEffect">
                                  <p:stCondLst>
                                    <p:cond delay="125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1000" fill="hold"/>
                                        <p:tgtEl>
                                          <p:spTgt spid="64"/>
                                        </p:tgtEl>
                                        <p:attrNameLst>
                                          <p:attrName>ppt_w</p:attrName>
                                        </p:attrNameLst>
                                      </p:cBhvr>
                                      <p:tavLst>
                                        <p:tav tm="0">
                                          <p:val>
                                            <p:fltVal val="0"/>
                                          </p:val>
                                        </p:tav>
                                        <p:tav tm="100000">
                                          <p:val>
                                            <p:strVal val="#ppt_w"/>
                                          </p:val>
                                        </p:tav>
                                      </p:tavLst>
                                    </p:anim>
                                    <p:anim calcmode="lin" valueType="num">
                                      <p:cBhvr>
                                        <p:cTn id="103" dur="1000" fill="hold"/>
                                        <p:tgtEl>
                                          <p:spTgt spid="64"/>
                                        </p:tgtEl>
                                        <p:attrNameLst>
                                          <p:attrName>ppt_h</p:attrName>
                                        </p:attrNameLst>
                                      </p:cBhvr>
                                      <p:tavLst>
                                        <p:tav tm="0">
                                          <p:val>
                                            <p:fltVal val="0"/>
                                          </p:val>
                                        </p:tav>
                                        <p:tav tm="100000">
                                          <p:val>
                                            <p:strVal val="#ppt_h"/>
                                          </p:val>
                                        </p:tav>
                                      </p:tavLst>
                                    </p:anim>
                                    <p:anim calcmode="lin" valueType="num">
                                      <p:cBhvr>
                                        <p:cTn id="104" dur="1000" fill="hold"/>
                                        <p:tgtEl>
                                          <p:spTgt spid="64"/>
                                        </p:tgtEl>
                                        <p:attrNameLst>
                                          <p:attrName>style.rotation</p:attrName>
                                        </p:attrNameLst>
                                      </p:cBhvr>
                                      <p:tavLst>
                                        <p:tav tm="0">
                                          <p:val>
                                            <p:fltVal val="360"/>
                                          </p:val>
                                        </p:tav>
                                        <p:tav tm="100000">
                                          <p:val>
                                            <p:fltVal val="0"/>
                                          </p:val>
                                        </p:tav>
                                      </p:tavLst>
                                    </p:anim>
                                    <p:animEffect transition="in" filter="fade">
                                      <p:cBhvr>
                                        <p:cTn id="105" dur="1000"/>
                                        <p:tgtEl>
                                          <p:spTgt spid="64"/>
                                        </p:tgtEl>
                                      </p:cBhvr>
                                    </p:animEffect>
                                  </p:childTnLst>
                                </p:cTn>
                              </p:par>
                              <p:par>
                                <p:cTn id="106" presetID="49" presetClass="entr" presetSubtype="0" decel="100000" fill="hold" nodeType="withEffect">
                                  <p:stCondLst>
                                    <p:cond delay="125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1000" fill="hold"/>
                                        <p:tgtEl>
                                          <p:spTgt spid="65"/>
                                        </p:tgtEl>
                                        <p:attrNameLst>
                                          <p:attrName>ppt_w</p:attrName>
                                        </p:attrNameLst>
                                      </p:cBhvr>
                                      <p:tavLst>
                                        <p:tav tm="0">
                                          <p:val>
                                            <p:fltVal val="0"/>
                                          </p:val>
                                        </p:tav>
                                        <p:tav tm="100000">
                                          <p:val>
                                            <p:strVal val="#ppt_w"/>
                                          </p:val>
                                        </p:tav>
                                      </p:tavLst>
                                    </p:anim>
                                    <p:anim calcmode="lin" valueType="num">
                                      <p:cBhvr>
                                        <p:cTn id="109" dur="1000" fill="hold"/>
                                        <p:tgtEl>
                                          <p:spTgt spid="65"/>
                                        </p:tgtEl>
                                        <p:attrNameLst>
                                          <p:attrName>ppt_h</p:attrName>
                                        </p:attrNameLst>
                                      </p:cBhvr>
                                      <p:tavLst>
                                        <p:tav tm="0">
                                          <p:val>
                                            <p:fltVal val="0"/>
                                          </p:val>
                                        </p:tav>
                                        <p:tav tm="100000">
                                          <p:val>
                                            <p:strVal val="#ppt_h"/>
                                          </p:val>
                                        </p:tav>
                                      </p:tavLst>
                                    </p:anim>
                                    <p:anim calcmode="lin" valueType="num">
                                      <p:cBhvr>
                                        <p:cTn id="110" dur="1000" fill="hold"/>
                                        <p:tgtEl>
                                          <p:spTgt spid="65"/>
                                        </p:tgtEl>
                                        <p:attrNameLst>
                                          <p:attrName>style.rotation</p:attrName>
                                        </p:attrNameLst>
                                      </p:cBhvr>
                                      <p:tavLst>
                                        <p:tav tm="0">
                                          <p:val>
                                            <p:fltVal val="360"/>
                                          </p:val>
                                        </p:tav>
                                        <p:tav tm="100000">
                                          <p:val>
                                            <p:fltVal val="0"/>
                                          </p:val>
                                        </p:tav>
                                      </p:tavLst>
                                    </p:anim>
                                    <p:animEffect transition="in" filter="fade">
                                      <p:cBhvr>
                                        <p:cTn id="111" dur="1000"/>
                                        <p:tgtEl>
                                          <p:spTgt spid="65"/>
                                        </p:tgtEl>
                                      </p:cBhvr>
                                    </p:animEffect>
                                  </p:childTnLst>
                                </p:cTn>
                              </p:par>
                              <p:par>
                                <p:cTn id="112" presetID="49" presetClass="entr" presetSubtype="0" decel="100000" fill="hold" nodeType="withEffect">
                                  <p:stCondLst>
                                    <p:cond delay="175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1000" fill="hold"/>
                                        <p:tgtEl>
                                          <p:spTgt spid="48"/>
                                        </p:tgtEl>
                                        <p:attrNameLst>
                                          <p:attrName>ppt_w</p:attrName>
                                        </p:attrNameLst>
                                      </p:cBhvr>
                                      <p:tavLst>
                                        <p:tav tm="0">
                                          <p:val>
                                            <p:fltVal val="0"/>
                                          </p:val>
                                        </p:tav>
                                        <p:tav tm="100000">
                                          <p:val>
                                            <p:strVal val="#ppt_w"/>
                                          </p:val>
                                        </p:tav>
                                      </p:tavLst>
                                    </p:anim>
                                    <p:anim calcmode="lin" valueType="num">
                                      <p:cBhvr>
                                        <p:cTn id="115" dur="1000" fill="hold"/>
                                        <p:tgtEl>
                                          <p:spTgt spid="48"/>
                                        </p:tgtEl>
                                        <p:attrNameLst>
                                          <p:attrName>ppt_h</p:attrName>
                                        </p:attrNameLst>
                                      </p:cBhvr>
                                      <p:tavLst>
                                        <p:tav tm="0">
                                          <p:val>
                                            <p:fltVal val="0"/>
                                          </p:val>
                                        </p:tav>
                                        <p:tav tm="100000">
                                          <p:val>
                                            <p:strVal val="#ppt_h"/>
                                          </p:val>
                                        </p:tav>
                                      </p:tavLst>
                                    </p:anim>
                                    <p:anim calcmode="lin" valueType="num">
                                      <p:cBhvr>
                                        <p:cTn id="116" dur="1000" fill="hold"/>
                                        <p:tgtEl>
                                          <p:spTgt spid="48"/>
                                        </p:tgtEl>
                                        <p:attrNameLst>
                                          <p:attrName>style.rotation</p:attrName>
                                        </p:attrNameLst>
                                      </p:cBhvr>
                                      <p:tavLst>
                                        <p:tav tm="0">
                                          <p:val>
                                            <p:fltVal val="360"/>
                                          </p:val>
                                        </p:tav>
                                        <p:tav tm="100000">
                                          <p:val>
                                            <p:fltVal val="0"/>
                                          </p:val>
                                        </p:tav>
                                      </p:tavLst>
                                    </p:anim>
                                    <p:animEffect transition="in" filter="fade">
                                      <p:cBhvr>
                                        <p:cTn id="117" dur="1000"/>
                                        <p:tgtEl>
                                          <p:spTgt spid="48"/>
                                        </p:tgtEl>
                                      </p:cBhvr>
                                    </p:animEffect>
                                  </p:childTnLst>
                                </p:cTn>
                              </p:par>
                              <p:par>
                                <p:cTn id="118" presetID="49" presetClass="entr" presetSubtype="0" decel="100000" fill="hold" nodeType="withEffect">
                                  <p:stCondLst>
                                    <p:cond delay="125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1000" fill="hold"/>
                                        <p:tgtEl>
                                          <p:spTgt spid="45"/>
                                        </p:tgtEl>
                                        <p:attrNameLst>
                                          <p:attrName>ppt_w</p:attrName>
                                        </p:attrNameLst>
                                      </p:cBhvr>
                                      <p:tavLst>
                                        <p:tav tm="0">
                                          <p:val>
                                            <p:fltVal val="0"/>
                                          </p:val>
                                        </p:tav>
                                        <p:tav tm="100000">
                                          <p:val>
                                            <p:strVal val="#ppt_w"/>
                                          </p:val>
                                        </p:tav>
                                      </p:tavLst>
                                    </p:anim>
                                    <p:anim calcmode="lin" valueType="num">
                                      <p:cBhvr>
                                        <p:cTn id="121" dur="1000" fill="hold"/>
                                        <p:tgtEl>
                                          <p:spTgt spid="45"/>
                                        </p:tgtEl>
                                        <p:attrNameLst>
                                          <p:attrName>ppt_h</p:attrName>
                                        </p:attrNameLst>
                                      </p:cBhvr>
                                      <p:tavLst>
                                        <p:tav tm="0">
                                          <p:val>
                                            <p:fltVal val="0"/>
                                          </p:val>
                                        </p:tav>
                                        <p:tav tm="100000">
                                          <p:val>
                                            <p:strVal val="#ppt_h"/>
                                          </p:val>
                                        </p:tav>
                                      </p:tavLst>
                                    </p:anim>
                                    <p:anim calcmode="lin" valueType="num">
                                      <p:cBhvr>
                                        <p:cTn id="122" dur="1000" fill="hold"/>
                                        <p:tgtEl>
                                          <p:spTgt spid="45"/>
                                        </p:tgtEl>
                                        <p:attrNameLst>
                                          <p:attrName>style.rotation</p:attrName>
                                        </p:attrNameLst>
                                      </p:cBhvr>
                                      <p:tavLst>
                                        <p:tav tm="0">
                                          <p:val>
                                            <p:fltVal val="360"/>
                                          </p:val>
                                        </p:tav>
                                        <p:tav tm="100000">
                                          <p:val>
                                            <p:fltVal val="0"/>
                                          </p:val>
                                        </p:tav>
                                      </p:tavLst>
                                    </p:anim>
                                    <p:animEffect transition="in" filter="fade">
                                      <p:cBhvr>
                                        <p:cTn id="123" dur="1000"/>
                                        <p:tgtEl>
                                          <p:spTgt spid="45"/>
                                        </p:tgtEl>
                                      </p:cBhvr>
                                    </p:animEffect>
                                  </p:childTnLst>
                                </p:cTn>
                              </p:par>
                              <p:par>
                                <p:cTn id="124" presetID="49" presetClass="entr" presetSubtype="0" decel="100000" fill="hold" nodeType="withEffect">
                                  <p:stCondLst>
                                    <p:cond delay="175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fltVal val="0"/>
                                          </p:val>
                                        </p:tav>
                                        <p:tav tm="100000">
                                          <p:val>
                                            <p:strVal val="#ppt_w"/>
                                          </p:val>
                                        </p:tav>
                                      </p:tavLst>
                                    </p:anim>
                                    <p:anim calcmode="lin" valueType="num">
                                      <p:cBhvr>
                                        <p:cTn id="127" dur="1000" fill="hold"/>
                                        <p:tgtEl>
                                          <p:spTgt spid="24"/>
                                        </p:tgtEl>
                                        <p:attrNameLst>
                                          <p:attrName>ppt_h</p:attrName>
                                        </p:attrNameLst>
                                      </p:cBhvr>
                                      <p:tavLst>
                                        <p:tav tm="0">
                                          <p:val>
                                            <p:fltVal val="0"/>
                                          </p:val>
                                        </p:tav>
                                        <p:tav tm="100000">
                                          <p:val>
                                            <p:strVal val="#ppt_h"/>
                                          </p:val>
                                        </p:tav>
                                      </p:tavLst>
                                    </p:anim>
                                    <p:anim calcmode="lin" valueType="num">
                                      <p:cBhvr>
                                        <p:cTn id="128" dur="1000" fill="hold"/>
                                        <p:tgtEl>
                                          <p:spTgt spid="24"/>
                                        </p:tgtEl>
                                        <p:attrNameLst>
                                          <p:attrName>style.rotation</p:attrName>
                                        </p:attrNameLst>
                                      </p:cBhvr>
                                      <p:tavLst>
                                        <p:tav tm="0">
                                          <p:val>
                                            <p:fltVal val="360"/>
                                          </p:val>
                                        </p:tav>
                                        <p:tav tm="100000">
                                          <p:val>
                                            <p:fltVal val="0"/>
                                          </p:val>
                                        </p:tav>
                                      </p:tavLst>
                                    </p:anim>
                                    <p:animEffect transition="in" filter="fade">
                                      <p:cBhvr>
                                        <p:cTn id="129" dur="1000"/>
                                        <p:tgtEl>
                                          <p:spTgt spid="24"/>
                                        </p:tgtEl>
                                      </p:cBhvr>
                                    </p:animEffect>
                                  </p:childTnLst>
                                </p:cTn>
                              </p:par>
                              <p:par>
                                <p:cTn id="130" presetID="49" presetClass="entr" presetSubtype="0" decel="100000" fill="hold" nodeType="withEffect">
                                  <p:stCondLst>
                                    <p:cond delay="1250"/>
                                  </p:stCondLst>
                                  <p:childTnLst>
                                    <p:set>
                                      <p:cBhvr>
                                        <p:cTn id="131" dur="1" fill="hold">
                                          <p:stCondLst>
                                            <p:cond delay="0"/>
                                          </p:stCondLst>
                                        </p:cTn>
                                        <p:tgtEl>
                                          <p:spTgt spid="54"/>
                                        </p:tgtEl>
                                        <p:attrNameLst>
                                          <p:attrName>style.visibility</p:attrName>
                                        </p:attrNameLst>
                                      </p:cBhvr>
                                      <p:to>
                                        <p:strVal val="visible"/>
                                      </p:to>
                                    </p:set>
                                    <p:anim calcmode="lin" valueType="num">
                                      <p:cBhvr>
                                        <p:cTn id="132" dur="1000" fill="hold"/>
                                        <p:tgtEl>
                                          <p:spTgt spid="54"/>
                                        </p:tgtEl>
                                        <p:attrNameLst>
                                          <p:attrName>ppt_w</p:attrName>
                                        </p:attrNameLst>
                                      </p:cBhvr>
                                      <p:tavLst>
                                        <p:tav tm="0">
                                          <p:val>
                                            <p:fltVal val="0"/>
                                          </p:val>
                                        </p:tav>
                                        <p:tav tm="100000">
                                          <p:val>
                                            <p:strVal val="#ppt_w"/>
                                          </p:val>
                                        </p:tav>
                                      </p:tavLst>
                                    </p:anim>
                                    <p:anim calcmode="lin" valueType="num">
                                      <p:cBhvr>
                                        <p:cTn id="133" dur="1000" fill="hold"/>
                                        <p:tgtEl>
                                          <p:spTgt spid="54"/>
                                        </p:tgtEl>
                                        <p:attrNameLst>
                                          <p:attrName>ppt_h</p:attrName>
                                        </p:attrNameLst>
                                      </p:cBhvr>
                                      <p:tavLst>
                                        <p:tav tm="0">
                                          <p:val>
                                            <p:fltVal val="0"/>
                                          </p:val>
                                        </p:tav>
                                        <p:tav tm="100000">
                                          <p:val>
                                            <p:strVal val="#ppt_h"/>
                                          </p:val>
                                        </p:tav>
                                      </p:tavLst>
                                    </p:anim>
                                    <p:anim calcmode="lin" valueType="num">
                                      <p:cBhvr>
                                        <p:cTn id="134" dur="1000" fill="hold"/>
                                        <p:tgtEl>
                                          <p:spTgt spid="54"/>
                                        </p:tgtEl>
                                        <p:attrNameLst>
                                          <p:attrName>style.rotation</p:attrName>
                                        </p:attrNameLst>
                                      </p:cBhvr>
                                      <p:tavLst>
                                        <p:tav tm="0">
                                          <p:val>
                                            <p:fltVal val="360"/>
                                          </p:val>
                                        </p:tav>
                                        <p:tav tm="100000">
                                          <p:val>
                                            <p:fltVal val="0"/>
                                          </p:val>
                                        </p:tav>
                                      </p:tavLst>
                                    </p:anim>
                                    <p:animEffect transition="in" filter="fade">
                                      <p:cBhvr>
                                        <p:cTn id="135" dur="1000"/>
                                        <p:tgtEl>
                                          <p:spTgt spid="54"/>
                                        </p:tgtEl>
                                      </p:cBhvr>
                                    </p:animEffect>
                                  </p:childTnLst>
                                </p:cTn>
                              </p:par>
                              <p:par>
                                <p:cTn id="136" presetID="49" presetClass="entr" presetSubtype="0" decel="100000" fill="hold" nodeType="withEffect">
                                  <p:stCondLst>
                                    <p:cond delay="150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1000" fill="hold"/>
                                        <p:tgtEl>
                                          <p:spTgt spid="27"/>
                                        </p:tgtEl>
                                        <p:attrNameLst>
                                          <p:attrName>ppt_w</p:attrName>
                                        </p:attrNameLst>
                                      </p:cBhvr>
                                      <p:tavLst>
                                        <p:tav tm="0">
                                          <p:val>
                                            <p:fltVal val="0"/>
                                          </p:val>
                                        </p:tav>
                                        <p:tav tm="100000">
                                          <p:val>
                                            <p:strVal val="#ppt_w"/>
                                          </p:val>
                                        </p:tav>
                                      </p:tavLst>
                                    </p:anim>
                                    <p:anim calcmode="lin" valueType="num">
                                      <p:cBhvr>
                                        <p:cTn id="139" dur="1000" fill="hold"/>
                                        <p:tgtEl>
                                          <p:spTgt spid="27"/>
                                        </p:tgtEl>
                                        <p:attrNameLst>
                                          <p:attrName>ppt_h</p:attrName>
                                        </p:attrNameLst>
                                      </p:cBhvr>
                                      <p:tavLst>
                                        <p:tav tm="0">
                                          <p:val>
                                            <p:fltVal val="0"/>
                                          </p:val>
                                        </p:tav>
                                        <p:tav tm="100000">
                                          <p:val>
                                            <p:strVal val="#ppt_h"/>
                                          </p:val>
                                        </p:tav>
                                      </p:tavLst>
                                    </p:anim>
                                    <p:anim calcmode="lin" valueType="num">
                                      <p:cBhvr>
                                        <p:cTn id="140" dur="1000" fill="hold"/>
                                        <p:tgtEl>
                                          <p:spTgt spid="27"/>
                                        </p:tgtEl>
                                        <p:attrNameLst>
                                          <p:attrName>style.rotation</p:attrName>
                                        </p:attrNameLst>
                                      </p:cBhvr>
                                      <p:tavLst>
                                        <p:tav tm="0">
                                          <p:val>
                                            <p:fltVal val="360"/>
                                          </p:val>
                                        </p:tav>
                                        <p:tav tm="100000">
                                          <p:val>
                                            <p:fltVal val="0"/>
                                          </p:val>
                                        </p:tav>
                                      </p:tavLst>
                                    </p:anim>
                                    <p:animEffect transition="in" filter="fade">
                                      <p:cBhvr>
                                        <p:cTn id="141" dur="1000"/>
                                        <p:tgtEl>
                                          <p:spTgt spid="27"/>
                                        </p:tgtEl>
                                      </p:cBhvr>
                                    </p:animEffect>
                                  </p:childTnLst>
                                </p:cTn>
                              </p:par>
                              <p:par>
                                <p:cTn id="142" presetID="53" presetClass="entr" presetSubtype="16" fill="hold" nodeType="withEffect">
                                  <p:stCondLst>
                                    <p:cond delay="250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childTnLst>
                                </p:cTn>
                              </p:par>
                              <p:par>
                                <p:cTn id="147" presetID="32" presetClass="emph" presetSubtype="0" fill="hold" nodeType="withEffect">
                                  <p:stCondLst>
                                    <p:cond delay="300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8600"/>
                            </p:stCondLst>
                            <p:childTnLst>
                              <p:par>
                                <p:cTn id="154" presetID="2" presetClass="entr" presetSubtype="1"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additive="base">
                                        <p:cTn id="156" dur="1500" fill="hold"/>
                                        <p:tgtEl>
                                          <p:spTgt spid="29"/>
                                        </p:tgtEl>
                                        <p:attrNameLst>
                                          <p:attrName>ppt_x</p:attrName>
                                        </p:attrNameLst>
                                      </p:cBhvr>
                                      <p:tavLst>
                                        <p:tav tm="0">
                                          <p:val>
                                            <p:strVal val="#ppt_x"/>
                                          </p:val>
                                        </p:tav>
                                        <p:tav tm="100000">
                                          <p:val>
                                            <p:strVal val="#ppt_x"/>
                                          </p:val>
                                        </p:tav>
                                      </p:tavLst>
                                    </p:anim>
                                    <p:anim calcmode="lin" valueType="num">
                                      <p:cBhvr additive="base">
                                        <p:cTn id="157" dur="1500" fill="hold"/>
                                        <p:tgtEl>
                                          <p:spTgt spid="29"/>
                                        </p:tgtEl>
                                        <p:attrNameLst>
                                          <p:attrName>ppt_y</p:attrName>
                                        </p:attrNameLst>
                                      </p:cBhvr>
                                      <p:tavLst>
                                        <p:tav tm="0">
                                          <p:val>
                                            <p:strVal val="0-#ppt_h/2"/>
                                          </p:val>
                                        </p:tav>
                                        <p:tav tm="100000">
                                          <p:val>
                                            <p:strVal val="#ppt_y"/>
                                          </p:val>
                                        </p:tav>
                                      </p:tavLst>
                                    </p:anim>
                                  </p:childTnLst>
                                </p:cTn>
                              </p:par>
                              <p:par>
                                <p:cTn id="158" presetID="2" presetClass="entr" presetSubtype="1" fill="hold" nodeType="withEffect">
                                  <p:stCondLst>
                                    <p:cond delay="500"/>
                                  </p:stCondLst>
                                  <p:childTnLst>
                                    <p:set>
                                      <p:cBhvr>
                                        <p:cTn id="159" dur="1" fill="hold">
                                          <p:stCondLst>
                                            <p:cond delay="0"/>
                                          </p:stCondLst>
                                        </p:cTn>
                                        <p:tgtEl>
                                          <p:spTgt spid="22"/>
                                        </p:tgtEl>
                                        <p:attrNameLst>
                                          <p:attrName>style.visibility</p:attrName>
                                        </p:attrNameLst>
                                      </p:cBhvr>
                                      <p:to>
                                        <p:strVal val="visible"/>
                                      </p:to>
                                    </p:set>
                                    <p:anim calcmode="lin" valueType="num">
                                      <p:cBhvr additive="base">
                                        <p:cTn id="160" dur="1500" fill="hold"/>
                                        <p:tgtEl>
                                          <p:spTgt spid="22"/>
                                        </p:tgtEl>
                                        <p:attrNameLst>
                                          <p:attrName>ppt_x</p:attrName>
                                        </p:attrNameLst>
                                      </p:cBhvr>
                                      <p:tavLst>
                                        <p:tav tm="0">
                                          <p:val>
                                            <p:strVal val="#ppt_x"/>
                                          </p:val>
                                        </p:tav>
                                        <p:tav tm="100000">
                                          <p:val>
                                            <p:strVal val="#ppt_x"/>
                                          </p:val>
                                        </p:tav>
                                      </p:tavLst>
                                    </p:anim>
                                    <p:anim calcmode="lin" valueType="num">
                                      <p:cBhvr additive="base">
                                        <p:cTn id="161" dur="1500" fill="hold"/>
                                        <p:tgtEl>
                                          <p:spTgt spid="22"/>
                                        </p:tgtEl>
                                        <p:attrNameLst>
                                          <p:attrName>ppt_y</p:attrName>
                                        </p:attrNameLst>
                                      </p:cBhvr>
                                      <p:tavLst>
                                        <p:tav tm="0">
                                          <p:val>
                                            <p:strVal val="0-#ppt_h/2"/>
                                          </p:val>
                                        </p:tav>
                                        <p:tav tm="100000">
                                          <p:val>
                                            <p:strVal val="#ppt_y"/>
                                          </p:val>
                                        </p:tav>
                                      </p:tavLst>
                                    </p:anim>
                                  </p:childTnLst>
                                </p:cTn>
                              </p:par>
                              <p:par>
                                <p:cTn id="162" presetID="2" presetClass="entr" presetSubtype="1" fill="hold" nodeType="with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additive="base">
                                        <p:cTn id="164" dur="1500" fill="hold"/>
                                        <p:tgtEl>
                                          <p:spTgt spid="21"/>
                                        </p:tgtEl>
                                        <p:attrNameLst>
                                          <p:attrName>ppt_x</p:attrName>
                                        </p:attrNameLst>
                                      </p:cBhvr>
                                      <p:tavLst>
                                        <p:tav tm="0">
                                          <p:val>
                                            <p:strVal val="#ppt_x"/>
                                          </p:val>
                                        </p:tav>
                                        <p:tav tm="100000">
                                          <p:val>
                                            <p:strVal val="#ppt_x"/>
                                          </p:val>
                                        </p:tav>
                                      </p:tavLst>
                                    </p:anim>
                                    <p:anim calcmode="lin" valueType="num">
                                      <p:cBhvr additive="base">
                                        <p:cTn id="165" dur="1500" fill="hold"/>
                                        <p:tgtEl>
                                          <p:spTgt spid="21"/>
                                        </p:tgtEl>
                                        <p:attrNameLst>
                                          <p:attrName>ppt_y</p:attrName>
                                        </p:attrNameLst>
                                      </p:cBhvr>
                                      <p:tavLst>
                                        <p:tav tm="0">
                                          <p:val>
                                            <p:strVal val="0-#ppt_h/2"/>
                                          </p:val>
                                        </p:tav>
                                        <p:tav tm="100000">
                                          <p:val>
                                            <p:strVal val="#ppt_y"/>
                                          </p:val>
                                        </p:tav>
                                      </p:tavLst>
                                    </p:anim>
                                  </p:childTnLst>
                                </p:cTn>
                              </p:par>
                              <p:par>
                                <p:cTn id="166" presetID="2" presetClass="entr" presetSubtype="1" fill="hold" nodeType="withEffect">
                                  <p:stCondLst>
                                    <p:cond delay="250"/>
                                  </p:stCondLst>
                                  <p:childTnLst>
                                    <p:set>
                                      <p:cBhvr>
                                        <p:cTn id="167" dur="1" fill="hold">
                                          <p:stCondLst>
                                            <p:cond delay="0"/>
                                          </p:stCondLst>
                                        </p:cTn>
                                        <p:tgtEl>
                                          <p:spTgt spid="28"/>
                                        </p:tgtEl>
                                        <p:attrNameLst>
                                          <p:attrName>style.visibility</p:attrName>
                                        </p:attrNameLst>
                                      </p:cBhvr>
                                      <p:to>
                                        <p:strVal val="visible"/>
                                      </p:to>
                                    </p:set>
                                    <p:anim calcmode="lin" valueType="num">
                                      <p:cBhvr additive="base">
                                        <p:cTn id="168" dur="1500" fill="hold"/>
                                        <p:tgtEl>
                                          <p:spTgt spid="28"/>
                                        </p:tgtEl>
                                        <p:attrNameLst>
                                          <p:attrName>ppt_x</p:attrName>
                                        </p:attrNameLst>
                                      </p:cBhvr>
                                      <p:tavLst>
                                        <p:tav tm="0">
                                          <p:val>
                                            <p:strVal val="#ppt_x"/>
                                          </p:val>
                                        </p:tav>
                                        <p:tav tm="100000">
                                          <p:val>
                                            <p:strVal val="#ppt_x"/>
                                          </p:val>
                                        </p:tav>
                                      </p:tavLst>
                                    </p:anim>
                                    <p:anim calcmode="lin" valueType="num">
                                      <p:cBhvr additive="base">
                                        <p:cTn id="169" dur="1500" fill="hold"/>
                                        <p:tgtEl>
                                          <p:spTgt spid="28"/>
                                        </p:tgtEl>
                                        <p:attrNameLst>
                                          <p:attrName>ppt_y</p:attrName>
                                        </p:attrNameLst>
                                      </p:cBhvr>
                                      <p:tavLst>
                                        <p:tav tm="0">
                                          <p:val>
                                            <p:strVal val="0-#ppt_h/2"/>
                                          </p:val>
                                        </p:tav>
                                        <p:tav tm="100000">
                                          <p:val>
                                            <p:strVal val="#ppt_y"/>
                                          </p:val>
                                        </p:tav>
                                      </p:tavLst>
                                    </p:anim>
                                  </p:childTnLst>
                                </p:cTn>
                              </p:par>
                              <p:par>
                                <p:cTn id="170" presetID="2" presetClass="entr" presetSubtype="1" fill="hold" nodeType="withEffect">
                                  <p:stCondLst>
                                    <p:cond delay="500"/>
                                  </p:stCondLst>
                                  <p:childTnLst>
                                    <p:set>
                                      <p:cBhvr>
                                        <p:cTn id="171" dur="1" fill="hold">
                                          <p:stCondLst>
                                            <p:cond delay="0"/>
                                          </p:stCondLst>
                                        </p:cTn>
                                        <p:tgtEl>
                                          <p:spTgt spid="19"/>
                                        </p:tgtEl>
                                        <p:attrNameLst>
                                          <p:attrName>style.visibility</p:attrName>
                                        </p:attrNameLst>
                                      </p:cBhvr>
                                      <p:to>
                                        <p:strVal val="visible"/>
                                      </p:to>
                                    </p:set>
                                    <p:anim calcmode="lin" valueType="num">
                                      <p:cBhvr additive="base">
                                        <p:cTn id="172" dur="1500" fill="hold"/>
                                        <p:tgtEl>
                                          <p:spTgt spid="19"/>
                                        </p:tgtEl>
                                        <p:attrNameLst>
                                          <p:attrName>ppt_x</p:attrName>
                                        </p:attrNameLst>
                                      </p:cBhvr>
                                      <p:tavLst>
                                        <p:tav tm="0">
                                          <p:val>
                                            <p:strVal val="#ppt_x"/>
                                          </p:val>
                                        </p:tav>
                                        <p:tav tm="100000">
                                          <p:val>
                                            <p:strVal val="#ppt_x"/>
                                          </p:val>
                                        </p:tav>
                                      </p:tavLst>
                                    </p:anim>
                                    <p:anim calcmode="lin" valueType="num">
                                      <p:cBhvr additive="base">
                                        <p:cTn id="173" dur="1500" fill="hold"/>
                                        <p:tgtEl>
                                          <p:spTgt spid="19"/>
                                        </p:tgtEl>
                                        <p:attrNameLst>
                                          <p:attrName>ppt_y</p:attrName>
                                        </p:attrNameLst>
                                      </p:cBhvr>
                                      <p:tavLst>
                                        <p:tav tm="0">
                                          <p:val>
                                            <p:strVal val="0-#ppt_h/2"/>
                                          </p:val>
                                        </p:tav>
                                        <p:tav tm="100000">
                                          <p:val>
                                            <p:strVal val="#ppt_y"/>
                                          </p:val>
                                        </p:tav>
                                      </p:tavLst>
                                    </p:anim>
                                  </p:childTnLst>
                                </p:cTn>
                              </p:par>
                              <p:par>
                                <p:cTn id="174" presetID="2" presetClass="entr" presetSubtype="1" fill="hold" nodeType="withEffect">
                                  <p:stCondLst>
                                    <p:cond delay="0"/>
                                  </p:stCondLst>
                                  <p:childTnLst>
                                    <p:set>
                                      <p:cBhvr>
                                        <p:cTn id="175" dur="1" fill="hold">
                                          <p:stCondLst>
                                            <p:cond delay="0"/>
                                          </p:stCondLst>
                                        </p:cTn>
                                        <p:tgtEl>
                                          <p:spTgt spid="20"/>
                                        </p:tgtEl>
                                        <p:attrNameLst>
                                          <p:attrName>style.visibility</p:attrName>
                                        </p:attrNameLst>
                                      </p:cBhvr>
                                      <p:to>
                                        <p:strVal val="visible"/>
                                      </p:to>
                                    </p:set>
                                    <p:anim calcmode="lin" valueType="num">
                                      <p:cBhvr additive="base">
                                        <p:cTn id="176" dur="1500" fill="hold"/>
                                        <p:tgtEl>
                                          <p:spTgt spid="20"/>
                                        </p:tgtEl>
                                        <p:attrNameLst>
                                          <p:attrName>ppt_x</p:attrName>
                                        </p:attrNameLst>
                                      </p:cBhvr>
                                      <p:tavLst>
                                        <p:tav tm="0">
                                          <p:val>
                                            <p:strVal val="#ppt_x"/>
                                          </p:val>
                                        </p:tav>
                                        <p:tav tm="100000">
                                          <p:val>
                                            <p:strVal val="#ppt_x"/>
                                          </p:val>
                                        </p:tav>
                                      </p:tavLst>
                                    </p:anim>
                                    <p:anim calcmode="lin" valueType="num">
                                      <p:cBhvr additive="base">
                                        <p:cTn id="177" dur="1500" fill="hold"/>
                                        <p:tgtEl>
                                          <p:spTgt spid="20"/>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stCondLst>
                                    <p:cond delay="250"/>
                                  </p:stCondLst>
                                  <p:childTnLst>
                                    <p:set>
                                      <p:cBhvr>
                                        <p:cTn id="179" dur="1" fill="hold">
                                          <p:stCondLst>
                                            <p:cond delay="0"/>
                                          </p:stCondLst>
                                        </p:cTn>
                                        <p:tgtEl>
                                          <p:spTgt spid="39"/>
                                        </p:tgtEl>
                                        <p:attrNameLst>
                                          <p:attrName>style.visibility</p:attrName>
                                        </p:attrNameLst>
                                      </p:cBhvr>
                                      <p:to>
                                        <p:strVal val="visible"/>
                                      </p:to>
                                    </p:set>
                                    <p:anim calcmode="lin" valueType="num">
                                      <p:cBhvr additive="base">
                                        <p:cTn id="180" dur="1500" fill="hold"/>
                                        <p:tgtEl>
                                          <p:spTgt spid="39"/>
                                        </p:tgtEl>
                                        <p:attrNameLst>
                                          <p:attrName>ppt_x</p:attrName>
                                        </p:attrNameLst>
                                      </p:cBhvr>
                                      <p:tavLst>
                                        <p:tav tm="0">
                                          <p:val>
                                            <p:strVal val="#ppt_x"/>
                                          </p:val>
                                        </p:tav>
                                        <p:tav tm="100000">
                                          <p:val>
                                            <p:strVal val="#ppt_x"/>
                                          </p:val>
                                        </p:tav>
                                      </p:tavLst>
                                    </p:anim>
                                    <p:anim calcmode="lin" valueType="num">
                                      <p:cBhvr additive="base">
                                        <p:cTn id="181" dur="1500" fill="hold"/>
                                        <p:tgtEl>
                                          <p:spTgt spid="39"/>
                                        </p:tgtEl>
                                        <p:attrNameLst>
                                          <p:attrName>ppt_y</p:attrName>
                                        </p:attrNameLst>
                                      </p:cBhvr>
                                      <p:tavLst>
                                        <p:tav tm="0">
                                          <p:val>
                                            <p:strVal val="0-#ppt_h/2"/>
                                          </p:val>
                                        </p:tav>
                                        <p:tav tm="100000">
                                          <p:val>
                                            <p:strVal val="#ppt_y"/>
                                          </p:val>
                                        </p:tav>
                                      </p:tavLst>
                                    </p:anim>
                                  </p:childTnLst>
                                </p:cTn>
                              </p:par>
                              <p:par>
                                <p:cTn id="182" presetID="2" presetClass="entr" presetSubtype="1" fill="hold" nodeType="withEffect">
                                  <p:stCondLst>
                                    <p:cond delay="500"/>
                                  </p:stCondLst>
                                  <p:childTnLst>
                                    <p:set>
                                      <p:cBhvr>
                                        <p:cTn id="183" dur="1" fill="hold">
                                          <p:stCondLst>
                                            <p:cond delay="0"/>
                                          </p:stCondLst>
                                        </p:cTn>
                                        <p:tgtEl>
                                          <p:spTgt spid="37"/>
                                        </p:tgtEl>
                                        <p:attrNameLst>
                                          <p:attrName>style.visibility</p:attrName>
                                        </p:attrNameLst>
                                      </p:cBhvr>
                                      <p:to>
                                        <p:strVal val="visible"/>
                                      </p:to>
                                    </p:set>
                                    <p:anim calcmode="lin" valueType="num">
                                      <p:cBhvr additive="base">
                                        <p:cTn id="184" dur="1500" fill="hold"/>
                                        <p:tgtEl>
                                          <p:spTgt spid="37"/>
                                        </p:tgtEl>
                                        <p:attrNameLst>
                                          <p:attrName>ppt_x</p:attrName>
                                        </p:attrNameLst>
                                      </p:cBhvr>
                                      <p:tavLst>
                                        <p:tav tm="0">
                                          <p:val>
                                            <p:strVal val="#ppt_x"/>
                                          </p:val>
                                        </p:tav>
                                        <p:tav tm="100000">
                                          <p:val>
                                            <p:strVal val="#ppt_x"/>
                                          </p:val>
                                        </p:tav>
                                      </p:tavLst>
                                    </p:anim>
                                    <p:anim calcmode="lin" valueType="num">
                                      <p:cBhvr additive="base">
                                        <p:cTn id="185" dur="1500" fill="hold"/>
                                        <p:tgtEl>
                                          <p:spTgt spid="37"/>
                                        </p:tgtEl>
                                        <p:attrNameLst>
                                          <p:attrName>ppt_y</p:attrName>
                                        </p:attrNameLst>
                                      </p:cBhvr>
                                      <p:tavLst>
                                        <p:tav tm="0">
                                          <p:val>
                                            <p:strVal val="0-#ppt_h/2"/>
                                          </p:val>
                                        </p:tav>
                                        <p:tav tm="100000">
                                          <p:val>
                                            <p:strVal val="#ppt_y"/>
                                          </p:val>
                                        </p:tav>
                                      </p:tavLst>
                                    </p:anim>
                                  </p:childTnLst>
                                </p:cTn>
                              </p:par>
                              <p:par>
                                <p:cTn id="186" presetID="2" presetClass="entr" presetSubtype="1" fill="hold" nodeType="withEffect">
                                  <p:stCondLst>
                                    <p:cond delay="0"/>
                                  </p:stCondLst>
                                  <p:childTnLst>
                                    <p:set>
                                      <p:cBhvr>
                                        <p:cTn id="187" dur="1" fill="hold">
                                          <p:stCondLst>
                                            <p:cond delay="0"/>
                                          </p:stCondLst>
                                        </p:cTn>
                                        <p:tgtEl>
                                          <p:spTgt spid="36"/>
                                        </p:tgtEl>
                                        <p:attrNameLst>
                                          <p:attrName>style.visibility</p:attrName>
                                        </p:attrNameLst>
                                      </p:cBhvr>
                                      <p:to>
                                        <p:strVal val="visible"/>
                                      </p:to>
                                    </p:set>
                                    <p:anim calcmode="lin" valueType="num">
                                      <p:cBhvr additive="base">
                                        <p:cTn id="188" dur="1500" fill="hold"/>
                                        <p:tgtEl>
                                          <p:spTgt spid="36"/>
                                        </p:tgtEl>
                                        <p:attrNameLst>
                                          <p:attrName>ppt_x</p:attrName>
                                        </p:attrNameLst>
                                      </p:cBhvr>
                                      <p:tavLst>
                                        <p:tav tm="0">
                                          <p:val>
                                            <p:strVal val="#ppt_x"/>
                                          </p:val>
                                        </p:tav>
                                        <p:tav tm="100000">
                                          <p:val>
                                            <p:strVal val="#ppt_x"/>
                                          </p:val>
                                        </p:tav>
                                      </p:tavLst>
                                    </p:anim>
                                    <p:anim calcmode="lin" valueType="num">
                                      <p:cBhvr additive="base">
                                        <p:cTn id="189" dur="1500" fill="hold"/>
                                        <p:tgtEl>
                                          <p:spTgt spid="36"/>
                                        </p:tgtEl>
                                        <p:attrNameLst>
                                          <p:attrName>ppt_y</p:attrName>
                                        </p:attrNameLst>
                                      </p:cBhvr>
                                      <p:tavLst>
                                        <p:tav tm="0">
                                          <p:val>
                                            <p:strVal val="0-#ppt_h/2"/>
                                          </p:val>
                                        </p:tav>
                                        <p:tav tm="100000">
                                          <p:val>
                                            <p:strVal val="#ppt_y"/>
                                          </p:val>
                                        </p:tav>
                                      </p:tavLst>
                                    </p:anim>
                                  </p:childTnLst>
                                </p:cTn>
                              </p:par>
                              <p:par>
                                <p:cTn id="190" presetID="2" presetClass="entr" presetSubtype="1" fill="hold" nodeType="withEffect">
                                  <p:stCondLst>
                                    <p:cond delay="250"/>
                                  </p:stCondLst>
                                  <p:childTnLst>
                                    <p:set>
                                      <p:cBhvr>
                                        <p:cTn id="191" dur="1" fill="hold">
                                          <p:stCondLst>
                                            <p:cond delay="0"/>
                                          </p:stCondLst>
                                        </p:cTn>
                                        <p:tgtEl>
                                          <p:spTgt spid="38"/>
                                        </p:tgtEl>
                                        <p:attrNameLst>
                                          <p:attrName>style.visibility</p:attrName>
                                        </p:attrNameLst>
                                      </p:cBhvr>
                                      <p:to>
                                        <p:strVal val="visible"/>
                                      </p:to>
                                    </p:set>
                                    <p:anim calcmode="lin" valueType="num">
                                      <p:cBhvr additive="base">
                                        <p:cTn id="192" dur="1500" fill="hold"/>
                                        <p:tgtEl>
                                          <p:spTgt spid="38"/>
                                        </p:tgtEl>
                                        <p:attrNameLst>
                                          <p:attrName>ppt_x</p:attrName>
                                        </p:attrNameLst>
                                      </p:cBhvr>
                                      <p:tavLst>
                                        <p:tav tm="0">
                                          <p:val>
                                            <p:strVal val="#ppt_x"/>
                                          </p:val>
                                        </p:tav>
                                        <p:tav tm="100000">
                                          <p:val>
                                            <p:strVal val="#ppt_x"/>
                                          </p:val>
                                        </p:tav>
                                      </p:tavLst>
                                    </p:anim>
                                    <p:anim calcmode="lin" valueType="num">
                                      <p:cBhvr additive="base">
                                        <p:cTn id="193" dur="1500" fill="hold"/>
                                        <p:tgtEl>
                                          <p:spTgt spid="38"/>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34"/>
                                        </p:tgtEl>
                                        <p:attrNameLst>
                                          <p:attrName>style.visibility</p:attrName>
                                        </p:attrNameLst>
                                      </p:cBhvr>
                                      <p:to>
                                        <p:strVal val="visible"/>
                                      </p:to>
                                    </p:set>
                                    <p:anim calcmode="lin" valueType="num">
                                      <p:cBhvr additive="base">
                                        <p:cTn id="196" dur="1500" fill="hold"/>
                                        <p:tgtEl>
                                          <p:spTgt spid="34"/>
                                        </p:tgtEl>
                                        <p:attrNameLst>
                                          <p:attrName>ppt_x</p:attrName>
                                        </p:attrNameLst>
                                      </p:cBhvr>
                                      <p:tavLst>
                                        <p:tav tm="0">
                                          <p:val>
                                            <p:strVal val="#ppt_x"/>
                                          </p:val>
                                        </p:tav>
                                        <p:tav tm="100000">
                                          <p:val>
                                            <p:strVal val="#ppt_x"/>
                                          </p:val>
                                        </p:tav>
                                      </p:tavLst>
                                    </p:anim>
                                    <p:anim calcmode="lin" valueType="num">
                                      <p:cBhvr additive="base">
                                        <p:cTn id="197" dur="1500" fill="hold"/>
                                        <p:tgtEl>
                                          <p:spTgt spid="34"/>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35"/>
                                        </p:tgtEl>
                                        <p:attrNameLst>
                                          <p:attrName>style.visibility</p:attrName>
                                        </p:attrNameLst>
                                      </p:cBhvr>
                                      <p:to>
                                        <p:strVal val="visible"/>
                                      </p:to>
                                    </p:set>
                                    <p:anim calcmode="lin" valueType="num">
                                      <p:cBhvr additive="base">
                                        <p:cTn id="200" dur="1500" fill="hold"/>
                                        <p:tgtEl>
                                          <p:spTgt spid="35"/>
                                        </p:tgtEl>
                                        <p:attrNameLst>
                                          <p:attrName>ppt_x</p:attrName>
                                        </p:attrNameLst>
                                      </p:cBhvr>
                                      <p:tavLst>
                                        <p:tav tm="0">
                                          <p:val>
                                            <p:strVal val="#ppt_x"/>
                                          </p:val>
                                        </p:tav>
                                        <p:tav tm="100000">
                                          <p:val>
                                            <p:strVal val="#ppt_x"/>
                                          </p:val>
                                        </p:tav>
                                      </p:tavLst>
                                    </p:anim>
                                    <p:anim calcmode="lin" valueType="num">
                                      <p:cBhvr additive="base">
                                        <p:cTn id="201" dur="1500" fill="hold"/>
                                        <p:tgtEl>
                                          <p:spTgt spid="35"/>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500"/>
                                  </p:stCondLst>
                                  <p:childTnLst>
                                    <p:set>
                                      <p:cBhvr>
                                        <p:cTn id="203" dur="1" fill="hold">
                                          <p:stCondLst>
                                            <p:cond delay="0"/>
                                          </p:stCondLst>
                                        </p:cTn>
                                        <p:tgtEl>
                                          <p:spTgt spid="18"/>
                                        </p:tgtEl>
                                        <p:attrNameLst>
                                          <p:attrName>style.visibility</p:attrName>
                                        </p:attrNameLst>
                                      </p:cBhvr>
                                      <p:to>
                                        <p:strVal val="visible"/>
                                      </p:to>
                                    </p:set>
                                    <p:anim calcmode="lin" valueType="num">
                                      <p:cBhvr additive="base">
                                        <p:cTn id="204" dur="1500" fill="hold"/>
                                        <p:tgtEl>
                                          <p:spTgt spid="18"/>
                                        </p:tgtEl>
                                        <p:attrNameLst>
                                          <p:attrName>ppt_x</p:attrName>
                                        </p:attrNameLst>
                                      </p:cBhvr>
                                      <p:tavLst>
                                        <p:tav tm="0">
                                          <p:val>
                                            <p:strVal val="#ppt_x"/>
                                          </p:val>
                                        </p:tav>
                                        <p:tav tm="100000">
                                          <p:val>
                                            <p:strVal val="#ppt_x"/>
                                          </p:val>
                                        </p:tav>
                                      </p:tavLst>
                                    </p:anim>
                                    <p:anim calcmode="lin" valueType="num">
                                      <p:cBhvr additive="base">
                                        <p:cTn id="205" dur="1500" fill="hold"/>
                                        <p:tgtEl>
                                          <p:spTgt spid="18"/>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46"/>
                                        </p:tgtEl>
                                        <p:attrNameLst>
                                          <p:attrName>style.visibility</p:attrName>
                                        </p:attrNameLst>
                                      </p:cBhvr>
                                      <p:to>
                                        <p:strVal val="visible"/>
                                      </p:to>
                                    </p:set>
                                    <p:anim calcmode="lin" valueType="num">
                                      <p:cBhvr additive="base">
                                        <p:cTn id="208" dur="1500" fill="hold"/>
                                        <p:tgtEl>
                                          <p:spTgt spid="46"/>
                                        </p:tgtEl>
                                        <p:attrNameLst>
                                          <p:attrName>ppt_x</p:attrName>
                                        </p:attrNameLst>
                                      </p:cBhvr>
                                      <p:tavLst>
                                        <p:tav tm="0">
                                          <p:val>
                                            <p:strVal val="#ppt_x"/>
                                          </p:val>
                                        </p:tav>
                                        <p:tav tm="100000">
                                          <p:val>
                                            <p:strVal val="#ppt_x"/>
                                          </p:val>
                                        </p:tav>
                                      </p:tavLst>
                                    </p:anim>
                                    <p:anim calcmode="lin" valueType="num">
                                      <p:cBhvr additive="base">
                                        <p:cTn id="209" dur="1500" fill="hold"/>
                                        <p:tgtEl>
                                          <p:spTgt spid="46"/>
                                        </p:tgtEl>
                                        <p:attrNameLst>
                                          <p:attrName>ppt_y</p:attrName>
                                        </p:attrNameLst>
                                      </p:cBhvr>
                                      <p:tavLst>
                                        <p:tav tm="0">
                                          <p:val>
                                            <p:strVal val="0-#ppt_h/2"/>
                                          </p:val>
                                        </p:tav>
                                        <p:tav tm="100000">
                                          <p:val>
                                            <p:strVal val="#ppt_y"/>
                                          </p:val>
                                        </p:tav>
                                      </p:tavLst>
                                    </p:anim>
                                  </p:childTnLst>
                                </p:cTn>
                              </p:par>
                              <p:par>
                                <p:cTn id="210" presetID="8" presetClass="emph" presetSubtype="0" fill="hold" nodeType="withEffect">
                                  <p:stCondLst>
                                    <p:cond delay="0"/>
                                  </p:stCondLst>
                                  <p:childTnLst>
                                    <p:animRot by="21600000">
                                      <p:cBhvr>
                                        <p:cTn id="211" dur="1500" fill="hold"/>
                                        <p:tgtEl>
                                          <p:spTgt spid="29"/>
                                        </p:tgtEl>
                                        <p:attrNameLst>
                                          <p:attrName>r</p:attrName>
                                        </p:attrNameLst>
                                      </p:cBhvr>
                                    </p:animRot>
                                  </p:childTnLst>
                                </p:cTn>
                              </p:par>
                              <p:par>
                                <p:cTn id="212" presetID="8" presetClass="emph" presetSubtype="0" fill="hold" nodeType="withEffect">
                                  <p:stCondLst>
                                    <p:cond delay="500"/>
                                  </p:stCondLst>
                                  <p:childTnLst>
                                    <p:animRot by="21600000">
                                      <p:cBhvr>
                                        <p:cTn id="213" dur="1500" fill="hold"/>
                                        <p:tgtEl>
                                          <p:spTgt spid="22"/>
                                        </p:tgtEl>
                                        <p:attrNameLst>
                                          <p:attrName>r</p:attrName>
                                        </p:attrNameLst>
                                      </p:cBhvr>
                                    </p:animRot>
                                  </p:childTnLst>
                                </p:cTn>
                              </p:par>
                              <p:par>
                                <p:cTn id="214" presetID="8" presetClass="emph" presetSubtype="0" fill="hold" nodeType="withEffect">
                                  <p:stCondLst>
                                    <p:cond delay="0"/>
                                  </p:stCondLst>
                                  <p:childTnLst>
                                    <p:animRot by="21600000">
                                      <p:cBhvr>
                                        <p:cTn id="215" dur="1500" fill="hold"/>
                                        <p:tgtEl>
                                          <p:spTgt spid="21"/>
                                        </p:tgtEl>
                                        <p:attrNameLst>
                                          <p:attrName>r</p:attrName>
                                        </p:attrNameLst>
                                      </p:cBhvr>
                                    </p:animRot>
                                  </p:childTnLst>
                                </p:cTn>
                              </p:par>
                              <p:par>
                                <p:cTn id="216" presetID="8" presetClass="emph" presetSubtype="0" fill="hold" nodeType="withEffect">
                                  <p:stCondLst>
                                    <p:cond delay="250"/>
                                  </p:stCondLst>
                                  <p:childTnLst>
                                    <p:animRot by="21600000">
                                      <p:cBhvr>
                                        <p:cTn id="217" dur="1500" fill="hold"/>
                                        <p:tgtEl>
                                          <p:spTgt spid="28"/>
                                        </p:tgtEl>
                                        <p:attrNameLst>
                                          <p:attrName>r</p:attrName>
                                        </p:attrNameLst>
                                      </p:cBhvr>
                                    </p:animRot>
                                  </p:childTnLst>
                                </p:cTn>
                              </p:par>
                              <p:par>
                                <p:cTn id="218" presetID="8" presetClass="emph" presetSubtype="0" fill="hold" nodeType="withEffect">
                                  <p:stCondLst>
                                    <p:cond delay="500"/>
                                  </p:stCondLst>
                                  <p:childTnLst>
                                    <p:animRot by="21600000">
                                      <p:cBhvr>
                                        <p:cTn id="219" dur="1500" fill="hold"/>
                                        <p:tgtEl>
                                          <p:spTgt spid="19"/>
                                        </p:tgtEl>
                                        <p:attrNameLst>
                                          <p:attrName>r</p:attrName>
                                        </p:attrNameLst>
                                      </p:cBhvr>
                                    </p:animRot>
                                  </p:childTnLst>
                                </p:cTn>
                              </p:par>
                              <p:par>
                                <p:cTn id="220" presetID="8" presetClass="emph" presetSubtype="0" fill="hold" nodeType="withEffect">
                                  <p:stCondLst>
                                    <p:cond delay="0"/>
                                  </p:stCondLst>
                                  <p:childTnLst>
                                    <p:animRot by="21600000">
                                      <p:cBhvr>
                                        <p:cTn id="221" dur="1500" fill="hold"/>
                                        <p:tgtEl>
                                          <p:spTgt spid="20"/>
                                        </p:tgtEl>
                                        <p:attrNameLst>
                                          <p:attrName>r</p:attrName>
                                        </p:attrNameLst>
                                      </p:cBhvr>
                                    </p:animRot>
                                  </p:childTnLst>
                                </p:cTn>
                              </p:par>
                              <p:par>
                                <p:cTn id="222" presetID="8" presetClass="emph" presetSubtype="0" fill="hold" nodeType="withEffect">
                                  <p:stCondLst>
                                    <p:cond delay="250"/>
                                  </p:stCondLst>
                                  <p:childTnLst>
                                    <p:animRot by="21600000">
                                      <p:cBhvr>
                                        <p:cTn id="223" dur="1500" fill="hold"/>
                                        <p:tgtEl>
                                          <p:spTgt spid="39"/>
                                        </p:tgtEl>
                                        <p:attrNameLst>
                                          <p:attrName>r</p:attrName>
                                        </p:attrNameLst>
                                      </p:cBhvr>
                                    </p:animRot>
                                  </p:childTnLst>
                                </p:cTn>
                              </p:par>
                              <p:par>
                                <p:cTn id="224" presetID="8" presetClass="emph" presetSubtype="0" fill="hold" nodeType="withEffect">
                                  <p:stCondLst>
                                    <p:cond delay="500"/>
                                  </p:stCondLst>
                                  <p:childTnLst>
                                    <p:animRot by="21600000">
                                      <p:cBhvr>
                                        <p:cTn id="225" dur="1500" fill="hold"/>
                                        <p:tgtEl>
                                          <p:spTgt spid="37"/>
                                        </p:tgtEl>
                                        <p:attrNameLst>
                                          <p:attrName>r</p:attrName>
                                        </p:attrNameLst>
                                      </p:cBhvr>
                                    </p:animRot>
                                  </p:childTnLst>
                                </p:cTn>
                              </p:par>
                              <p:par>
                                <p:cTn id="226" presetID="8" presetClass="emph" presetSubtype="0" fill="hold" nodeType="withEffect">
                                  <p:stCondLst>
                                    <p:cond delay="0"/>
                                  </p:stCondLst>
                                  <p:childTnLst>
                                    <p:animRot by="21600000">
                                      <p:cBhvr>
                                        <p:cTn id="227" dur="1500" fill="hold"/>
                                        <p:tgtEl>
                                          <p:spTgt spid="36"/>
                                        </p:tgtEl>
                                        <p:attrNameLst>
                                          <p:attrName>r</p:attrName>
                                        </p:attrNameLst>
                                      </p:cBhvr>
                                    </p:animRot>
                                  </p:childTnLst>
                                </p:cTn>
                              </p:par>
                              <p:par>
                                <p:cTn id="228" presetID="8" presetClass="emph" presetSubtype="0" fill="hold" nodeType="withEffect">
                                  <p:stCondLst>
                                    <p:cond delay="250"/>
                                  </p:stCondLst>
                                  <p:childTnLst>
                                    <p:animRot by="21600000">
                                      <p:cBhvr>
                                        <p:cTn id="229" dur="1500" fill="hold"/>
                                        <p:tgtEl>
                                          <p:spTgt spid="38"/>
                                        </p:tgtEl>
                                        <p:attrNameLst>
                                          <p:attrName>r</p:attrName>
                                        </p:attrNameLst>
                                      </p:cBhvr>
                                    </p:animRot>
                                  </p:childTnLst>
                                </p:cTn>
                              </p:par>
                              <p:par>
                                <p:cTn id="230" presetID="8" presetClass="emph" presetSubtype="0" fill="hold" nodeType="withEffect">
                                  <p:stCondLst>
                                    <p:cond delay="0"/>
                                  </p:stCondLst>
                                  <p:childTnLst>
                                    <p:animRot by="21600000">
                                      <p:cBhvr>
                                        <p:cTn id="231" dur="1500" fill="hold"/>
                                        <p:tgtEl>
                                          <p:spTgt spid="34"/>
                                        </p:tgtEl>
                                        <p:attrNameLst>
                                          <p:attrName>r</p:attrName>
                                        </p:attrNameLst>
                                      </p:cBhvr>
                                    </p:animRot>
                                  </p:childTnLst>
                                </p:cTn>
                              </p:par>
                              <p:par>
                                <p:cTn id="232" presetID="8" presetClass="emph" presetSubtype="0" fill="hold" nodeType="withEffect">
                                  <p:stCondLst>
                                    <p:cond delay="0"/>
                                  </p:stCondLst>
                                  <p:childTnLst>
                                    <p:animRot by="21600000">
                                      <p:cBhvr>
                                        <p:cTn id="233" dur="1500" fill="hold"/>
                                        <p:tgtEl>
                                          <p:spTgt spid="35"/>
                                        </p:tgtEl>
                                        <p:attrNameLst>
                                          <p:attrName>r</p:attrName>
                                        </p:attrNameLst>
                                      </p:cBhvr>
                                    </p:animRot>
                                  </p:childTnLst>
                                </p:cTn>
                              </p:par>
                              <p:par>
                                <p:cTn id="234" presetID="8" presetClass="emph" presetSubtype="0" fill="hold" nodeType="withEffect">
                                  <p:stCondLst>
                                    <p:cond delay="500"/>
                                  </p:stCondLst>
                                  <p:childTnLst>
                                    <p:animRot by="21600000">
                                      <p:cBhvr>
                                        <p:cTn id="235" dur="1500" fill="hold"/>
                                        <p:tgtEl>
                                          <p:spTgt spid="18"/>
                                        </p:tgtEl>
                                        <p:attrNameLst>
                                          <p:attrName>r</p:attrName>
                                        </p:attrNameLst>
                                      </p:cBhvr>
                                    </p:animRot>
                                  </p:childTnLst>
                                </p:cTn>
                              </p:par>
                              <p:par>
                                <p:cTn id="236" presetID="8" presetClass="emph" presetSubtype="0" fill="hold" nodeType="withEffect">
                                  <p:stCondLst>
                                    <p:cond delay="0"/>
                                  </p:stCondLst>
                                  <p:childTnLst>
                                    <p:animRot by="21600000">
                                      <p:cBhvr>
                                        <p:cTn id="237" dur="1500" fill="hold"/>
                                        <p:tgtEl>
                                          <p:spTgt spid="46"/>
                                        </p:tgtEl>
                                        <p:attrNameLst>
                                          <p:attrName>r</p:attrName>
                                        </p:attrNameLst>
                                      </p:cBhvr>
                                    </p:animRot>
                                  </p:childTnLst>
                                </p:cTn>
                              </p:par>
                            </p:childTnLst>
                          </p:cTn>
                        </p:par>
                        <p:par>
                          <p:cTn id="238" fill="hold">
                            <p:stCondLst>
                              <p:cond delay="10600"/>
                            </p:stCondLst>
                            <p:childTnLst>
                              <p:par>
                                <p:cTn id="23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40" dur="2000" fill="hold"/>
                                        <p:tgtEl>
                                          <p:spTgt spid="62"/>
                                        </p:tgtEl>
                                        <p:attrNameLst>
                                          <p:attrName>ppt_x</p:attrName>
                                          <p:attrName>ppt_y</p:attrName>
                                        </p:attrNameLst>
                                      </p:cBhvr>
                                    </p:animMotion>
                                  </p:childTnLst>
                                </p:cTn>
                              </p:par>
                              <p:par>
                                <p:cTn id="241" presetID="45" presetClass="entr" presetSubtype="0" fill="hold" grpId="1" nodeType="withEffect">
                                  <p:stCondLst>
                                    <p:cond delay="0"/>
                                  </p:stCondLst>
                                  <p:childTnLst>
                                    <p:set>
                                      <p:cBhvr>
                                        <p:cTn id="242" dur="1" fill="hold">
                                          <p:stCondLst>
                                            <p:cond delay="0"/>
                                          </p:stCondLst>
                                        </p:cTn>
                                        <p:tgtEl>
                                          <p:spTgt spid="62"/>
                                        </p:tgtEl>
                                        <p:attrNameLst>
                                          <p:attrName>style.visibility</p:attrName>
                                        </p:attrNameLst>
                                      </p:cBhvr>
                                      <p:to>
                                        <p:strVal val="visible"/>
                                      </p:to>
                                    </p:set>
                                    <p:animEffect transition="in" filter="fade">
                                      <p:cBhvr>
                                        <p:cTn id="243" dur="2000"/>
                                        <p:tgtEl>
                                          <p:spTgt spid="62"/>
                                        </p:tgtEl>
                                      </p:cBhvr>
                                    </p:animEffect>
                                    <p:anim calcmode="lin" valueType="num">
                                      <p:cBhvr>
                                        <p:cTn id="244" dur="2000" fill="hold"/>
                                        <p:tgtEl>
                                          <p:spTgt spid="62"/>
                                        </p:tgtEl>
                                        <p:attrNameLst>
                                          <p:attrName>ppt_w</p:attrName>
                                        </p:attrNameLst>
                                      </p:cBhvr>
                                      <p:tavLst>
                                        <p:tav tm="0" fmla="#ppt_w*sin(2.5*pi*$)">
                                          <p:val>
                                            <p:fltVal val="0"/>
                                          </p:val>
                                        </p:tav>
                                        <p:tav tm="100000">
                                          <p:val>
                                            <p:fltVal val="1"/>
                                          </p:val>
                                        </p:tav>
                                      </p:tavLst>
                                    </p:anim>
                                    <p:anim calcmode="lin" valueType="num">
                                      <p:cBhvr>
                                        <p:cTn id="245" dur="2000" fill="hold"/>
                                        <p:tgtEl>
                                          <p:spTgt spid="62"/>
                                        </p:tgtEl>
                                        <p:attrNameLst>
                                          <p:attrName>ppt_h</p:attrName>
                                        </p:attrNameLst>
                                      </p:cBhvr>
                                      <p:tavLst>
                                        <p:tav tm="0">
                                          <p:val>
                                            <p:strVal val="#ppt_h"/>
                                          </p:val>
                                        </p:tav>
                                        <p:tav tm="100000">
                                          <p:val>
                                            <p:strVal val="#ppt_h"/>
                                          </p:val>
                                        </p:tav>
                                      </p:tavLst>
                                    </p:anim>
                                  </p:childTnLst>
                                </p:cTn>
                              </p:par>
                              <p:par>
                                <p:cTn id="24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47" dur="2000" fill="hold"/>
                                        <p:tgtEl>
                                          <p:spTgt spid="59"/>
                                        </p:tgtEl>
                                        <p:attrNameLst>
                                          <p:attrName>ppt_x</p:attrName>
                                          <p:attrName>ppt_y</p:attrName>
                                        </p:attrNameLst>
                                      </p:cBhvr>
                                    </p:animMotion>
                                  </p:childTnLst>
                                </p:cTn>
                              </p:par>
                              <p:par>
                                <p:cTn id="248" presetID="45" presetClass="entr" presetSubtype="0" fill="hold" grpId="1" nodeType="withEffect">
                                  <p:stCondLst>
                                    <p:cond delay="250"/>
                                  </p:stCondLst>
                                  <p:childTnLst>
                                    <p:set>
                                      <p:cBhvr>
                                        <p:cTn id="249" dur="1" fill="hold">
                                          <p:stCondLst>
                                            <p:cond delay="0"/>
                                          </p:stCondLst>
                                        </p:cTn>
                                        <p:tgtEl>
                                          <p:spTgt spid="59"/>
                                        </p:tgtEl>
                                        <p:attrNameLst>
                                          <p:attrName>style.visibility</p:attrName>
                                        </p:attrNameLst>
                                      </p:cBhvr>
                                      <p:to>
                                        <p:strVal val="visible"/>
                                      </p:to>
                                    </p:set>
                                    <p:animEffect transition="in" filter="fade">
                                      <p:cBhvr>
                                        <p:cTn id="250" dur="2000"/>
                                        <p:tgtEl>
                                          <p:spTgt spid="59"/>
                                        </p:tgtEl>
                                      </p:cBhvr>
                                    </p:animEffect>
                                    <p:anim calcmode="lin" valueType="num">
                                      <p:cBhvr>
                                        <p:cTn id="251" dur="2000" fill="hold"/>
                                        <p:tgtEl>
                                          <p:spTgt spid="59"/>
                                        </p:tgtEl>
                                        <p:attrNameLst>
                                          <p:attrName>ppt_w</p:attrName>
                                        </p:attrNameLst>
                                      </p:cBhvr>
                                      <p:tavLst>
                                        <p:tav tm="0" fmla="#ppt_w*sin(2.5*pi*$)">
                                          <p:val>
                                            <p:fltVal val="0"/>
                                          </p:val>
                                        </p:tav>
                                        <p:tav tm="100000">
                                          <p:val>
                                            <p:fltVal val="1"/>
                                          </p:val>
                                        </p:tav>
                                      </p:tavLst>
                                    </p:anim>
                                    <p:anim calcmode="lin" valueType="num">
                                      <p:cBhvr>
                                        <p:cTn id="252" dur="2000" fill="hold"/>
                                        <p:tgtEl>
                                          <p:spTgt spid="59"/>
                                        </p:tgtEl>
                                        <p:attrNameLst>
                                          <p:attrName>ppt_h</p:attrName>
                                        </p:attrNameLst>
                                      </p:cBhvr>
                                      <p:tavLst>
                                        <p:tav tm="0">
                                          <p:val>
                                            <p:strVal val="#ppt_h"/>
                                          </p:val>
                                        </p:tav>
                                        <p:tav tm="100000">
                                          <p:val>
                                            <p:strVal val="#ppt_h"/>
                                          </p:val>
                                        </p:tav>
                                      </p:tavLst>
                                    </p:anim>
                                  </p:childTnLst>
                                </p:cTn>
                              </p:par>
                              <p:par>
                                <p:cTn id="253" presetID="0" presetClass="path" presetSubtype="0" accel="50000" decel="50000" fill="hold" grpId="0" nodeType="withEffect">
                                  <p:stCondLst>
                                    <p:cond delay="0"/>
                                  </p:stCondLst>
                                  <p:childTnLst>
                                    <p:animMotion origin="layout" path="M 4.16667E-6 2.71605E-6 L 4.16667E-6 2.71605E-6 C 0.05156 -0.00833 0.02604 -0.00494 0.13559 2.71605E-6 C 0.14496 0.00031 0.14601 0.00463 0.15399 0.00803 C 0.15538 0.00895 0.15694 0.00926 0.15851 0.01019 C 0.16076 0.01142 0.16302 0.01327 0.16545 0.0142 L 0.16996 0.01636 C 0.17795 0.02562 0.17431 0.02284 0.18038 0.02654 C 0.18177 0.0287 0.18715 0.03673 0.18958 0.03889 C 0.19062 0.03982 0.19184 0.03982 0.19306 0.04074 C 0.19427 0.04198 0.19514 0.04383 0.19653 0.04506 C 0.20017 0.04815 0.20799 0.05309 0.20799 0.05309 C 0.20955 0.05586 0.21076 0.05895 0.2125 0.06142 C 0.21354 0.06266 0.2151 0.06204 0.21597 0.06327 C 0.21701 0.06482 0.21719 0.0679 0.21823 0.06945 C 0.21927 0.07099 0.22066 0.07068 0.2217 0.07161 C 0.22326 0.07284 0.22483 0.07407 0.22639 0.07562 C 0.22795 0.07747 0.22934 0.07994 0.2309 0.08179 C 0.23246 0.08333 0.23403 0.08426 0.23559 0.0858 C 0.2375 0.08827 0.23924 0.09167 0.24132 0.09414 C 0.24375 0.09691 0.24913 0.10031 0.25156 0.10216 C 0.25799 0.11327 0.25191 0.10432 0.26198 0.11235 C 0.27222 0.12037 0.25781 0.11327 0.26996 0.11852 C 0.27153 0.12006 0.27309 0.1213 0.27465 0.12253 C 0.27569 0.12346 0.27691 0.12377 0.27812 0.12469 C 0.27934 0.12593 0.28021 0.12778 0.28142 0.1287 C 0.29687 0.14043 0.27309 0.11821 0.29184 0.13488 C 0.29392 0.13673 0.29566 0.1392 0.29757 0.14105 C 0.29948 0.14259 0.30139 0.14383 0.3033 0.14506 C 0.30556 0.14661 0.31024 0.14907 0.31024 0.14907 C 0.31146 0.15062 0.3125 0.15216 0.31371 0.1534 C 0.31597 0.15494 0.32066 0.15741 0.32066 0.15741 C 0.32778 0.16605 0.32031 0.15803 0.32743 0.16358 C 0.33819 0.17191 0.33038 0.1679 0.33889 0.17161 C 0.34757 0.1821 0.33663 0.17006 0.34705 0.17778 C 0.34826 0.1787 0.34948 0.18025 0.35052 0.18179 C 0.35174 0.18364 0.35243 0.18673 0.35382 0.18796 C 0.35573 0.18951 0.35781 0.18951 0.35972 0.19012 C 0.3625 0.19352 0.36441 0.19599 0.36771 0.19815 C 0.3691 0.19938 0.37083 0.19969 0.37222 0.20031 C 0.37604 0.20185 0.37812 0.20185 0.38142 0.20432 C 0.38299 0.20556 0.38437 0.20741 0.38611 0.20864 C 0.38906 0.21019 0.39236 0.2108 0.39531 0.21266 C 0.39757 0.21389 0.39983 0.21574 0.40226 0.21667 C 0.40365 0.21728 0.40521 0.2179 0.40677 0.21883 C 0.40677 0.21883 0.41545 0.22377 0.41719 0.225 C 0.41823 0.22562 0.41944 0.22654 0.42049 0.22685 C 0.42292 0.22747 0.42517 0.22809 0.42743 0.22901 C 0.43941 0.23364 0.41996 0.22747 0.43559 0.23519 C 0.43819 0.23642 0.4408 0.23642 0.44358 0.23704 C 0.44549 0.23858 0.4474 0.24012 0.44931 0.24136 C 0.45243 0.24321 0.46528 0.24722 0.46545 0.24722 C 0.46736 0.24815 0.46927 0.24815 0.47118 0.24938 C 0.47344 0.25062 0.47569 0.25309 0.47795 0.2534 L 0.49306 0.25556 C 0.49531 0.25617 0.49757 0.25679 0.49983 0.25772 C 0.50365 0.25895 0.50746 0.26111 0.51128 0.26173 L 0.52517 0.26358 C 0.53941 0.26883 0.51962 0.26204 0.54358 0.2679 C 0.56007 0.27161 0.52899 0.26852 0.55729 0.27191 C 0.57448 0.27407 0.57413 0.27377 0.58385 0.27377 L 0.58385 0.27377 " pathEditMode="relative" ptsTypes="AAAAAAAAAAAAAAAAAAAAAAAAAAAAAAAAAAAAAAAAAAAAAAAAAAAAAAAAAAAAAA">
                                      <p:cBhvr>
                                        <p:cTn id="254" dur="2000" fill="hold"/>
                                        <p:tgtEl>
                                          <p:spTgt spid="60"/>
                                        </p:tgtEl>
                                        <p:attrNameLst>
                                          <p:attrName>ppt_x</p:attrName>
                                          <p:attrName>ppt_y</p:attrName>
                                        </p:attrNameLst>
                                      </p:cBhvr>
                                    </p:animMotion>
                                  </p:childTnLst>
                                </p:cTn>
                              </p:par>
                              <p:par>
                                <p:cTn id="255" presetID="45" presetClass="entr" presetSubtype="0" fill="hold" grpId="1" nodeType="with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fade">
                                      <p:cBhvr>
                                        <p:cTn id="257" dur="2000"/>
                                        <p:tgtEl>
                                          <p:spTgt spid="60"/>
                                        </p:tgtEl>
                                      </p:cBhvr>
                                    </p:animEffect>
                                    <p:anim calcmode="lin" valueType="num">
                                      <p:cBhvr>
                                        <p:cTn id="258" dur="2000" fill="hold"/>
                                        <p:tgtEl>
                                          <p:spTgt spid="60"/>
                                        </p:tgtEl>
                                        <p:attrNameLst>
                                          <p:attrName>ppt_w</p:attrName>
                                        </p:attrNameLst>
                                      </p:cBhvr>
                                      <p:tavLst>
                                        <p:tav tm="0" fmla="#ppt_w*sin(2.5*pi*$)">
                                          <p:val>
                                            <p:fltVal val="0"/>
                                          </p:val>
                                        </p:tav>
                                        <p:tav tm="100000">
                                          <p:val>
                                            <p:fltVal val="1"/>
                                          </p:val>
                                        </p:tav>
                                      </p:tavLst>
                                    </p:anim>
                                    <p:anim calcmode="lin" valueType="num">
                                      <p:cBhvr>
                                        <p:cTn id="259" dur="2000" fill="hold"/>
                                        <p:tgtEl>
                                          <p:spTgt spid="60"/>
                                        </p:tgtEl>
                                        <p:attrNameLst>
                                          <p:attrName>ppt_h</p:attrName>
                                        </p:attrNameLst>
                                      </p:cBhvr>
                                      <p:tavLst>
                                        <p:tav tm="0">
                                          <p:val>
                                            <p:strVal val="#ppt_h"/>
                                          </p:val>
                                        </p:tav>
                                        <p:tav tm="100000">
                                          <p:val>
                                            <p:strVal val="#ppt_h"/>
                                          </p:val>
                                        </p:tav>
                                      </p:tavLst>
                                    </p:anim>
                                  </p:childTnLst>
                                </p:cTn>
                              </p:par>
                              <p:par>
                                <p:cTn id="26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61" dur="2000" fill="hold"/>
                                        <p:tgtEl>
                                          <p:spTgt spid="61"/>
                                        </p:tgtEl>
                                        <p:attrNameLst>
                                          <p:attrName>ppt_x</p:attrName>
                                          <p:attrName>ppt_y</p:attrName>
                                        </p:attrNameLst>
                                      </p:cBhvr>
                                    </p:animMotion>
                                  </p:childTnLst>
                                </p:cTn>
                              </p:par>
                              <p:par>
                                <p:cTn id="262" presetID="45" presetClass="entr" presetSubtype="0" fill="hold" grpId="1" nodeType="withEffect">
                                  <p:stCondLst>
                                    <p:cond delay="250"/>
                                  </p:stCondLst>
                                  <p:childTnLst>
                                    <p:set>
                                      <p:cBhvr>
                                        <p:cTn id="263" dur="1" fill="hold">
                                          <p:stCondLst>
                                            <p:cond delay="0"/>
                                          </p:stCondLst>
                                        </p:cTn>
                                        <p:tgtEl>
                                          <p:spTgt spid="61"/>
                                        </p:tgtEl>
                                        <p:attrNameLst>
                                          <p:attrName>style.visibility</p:attrName>
                                        </p:attrNameLst>
                                      </p:cBhvr>
                                      <p:to>
                                        <p:strVal val="visible"/>
                                      </p:to>
                                    </p:set>
                                    <p:animEffect transition="in" filter="fade">
                                      <p:cBhvr>
                                        <p:cTn id="264" dur="2000"/>
                                        <p:tgtEl>
                                          <p:spTgt spid="61"/>
                                        </p:tgtEl>
                                      </p:cBhvr>
                                    </p:animEffect>
                                    <p:anim calcmode="lin" valueType="num">
                                      <p:cBhvr>
                                        <p:cTn id="265" dur="2000" fill="hold"/>
                                        <p:tgtEl>
                                          <p:spTgt spid="61"/>
                                        </p:tgtEl>
                                        <p:attrNameLst>
                                          <p:attrName>ppt_w</p:attrName>
                                        </p:attrNameLst>
                                      </p:cBhvr>
                                      <p:tavLst>
                                        <p:tav tm="0" fmla="#ppt_w*sin(2.5*pi*$)">
                                          <p:val>
                                            <p:fltVal val="0"/>
                                          </p:val>
                                        </p:tav>
                                        <p:tav tm="100000">
                                          <p:val>
                                            <p:fltVal val="1"/>
                                          </p:val>
                                        </p:tav>
                                      </p:tavLst>
                                    </p:anim>
                                    <p:anim calcmode="lin" valueType="num">
                                      <p:cBhvr>
                                        <p:cTn id="266" dur="2000" fill="hold"/>
                                        <p:tgtEl>
                                          <p:spTgt spid="61"/>
                                        </p:tgtEl>
                                        <p:attrNameLst>
                                          <p:attrName>ppt_h</p:attrName>
                                        </p:attrNameLst>
                                      </p:cBhvr>
                                      <p:tavLst>
                                        <p:tav tm="0">
                                          <p:val>
                                            <p:strVal val="#ppt_h"/>
                                          </p:val>
                                        </p:tav>
                                        <p:tav tm="100000">
                                          <p:val>
                                            <p:strVal val="#ppt_h"/>
                                          </p:val>
                                        </p:tav>
                                      </p:tavLst>
                                    </p:anim>
                                  </p:childTnLst>
                                </p:cTn>
                              </p:par>
                            </p:childTnLst>
                          </p:cTn>
                        </p:par>
                        <p:par>
                          <p:cTn id="267" fill="hold">
                            <p:stCondLst>
                              <p:cond delay="12850"/>
                            </p:stCondLst>
                            <p:childTnLst>
                              <p:par>
                                <p:cTn id="268" presetID="47" presetClass="entr" presetSubtype="0" fill="hold" grpId="0" nodeType="afterEffect">
                                  <p:stCondLst>
                                    <p:cond delay="0"/>
                                  </p:stCondLst>
                                  <p:childTnLst>
                                    <p:set>
                                      <p:cBhvr>
                                        <p:cTn id="269" dur="1" fill="hold">
                                          <p:stCondLst>
                                            <p:cond delay="0"/>
                                          </p:stCondLst>
                                        </p:cTn>
                                        <p:tgtEl>
                                          <p:spTgt spid="58"/>
                                        </p:tgtEl>
                                        <p:attrNameLst>
                                          <p:attrName>style.visibility</p:attrName>
                                        </p:attrNameLst>
                                      </p:cBhvr>
                                      <p:to>
                                        <p:strVal val="visible"/>
                                      </p:to>
                                    </p:set>
                                    <p:animEffect transition="in" filter="fade">
                                      <p:cBhvr>
                                        <p:cTn id="270" dur="1000"/>
                                        <p:tgtEl>
                                          <p:spTgt spid="58"/>
                                        </p:tgtEl>
                                      </p:cBhvr>
                                    </p:animEffect>
                                    <p:anim calcmode="lin" valueType="num">
                                      <p:cBhvr>
                                        <p:cTn id="271" dur="1000" fill="hold"/>
                                        <p:tgtEl>
                                          <p:spTgt spid="58"/>
                                        </p:tgtEl>
                                        <p:attrNameLst>
                                          <p:attrName>ppt_x</p:attrName>
                                        </p:attrNameLst>
                                      </p:cBhvr>
                                      <p:tavLst>
                                        <p:tav tm="0">
                                          <p:val>
                                            <p:strVal val="#ppt_x"/>
                                          </p:val>
                                        </p:tav>
                                        <p:tav tm="100000">
                                          <p:val>
                                            <p:strVal val="#ppt_x"/>
                                          </p:val>
                                        </p:tav>
                                      </p:tavLst>
                                    </p:anim>
                                    <p:anim calcmode="lin" valueType="num">
                                      <p:cBhvr>
                                        <p:cTn id="272" dur="1000" fill="hold"/>
                                        <p:tgtEl>
                                          <p:spTgt spid="58"/>
                                        </p:tgtEl>
                                        <p:attrNameLst>
                                          <p:attrName>ppt_y</p:attrName>
                                        </p:attrNameLst>
                                      </p:cBhvr>
                                      <p:tavLst>
                                        <p:tav tm="0">
                                          <p:val>
                                            <p:strVal val="#ppt_y-.1"/>
                                          </p:val>
                                        </p:tav>
                                        <p:tav tm="100000">
                                          <p:val>
                                            <p:strVal val="#ppt_y"/>
                                          </p:val>
                                        </p:tav>
                                      </p:tavLst>
                                    </p:anim>
                                  </p:childTnLst>
                                </p:cTn>
                              </p:par>
                              <p:par>
                                <p:cTn id="273" presetID="47" presetClass="entr" presetSubtype="0" fill="hold" grpId="0" nodeType="withEffect">
                                  <p:stCondLst>
                                    <p:cond delay="0"/>
                                  </p:stCondLst>
                                  <p:childTnLst>
                                    <p:set>
                                      <p:cBhvr>
                                        <p:cTn id="274" dur="1" fill="hold">
                                          <p:stCondLst>
                                            <p:cond delay="0"/>
                                          </p:stCondLst>
                                        </p:cTn>
                                        <p:tgtEl>
                                          <p:spTgt spid="57"/>
                                        </p:tgtEl>
                                        <p:attrNameLst>
                                          <p:attrName>style.visibility</p:attrName>
                                        </p:attrNameLst>
                                      </p:cBhvr>
                                      <p:to>
                                        <p:strVal val="visible"/>
                                      </p:to>
                                    </p:set>
                                    <p:animEffect transition="in" filter="fade">
                                      <p:cBhvr>
                                        <p:cTn id="275" dur="1000"/>
                                        <p:tgtEl>
                                          <p:spTgt spid="57"/>
                                        </p:tgtEl>
                                      </p:cBhvr>
                                    </p:animEffect>
                                    <p:anim calcmode="lin" valueType="num">
                                      <p:cBhvr>
                                        <p:cTn id="276" dur="1000" fill="hold"/>
                                        <p:tgtEl>
                                          <p:spTgt spid="57"/>
                                        </p:tgtEl>
                                        <p:attrNameLst>
                                          <p:attrName>ppt_x</p:attrName>
                                        </p:attrNameLst>
                                      </p:cBhvr>
                                      <p:tavLst>
                                        <p:tav tm="0">
                                          <p:val>
                                            <p:strVal val="#ppt_x"/>
                                          </p:val>
                                        </p:tav>
                                        <p:tav tm="100000">
                                          <p:val>
                                            <p:strVal val="#ppt_x"/>
                                          </p:val>
                                        </p:tav>
                                      </p:tavLst>
                                    </p:anim>
                                    <p:anim calcmode="lin" valueType="num">
                                      <p:cBhvr>
                                        <p:cTn id="277" dur="1000" fill="hold"/>
                                        <p:tgtEl>
                                          <p:spTgt spid="57"/>
                                        </p:tgtEl>
                                        <p:attrNameLst>
                                          <p:attrName>ppt_y</p:attrName>
                                        </p:attrNameLst>
                                      </p:cBhvr>
                                      <p:tavLst>
                                        <p:tav tm="0">
                                          <p:val>
                                            <p:strVal val="#ppt_y-.1"/>
                                          </p:val>
                                        </p:tav>
                                        <p:tav tm="100000">
                                          <p:val>
                                            <p:strVal val="#ppt_y"/>
                                          </p:val>
                                        </p:tav>
                                      </p:tavLst>
                                    </p:anim>
                                  </p:childTnLst>
                                </p:cTn>
                              </p:par>
                            </p:childTnLst>
                          </p:cTn>
                        </p:par>
                        <p:par>
                          <p:cTn id="278" fill="hold">
                            <p:stCondLst>
                              <p:cond delay="13850"/>
                            </p:stCondLst>
                            <p:childTnLst>
                              <p:par>
                                <p:cTn id="279" presetID="2" presetClass="entr" presetSubtype="3" decel="38000" fill="hold" nodeType="afterEffect">
                                  <p:stCondLst>
                                    <p:cond delay="0"/>
                                  </p:stCondLst>
                                  <p:childTnLst>
                                    <p:set>
                                      <p:cBhvr>
                                        <p:cTn id="280" dur="1" fill="hold">
                                          <p:stCondLst>
                                            <p:cond delay="0"/>
                                          </p:stCondLst>
                                        </p:cTn>
                                        <p:tgtEl>
                                          <p:spTgt spid="31"/>
                                        </p:tgtEl>
                                        <p:attrNameLst>
                                          <p:attrName>style.visibility</p:attrName>
                                        </p:attrNameLst>
                                      </p:cBhvr>
                                      <p:to>
                                        <p:strVal val="visible"/>
                                      </p:to>
                                    </p:set>
                                    <p:anim calcmode="lin" valueType="num">
                                      <p:cBhvr additive="base">
                                        <p:cTn id="281" dur="1500" fill="hold"/>
                                        <p:tgtEl>
                                          <p:spTgt spid="31"/>
                                        </p:tgtEl>
                                        <p:attrNameLst>
                                          <p:attrName>ppt_x</p:attrName>
                                        </p:attrNameLst>
                                      </p:cBhvr>
                                      <p:tavLst>
                                        <p:tav tm="0">
                                          <p:val>
                                            <p:strVal val="1+#ppt_w/2"/>
                                          </p:val>
                                        </p:tav>
                                        <p:tav tm="100000">
                                          <p:val>
                                            <p:strVal val="#ppt_x"/>
                                          </p:val>
                                        </p:tav>
                                      </p:tavLst>
                                    </p:anim>
                                    <p:anim calcmode="lin" valueType="num">
                                      <p:cBhvr additive="base">
                                        <p:cTn id="282"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9" grpId="0"/>
      <p:bldP spid="57" grpId="0" animBg="1"/>
      <p:bldP spid="58" grpId="0" animBg="1"/>
      <p:bldP spid="59" grpId="0" animBg="1"/>
      <p:bldP spid="59" grpId="1" animBg="1"/>
      <p:bldP spid="59" grpId="2" animBg="1"/>
      <p:bldP spid="60" grpId="0" animBg="1"/>
      <p:bldP spid="60" grpId="1" animBg="1"/>
      <p:bldP spid="60" grpId="2" animBg="1"/>
      <p:bldP spid="61" grpId="0" animBg="1"/>
      <p:bldP spid="61" grpId="1" animBg="1"/>
      <p:bldP spid="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thucphamtantai.com/wp-content/uploads/2019/10/cu-nghe.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298" y="224181"/>
            <a:ext cx="6141986" cy="4133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8258" y="4734232"/>
            <a:ext cx="2861187" cy="646331"/>
          </a:xfrm>
          <a:prstGeom prst="rect">
            <a:avLst/>
          </a:prstGeom>
          <a:noFill/>
        </p:spPr>
        <p:txBody>
          <a:bodyPr wrap="square" rtlCol="0">
            <a:spAutoFit/>
          </a:bodyPr>
          <a:lstStyle/>
          <a:p>
            <a:r>
              <a:rPr lang="vi-VN" sz="3600" b="1" dirty="0" smtClean="0">
                <a:solidFill>
                  <a:srgbClr val="FF0000"/>
                </a:solidFill>
                <a:latin typeface="+mj-lt"/>
              </a:rPr>
              <a:t>CỦ NGHỆ </a:t>
            </a:r>
            <a:endParaRPr lang="en-US" sz="3600" b="1" dirty="0">
              <a:solidFill>
                <a:srgbClr val="FF0000"/>
              </a:solidFill>
              <a:latin typeface="+mj-lt"/>
            </a:endParaRPr>
          </a:p>
        </p:txBody>
      </p:sp>
    </p:spTree>
    <p:extLst>
      <p:ext uri="{BB962C8B-B14F-4D97-AF65-F5344CB8AC3E}">
        <p14:creationId xmlns:p14="http://schemas.microsoft.com/office/powerpoint/2010/main" val="18920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1936" y="5117690"/>
            <a:ext cx="2861187" cy="646331"/>
          </a:xfrm>
          <a:prstGeom prst="rect">
            <a:avLst/>
          </a:prstGeom>
          <a:noFill/>
        </p:spPr>
        <p:txBody>
          <a:bodyPr wrap="square" rtlCol="0">
            <a:spAutoFit/>
          </a:bodyPr>
          <a:lstStyle/>
          <a:p>
            <a:r>
              <a:rPr lang="vi-VN" sz="3600" b="1" dirty="0" smtClean="0">
                <a:solidFill>
                  <a:srgbClr val="FF0000"/>
                </a:solidFill>
                <a:latin typeface="+mj-lt"/>
              </a:rPr>
              <a:t>ẢO THUẬT</a:t>
            </a:r>
            <a:endParaRPr lang="en-US" sz="3600" b="1" dirty="0">
              <a:solidFill>
                <a:srgbClr val="FF0000"/>
              </a:solidFill>
              <a:latin typeface="+mj-lt"/>
            </a:endParaRPr>
          </a:p>
        </p:txBody>
      </p:sp>
      <p:pic>
        <p:nvPicPr>
          <p:cNvPr id="3076" name="Picture 4" descr="https://tse3.mm.bing.net/th?id=OIP.qTusR5MDQ_Zko6y_i5paCgHaE8&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878" y="705925"/>
            <a:ext cx="5702812" cy="380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6684" y="5014451"/>
            <a:ext cx="2861187" cy="646331"/>
          </a:xfrm>
          <a:prstGeom prst="rect">
            <a:avLst/>
          </a:prstGeom>
          <a:noFill/>
        </p:spPr>
        <p:txBody>
          <a:bodyPr wrap="square" rtlCol="0">
            <a:spAutoFit/>
          </a:bodyPr>
          <a:lstStyle/>
          <a:p>
            <a:r>
              <a:rPr lang="vi-VN" sz="3600" b="1" dirty="0" smtClean="0">
                <a:solidFill>
                  <a:srgbClr val="FF0000"/>
                </a:solidFill>
                <a:latin typeface="+mj-lt"/>
              </a:rPr>
              <a:t>HÓA HỌC</a:t>
            </a:r>
            <a:endParaRPr lang="en-US" sz="3600" b="1" dirty="0">
              <a:solidFill>
                <a:srgbClr val="FF0000"/>
              </a:solidFill>
              <a:latin typeface="+mj-lt"/>
            </a:endParaRPr>
          </a:p>
        </p:txBody>
      </p:sp>
      <p:pic>
        <p:nvPicPr>
          <p:cNvPr id="4098" name="Picture 2" descr="https://tse3.mm.bing.net/th?id=OIP.axbzD0BZOW9UF_CaO8oNpwHaDt&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03" y="897654"/>
            <a:ext cx="7053723" cy="352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2349" y="5760663"/>
            <a:ext cx="6356555" cy="646331"/>
          </a:xfrm>
          <a:prstGeom prst="rect">
            <a:avLst/>
          </a:prstGeom>
          <a:noFill/>
        </p:spPr>
        <p:txBody>
          <a:bodyPr wrap="square" rtlCol="0">
            <a:spAutoFit/>
          </a:bodyPr>
          <a:lstStyle/>
          <a:p>
            <a:r>
              <a:rPr lang="vi-VN" sz="3600" b="1" dirty="0" smtClean="0">
                <a:solidFill>
                  <a:srgbClr val="FF0000"/>
                </a:solidFill>
                <a:latin typeface="+mj-lt"/>
              </a:rPr>
              <a:t>BIỂU DIỄN THỜI TRANG</a:t>
            </a:r>
            <a:endParaRPr lang="en-US" sz="3600" b="1" dirty="0">
              <a:solidFill>
                <a:srgbClr val="FF0000"/>
              </a:solidFill>
              <a:latin typeface="+mj-lt"/>
            </a:endParaRPr>
          </a:p>
        </p:txBody>
      </p:sp>
      <p:sp>
        <p:nvSpPr>
          <p:cNvPr id="2" name="AutoShape 4" descr="https://sukienngocnam.com.vn/wp-content/uploads/2023/07/bieu-dien-thoi-trang4-e168835261585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670539" y="160338"/>
            <a:ext cx="8751051" cy="5134708"/>
          </a:xfrm>
          <a:prstGeom prst="rect">
            <a:avLst/>
          </a:prstGeom>
        </p:spPr>
      </p:pic>
    </p:spTree>
    <p:extLst>
      <p:ext uri="{BB962C8B-B14F-4D97-AF65-F5344CB8AC3E}">
        <p14:creationId xmlns:p14="http://schemas.microsoft.com/office/powerpoint/2010/main" val="20795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5" y="1004553"/>
            <a:ext cx="10515600" cy="2986884"/>
          </a:xfrm>
        </p:spPr>
        <p:txBody>
          <a:bodyPr>
            <a:noAutofit/>
          </a:bodyPr>
          <a:lstStyle/>
          <a:p>
            <a:pPr algn="ctr"/>
            <a:r>
              <a:rPr lang="en-US" sz="6000" b="1" dirty="0" smtClean="0">
                <a:solidFill>
                  <a:srgbClr val="FF0000"/>
                </a:solidFill>
                <a:latin typeface="Times New Roman" pitchFamily="18" charset="0"/>
                <a:cs typeface="Times New Roman" pitchFamily="18" charset="0"/>
              </a:rPr>
              <a:t>BÀI 5:</a:t>
            </a:r>
            <a:r>
              <a:rPr lang="en-US" sz="6000" b="1" dirty="0" smtClean="0">
                <a:solidFill>
                  <a:srgbClr val="FF0000"/>
                </a:solidFill>
              </a:rPr>
              <a:t/>
            </a:r>
            <a:br>
              <a:rPr lang="en-US" sz="6000" b="1" dirty="0" smtClean="0">
                <a:solidFill>
                  <a:srgbClr val="FF0000"/>
                </a:solidFill>
              </a:rPr>
            </a:br>
            <a:r>
              <a:rPr lang="vi-VN" sz="6000" b="1" dirty="0" smtClean="0">
                <a:solidFill>
                  <a:srgbClr val="FF0000"/>
                </a:solidFill>
              </a:rPr>
              <a:t>NGHỆ THUẬT HÓA TRANG</a:t>
            </a:r>
            <a:endParaRPr lang="en-US" sz="6000" b="1" dirty="0">
              <a:solidFill>
                <a:srgbClr val="FF0000"/>
              </a:solidFill>
            </a:endParaRPr>
          </a:p>
        </p:txBody>
      </p:sp>
    </p:spTree>
    <p:extLst>
      <p:ext uri="{BB962C8B-B14F-4D97-AF65-F5344CB8AC3E}">
        <p14:creationId xmlns:p14="http://schemas.microsoft.com/office/powerpoint/2010/main" val="1794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618066"/>
            <a:ext cx="10443080" cy="4174067"/>
          </a:xfrm>
        </p:spPr>
        <p:txBody>
          <a:bodyPr>
            <a:noAutofit/>
          </a:bodyPr>
          <a:lstStyle/>
          <a:p>
            <a:pPr algn="ctr">
              <a:lnSpc>
                <a:spcPct val="150000"/>
              </a:lnSpc>
              <a:spcBef>
                <a:spcPts val="100"/>
              </a:spcBef>
              <a:spcAft>
                <a:spcPts val="100"/>
              </a:spcAft>
            </a:pPr>
            <a:r>
              <a:rPr lang="en-US" sz="28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r>
              <a:rPr lang="fr-FR" sz="4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vi-VN" sz="4000" b="1" u="sng"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fr-FR"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rPr>
              <a:t>NGHỆ THUẬT HÓA TRANG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fr-FR"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40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7030A0"/>
              </a:solidFill>
            </a:endParaRPr>
          </a:p>
        </p:txBody>
      </p:sp>
    </p:spTree>
    <p:extLst>
      <p:ext uri="{BB962C8B-B14F-4D97-AF65-F5344CB8AC3E}">
        <p14:creationId xmlns:p14="http://schemas.microsoft.com/office/powerpoint/2010/main" val="38637519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8" name="Rectangle: Rounded Corners 187">
            <a:extLst>
              <a:ext uri="{FF2B5EF4-FFF2-40B4-BE49-F238E27FC236}">
                <a16:creationId xmlns:a16="http://schemas.microsoft.com/office/drawing/2014/main" xmlns="" id="{E3C801DA-E0DC-6607-CC05-F446815A4E46}"/>
              </a:ext>
            </a:extLst>
          </p:cNvPr>
          <p:cNvSpPr/>
          <p:nvPr/>
        </p:nvSpPr>
        <p:spPr>
          <a:xfrm>
            <a:off x="356127" y="1436379"/>
            <a:ext cx="8122129" cy="53344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oogle Shape;184;p23">
            <a:extLst>
              <a:ext uri="{FF2B5EF4-FFF2-40B4-BE49-F238E27FC236}">
                <a16:creationId xmlns:a16="http://schemas.microsoft.com/office/drawing/2014/main" xmlns="" id="{70DD90B6-3923-9A2B-AA40-E5C513781E6D}"/>
              </a:ext>
            </a:extLst>
          </p:cNvPr>
          <p:cNvGrpSpPr/>
          <p:nvPr/>
        </p:nvGrpSpPr>
        <p:grpSpPr>
          <a:xfrm>
            <a:off x="9129252" y="1436379"/>
            <a:ext cx="2972736" cy="5207268"/>
            <a:chOff x="4078565" y="847364"/>
            <a:chExt cx="4209122" cy="4019109"/>
          </a:xfrm>
        </p:grpSpPr>
        <p:sp>
          <p:nvSpPr>
            <p:cNvPr id="5" name="Google Shape;185;p23">
              <a:extLst>
                <a:ext uri="{FF2B5EF4-FFF2-40B4-BE49-F238E27FC236}">
                  <a16:creationId xmlns:a16="http://schemas.microsoft.com/office/drawing/2014/main" xmlns="" id="{80FB404C-1606-AF8E-3245-5EA2F9DD188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6;p23">
              <a:extLst>
                <a:ext uri="{FF2B5EF4-FFF2-40B4-BE49-F238E27FC236}">
                  <a16:creationId xmlns:a16="http://schemas.microsoft.com/office/drawing/2014/main" xmlns="" id="{5A7825BB-BFD0-6D95-75BF-2D5956D3B3F2}"/>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p23">
              <a:extLst>
                <a:ext uri="{FF2B5EF4-FFF2-40B4-BE49-F238E27FC236}">
                  <a16:creationId xmlns:a16="http://schemas.microsoft.com/office/drawing/2014/main" xmlns="" id="{0F9039C3-B60F-2C55-5DF6-C95CD11890CB}"/>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8;p23">
              <a:extLst>
                <a:ext uri="{FF2B5EF4-FFF2-40B4-BE49-F238E27FC236}">
                  <a16:creationId xmlns:a16="http://schemas.microsoft.com/office/drawing/2014/main" xmlns="" id="{8EEB7644-FB61-9756-510B-DB5083FD7858}"/>
                </a:ext>
              </a:extLst>
            </p:cNvPr>
            <p:cNvGrpSpPr/>
            <p:nvPr/>
          </p:nvGrpSpPr>
          <p:grpSpPr>
            <a:xfrm>
              <a:off x="5921198" y="1938129"/>
              <a:ext cx="2158900" cy="2868100"/>
              <a:chOff x="5921198" y="1938129"/>
              <a:chExt cx="2158900" cy="2868100"/>
            </a:xfrm>
          </p:grpSpPr>
          <p:sp>
            <p:nvSpPr>
              <p:cNvPr id="78" name="Google Shape;189;p23">
                <a:extLst>
                  <a:ext uri="{FF2B5EF4-FFF2-40B4-BE49-F238E27FC236}">
                    <a16:creationId xmlns:a16="http://schemas.microsoft.com/office/drawing/2014/main" xmlns="" id="{B42B294F-2B1C-1FFB-314A-CE965516D2E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p23">
                <a:extLst>
                  <a:ext uri="{FF2B5EF4-FFF2-40B4-BE49-F238E27FC236}">
                    <a16:creationId xmlns:a16="http://schemas.microsoft.com/office/drawing/2014/main" xmlns="" id="{D3C845A1-2349-ECC3-87F6-4B52BF2F575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p23">
                <a:extLst>
                  <a:ext uri="{FF2B5EF4-FFF2-40B4-BE49-F238E27FC236}">
                    <a16:creationId xmlns:a16="http://schemas.microsoft.com/office/drawing/2014/main" xmlns="" id="{0B9A16C3-F6B8-FEC1-A6EE-3453167F62A9}"/>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2;p23">
                <a:extLst>
                  <a:ext uri="{FF2B5EF4-FFF2-40B4-BE49-F238E27FC236}">
                    <a16:creationId xmlns:a16="http://schemas.microsoft.com/office/drawing/2014/main" xmlns="" id="{FB2F7F88-C529-AD74-5368-7E950AD58899}"/>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p23">
                <a:extLst>
                  <a:ext uri="{FF2B5EF4-FFF2-40B4-BE49-F238E27FC236}">
                    <a16:creationId xmlns:a16="http://schemas.microsoft.com/office/drawing/2014/main" xmlns="" id="{E5FA2F4A-248B-DAAC-1DEB-F44CE7C112F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p23">
                <a:extLst>
                  <a:ext uri="{FF2B5EF4-FFF2-40B4-BE49-F238E27FC236}">
                    <a16:creationId xmlns:a16="http://schemas.microsoft.com/office/drawing/2014/main" xmlns="" id="{34F07A7B-27E6-A23A-7129-4496329F1D5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p23">
                <a:extLst>
                  <a:ext uri="{FF2B5EF4-FFF2-40B4-BE49-F238E27FC236}">
                    <a16:creationId xmlns:a16="http://schemas.microsoft.com/office/drawing/2014/main" xmlns="" id="{B98931A7-0744-B7CF-CC66-0F587C67E137}"/>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p23">
                <a:extLst>
                  <a:ext uri="{FF2B5EF4-FFF2-40B4-BE49-F238E27FC236}">
                    <a16:creationId xmlns:a16="http://schemas.microsoft.com/office/drawing/2014/main" xmlns="" id="{51AC7FA7-B0AD-03A1-4A26-2262E5B6D253}"/>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p23">
                <a:extLst>
                  <a:ext uri="{FF2B5EF4-FFF2-40B4-BE49-F238E27FC236}">
                    <a16:creationId xmlns:a16="http://schemas.microsoft.com/office/drawing/2014/main" xmlns="" id="{BC84E7A6-F41E-F36A-46C9-681A7C008E6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p23">
                <a:extLst>
                  <a:ext uri="{FF2B5EF4-FFF2-40B4-BE49-F238E27FC236}">
                    <a16:creationId xmlns:a16="http://schemas.microsoft.com/office/drawing/2014/main" xmlns="" id="{A60E8E03-C59C-3EE3-52D0-A0000249FEB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9;p23">
                <a:extLst>
                  <a:ext uri="{FF2B5EF4-FFF2-40B4-BE49-F238E27FC236}">
                    <a16:creationId xmlns:a16="http://schemas.microsoft.com/office/drawing/2014/main" xmlns="" id="{0E98F6E0-6780-3F58-F7A9-B8DCD27BF33D}"/>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p23">
                <a:extLst>
                  <a:ext uri="{FF2B5EF4-FFF2-40B4-BE49-F238E27FC236}">
                    <a16:creationId xmlns:a16="http://schemas.microsoft.com/office/drawing/2014/main" xmlns="" id="{ED7A7E99-617C-BA23-EC7F-5B801D3C0CE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p23">
                <a:extLst>
                  <a:ext uri="{FF2B5EF4-FFF2-40B4-BE49-F238E27FC236}">
                    <a16:creationId xmlns:a16="http://schemas.microsoft.com/office/drawing/2014/main" xmlns="" id="{2DA561AB-7D12-112C-6016-28E76DCF31A6}"/>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p23">
                <a:extLst>
                  <a:ext uri="{FF2B5EF4-FFF2-40B4-BE49-F238E27FC236}">
                    <a16:creationId xmlns:a16="http://schemas.microsoft.com/office/drawing/2014/main" xmlns="" id="{92BF7F0F-2712-0756-BFC0-7C162AA63B11}"/>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p23">
                <a:extLst>
                  <a:ext uri="{FF2B5EF4-FFF2-40B4-BE49-F238E27FC236}">
                    <a16:creationId xmlns:a16="http://schemas.microsoft.com/office/drawing/2014/main" xmlns="" id="{404232D0-6BCF-43E9-4B79-79ED85647DCB}"/>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p23">
                <a:extLst>
                  <a:ext uri="{FF2B5EF4-FFF2-40B4-BE49-F238E27FC236}">
                    <a16:creationId xmlns:a16="http://schemas.microsoft.com/office/drawing/2014/main" xmlns="" id="{DAA8ADBE-759F-0ED3-83EF-F354E6978241}"/>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p23">
                <a:extLst>
                  <a:ext uri="{FF2B5EF4-FFF2-40B4-BE49-F238E27FC236}">
                    <a16:creationId xmlns:a16="http://schemas.microsoft.com/office/drawing/2014/main" xmlns="" id="{879F685B-FE04-E836-BC5B-970D3453F40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6;p23">
                <a:extLst>
                  <a:ext uri="{FF2B5EF4-FFF2-40B4-BE49-F238E27FC236}">
                    <a16:creationId xmlns:a16="http://schemas.microsoft.com/office/drawing/2014/main" xmlns="" id="{3B2A1DEF-0863-9286-97F4-513B5B6DAC4F}"/>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p23">
                <a:extLst>
                  <a:ext uri="{FF2B5EF4-FFF2-40B4-BE49-F238E27FC236}">
                    <a16:creationId xmlns:a16="http://schemas.microsoft.com/office/drawing/2014/main" xmlns="" id="{5BF16A85-F875-5B71-C3D8-350B09FBEBED}"/>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p23">
                <a:extLst>
                  <a:ext uri="{FF2B5EF4-FFF2-40B4-BE49-F238E27FC236}">
                    <a16:creationId xmlns:a16="http://schemas.microsoft.com/office/drawing/2014/main" xmlns="" id="{83D627EF-66B6-6C77-C446-83A9B63288D6}"/>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p23">
                <a:extLst>
                  <a:ext uri="{FF2B5EF4-FFF2-40B4-BE49-F238E27FC236}">
                    <a16:creationId xmlns:a16="http://schemas.microsoft.com/office/drawing/2014/main" xmlns="" id="{1E620886-4BF9-C734-34FF-462C677A55FA}"/>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p23">
                <a:extLst>
                  <a:ext uri="{FF2B5EF4-FFF2-40B4-BE49-F238E27FC236}">
                    <a16:creationId xmlns:a16="http://schemas.microsoft.com/office/drawing/2014/main" xmlns="" id="{899B0209-B360-0100-81A6-41ADF5832903}"/>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p23">
                <a:extLst>
                  <a:ext uri="{FF2B5EF4-FFF2-40B4-BE49-F238E27FC236}">
                    <a16:creationId xmlns:a16="http://schemas.microsoft.com/office/drawing/2014/main" xmlns="" id="{AECD655C-7728-FB1F-65AB-8EB6E2CC21CB}"/>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p23">
                <a:extLst>
                  <a:ext uri="{FF2B5EF4-FFF2-40B4-BE49-F238E27FC236}">
                    <a16:creationId xmlns:a16="http://schemas.microsoft.com/office/drawing/2014/main" xmlns="" id="{FC234BB1-3F86-D54B-1A02-048255C0E4E6}"/>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23">
                <a:extLst>
                  <a:ext uri="{FF2B5EF4-FFF2-40B4-BE49-F238E27FC236}">
                    <a16:creationId xmlns:a16="http://schemas.microsoft.com/office/drawing/2014/main" xmlns="" id="{39311FAB-E452-5AC2-2FE8-3BE46EBC853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4;p23">
                <a:extLst>
                  <a:ext uri="{FF2B5EF4-FFF2-40B4-BE49-F238E27FC236}">
                    <a16:creationId xmlns:a16="http://schemas.microsoft.com/office/drawing/2014/main" xmlns="" id="{D32958E2-5D7A-6FBF-3E53-996B41C34C0A}"/>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5;p23">
                <a:extLst>
                  <a:ext uri="{FF2B5EF4-FFF2-40B4-BE49-F238E27FC236}">
                    <a16:creationId xmlns:a16="http://schemas.microsoft.com/office/drawing/2014/main" xmlns="" id="{8CD55246-0085-C9A9-1448-D55CBEF69CEE}"/>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23">
                <a:extLst>
                  <a:ext uri="{FF2B5EF4-FFF2-40B4-BE49-F238E27FC236}">
                    <a16:creationId xmlns:a16="http://schemas.microsoft.com/office/drawing/2014/main" xmlns="" id="{2B16EFF8-1B74-1A15-3063-803677D3C42A}"/>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23">
                <a:extLst>
                  <a:ext uri="{FF2B5EF4-FFF2-40B4-BE49-F238E27FC236}">
                    <a16:creationId xmlns:a16="http://schemas.microsoft.com/office/drawing/2014/main" xmlns="" id="{E4A0488B-5939-6F5E-EDB4-0C21E3D1B686}"/>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23">
                <a:extLst>
                  <a:ext uri="{FF2B5EF4-FFF2-40B4-BE49-F238E27FC236}">
                    <a16:creationId xmlns:a16="http://schemas.microsoft.com/office/drawing/2014/main" xmlns="" id="{DBEEBCFE-0057-50B7-F46F-415340F973B2}"/>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23">
                <a:extLst>
                  <a:ext uri="{FF2B5EF4-FFF2-40B4-BE49-F238E27FC236}">
                    <a16:creationId xmlns:a16="http://schemas.microsoft.com/office/drawing/2014/main" xmlns="" id="{7497CA8E-CD35-6065-96C5-B40278B3CE9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23">
                <a:extLst>
                  <a:ext uri="{FF2B5EF4-FFF2-40B4-BE49-F238E27FC236}">
                    <a16:creationId xmlns:a16="http://schemas.microsoft.com/office/drawing/2014/main" xmlns="" id="{6CB45663-767F-1CCF-0C90-0920D7EF72A6}"/>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23">
                <a:extLst>
                  <a:ext uri="{FF2B5EF4-FFF2-40B4-BE49-F238E27FC236}">
                    <a16:creationId xmlns:a16="http://schemas.microsoft.com/office/drawing/2014/main" xmlns="" id="{0ED702D3-5E3C-9B8A-B4CE-C12AB765773C}"/>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23">
                <a:extLst>
                  <a:ext uri="{FF2B5EF4-FFF2-40B4-BE49-F238E27FC236}">
                    <a16:creationId xmlns:a16="http://schemas.microsoft.com/office/drawing/2014/main" xmlns="" id="{D9397FBD-2C4B-CEFC-474D-CE82AB671838}"/>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23">
                <a:extLst>
                  <a:ext uri="{FF2B5EF4-FFF2-40B4-BE49-F238E27FC236}">
                    <a16:creationId xmlns:a16="http://schemas.microsoft.com/office/drawing/2014/main" xmlns="" id="{C1C6EEC8-C27D-485A-F0AF-82EDA1A3DA38}"/>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23">
                <a:extLst>
                  <a:ext uri="{FF2B5EF4-FFF2-40B4-BE49-F238E27FC236}">
                    <a16:creationId xmlns:a16="http://schemas.microsoft.com/office/drawing/2014/main" xmlns="" id="{30302931-E935-FFB1-372B-4EEE8484136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p23">
                <a:extLst>
                  <a:ext uri="{FF2B5EF4-FFF2-40B4-BE49-F238E27FC236}">
                    <a16:creationId xmlns:a16="http://schemas.microsoft.com/office/drawing/2014/main" xmlns="" id="{69E617E1-4738-4CBA-8D93-222D28C43A76}"/>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p23">
                <a:extLst>
                  <a:ext uri="{FF2B5EF4-FFF2-40B4-BE49-F238E27FC236}">
                    <a16:creationId xmlns:a16="http://schemas.microsoft.com/office/drawing/2014/main" xmlns="" id="{A7619CDA-3884-50D3-E7F5-46B4E0BCA060}"/>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23">
                <a:extLst>
                  <a:ext uri="{FF2B5EF4-FFF2-40B4-BE49-F238E27FC236}">
                    <a16:creationId xmlns:a16="http://schemas.microsoft.com/office/drawing/2014/main" xmlns="" id="{7FDBA8FF-9686-B2EC-04AC-933E746AD884}"/>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p23">
                <a:extLst>
                  <a:ext uri="{FF2B5EF4-FFF2-40B4-BE49-F238E27FC236}">
                    <a16:creationId xmlns:a16="http://schemas.microsoft.com/office/drawing/2014/main" xmlns="" id="{C7BAE033-B8EB-B0D8-DA6D-8E8F5BC8A48C}"/>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23">
                <a:extLst>
                  <a:ext uri="{FF2B5EF4-FFF2-40B4-BE49-F238E27FC236}">
                    <a16:creationId xmlns:a16="http://schemas.microsoft.com/office/drawing/2014/main" xmlns="" id="{376F8781-41E2-C80A-CC76-904417BCBFC5}"/>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p23">
                <a:extLst>
                  <a:ext uri="{FF2B5EF4-FFF2-40B4-BE49-F238E27FC236}">
                    <a16:creationId xmlns:a16="http://schemas.microsoft.com/office/drawing/2014/main" xmlns="" id="{EA836377-4AB7-6D07-67BD-295E16F66E2A}"/>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1;p23">
                <a:extLst>
                  <a:ext uri="{FF2B5EF4-FFF2-40B4-BE49-F238E27FC236}">
                    <a16:creationId xmlns:a16="http://schemas.microsoft.com/office/drawing/2014/main" xmlns="" id="{178A2F68-DFF2-6737-5526-4BD85D4B26CD}"/>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23">
                <a:extLst>
                  <a:ext uri="{FF2B5EF4-FFF2-40B4-BE49-F238E27FC236}">
                    <a16:creationId xmlns:a16="http://schemas.microsoft.com/office/drawing/2014/main" xmlns="" id="{FA37C1B4-8BC2-9CCF-7B56-94BB97CFD1A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3;p23">
                <a:extLst>
                  <a:ext uri="{FF2B5EF4-FFF2-40B4-BE49-F238E27FC236}">
                    <a16:creationId xmlns:a16="http://schemas.microsoft.com/office/drawing/2014/main" xmlns="" id="{A0F30E78-5018-0C13-E579-32889A1E6797}"/>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p23">
                <a:extLst>
                  <a:ext uri="{FF2B5EF4-FFF2-40B4-BE49-F238E27FC236}">
                    <a16:creationId xmlns:a16="http://schemas.microsoft.com/office/drawing/2014/main" xmlns="" id="{FE4E1C87-42D0-E9A5-483B-A3F588608CF4}"/>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p23">
                <a:extLst>
                  <a:ext uri="{FF2B5EF4-FFF2-40B4-BE49-F238E27FC236}">
                    <a16:creationId xmlns:a16="http://schemas.microsoft.com/office/drawing/2014/main" xmlns="" id="{2832E060-503A-1B70-7BF1-46B93A264E54}"/>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36;p23">
                <a:extLst>
                  <a:ext uri="{FF2B5EF4-FFF2-40B4-BE49-F238E27FC236}">
                    <a16:creationId xmlns:a16="http://schemas.microsoft.com/office/drawing/2014/main" xmlns="" id="{F81B3720-8FCA-3A8A-9A08-C7AE2513F50B}"/>
                  </a:ext>
                </a:extLst>
              </p:cNvPr>
              <p:cNvGrpSpPr/>
              <p:nvPr/>
            </p:nvGrpSpPr>
            <p:grpSpPr>
              <a:xfrm rot="4341851">
                <a:off x="7192285" y="3340903"/>
                <a:ext cx="550320" cy="381933"/>
                <a:chOff x="3272250" y="2015375"/>
                <a:chExt cx="291025" cy="242300"/>
              </a:xfrm>
            </p:grpSpPr>
            <p:sp>
              <p:nvSpPr>
                <p:cNvPr id="172" name="Google Shape;237;p23">
                  <a:extLst>
                    <a:ext uri="{FF2B5EF4-FFF2-40B4-BE49-F238E27FC236}">
                      <a16:creationId xmlns:a16="http://schemas.microsoft.com/office/drawing/2014/main" xmlns="" id="{73699C41-12F9-CD09-3128-D4079A510CE9}"/>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23">
                  <a:extLst>
                    <a:ext uri="{FF2B5EF4-FFF2-40B4-BE49-F238E27FC236}">
                      <a16:creationId xmlns:a16="http://schemas.microsoft.com/office/drawing/2014/main" xmlns="" id="{5CECED49-5E22-C342-F40E-0BC3E802A8A5}"/>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23">
                  <a:extLst>
                    <a:ext uri="{FF2B5EF4-FFF2-40B4-BE49-F238E27FC236}">
                      <a16:creationId xmlns:a16="http://schemas.microsoft.com/office/drawing/2014/main" xmlns="" id="{8F46D323-235C-753F-B202-F321AF87553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23">
                  <a:extLst>
                    <a:ext uri="{FF2B5EF4-FFF2-40B4-BE49-F238E27FC236}">
                      <a16:creationId xmlns:a16="http://schemas.microsoft.com/office/drawing/2014/main" xmlns="" id="{4395211B-153F-F77E-3DBC-FC8CFA88E460}"/>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23">
                  <a:extLst>
                    <a:ext uri="{FF2B5EF4-FFF2-40B4-BE49-F238E27FC236}">
                      <a16:creationId xmlns:a16="http://schemas.microsoft.com/office/drawing/2014/main" xmlns="" id="{DF4F3A2F-A82A-6517-9FA3-244B48F8D67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23">
                  <a:extLst>
                    <a:ext uri="{FF2B5EF4-FFF2-40B4-BE49-F238E27FC236}">
                      <a16:creationId xmlns:a16="http://schemas.microsoft.com/office/drawing/2014/main" xmlns="" id="{8A2F7964-45A5-F5FD-C1F7-CDE30A93D39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23">
                  <a:extLst>
                    <a:ext uri="{FF2B5EF4-FFF2-40B4-BE49-F238E27FC236}">
                      <a16:creationId xmlns:a16="http://schemas.microsoft.com/office/drawing/2014/main" xmlns="" id="{BA769875-AD1D-0DBF-3AB7-BCCCA2DBA182}"/>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23">
                  <a:extLst>
                    <a:ext uri="{FF2B5EF4-FFF2-40B4-BE49-F238E27FC236}">
                      <a16:creationId xmlns:a16="http://schemas.microsoft.com/office/drawing/2014/main" xmlns="" id="{8A484AE3-9EEA-D95D-E241-606328F61578}"/>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23">
                  <a:extLst>
                    <a:ext uri="{FF2B5EF4-FFF2-40B4-BE49-F238E27FC236}">
                      <a16:creationId xmlns:a16="http://schemas.microsoft.com/office/drawing/2014/main" xmlns="" id="{8F616528-9851-A5BE-4C1A-F5188C22102F}"/>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23">
                  <a:extLst>
                    <a:ext uri="{FF2B5EF4-FFF2-40B4-BE49-F238E27FC236}">
                      <a16:creationId xmlns:a16="http://schemas.microsoft.com/office/drawing/2014/main" xmlns="" id="{52A4F852-EDCD-1667-FF77-59C20610DBA1}"/>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23">
                  <a:extLst>
                    <a:ext uri="{FF2B5EF4-FFF2-40B4-BE49-F238E27FC236}">
                      <a16:creationId xmlns:a16="http://schemas.microsoft.com/office/drawing/2014/main" xmlns="" id="{FDE4BAC8-9865-774C-D42D-035421102602}"/>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8;p23">
                <a:extLst>
                  <a:ext uri="{FF2B5EF4-FFF2-40B4-BE49-F238E27FC236}">
                    <a16:creationId xmlns:a16="http://schemas.microsoft.com/office/drawing/2014/main" xmlns="" id="{6A70A6A8-A0E9-C0CF-99F7-3864A1210BB5}"/>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9;p23">
                <a:extLst>
                  <a:ext uri="{FF2B5EF4-FFF2-40B4-BE49-F238E27FC236}">
                    <a16:creationId xmlns:a16="http://schemas.microsoft.com/office/drawing/2014/main" xmlns="" id="{FF5E85AD-4A79-0F80-4263-0A3882C985C6}"/>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0;p23">
                <a:extLst>
                  <a:ext uri="{FF2B5EF4-FFF2-40B4-BE49-F238E27FC236}">
                    <a16:creationId xmlns:a16="http://schemas.microsoft.com/office/drawing/2014/main" xmlns="" id="{7720C5E1-D733-AEFB-FAD8-4059CA1F17F2}"/>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p23">
                <a:extLst>
                  <a:ext uri="{FF2B5EF4-FFF2-40B4-BE49-F238E27FC236}">
                    <a16:creationId xmlns:a16="http://schemas.microsoft.com/office/drawing/2014/main" xmlns="" id="{AECAFFCE-DB0C-1923-1A12-E82837E162E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p23">
                <a:extLst>
                  <a:ext uri="{FF2B5EF4-FFF2-40B4-BE49-F238E27FC236}">
                    <a16:creationId xmlns:a16="http://schemas.microsoft.com/office/drawing/2014/main" xmlns="" id="{0BD60304-010D-4CCD-1F6E-F899A21CD21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3;p23">
                <a:extLst>
                  <a:ext uri="{FF2B5EF4-FFF2-40B4-BE49-F238E27FC236}">
                    <a16:creationId xmlns:a16="http://schemas.microsoft.com/office/drawing/2014/main" xmlns="" id="{5B360057-074F-8EF6-ED0F-18E3C0CC5B63}"/>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p23">
                <a:extLst>
                  <a:ext uri="{FF2B5EF4-FFF2-40B4-BE49-F238E27FC236}">
                    <a16:creationId xmlns:a16="http://schemas.microsoft.com/office/drawing/2014/main" xmlns="" id="{2918BB26-4DAE-5F28-C1C5-C418BC67D431}"/>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p23">
                <a:extLst>
                  <a:ext uri="{FF2B5EF4-FFF2-40B4-BE49-F238E27FC236}">
                    <a16:creationId xmlns:a16="http://schemas.microsoft.com/office/drawing/2014/main" xmlns="" id="{C0F73D26-C7E0-1434-BAE5-829B5DC13E36}"/>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p23">
                <a:extLst>
                  <a:ext uri="{FF2B5EF4-FFF2-40B4-BE49-F238E27FC236}">
                    <a16:creationId xmlns:a16="http://schemas.microsoft.com/office/drawing/2014/main" xmlns="" id="{87429CC8-0A6A-373F-7385-8D1DFF97A884}"/>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p23">
                <a:extLst>
                  <a:ext uri="{FF2B5EF4-FFF2-40B4-BE49-F238E27FC236}">
                    <a16:creationId xmlns:a16="http://schemas.microsoft.com/office/drawing/2014/main" xmlns="" id="{FB0C5392-DF02-CE67-B370-DCD35D08A69D}"/>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8;p23">
                <a:extLst>
                  <a:ext uri="{FF2B5EF4-FFF2-40B4-BE49-F238E27FC236}">
                    <a16:creationId xmlns:a16="http://schemas.microsoft.com/office/drawing/2014/main" xmlns="" id="{87D0EAC0-F25A-29E9-3C8A-9A0F418162F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9;p23">
                <a:extLst>
                  <a:ext uri="{FF2B5EF4-FFF2-40B4-BE49-F238E27FC236}">
                    <a16:creationId xmlns:a16="http://schemas.microsoft.com/office/drawing/2014/main" xmlns="" id="{0CCC357F-BCDE-6986-B4FB-F139CDDCD46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p23">
                <a:extLst>
                  <a:ext uri="{FF2B5EF4-FFF2-40B4-BE49-F238E27FC236}">
                    <a16:creationId xmlns:a16="http://schemas.microsoft.com/office/drawing/2014/main" xmlns="" id="{A6184F5F-E379-87A7-79B0-3DD6491213EE}"/>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1;p23">
                <a:extLst>
                  <a:ext uri="{FF2B5EF4-FFF2-40B4-BE49-F238E27FC236}">
                    <a16:creationId xmlns:a16="http://schemas.microsoft.com/office/drawing/2014/main" xmlns="" id="{A90A15BB-5C75-B4B5-6F6D-73C82A3BC145}"/>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p23">
                <a:extLst>
                  <a:ext uri="{FF2B5EF4-FFF2-40B4-BE49-F238E27FC236}">
                    <a16:creationId xmlns:a16="http://schemas.microsoft.com/office/drawing/2014/main" xmlns="" id="{254DBBD0-75C9-331A-E912-DEE77DD980F7}"/>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p23">
                <a:extLst>
                  <a:ext uri="{FF2B5EF4-FFF2-40B4-BE49-F238E27FC236}">
                    <a16:creationId xmlns:a16="http://schemas.microsoft.com/office/drawing/2014/main" xmlns="" id="{E1428912-60CC-3233-9BEA-D52CE0DA90E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p23">
                <a:extLst>
                  <a:ext uri="{FF2B5EF4-FFF2-40B4-BE49-F238E27FC236}">
                    <a16:creationId xmlns:a16="http://schemas.microsoft.com/office/drawing/2014/main" xmlns="" id="{7DD269F7-8534-42F9-84F8-147AAB36617C}"/>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5;p23">
                <a:extLst>
                  <a:ext uri="{FF2B5EF4-FFF2-40B4-BE49-F238E27FC236}">
                    <a16:creationId xmlns:a16="http://schemas.microsoft.com/office/drawing/2014/main" xmlns="" id="{E7E2491C-DA77-9232-96CA-7F1BCD1A56A8}"/>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6;p23">
                <a:extLst>
                  <a:ext uri="{FF2B5EF4-FFF2-40B4-BE49-F238E27FC236}">
                    <a16:creationId xmlns:a16="http://schemas.microsoft.com/office/drawing/2014/main" xmlns="" id="{7685B545-BF0D-7F3F-B772-7EFA05E052EA}"/>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7;p23">
                <a:extLst>
                  <a:ext uri="{FF2B5EF4-FFF2-40B4-BE49-F238E27FC236}">
                    <a16:creationId xmlns:a16="http://schemas.microsoft.com/office/drawing/2014/main" xmlns="" id="{EC87ECF6-08B0-8F3E-3BDE-693DD899AB8D}"/>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p23">
                <a:extLst>
                  <a:ext uri="{FF2B5EF4-FFF2-40B4-BE49-F238E27FC236}">
                    <a16:creationId xmlns:a16="http://schemas.microsoft.com/office/drawing/2014/main" xmlns="" id="{173D49DA-ECA2-BB91-C75A-9FE440E686C3}"/>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p23">
                <a:extLst>
                  <a:ext uri="{FF2B5EF4-FFF2-40B4-BE49-F238E27FC236}">
                    <a16:creationId xmlns:a16="http://schemas.microsoft.com/office/drawing/2014/main" xmlns="" id="{71FFBD03-C8B1-1D20-6FA0-39BD62CFDB00}"/>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p23">
                <a:extLst>
                  <a:ext uri="{FF2B5EF4-FFF2-40B4-BE49-F238E27FC236}">
                    <a16:creationId xmlns:a16="http://schemas.microsoft.com/office/drawing/2014/main" xmlns="" id="{E8BFA728-E695-2225-BF46-E3041E7BD8B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p23">
                <a:extLst>
                  <a:ext uri="{FF2B5EF4-FFF2-40B4-BE49-F238E27FC236}">
                    <a16:creationId xmlns:a16="http://schemas.microsoft.com/office/drawing/2014/main" xmlns="" id="{6B0326E2-3E9D-5FE1-8667-E9CA15D31792}"/>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p23">
                <a:extLst>
                  <a:ext uri="{FF2B5EF4-FFF2-40B4-BE49-F238E27FC236}">
                    <a16:creationId xmlns:a16="http://schemas.microsoft.com/office/drawing/2014/main" xmlns="" id="{54851B7F-8421-8F38-86DD-FB5CF1CC837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3;p23">
                <a:extLst>
                  <a:ext uri="{FF2B5EF4-FFF2-40B4-BE49-F238E27FC236}">
                    <a16:creationId xmlns:a16="http://schemas.microsoft.com/office/drawing/2014/main" xmlns="" id="{1F0209EE-19FF-5E9D-E0E5-456A3E96D95D}"/>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4;p23">
                <a:extLst>
                  <a:ext uri="{FF2B5EF4-FFF2-40B4-BE49-F238E27FC236}">
                    <a16:creationId xmlns:a16="http://schemas.microsoft.com/office/drawing/2014/main" xmlns="" id="{DF5983A5-F1C7-F842-FD93-94CD78883B66}"/>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p23">
                <a:extLst>
                  <a:ext uri="{FF2B5EF4-FFF2-40B4-BE49-F238E27FC236}">
                    <a16:creationId xmlns:a16="http://schemas.microsoft.com/office/drawing/2014/main" xmlns="" id="{6767458C-A4F2-83A8-0A36-D657831C98F2}"/>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6;p23">
                <a:extLst>
                  <a:ext uri="{FF2B5EF4-FFF2-40B4-BE49-F238E27FC236}">
                    <a16:creationId xmlns:a16="http://schemas.microsoft.com/office/drawing/2014/main" xmlns="" id="{E89E3A49-CC4C-0031-0F5A-256966B6A378}"/>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7;p23">
                <a:extLst>
                  <a:ext uri="{FF2B5EF4-FFF2-40B4-BE49-F238E27FC236}">
                    <a16:creationId xmlns:a16="http://schemas.microsoft.com/office/drawing/2014/main" xmlns="" id="{0BED6A76-DBD2-0E5F-2D0F-DADC1ABC9E4C}"/>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8;p23">
                <a:extLst>
                  <a:ext uri="{FF2B5EF4-FFF2-40B4-BE49-F238E27FC236}">
                    <a16:creationId xmlns:a16="http://schemas.microsoft.com/office/drawing/2014/main" xmlns="" id="{6B420203-1470-E473-9A95-89FCD3A6B88E}"/>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9;p23">
                <a:extLst>
                  <a:ext uri="{FF2B5EF4-FFF2-40B4-BE49-F238E27FC236}">
                    <a16:creationId xmlns:a16="http://schemas.microsoft.com/office/drawing/2014/main" xmlns="" id="{E5ADC8B1-490F-363C-1A60-371657FCB099}"/>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0;p23">
                <a:extLst>
                  <a:ext uri="{FF2B5EF4-FFF2-40B4-BE49-F238E27FC236}">
                    <a16:creationId xmlns:a16="http://schemas.microsoft.com/office/drawing/2014/main" xmlns="" id="{A0E136F0-CF50-483F-676D-038BDA5FE283}"/>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1;p23">
                <a:extLst>
                  <a:ext uri="{FF2B5EF4-FFF2-40B4-BE49-F238E27FC236}">
                    <a16:creationId xmlns:a16="http://schemas.microsoft.com/office/drawing/2014/main" xmlns="" id="{13FF9B51-B6AE-2F45-D2F4-B57B5E73A960}"/>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2;p23">
                <a:extLst>
                  <a:ext uri="{FF2B5EF4-FFF2-40B4-BE49-F238E27FC236}">
                    <a16:creationId xmlns:a16="http://schemas.microsoft.com/office/drawing/2014/main" xmlns="" id="{8726B493-9F77-86D2-023E-F693FEF0A0B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p23">
                <a:extLst>
                  <a:ext uri="{FF2B5EF4-FFF2-40B4-BE49-F238E27FC236}">
                    <a16:creationId xmlns:a16="http://schemas.microsoft.com/office/drawing/2014/main" xmlns="" id="{F5FCD401-7B56-E43E-9906-100BD27B9CFE}"/>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p23">
                <a:extLst>
                  <a:ext uri="{FF2B5EF4-FFF2-40B4-BE49-F238E27FC236}">
                    <a16:creationId xmlns:a16="http://schemas.microsoft.com/office/drawing/2014/main" xmlns="" id="{208D931F-C6E2-590B-3AAC-BA8A2F9522F4}"/>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p23">
                <a:extLst>
                  <a:ext uri="{FF2B5EF4-FFF2-40B4-BE49-F238E27FC236}">
                    <a16:creationId xmlns:a16="http://schemas.microsoft.com/office/drawing/2014/main" xmlns="" id="{68B0A1BE-A295-F6A8-9227-1138A19ACA77}"/>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6;p23">
                <a:extLst>
                  <a:ext uri="{FF2B5EF4-FFF2-40B4-BE49-F238E27FC236}">
                    <a16:creationId xmlns:a16="http://schemas.microsoft.com/office/drawing/2014/main" xmlns="" id="{D053A435-F25B-6B03-84B9-1784A3045541}"/>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7;p23">
                <a:extLst>
                  <a:ext uri="{FF2B5EF4-FFF2-40B4-BE49-F238E27FC236}">
                    <a16:creationId xmlns:a16="http://schemas.microsoft.com/office/drawing/2014/main" xmlns="" id="{0D0766EF-605A-FCA7-F88B-21D8BD62099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8;p23">
                <a:extLst>
                  <a:ext uri="{FF2B5EF4-FFF2-40B4-BE49-F238E27FC236}">
                    <a16:creationId xmlns:a16="http://schemas.microsoft.com/office/drawing/2014/main" xmlns="" id="{E42AD942-38C7-A6DF-6302-24BE3F70D049}"/>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9;p23">
                <a:extLst>
                  <a:ext uri="{FF2B5EF4-FFF2-40B4-BE49-F238E27FC236}">
                    <a16:creationId xmlns:a16="http://schemas.microsoft.com/office/drawing/2014/main" xmlns="" id="{ACD0394E-0684-C69B-C600-3A564C0C2FF6}"/>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p23">
                <a:extLst>
                  <a:ext uri="{FF2B5EF4-FFF2-40B4-BE49-F238E27FC236}">
                    <a16:creationId xmlns:a16="http://schemas.microsoft.com/office/drawing/2014/main" xmlns="" id="{9B528B25-03BF-FEC2-1FFD-E712DFFB4C2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1;p23">
                <a:extLst>
                  <a:ext uri="{FF2B5EF4-FFF2-40B4-BE49-F238E27FC236}">
                    <a16:creationId xmlns:a16="http://schemas.microsoft.com/office/drawing/2014/main" xmlns="" id="{316AF880-3BA5-BFDE-CC2C-060717EEF2A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p23">
                <a:extLst>
                  <a:ext uri="{FF2B5EF4-FFF2-40B4-BE49-F238E27FC236}">
                    <a16:creationId xmlns:a16="http://schemas.microsoft.com/office/drawing/2014/main" xmlns="" id="{B4A05AAE-C351-15DD-6E10-3D07D51F7A26}"/>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3;p23">
                <a:extLst>
                  <a:ext uri="{FF2B5EF4-FFF2-40B4-BE49-F238E27FC236}">
                    <a16:creationId xmlns:a16="http://schemas.microsoft.com/office/drawing/2014/main" xmlns="" id="{FAC2EF76-860A-BAFA-79CD-B6F5BDFDC5B0}"/>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94;p23">
              <a:extLst>
                <a:ext uri="{FF2B5EF4-FFF2-40B4-BE49-F238E27FC236}">
                  <a16:creationId xmlns:a16="http://schemas.microsoft.com/office/drawing/2014/main" xmlns="" id="{BEC149C8-9A0A-5079-B5CA-A5C8AE046CD1}"/>
                </a:ext>
              </a:extLst>
            </p:cNvPr>
            <p:cNvGrpSpPr/>
            <p:nvPr/>
          </p:nvGrpSpPr>
          <p:grpSpPr>
            <a:xfrm>
              <a:off x="4765797" y="2778327"/>
              <a:ext cx="1787677" cy="1971829"/>
              <a:chOff x="4765797" y="2778327"/>
              <a:chExt cx="1787677" cy="1971829"/>
            </a:xfrm>
          </p:grpSpPr>
          <p:sp>
            <p:nvSpPr>
              <p:cNvPr id="42" name="Google Shape;295;p23">
                <a:extLst>
                  <a:ext uri="{FF2B5EF4-FFF2-40B4-BE49-F238E27FC236}">
                    <a16:creationId xmlns:a16="http://schemas.microsoft.com/office/drawing/2014/main" xmlns="" id="{C6EF2499-EF07-CC58-C731-248C25DDA018}"/>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p23">
                <a:extLst>
                  <a:ext uri="{FF2B5EF4-FFF2-40B4-BE49-F238E27FC236}">
                    <a16:creationId xmlns:a16="http://schemas.microsoft.com/office/drawing/2014/main" xmlns="" id="{B4F58AF5-58F0-C23F-28F1-73C2FFCB6D24}"/>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4" name="Google Shape;297;p23">
                <a:extLst>
                  <a:ext uri="{FF2B5EF4-FFF2-40B4-BE49-F238E27FC236}">
                    <a16:creationId xmlns:a16="http://schemas.microsoft.com/office/drawing/2014/main" xmlns="" id="{95BFF316-B810-2E9C-C40B-88971260461A}"/>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8;p23">
                <a:extLst>
                  <a:ext uri="{FF2B5EF4-FFF2-40B4-BE49-F238E27FC236}">
                    <a16:creationId xmlns:a16="http://schemas.microsoft.com/office/drawing/2014/main" xmlns="" id="{1FCEA621-04D2-1638-F8F1-50FAED920A15}"/>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p23">
                <a:extLst>
                  <a:ext uri="{FF2B5EF4-FFF2-40B4-BE49-F238E27FC236}">
                    <a16:creationId xmlns:a16="http://schemas.microsoft.com/office/drawing/2014/main" xmlns="" id="{E98085D1-12D9-799A-8FBD-A9DDCDF1268D}"/>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0;p23">
                <a:extLst>
                  <a:ext uri="{FF2B5EF4-FFF2-40B4-BE49-F238E27FC236}">
                    <a16:creationId xmlns:a16="http://schemas.microsoft.com/office/drawing/2014/main" xmlns="" id="{B0486882-A9B6-9634-20E5-E63B0FB72746}"/>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1;p23">
                <a:extLst>
                  <a:ext uri="{FF2B5EF4-FFF2-40B4-BE49-F238E27FC236}">
                    <a16:creationId xmlns:a16="http://schemas.microsoft.com/office/drawing/2014/main" xmlns="" id="{7634BE41-ADDC-4614-4C6A-8775199283F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3">
                <a:extLst>
                  <a:ext uri="{FF2B5EF4-FFF2-40B4-BE49-F238E27FC236}">
                    <a16:creationId xmlns:a16="http://schemas.microsoft.com/office/drawing/2014/main" xmlns="" id="{71221DEA-5731-A1E9-6ECB-9AB7285A8FE2}"/>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3">
                <a:extLst>
                  <a:ext uri="{FF2B5EF4-FFF2-40B4-BE49-F238E27FC236}">
                    <a16:creationId xmlns:a16="http://schemas.microsoft.com/office/drawing/2014/main" xmlns="" id="{675AAD53-9ECE-2FBC-5874-E925FAA31A88}"/>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3">
                <a:extLst>
                  <a:ext uri="{FF2B5EF4-FFF2-40B4-BE49-F238E27FC236}">
                    <a16:creationId xmlns:a16="http://schemas.microsoft.com/office/drawing/2014/main" xmlns="" id="{B1A2450E-4A3D-919D-A13A-F409335472E6}"/>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3">
                <a:extLst>
                  <a:ext uri="{FF2B5EF4-FFF2-40B4-BE49-F238E27FC236}">
                    <a16:creationId xmlns:a16="http://schemas.microsoft.com/office/drawing/2014/main" xmlns="" id="{A04A6803-574B-762C-2E6F-380F0E759FA3}"/>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3">
                <a:extLst>
                  <a:ext uri="{FF2B5EF4-FFF2-40B4-BE49-F238E27FC236}">
                    <a16:creationId xmlns:a16="http://schemas.microsoft.com/office/drawing/2014/main" xmlns="" id="{520076AA-B890-EAC2-CA0F-361E09783926}"/>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3">
                <a:extLst>
                  <a:ext uri="{FF2B5EF4-FFF2-40B4-BE49-F238E27FC236}">
                    <a16:creationId xmlns:a16="http://schemas.microsoft.com/office/drawing/2014/main" xmlns="" id="{FD153687-34A5-FDEE-4122-ADD4EA48E55D}"/>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3">
                <a:extLst>
                  <a:ext uri="{FF2B5EF4-FFF2-40B4-BE49-F238E27FC236}">
                    <a16:creationId xmlns:a16="http://schemas.microsoft.com/office/drawing/2014/main" xmlns="" id="{83BEB6A1-E91B-8575-108D-62F2AFD8C889}"/>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309;p23">
                <a:extLst>
                  <a:ext uri="{FF2B5EF4-FFF2-40B4-BE49-F238E27FC236}">
                    <a16:creationId xmlns:a16="http://schemas.microsoft.com/office/drawing/2014/main" xmlns="" id="{5A2837BC-68BE-6EE2-6A10-6040C2911CD8}"/>
                  </a:ext>
                </a:extLst>
              </p:cNvPr>
              <p:cNvGrpSpPr/>
              <p:nvPr/>
            </p:nvGrpSpPr>
            <p:grpSpPr>
              <a:xfrm>
                <a:off x="4765797" y="2931428"/>
                <a:ext cx="787826" cy="817869"/>
                <a:chOff x="34550" y="3406650"/>
                <a:chExt cx="627400" cy="651325"/>
              </a:xfrm>
            </p:grpSpPr>
            <p:sp>
              <p:nvSpPr>
                <p:cNvPr id="74" name="Google Shape;310;p23">
                  <a:extLst>
                    <a:ext uri="{FF2B5EF4-FFF2-40B4-BE49-F238E27FC236}">
                      <a16:creationId xmlns:a16="http://schemas.microsoft.com/office/drawing/2014/main" xmlns="" id="{70AF31BE-044A-C5D0-8137-5DFDA159597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1;p23">
                  <a:extLst>
                    <a:ext uri="{FF2B5EF4-FFF2-40B4-BE49-F238E27FC236}">
                      <a16:creationId xmlns:a16="http://schemas.microsoft.com/office/drawing/2014/main" xmlns="" id="{4044171F-79D8-7ABE-558D-99C077E304B9}"/>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2;p23">
                  <a:extLst>
                    <a:ext uri="{FF2B5EF4-FFF2-40B4-BE49-F238E27FC236}">
                      <a16:creationId xmlns:a16="http://schemas.microsoft.com/office/drawing/2014/main" xmlns="" id="{A643562B-F229-D356-43C9-6FAC6CF65D31}"/>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p23">
                  <a:extLst>
                    <a:ext uri="{FF2B5EF4-FFF2-40B4-BE49-F238E27FC236}">
                      <a16:creationId xmlns:a16="http://schemas.microsoft.com/office/drawing/2014/main" xmlns="" id="{A5994C15-459D-4541-1485-DB4785384C34}"/>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14;p23">
                <a:extLst>
                  <a:ext uri="{FF2B5EF4-FFF2-40B4-BE49-F238E27FC236}">
                    <a16:creationId xmlns:a16="http://schemas.microsoft.com/office/drawing/2014/main" xmlns="" id="{E1783126-581D-CE39-5C68-93F17447ED09}"/>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23">
                <a:extLst>
                  <a:ext uri="{FF2B5EF4-FFF2-40B4-BE49-F238E27FC236}">
                    <a16:creationId xmlns:a16="http://schemas.microsoft.com/office/drawing/2014/main" xmlns="" id="{A5459543-0955-60EB-B011-B79DDDBAEE68}"/>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23">
                <a:extLst>
                  <a:ext uri="{FF2B5EF4-FFF2-40B4-BE49-F238E27FC236}">
                    <a16:creationId xmlns:a16="http://schemas.microsoft.com/office/drawing/2014/main" xmlns="" id="{BF791402-8B35-66B8-11FE-B7DA4690577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23">
                <a:extLst>
                  <a:ext uri="{FF2B5EF4-FFF2-40B4-BE49-F238E27FC236}">
                    <a16:creationId xmlns:a16="http://schemas.microsoft.com/office/drawing/2014/main" xmlns="" id="{7B16D5E5-A033-A929-9AF2-BE20F49329BA}"/>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23">
                <a:extLst>
                  <a:ext uri="{FF2B5EF4-FFF2-40B4-BE49-F238E27FC236}">
                    <a16:creationId xmlns:a16="http://schemas.microsoft.com/office/drawing/2014/main" xmlns="" id="{42A7A2F5-C4B5-442A-2113-19ABD8403C04}"/>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23">
                <a:extLst>
                  <a:ext uri="{FF2B5EF4-FFF2-40B4-BE49-F238E27FC236}">
                    <a16:creationId xmlns:a16="http://schemas.microsoft.com/office/drawing/2014/main" xmlns="" id="{B296B229-A6F5-8E4C-1075-B80B472F7F41}"/>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23">
                <a:extLst>
                  <a:ext uri="{FF2B5EF4-FFF2-40B4-BE49-F238E27FC236}">
                    <a16:creationId xmlns:a16="http://schemas.microsoft.com/office/drawing/2014/main" xmlns="" id="{AAD0174C-C389-7C0C-DABE-92EFD558CD27}"/>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23">
                <a:extLst>
                  <a:ext uri="{FF2B5EF4-FFF2-40B4-BE49-F238E27FC236}">
                    <a16:creationId xmlns:a16="http://schemas.microsoft.com/office/drawing/2014/main" xmlns="" id="{8E2C92CB-4F25-9923-9D34-38D6B40770F5}"/>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23">
                <a:extLst>
                  <a:ext uri="{FF2B5EF4-FFF2-40B4-BE49-F238E27FC236}">
                    <a16:creationId xmlns:a16="http://schemas.microsoft.com/office/drawing/2014/main" xmlns="" id="{06AE1BF1-9292-A2D5-5CAB-0D385A67B6EA}"/>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23">
                <a:extLst>
                  <a:ext uri="{FF2B5EF4-FFF2-40B4-BE49-F238E27FC236}">
                    <a16:creationId xmlns:a16="http://schemas.microsoft.com/office/drawing/2014/main" xmlns="" id="{436D08C0-84AE-58D8-8D4C-D4B3F212A8B0}"/>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23">
                <a:extLst>
                  <a:ext uri="{FF2B5EF4-FFF2-40B4-BE49-F238E27FC236}">
                    <a16:creationId xmlns:a16="http://schemas.microsoft.com/office/drawing/2014/main" xmlns="" id="{7FCDE0E9-64E7-3C80-B0FD-38D9BA41FA27}"/>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23">
                <a:extLst>
                  <a:ext uri="{FF2B5EF4-FFF2-40B4-BE49-F238E27FC236}">
                    <a16:creationId xmlns:a16="http://schemas.microsoft.com/office/drawing/2014/main" xmlns="" id="{D2138515-11C8-49EC-E8DC-84EB8D6EC60A}"/>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23">
                <a:extLst>
                  <a:ext uri="{FF2B5EF4-FFF2-40B4-BE49-F238E27FC236}">
                    <a16:creationId xmlns:a16="http://schemas.microsoft.com/office/drawing/2014/main" xmlns="" id="{191883B5-C45F-1475-BBC8-1105CE6121F6}"/>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23">
                <a:extLst>
                  <a:ext uri="{FF2B5EF4-FFF2-40B4-BE49-F238E27FC236}">
                    <a16:creationId xmlns:a16="http://schemas.microsoft.com/office/drawing/2014/main" xmlns="" id="{0BB781F6-FDE7-3AAF-BEC3-6D2F2B5FF6A7}"/>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23">
                <a:extLst>
                  <a:ext uri="{FF2B5EF4-FFF2-40B4-BE49-F238E27FC236}">
                    <a16:creationId xmlns:a16="http://schemas.microsoft.com/office/drawing/2014/main" xmlns="" id="{0A20E0EE-59A9-56AD-FE9B-6C91A008D079}"/>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23">
                <a:extLst>
                  <a:ext uri="{FF2B5EF4-FFF2-40B4-BE49-F238E27FC236}">
                    <a16:creationId xmlns:a16="http://schemas.microsoft.com/office/drawing/2014/main" xmlns="" id="{1E119CD5-EFC8-031D-84D5-20F57184552B}"/>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23">
                <a:extLst>
                  <a:ext uri="{FF2B5EF4-FFF2-40B4-BE49-F238E27FC236}">
                    <a16:creationId xmlns:a16="http://schemas.microsoft.com/office/drawing/2014/main" xmlns="" id="{3538809C-15B2-D8C6-C84D-DF37AE0EEADE}"/>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1;p23">
              <a:extLst>
                <a:ext uri="{FF2B5EF4-FFF2-40B4-BE49-F238E27FC236}">
                  <a16:creationId xmlns:a16="http://schemas.microsoft.com/office/drawing/2014/main" xmlns="" id="{9C099F0E-9A40-AE76-BCB6-69F216B4E995}"/>
                </a:ext>
              </a:extLst>
            </p:cNvPr>
            <p:cNvGrpSpPr/>
            <p:nvPr/>
          </p:nvGrpSpPr>
          <p:grpSpPr>
            <a:xfrm>
              <a:off x="4138073" y="3540977"/>
              <a:ext cx="856417" cy="1215324"/>
              <a:chOff x="4598640" y="4070171"/>
              <a:chExt cx="483633" cy="686430"/>
            </a:xfrm>
          </p:grpSpPr>
          <p:sp>
            <p:nvSpPr>
              <p:cNvPr id="11" name="Google Shape;332;p23">
                <a:extLst>
                  <a:ext uri="{FF2B5EF4-FFF2-40B4-BE49-F238E27FC236}">
                    <a16:creationId xmlns:a16="http://schemas.microsoft.com/office/drawing/2014/main" xmlns="" id="{E90A8D26-01FD-F3C3-246A-D129FF2FAC78}"/>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23">
                <a:extLst>
                  <a:ext uri="{FF2B5EF4-FFF2-40B4-BE49-F238E27FC236}">
                    <a16:creationId xmlns:a16="http://schemas.microsoft.com/office/drawing/2014/main" xmlns="" id="{14E25953-DB28-CB59-824D-A367347418B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4;p23">
                <a:extLst>
                  <a:ext uri="{FF2B5EF4-FFF2-40B4-BE49-F238E27FC236}">
                    <a16:creationId xmlns:a16="http://schemas.microsoft.com/office/drawing/2014/main" xmlns="" id="{F67EB2E2-450A-D1C9-CEF1-192EC837561C}"/>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23">
                <a:extLst>
                  <a:ext uri="{FF2B5EF4-FFF2-40B4-BE49-F238E27FC236}">
                    <a16:creationId xmlns:a16="http://schemas.microsoft.com/office/drawing/2014/main" xmlns="" id="{A15E1213-51D0-B49B-22A9-67C9383EA8F2}"/>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p23">
                <a:extLst>
                  <a:ext uri="{FF2B5EF4-FFF2-40B4-BE49-F238E27FC236}">
                    <a16:creationId xmlns:a16="http://schemas.microsoft.com/office/drawing/2014/main" xmlns="" id="{F3CF2A4D-5BCB-B816-5492-BDB43737C24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p23">
                <a:extLst>
                  <a:ext uri="{FF2B5EF4-FFF2-40B4-BE49-F238E27FC236}">
                    <a16:creationId xmlns:a16="http://schemas.microsoft.com/office/drawing/2014/main" xmlns="" id="{ACAB35CA-45F9-9E27-EC8A-713F4B80C214}"/>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23">
                <a:extLst>
                  <a:ext uri="{FF2B5EF4-FFF2-40B4-BE49-F238E27FC236}">
                    <a16:creationId xmlns:a16="http://schemas.microsoft.com/office/drawing/2014/main" xmlns="" id="{6A737A69-D3C4-2B17-EA0D-4E40C852C5A6}"/>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9;p23">
                <a:extLst>
                  <a:ext uri="{FF2B5EF4-FFF2-40B4-BE49-F238E27FC236}">
                    <a16:creationId xmlns:a16="http://schemas.microsoft.com/office/drawing/2014/main" xmlns="" id="{2CDECEDB-A6B4-879E-6845-49B9E947E259}"/>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p23">
                <a:extLst>
                  <a:ext uri="{FF2B5EF4-FFF2-40B4-BE49-F238E27FC236}">
                    <a16:creationId xmlns:a16="http://schemas.microsoft.com/office/drawing/2014/main" xmlns="" id="{A75761F9-0FF7-BA1D-F9D6-D2078CE6CD7C}"/>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p23">
                <a:extLst>
                  <a:ext uri="{FF2B5EF4-FFF2-40B4-BE49-F238E27FC236}">
                    <a16:creationId xmlns:a16="http://schemas.microsoft.com/office/drawing/2014/main" xmlns="" id="{B5C058C9-10E4-F8B2-8A9A-DA3A0568AF84}"/>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2;p23">
                <a:extLst>
                  <a:ext uri="{FF2B5EF4-FFF2-40B4-BE49-F238E27FC236}">
                    <a16:creationId xmlns:a16="http://schemas.microsoft.com/office/drawing/2014/main" xmlns="" id="{773DAE98-A6F4-74A0-04C8-7D5A1BC6CD65}"/>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p23">
                <a:extLst>
                  <a:ext uri="{FF2B5EF4-FFF2-40B4-BE49-F238E27FC236}">
                    <a16:creationId xmlns:a16="http://schemas.microsoft.com/office/drawing/2014/main" xmlns="" id="{7136B01C-38B9-6CEE-6B0A-831F70F992B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p23">
                <a:extLst>
                  <a:ext uri="{FF2B5EF4-FFF2-40B4-BE49-F238E27FC236}">
                    <a16:creationId xmlns:a16="http://schemas.microsoft.com/office/drawing/2014/main" xmlns="" id="{12E94CA5-2BC2-28E8-D6F5-16CFD83AEAF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23">
                <a:extLst>
                  <a:ext uri="{FF2B5EF4-FFF2-40B4-BE49-F238E27FC236}">
                    <a16:creationId xmlns:a16="http://schemas.microsoft.com/office/drawing/2014/main" xmlns="" id="{8A05573E-7F22-9D18-354A-1A8BDF7167C2}"/>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p23">
                <a:extLst>
                  <a:ext uri="{FF2B5EF4-FFF2-40B4-BE49-F238E27FC236}">
                    <a16:creationId xmlns:a16="http://schemas.microsoft.com/office/drawing/2014/main" xmlns="" id="{BB318F6E-DFBA-818C-E6E8-86167DF34673}"/>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p23">
                <a:extLst>
                  <a:ext uri="{FF2B5EF4-FFF2-40B4-BE49-F238E27FC236}">
                    <a16:creationId xmlns:a16="http://schemas.microsoft.com/office/drawing/2014/main" xmlns="" id="{7D674736-D032-9236-7BC8-2FFB92461D5A}"/>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23">
                <a:extLst>
                  <a:ext uri="{FF2B5EF4-FFF2-40B4-BE49-F238E27FC236}">
                    <a16:creationId xmlns:a16="http://schemas.microsoft.com/office/drawing/2014/main" xmlns="" id="{BD2AC656-7B90-3CF8-11D0-C7B67A5C999D}"/>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23">
                <a:extLst>
                  <a:ext uri="{FF2B5EF4-FFF2-40B4-BE49-F238E27FC236}">
                    <a16:creationId xmlns:a16="http://schemas.microsoft.com/office/drawing/2014/main" xmlns="" id="{3BE6DD7A-18B8-6104-4BF7-8420E843C76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23">
                <a:extLst>
                  <a:ext uri="{FF2B5EF4-FFF2-40B4-BE49-F238E27FC236}">
                    <a16:creationId xmlns:a16="http://schemas.microsoft.com/office/drawing/2014/main" xmlns="" id="{7D9666AA-1598-1E0A-B0E6-C7F4EDFCE9BB}"/>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23">
                <a:extLst>
                  <a:ext uri="{FF2B5EF4-FFF2-40B4-BE49-F238E27FC236}">
                    <a16:creationId xmlns:a16="http://schemas.microsoft.com/office/drawing/2014/main" xmlns="" id="{5C5F76B6-E436-B14B-22AC-F5E31ED49F96}"/>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23">
                <a:extLst>
                  <a:ext uri="{FF2B5EF4-FFF2-40B4-BE49-F238E27FC236}">
                    <a16:creationId xmlns:a16="http://schemas.microsoft.com/office/drawing/2014/main" xmlns="" id="{A4AC5C2F-4EAF-FF36-F1A7-C6FADD5BB74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3;p23">
                <a:extLst>
                  <a:ext uri="{FF2B5EF4-FFF2-40B4-BE49-F238E27FC236}">
                    <a16:creationId xmlns:a16="http://schemas.microsoft.com/office/drawing/2014/main" xmlns="" id="{6CE1402D-ECAB-34CB-6C2E-E9BD2F5B2019}"/>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4;p23">
                <a:extLst>
                  <a:ext uri="{FF2B5EF4-FFF2-40B4-BE49-F238E27FC236}">
                    <a16:creationId xmlns:a16="http://schemas.microsoft.com/office/drawing/2014/main" xmlns="" id="{56118CEC-5AB5-2C15-F60B-92EEF0F05768}"/>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5;p23">
                <a:extLst>
                  <a:ext uri="{FF2B5EF4-FFF2-40B4-BE49-F238E27FC236}">
                    <a16:creationId xmlns:a16="http://schemas.microsoft.com/office/drawing/2014/main" xmlns="" id="{E823BACF-4E3E-868A-E5D4-61F559C8C3C0}"/>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6;p23">
                <a:extLst>
                  <a:ext uri="{FF2B5EF4-FFF2-40B4-BE49-F238E27FC236}">
                    <a16:creationId xmlns:a16="http://schemas.microsoft.com/office/drawing/2014/main" xmlns="" id="{0182DED3-3A18-F430-D948-9EC4E09EAC38}"/>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7;p23">
                <a:extLst>
                  <a:ext uri="{FF2B5EF4-FFF2-40B4-BE49-F238E27FC236}">
                    <a16:creationId xmlns:a16="http://schemas.microsoft.com/office/drawing/2014/main" xmlns="" id="{5009BC61-6131-F220-DB9D-C4E0713D2D61}"/>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8;p23">
                <a:extLst>
                  <a:ext uri="{FF2B5EF4-FFF2-40B4-BE49-F238E27FC236}">
                    <a16:creationId xmlns:a16="http://schemas.microsoft.com/office/drawing/2014/main" xmlns="" id="{E345554C-01EF-D758-7225-8A5DA5F07E06}"/>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p23">
                <a:extLst>
                  <a:ext uri="{FF2B5EF4-FFF2-40B4-BE49-F238E27FC236}">
                    <a16:creationId xmlns:a16="http://schemas.microsoft.com/office/drawing/2014/main" xmlns="" id="{9DB75DB0-960F-6EB3-4B8F-44DE8E0FF5C5}"/>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0;p23">
                <a:extLst>
                  <a:ext uri="{FF2B5EF4-FFF2-40B4-BE49-F238E27FC236}">
                    <a16:creationId xmlns:a16="http://schemas.microsoft.com/office/drawing/2014/main" xmlns="" id="{7300F63E-8E37-AA1A-34C2-1531C42DCC4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1;p23">
                <a:extLst>
                  <a:ext uri="{FF2B5EF4-FFF2-40B4-BE49-F238E27FC236}">
                    <a16:creationId xmlns:a16="http://schemas.microsoft.com/office/drawing/2014/main" xmlns="" id="{D353149F-CBA6-CAF5-D974-0A323836D22F}"/>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p23">
                <a:extLst>
                  <a:ext uri="{FF2B5EF4-FFF2-40B4-BE49-F238E27FC236}">
                    <a16:creationId xmlns:a16="http://schemas.microsoft.com/office/drawing/2014/main" xmlns="" id="{D4F0693F-A91B-C88F-88B5-871DA489ABBF}"/>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TextBox 182">
            <a:extLst>
              <a:ext uri="{FF2B5EF4-FFF2-40B4-BE49-F238E27FC236}">
                <a16:creationId xmlns:a16="http://schemas.microsoft.com/office/drawing/2014/main" xmlns="" id="{A82A6C90-DB93-6F72-C398-9006BF304EFB}"/>
              </a:ext>
            </a:extLst>
          </p:cNvPr>
          <p:cNvSpPr txBox="1"/>
          <p:nvPr/>
        </p:nvSpPr>
        <p:spPr>
          <a:xfrm>
            <a:off x="1710813" y="667512"/>
            <a:ext cx="8292612" cy="646331"/>
          </a:xfrm>
          <a:prstGeom prst="rect">
            <a:avLst/>
          </a:prstGeom>
          <a:noFill/>
        </p:spPr>
        <p:txBody>
          <a:bodyPr wrap="square" rtlCol="0">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phá</a:t>
            </a:r>
            <a:r>
              <a:rPr lang="vi-VN" sz="3600" b="1" dirty="0" smtClean="0">
                <a:solidFill>
                  <a:srgbClr val="FF0000"/>
                </a:solidFill>
                <a:latin typeface="Times New Roman" panose="02020603050405020304" pitchFamily="18" charset="0"/>
                <a:cs typeface="Times New Roman" panose="02020603050405020304" pitchFamily="18" charset="0"/>
              </a:rPr>
              <a:t> ( Hoạt động nhóm)</a:t>
            </a:r>
            <a:endParaRPr lang="vi-VN"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5346970"/>
              </p:ext>
            </p:extLst>
          </p:nvPr>
        </p:nvGraphicFramePr>
        <p:xfrm>
          <a:off x="869562" y="1710813"/>
          <a:ext cx="7362801" cy="4934376"/>
        </p:xfrm>
        <a:graphic>
          <a:graphicData uri="http://schemas.openxmlformats.org/drawingml/2006/table">
            <a:tbl>
              <a:tblPr firstRow="1" firstCol="1" bandRow="1">
                <a:tableStyleId>{5C22544A-7EE6-4342-B048-85BDC9FD1C3A}</a:tableStyleId>
              </a:tblPr>
              <a:tblGrid>
                <a:gridCol w="7362801">
                  <a:extLst>
                    <a:ext uri="{9D8B030D-6E8A-4147-A177-3AD203B41FA5}">
                      <a16:colId xmlns:a16="http://schemas.microsoft.com/office/drawing/2014/main" xmlns="" val="1940835020"/>
                    </a:ext>
                  </a:extLst>
                </a:gridCol>
              </a:tblGrid>
              <a:tr h="4934376">
                <a:tc>
                  <a:txBody>
                    <a:bodyPr/>
                    <a:lstStyle/>
                    <a:p>
                      <a:pPr algn="l">
                        <a:spcAft>
                          <a:spcPts val="0"/>
                        </a:spcAft>
                      </a:pPr>
                      <a:r>
                        <a:rPr lang="en-US" sz="2800" b="1" i="0" dirty="0" err="1">
                          <a:solidFill>
                            <a:srgbClr val="FF0000"/>
                          </a:solidFill>
                          <a:effectLst/>
                          <a:latin typeface="Times New Roman" panose="02020603050405020304" pitchFamily="18" charset="0"/>
                          <a:cs typeface="Times New Roman" panose="02020603050405020304" pitchFamily="18" charset="0"/>
                        </a:rPr>
                        <a:t>Câu</a:t>
                      </a:r>
                      <a:r>
                        <a:rPr lang="en-US" sz="2800" b="1" i="0" dirty="0">
                          <a:solidFill>
                            <a:srgbClr val="FF0000"/>
                          </a:solidFill>
                          <a:effectLst/>
                          <a:latin typeface="Times New Roman" panose="02020603050405020304" pitchFamily="18" charset="0"/>
                          <a:cs typeface="Times New Roman" panose="02020603050405020304" pitchFamily="18" charset="0"/>
                        </a:rPr>
                        <a:t> 1</a:t>
                      </a:r>
                      <a:r>
                        <a:rPr lang="vi-VN" sz="2800" b="1" i="0" dirty="0">
                          <a:solidFill>
                            <a:srgbClr val="FF0000"/>
                          </a:solidFill>
                          <a:effectLst/>
                          <a:latin typeface="Times New Roman" panose="02020603050405020304" pitchFamily="18" charset="0"/>
                          <a:cs typeface="Times New Roman" panose="02020603050405020304" pitchFamily="18" charset="0"/>
                        </a:rPr>
                        <a:t>:</a:t>
                      </a:r>
                      <a:r>
                        <a:rPr lang="vi-VN" sz="2800" b="1" i="0" dirty="0">
                          <a:solidFill>
                            <a:schemeClr val="tx1"/>
                          </a:solidFill>
                          <a:effectLst/>
                          <a:latin typeface="Times New Roman" panose="02020603050405020304" pitchFamily="18" charset="0"/>
                          <a:cs typeface="Times New Roman" panose="02020603050405020304" pitchFamily="18" charset="0"/>
                        </a:rPr>
                        <a:t> </a:t>
                      </a:r>
                      <a:r>
                        <a:rPr lang="vi-VN" sz="2800" i="1" dirty="0">
                          <a:solidFill>
                            <a:schemeClr val="tx1"/>
                          </a:solidFill>
                          <a:effectLst/>
                          <a:latin typeface="Times New Roman" panose="02020603050405020304" pitchFamily="18" charset="0"/>
                          <a:cs typeface="Times New Roman" panose="02020603050405020304" pitchFamily="18" charset="0"/>
                        </a:rPr>
                        <a:t>Nêu cảm nhận về hình tượng nhân vật </a:t>
                      </a:r>
                      <a:r>
                        <a:rPr lang="vi-VN" sz="2800" i="1" dirty="0" smtClean="0">
                          <a:solidFill>
                            <a:schemeClr val="tx1"/>
                          </a:solidFill>
                          <a:effectLst/>
                          <a:latin typeface="Times New Roman" panose="02020603050405020304" pitchFamily="18" charset="0"/>
                          <a:cs typeface="Times New Roman" panose="02020603050405020304" pitchFamily="18" charset="0"/>
                        </a:rPr>
                        <a:t>  </a:t>
                      </a:r>
                      <a:r>
                        <a:rPr lang="vi-VN" sz="2800" i="1" baseline="0" dirty="0" smtClean="0">
                          <a:solidFill>
                            <a:schemeClr val="tx1"/>
                          </a:solidFill>
                          <a:effectLst/>
                          <a:latin typeface="Times New Roman" panose="02020603050405020304" pitchFamily="18" charset="0"/>
                          <a:cs typeface="Times New Roman" panose="02020603050405020304" pitchFamily="18" charset="0"/>
                        </a:rPr>
                        <a:t> </a:t>
                      </a:r>
                      <a:r>
                        <a:rPr lang="vi-VN" sz="2800" i="1" dirty="0" smtClean="0">
                          <a:solidFill>
                            <a:schemeClr val="tx1"/>
                          </a:solidFill>
                          <a:effectLst/>
                          <a:latin typeface="Times New Roman" panose="02020603050405020304" pitchFamily="18" charset="0"/>
                          <a:cs typeface="Times New Roman" panose="02020603050405020304" pitchFamily="18" charset="0"/>
                        </a:rPr>
                        <a:t>trong </a:t>
                      </a:r>
                      <a:r>
                        <a:rPr lang="vi-VN" sz="2800" i="1" dirty="0">
                          <a:solidFill>
                            <a:schemeClr val="tx1"/>
                          </a:solidFill>
                          <a:effectLst/>
                          <a:latin typeface="Times New Roman" panose="02020603050405020304" pitchFamily="18" charset="0"/>
                          <a:cs typeface="Times New Roman" panose="02020603050405020304" pitchFamily="18" charset="0"/>
                        </a:rPr>
                        <a:t>mỗi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vi-VN"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2:</a:t>
                      </a:r>
                      <a:r>
                        <a:rPr lang="vi-VN" sz="2800" i="1" dirty="0">
                          <a:solidFill>
                            <a:schemeClr val="tx1"/>
                          </a:solidFill>
                          <a:effectLst/>
                          <a:latin typeface="Times New Roman" panose="02020603050405020304" pitchFamily="18" charset="0"/>
                          <a:cs typeface="Times New Roman" panose="02020603050405020304" pitchFamily="18" charset="0"/>
                        </a:rPr>
                        <a:t> Mô tả hình thức và ý nghĩa của chi tiết em ấn tượng trong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en-US"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3:</a:t>
                      </a:r>
                      <a:r>
                        <a:rPr lang="vi-VN" sz="2800" i="1" dirty="0">
                          <a:solidFill>
                            <a:schemeClr val="tx1"/>
                          </a:solidFill>
                          <a:effectLst/>
                          <a:latin typeface="Times New Roman" panose="02020603050405020304" pitchFamily="18" charset="0"/>
                          <a:cs typeface="Times New Roman" panose="02020603050405020304" pitchFamily="18" charset="0"/>
                        </a:rPr>
                        <a:t> Những chi tiết nào cho thấy diễn viên giống với nhân vật biểu diễn</a:t>
                      </a:r>
                      <a:r>
                        <a:rPr lang="vi-VN" sz="2800" i="1" dirty="0" smtClean="0">
                          <a:solidFill>
                            <a:schemeClr val="tx1"/>
                          </a:solidFill>
                          <a:effectLst/>
                          <a:latin typeface="Times New Roman" panose="02020603050405020304" pitchFamily="18" charset="0"/>
                          <a:cs typeface="Times New Roman" panose="02020603050405020304" pitchFamily="18" charset="0"/>
                        </a:rPr>
                        <a:t>?</a:t>
                      </a:r>
                      <a:endParaRPr lang="en-US" sz="2800" i="1"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800" i="0" dirty="0" smtClean="0">
                          <a:solidFill>
                            <a:srgbClr val="FF0000"/>
                          </a:solidFill>
                          <a:effectLst/>
                          <a:latin typeface="Times New Roman" panose="02020603050405020304" pitchFamily="18" charset="0"/>
                          <a:cs typeface="Times New Roman" panose="02020603050405020304" pitchFamily="18" charset="0"/>
                        </a:rPr>
                        <a:t>Câu 4</a:t>
                      </a:r>
                      <a:r>
                        <a:rPr lang="vi-VN" sz="2800" i="1" dirty="0" smtClean="0">
                          <a:solidFill>
                            <a:srgbClr val="FF0000"/>
                          </a:solidFill>
                          <a:effectLst/>
                          <a:latin typeface="Times New Roman" panose="02020603050405020304" pitchFamily="18" charset="0"/>
                          <a:cs typeface="Times New Roman" panose="02020603050405020304" pitchFamily="18" charset="0"/>
                        </a:rPr>
                        <a:t>:</a:t>
                      </a:r>
                      <a:r>
                        <a:rPr lang="vi-VN" sz="2800" i="1" dirty="0" smtClean="0">
                          <a:solidFill>
                            <a:schemeClr val="tx1"/>
                          </a:solidFill>
                          <a:effectLst/>
                          <a:latin typeface="Times New Roman" panose="02020603050405020304" pitchFamily="18" charset="0"/>
                          <a:cs typeface="Times New Roman" panose="02020603050405020304" pitchFamily="18" charset="0"/>
                        </a:rPr>
                        <a:t> Kể tên 1 số lễ hội hóa trang lớn trên thế giới?</a:t>
                      </a:r>
                      <a:endPar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934976664"/>
                  </a:ext>
                </a:extLst>
              </a:tr>
            </a:tbl>
          </a:graphicData>
        </a:graphic>
      </p:graphicFrame>
    </p:spTree>
    <p:extLst>
      <p:ext uri="{BB962C8B-B14F-4D97-AF65-F5344CB8AC3E}">
        <p14:creationId xmlns:p14="http://schemas.microsoft.com/office/powerpoint/2010/main" val="1774521208"/>
      </p:ext>
    </p:extLst>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687</Words>
  <Application>Microsoft Office PowerPoint</Application>
  <PresentationFormat>Custom</PresentationFormat>
  <Paragraphs>64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BÀI 5: NGHỆ THUẬT HÓA TRANG</vt:lpstr>
      <vt:lpstr>          BÀI 5: NGHỆ THUẬT HÓA TRANG      ( 2 tiết ) </vt:lpstr>
      <vt:lpstr>PowerPoint Presentation</vt:lpstr>
      <vt:lpstr>PowerPoint Presentation</vt:lpstr>
      <vt:lpstr>KHÁI NIỆM</vt:lpstr>
      <vt:lpstr>Nhân vật trong nghệ thuật chèo</vt:lpstr>
      <vt:lpstr>PowerPoint Presentation</vt:lpstr>
      <vt:lpstr>PowerPoint Presentation</vt:lpstr>
      <vt:lpstr>PowerPoint Presentation</vt:lpstr>
      <vt:lpstr>PowerPoint Presentation</vt:lpstr>
      <vt:lpstr>Gợi ý:</vt:lpstr>
      <vt:lpstr>PowerPoint Presentation</vt:lpstr>
      <vt:lpstr>THẢO LUẬN TRƯNG BÀY SẢN PHẨM</vt:lpstr>
      <vt:lpstr>ỨNG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Godel Civita</dc:creator>
  <cp:lastModifiedBy>Admin</cp:lastModifiedBy>
  <cp:revision>114</cp:revision>
  <dcterms:created xsi:type="dcterms:W3CDTF">2022-06-19T08:15:24Z</dcterms:created>
  <dcterms:modified xsi:type="dcterms:W3CDTF">2024-11-25T03:05:51Z</dcterms:modified>
</cp:coreProperties>
</file>