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71" r:id="rId5"/>
    <p:sldId id="259" r:id="rId6"/>
    <p:sldId id="266" r:id="rId7"/>
    <p:sldId id="258" r:id="rId8"/>
    <p:sldId id="260" r:id="rId9"/>
    <p:sldId id="261" r:id="rId10"/>
    <p:sldId id="264" r:id="rId11"/>
    <p:sldId id="265" r:id="rId12"/>
    <p:sldId id="267" r:id="rId13"/>
    <p:sldId id="277" r:id="rId14"/>
    <p:sldId id="471" r:id="rId15"/>
    <p:sldId id="272" r:id="rId16"/>
    <p:sldId id="268" r:id="rId17"/>
    <p:sldId id="269" r:id="rId18"/>
    <p:sldId id="274" r:id="rId19"/>
    <p:sldId id="275" r:id="rId20"/>
    <p:sldId id="472" r:id="rId21"/>
    <p:sldId id="473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33"/>
  </p:normalViewPr>
  <p:slideViewPr>
    <p:cSldViewPr snapToGrid="0">
      <p:cViewPr varScale="1">
        <p:scale>
          <a:sx n="98" d="100"/>
          <a:sy n="98" d="100"/>
        </p:scale>
        <p:origin x="-600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A83B6-80FB-0D45-A830-8318D6127ACB}" type="datetimeFigureOut">
              <a:rPr lang="x-none" smtClean="0"/>
              <a:t>Thứ Năm/31/10/2024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9FF9E-419B-D241-85EE-63E5C1A478C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39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4396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109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499"/>
          </a:xfrm>
          <a:prstGeom prst="rect">
            <a:avLst/>
          </a:prstGeom>
        </p:spPr>
      </p:pic>
      <p:sp>
        <p:nvSpPr>
          <p:cNvPr id="3" name="textbox 3"/>
          <p:cNvSpPr/>
          <p:nvPr/>
        </p:nvSpPr>
        <p:spPr>
          <a:xfrm>
            <a:off x="339363" y="1532210"/>
            <a:ext cx="8465271" cy="184829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934954" indent="-922254" algn="ctr" rtl="0" eaLnBrk="0">
              <a:lnSpc>
                <a:spcPct val="150000"/>
              </a:lnSpc>
              <a:tabLst/>
            </a:pPr>
            <a:r>
              <a:rPr lang="en-GB" sz="4400" b="1" dirty="0">
                <a:solidFill>
                  <a:srgbClr val="FF5F4E">
                    <a:alpha val="100000"/>
                  </a:srgbClr>
                </a:solidFill>
                <a:ea typeface="Arial"/>
                <a:cs typeface="Arial"/>
              </a:rPr>
              <a:t>CHÀO MỪNG CÁC EM ĐẾN VỚI BÀI HỌC HÔM NAY</a:t>
            </a:r>
            <a:endParaRPr lang="en-GB" altLang="x-none" sz="4400" b="1" dirty="0"/>
          </a:p>
        </p:txBody>
      </p:sp>
    </p:spTree>
  </p:cSld>
  <p:clrMapOvr>
    <a:masterClrMapping/>
  </p:clrMapOvr>
  <p:transition spd="med" advClick="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7045" y="-16729"/>
            <a:ext cx="8787383" cy="508406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58327BF-7B8F-B50D-7A01-69E5E495647D}"/>
              </a:ext>
            </a:extLst>
          </p:cNvPr>
          <p:cNvGrpSpPr/>
          <p:nvPr/>
        </p:nvGrpSpPr>
        <p:grpSpPr>
          <a:xfrm>
            <a:off x="428255" y="1269935"/>
            <a:ext cx="1935777" cy="3089255"/>
            <a:chOff x="428255" y="1269935"/>
            <a:chExt cx="1935777" cy="3089255"/>
          </a:xfrm>
        </p:grpSpPr>
        <p:sp>
          <p:nvSpPr>
            <p:cNvPr id="3" name="Freeform 6">
              <a:extLst>
                <a:ext uri="{FF2B5EF4-FFF2-40B4-BE49-F238E27FC236}">
                  <a16:creationId xmlns="" xmlns:a16="http://schemas.microsoft.com/office/drawing/2014/main" id="{CA0F2A76-B6BB-7B87-9A89-94B92C8916FD}"/>
                </a:ext>
              </a:extLst>
            </p:cNvPr>
            <p:cNvSpPr/>
            <p:nvPr/>
          </p:nvSpPr>
          <p:spPr bwMode="auto">
            <a:xfrm>
              <a:off x="433414" y="1269935"/>
              <a:ext cx="1928729" cy="3089255"/>
            </a:xfrm>
            <a:custGeom>
              <a:avLst/>
              <a:gdLst>
                <a:gd name="T0" fmla="*/ 125 w 3149"/>
                <a:gd name="T1" fmla="*/ 0 h 5005"/>
                <a:gd name="T2" fmla="*/ 3024 w 3149"/>
                <a:gd name="T3" fmla="*/ 0 h 5005"/>
                <a:gd name="T4" fmla="*/ 3149 w 3149"/>
                <a:gd name="T5" fmla="*/ 125 h 5005"/>
                <a:gd name="T6" fmla="*/ 3149 w 3149"/>
                <a:gd name="T7" fmla="*/ 4880 h 5005"/>
                <a:gd name="T8" fmla="*/ 3024 w 3149"/>
                <a:gd name="T9" fmla="*/ 5005 h 5005"/>
                <a:gd name="T10" fmla="*/ 125 w 3149"/>
                <a:gd name="T11" fmla="*/ 5005 h 5005"/>
                <a:gd name="T12" fmla="*/ 0 w 3149"/>
                <a:gd name="T13" fmla="*/ 4880 h 5005"/>
                <a:gd name="T14" fmla="*/ 0 w 3149"/>
                <a:gd name="T15" fmla="*/ 125 h 5005"/>
                <a:gd name="T16" fmla="*/ 125 w 3149"/>
                <a:gd name="T17" fmla="*/ 0 h 5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9" h="5005">
                  <a:moveTo>
                    <a:pt x="125" y="0"/>
                  </a:moveTo>
                  <a:lnTo>
                    <a:pt x="3024" y="0"/>
                  </a:lnTo>
                  <a:cubicBezTo>
                    <a:pt x="3092" y="0"/>
                    <a:pt x="3149" y="56"/>
                    <a:pt x="3149" y="125"/>
                  </a:cubicBezTo>
                  <a:lnTo>
                    <a:pt x="3149" y="4880"/>
                  </a:lnTo>
                  <a:cubicBezTo>
                    <a:pt x="3149" y="4949"/>
                    <a:pt x="3092" y="5005"/>
                    <a:pt x="3024" y="5005"/>
                  </a:cubicBezTo>
                  <a:lnTo>
                    <a:pt x="125" y="5005"/>
                  </a:lnTo>
                  <a:cubicBezTo>
                    <a:pt x="56" y="5005"/>
                    <a:pt x="0" y="4949"/>
                    <a:pt x="0" y="4880"/>
                  </a:cubicBez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 w="10" cap="flat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</p:spPr>
          <p:txBody>
            <a:bodyPr vert="horz" wrap="square" lIns="68541" tIns="34270" rIns="68541" bIns="3427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grpSp>
          <p:nvGrpSpPr>
            <p:cNvPr id="18" name="组合 58">
              <a:extLst>
                <a:ext uri="{FF2B5EF4-FFF2-40B4-BE49-F238E27FC236}">
                  <a16:creationId xmlns="" xmlns:a16="http://schemas.microsoft.com/office/drawing/2014/main" id="{9DB9C7C4-2179-3E67-094E-8188E68D6B91}"/>
                </a:ext>
              </a:extLst>
            </p:cNvPr>
            <p:cNvGrpSpPr/>
            <p:nvPr/>
          </p:nvGrpSpPr>
          <p:grpSpPr>
            <a:xfrm>
              <a:off x="998052" y="1281273"/>
              <a:ext cx="697246" cy="703565"/>
              <a:chOff x="1454151" y="1939131"/>
              <a:chExt cx="930275" cy="938213"/>
            </a:xfrm>
          </p:grpSpPr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D4BE82CF-FC31-7D78-1617-6FF2FF361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4151" y="1939131"/>
                <a:ext cx="930275" cy="938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9" tIns="45700" rIns="91399" bIns="45700" numCol="1" anchor="t" anchorCtr="0" compatLnSpc="1"/>
              <a:lstStyle/>
              <a:p>
                <a:pPr defTabSz="913765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BB7B2F5E-9EBF-26D3-214E-BE0FE1D14199}"/>
                  </a:ext>
                </a:extLst>
              </p:cNvPr>
              <p:cNvSpPr txBox="1"/>
              <p:nvPr/>
            </p:nvSpPr>
            <p:spPr>
              <a:xfrm>
                <a:off x="1556843" y="2115848"/>
                <a:ext cx="772516" cy="61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65">
                  <a:defRPr/>
                </a:pPr>
                <a:r>
                  <a:rPr lang="en-US" altLang="zh-CN" sz="2400" b="1" kern="0" dirty="0">
                    <a:solidFill>
                      <a:sysClr val="windowText" lastClr="000000"/>
                    </a:solidFill>
                    <a:latin typeface="+mj-lt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B1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4F155B9-A8A7-53FA-450A-DAB2DD6CFEB8}"/>
                </a:ext>
              </a:extLst>
            </p:cNvPr>
            <p:cNvSpPr txBox="1"/>
            <p:nvPr/>
          </p:nvSpPr>
          <p:spPr>
            <a:xfrm>
              <a:off x="428255" y="2041077"/>
              <a:ext cx="1935777" cy="87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180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Vẽ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hoạ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tiết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trên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một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nửa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tờ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giấy</a:t>
              </a:r>
              <a:endParaRPr lang="x-non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370AFB17-6B4D-1F03-5D96-45BA5D48D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55" y="3208339"/>
              <a:ext cx="1532253" cy="1064786"/>
            </a:xfrm>
            <a:prstGeom prst="rect">
              <a:avLst/>
            </a:prstGeom>
          </p:spPr>
        </p:pic>
      </p:grpSp>
      <p:sp>
        <p:nvSpPr>
          <p:cNvPr id="34" name="TextBox 73">
            <a:extLst>
              <a:ext uri="{FF2B5EF4-FFF2-40B4-BE49-F238E27FC236}">
                <a16:creationId xmlns="" xmlns:a16="http://schemas.microsoft.com/office/drawing/2014/main" id="{0DA44152-854E-3CCE-F52F-E276A1FA850A}"/>
              </a:ext>
            </a:extLst>
          </p:cNvPr>
          <p:cNvSpPr txBox="1"/>
          <p:nvPr/>
        </p:nvSpPr>
        <p:spPr>
          <a:xfrm>
            <a:off x="849651" y="266094"/>
            <a:ext cx="7067255" cy="494751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1: In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hoạ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lí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nhịp</a:t>
            </a:r>
            <a:r>
              <a:rPr lang="fr-FR" sz="24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điệu</a:t>
            </a:r>
            <a:endParaRPr lang="zh-CN" altLang="en-US" sz="2400" b="1" dirty="0">
              <a:solidFill>
                <a:srgbClr val="C00000"/>
              </a:solidFill>
              <a:latin typeface="+mj-lt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515F186-D1B4-9C0B-D234-C69218710245}"/>
              </a:ext>
            </a:extLst>
          </p:cNvPr>
          <p:cNvGrpSpPr/>
          <p:nvPr/>
        </p:nvGrpSpPr>
        <p:grpSpPr>
          <a:xfrm>
            <a:off x="2490645" y="1267191"/>
            <a:ext cx="1949414" cy="3091999"/>
            <a:chOff x="2490645" y="1267191"/>
            <a:chExt cx="1949414" cy="3091999"/>
          </a:xfrm>
        </p:grpSpPr>
        <p:sp>
          <p:nvSpPr>
            <p:cNvPr id="2" name="Freeform 5">
              <a:extLst>
                <a:ext uri="{FF2B5EF4-FFF2-40B4-BE49-F238E27FC236}">
                  <a16:creationId xmlns="" xmlns:a16="http://schemas.microsoft.com/office/drawing/2014/main" id="{B108AAAA-C151-DC70-A923-0FF239F33F8A}"/>
                </a:ext>
              </a:extLst>
            </p:cNvPr>
            <p:cNvSpPr/>
            <p:nvPr/>
          </p:nvSpPr>
          <p:spPr bwMode="auto">
            <a:xfrm>
              <a:off x="2490645" y="1269935"/>
              <a:ext cx="1927539" cy="3089255"/>
            </a:xfrm>
            <a:custGeom>
              <a:avLst/>
              <a:gdLst>
                <a:gd name="T0" fmla="*/ 125 w 3148"/>
                <a:gd name="T1" fmla="*/ 0 h 5005"/>
                <a:gd name="T2" fmla="*/ 3023 w 3148"/>
                <a:gd name="T3" fmla="*/ 0 h 5005"/>
                <a:gd name="T4" fmla="*/ 3148 w 3148"/>
                <a:gd name="T5" fmla="*/ 125 h 5005"/>
                <a:gd name="T6" fmla="*/ 3148 w 3148"/>
                <a:gd name="T7" fmla="*/ 4880 h 5005"/>
                <a:gd name="T8" fmla="*/ 3023 w 3148"/>
                <a:gd name="T9" fmla="*/ 5005 h 5005"/>
                <a:gd name="T10" fmla="*/ 125 w 3148"/>
                <a:gd name="T11" fmla="*/ 5005 h 5005"/>
                <a:gd name="T12" fmla="*/ 0 w 3148"/>
                <a:gd name="T13" fmla="*/ 4880 h 5005"/>
                <a:gd name="T14" fmla="*/ 0 w 3148"/>
                <a:gd name="T15" fmla="*/ 125 h 5005"/>
                <a:gd name="T16" fmla="*/ 125 w 3148"/>
                <a:gd name="T17" fmla="*/ 0 h 5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8" h="5005">
                  <a:moveTo>
                    <a:pt x="125" y="0"/>
                  </a:moveTo>
                  <a:lnTo>
                    <a:pt x="3023" y="0"/>
                  </a:lnTo>
                  <a:cubicBezTo>
                    <a:pt x="3092" y="0"/>
                    <a:pt x="3148" y="56"/>
                    <a:pt x="3148" y="125"/>
                  </a:cubicBezTo>
                  <a:lnTo>
                    <a:pt x="3148" y="4880"/>
                  </a:lnTo>
                  <a:cubicBezTo>
                    <a:pt x="3148" y="4949"/>
                    <a:pt x="3092" y="5005"/>
                    <a:pt x="3023" y="5005"/>
                  </a:cubicBezTo>
                  <a:lnTo>
                    <a:pt x="125" y="5005"/>
                  </a:lnTo>
                  <a:cubicBezTo>
                    <a:pt x="56" y="5005"/>
                    <a:pt x="0" y="4949"/>
                    <a:pt x="0" y="4880"/>
                  </a:cubicBez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close/>
                </a:path>
              </a:pathLst>
            </a:custGeom>
            <a:solidFill>
              <a:schemeClr val="accent2"/>
            </a:solidFill>
            <a:ln w="10" cap="flat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</p:spPr>
          <p:txBody>
            <a:bodyPr vert="horz" wrap="square" lIns="68541" tIns="34270" rIns="68541" bIns="3427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grpSp>
          <p:nvGrpSpPr>
            <p:cNvPr id="21" name="组合 65">
              <a:extLst>
                <a:ext uri="{FF2B5EF4-FFF2-40B4-BE49-F238E27FC236}">
                  <a16:creationId xmlns="" xmlns:a16="http://schemas.microsoft.com/office/drawing/2014/main" id="{18CE39F6-BBB7-F04A-6B0D-77612EF3AC8E}"/>
                </a:ext>
              </a:extLst>
            </p:cNvPr>
            <p:cNvGrpSpPr/>
            <p:nvPr/>
          </p:nvGrpSpPr>
          <p:grpSpPr>
            <a:xfrm>
              <a:off x="3172516" y="1267191"/>
              <a:ext cx="697246" cy="703565"/>
              <a:chOff x="4300538" y="1939131"/>
              <a:chExt cx="930275" cy="938213"/>
            </a:xfrm>
          </p:grpSpPr>
          <p:sp>
            <p:nvSpPr>
              <p:cNvPr id="22" name="Oval 19">
                <a:extLst>
                  <a:ext uri="{FF2B5EF4-FFF2-40B4-BE49-F238E27FC236}">
                    <a16:creationId xmlns="" xmlns:a16="http://schemas.microsoft.com/office/drawing/2014/main" id="{D76E0D00-9D3C-39F5-24DA-DBC322CF5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0538" y="1939131"/>
                <a:ext cx="930275" cy="938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9" tIns="45700" rIns="91399" bIns="45700" numCol="1" anchor="t" anchorCtr="0" compatLnSpc="1"/>
              <a:lstStyle/>
              <a:p>
                <a:pPr defTabSz="913765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A009410-09B1-2233-82A8-241150CBB3F1}"/>
                  </a:ext>
                </a:extLst>
              </p:cNvPr>
              <p:cNvSpPr txBox="1"/>
              <p:nvPr/>
            </p:nvSpPr>
            <p:spPr>
              <a:xfrm>
                <a:off x="4395578" y="2115848"/>
                <a:ext cx="772516" cy="61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65">
                  <a:defRPr/>
                </a:pPr>
                <a:r>
                  <a:rPr lang="en-US" altLang="zh-CN" sz="2400" b="1" kern="0" dirty="0">
                    <a:solidFill>
                      <a:sysClr val="windowText" lastClr="000000"/>
                    </a:solidFill>
                    <a:latin typeface="+mj-lt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B2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39629F9-C510-7220-A2EE-CB4F7D144043}"/>
                </a:ext>
              </a:extLst>
            </p:cNvPr>
            <p:cNvSpPr txBox="1"/>
            <p:nvPr/>
          </p:nvSpPr>
          <p:spPr>
            <a:xfrm>
              <a:off x="2536385" y="1915529"/>
              <a:ext cx="1903674" cy="1287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180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Gấp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đôi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tờ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giấy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để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in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nhắc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lại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hình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hoa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văn</a:t>
              </a:r>
              <a:endParaRPr lang="x-non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0087BB04-E6FE-9B2F-F003-5D3987573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564" y="3208233"/>
              <a:ext cx="1617700" cy="111259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4BBECCC-20C2-2333-D90E-C5A4E683AC9B}"/>
              </a:ext>
            </a:extLst>
          </p:cNvPr>
          <p:cNvGrpSpPr/>
          <p:nvPr/>
        </p:nvGrpSpPr>
        <p:grpSpPr>
          <a:xfrm>
            <a:off x="4700177" y="1267190"/>
            <a:ext cx="1926349" cy="3092000"/>
            <a:chOff x="4700177" y="1267190"/>
            <a:chExt cx="1926349" cy="3092000"/>
          </a:xfrm>
        </p:grpSpPr>
        <p:sp>
          <p:nvSpPr>
            <p:cNvPr id="5" name="Freeform 8">
              <a:extLst>
                <a:ext uri="{FF2B5EF4-FFF2-40B4-BE49-F238E27FC236}">
                  <a16:creationId xmlns="" xmlns:a16="http://schemas.microsoft.com/office/drawing/2014/main" id="{07DC2733-74CE-BD78-BEF8-E2848FE8CB7A}"/>
                </a:ext>
              </a:extLst>
            </p:cNvPr>
            <p:cNvSpPr/>
            <p:nvPr/>
          </p:nvSpPr>
          <p:spPr bwMode="auto">
            <a:xfrm>
              <a:off x="4700177" y="1269935"/>
              <a:ext cx="1926349" cy="3089255"/>
            </a:xfrm>
            <a:custGeom>
              <a:avLst/>
              <a:gdLst>
                <a:gd name="T0" fmla="*/ 125 w 3148"/>
                <a:gd name="T1" fmla="*/ 0 h 5005"/>
                <a:gd name="T2" fmla="*/ 3023 w 3148"/>
                <a:gd name="T3" fmla="*/ 0 h 5005"/>
                <a:gd name="T4" fmla="*/ 3148 w 3148"/>
                <a:gd name="T5" fmla="*/ 125 h 5005"/>
                <a:gd name="T6" fmla="*/ 3148 w 3148"/>
                <a:gd name="T7" fmla="*/ 4880 h 5005"/>
                <a:gd name="T8" fmla="*/ 3023 w 3148"/>
                <a:gd name="T9" fmla="*/ 5005 h 5005"/>
                <a:gd name="T10" fmla="*/ 125 w 3148"/>
                <a:gd name="T11" fmla="*/ 5005 h 5005"/>
                <a:gd name="T12" fmla="*/ 0 w 3148"/>
                <a:gd name="T13" fmla="*/ 4880 h 5005"/>
                <a:gd name="T14" fmla="*/ 0 w 3148"/>
                <a:gd name="T15" fmla="*/ 125 h 5005"/>
                <a:gd name="T16" fmla="*/ 125 w 3148"/>
                <a:gd name="T17" fmla="*/ 0 h 5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8" h="5005">
                  <a:moveTo>
                    <a:pt x="125" y="0"/>
                  </a:moveTo>
                  <a:lnTo>
                    <a:pt x="3023" y="0"/>
                  </a:lnTo>
                  <a:cubicBezTo>
                    <a:pt x="3092" y="0"/>
                    <a:pt x="3148" y="56"/>
                    <a:pt x="3148" y="125"/>
                  </a:cubicBezTo>
                  <a:lnTo>
                    <a:pt x="3148" y="4880"/>
                  </a:lnTo>
                  <a:cubicBezTo>
                    <a:pt x="3148" y="4949"/>
                    <a:pt x="3092" y="5005"/>
                    <a:pt x="3023" y="5005"/>
                  </a:cubicBezTo>
                  <a:lnTo>
                    <a:pt x="125" y="5005"/>
                  </a:lnTo>
                  <a:cubicBezTo>
                    <a:pt x="56" y="5005"/>
                    <a:pt x="0" y="4949"/>
                    <a:pt x="0" y="4880"/>
                  </a:cubicBez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close/>
                </a:path>
              </a:pathLst>
            </a:custGeom>
            <a:solidFill>
              <a:schemeClr val="accent1"/>
            </a:solidFill>
            <a:ln w="10" cap="flat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</p:spPr>
          <p:txBody>
            <a:bodyPr vert="horz" wrap="square" lIns="68541" tIns="34270" rIns="68541" bIns="3427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grpSp>
          <p:nvGrpSpPr>
            <p:cNvPr id="24" name="组合 68">
              <a:extLst>
                <a:ext uri="{FF2B5EF4-FFF2-40B4-BE49-F238E27FC236}">
                  <a16:creationId xmlns="" xmlns:a16="http://schemas.microsoft.com/office/drawing/2014/main" id="{122F4762-C62F-923A-0972-F2589F31343B}"/>
                </a:ext>
              </a:extLst>
            </p:cNvPr>
            <p:cNvGrpSpPr/>
            <p:nvPr/>
          </p:nvGrpSpPr>
          <p:grpSpPr>
            <a:xfrm>
              <a:off x="5314133" y="1267190"/>
              <a:ext cx="698435" cy="703565"/>
              <a:chOff x="7145339" y="1939131"/>
              <a:chExt cx="931863" cy="938213"/>
            </a:xfrm>
          </p:grpSpPr>
          <p:sp>
            <p:nvSpPr>
              <p:cNvPr id="25" name="Oval 20">
                <a:extLst>
                  <a:ext uri="{FF2B5EF4-FFF2-40B4-BE49-F238E27FC236}">
                    <a16:creationId xmlns="" xmlns:a16="http://schemas.microsoft.com/office/drawing/2014/main" id="{FABCECD6-A25B-5B79-6469-4F84DABDF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5339" y="1939131"/>
                <a:ext cx="931863" cy="938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9" tIns="45700" rIns="91399" bIns="45700" numCol="1" anchor="t" anchorCtr="0" compatLnSpc="1"/>
              <a:lstStyle/>
              <a:p>
                <a:pPr defTabSz="913765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82672A1-B23C-C9C2-41A8-BD1BBADA81BC}"/>
                  </a:ext>
                </a:extLst>
              </p:cNvPr>
              <p:cNvSpPr txBox="1"/>
              <p:nvPr/>
            </p:nvSpPr>
            <p:spPr>
              <a:xfrm>
                <a:off x="7234310" y="2115848"/>
                <a:ext cx="772518" cy="61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65">
                  <a:defRPr/>
                </a:pPr>
                <a:r>
                  <a:rPr lang="en-US" altLang="zh-CN" sz="2400" b="1" kern="0" dirty="0">
                    <a:solidFill>
                      <a:sysClr val="windowText" lastClr="000000"/>
                    </a:solidFill>
                    <a:latin typeface="+mj-lt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B3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13085BB-F781-1D6E-4108-86AB038061EB}"/>
                </a:ext>
              </a:extLst>
            </p:cNvPr>
            <p:cNvSpPr txBox="1"/>
            <p:nvPr/>
          </p:nvSpPr>
          <p:spPr>
            <a:xfrm>
              <a:off x="4801978" y="2035506"/>
              <a:ext cx="1777339" cy="88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180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Tô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lại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phần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vừa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in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cho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nét</a:t>
              </a:r>
              <a:endParaRPr lang="x-non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6B99CD12-3FFA-8165-672E-1B6D3D557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235" y="3121276"/>
              <a:ext cx="1676145" cy="119113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EFD83DF-2A02-5D37-5F8B-2A64A3CDD0FA}"/>
              </a:ext>
            </a:extLst>
          </p:cNvPr>
          <p:cNvGrpSpPr/>
          <p:nvPr/>
        </p:nvGrpSpPr>
        <p:grpSpPr>
          <a:xfrm>
            <a:off x="6832367" y="1267189"/>
            <a:ext cx="1927539" cy="3092001"/>
            <a:chOff x="6832367" y="1267189"/>
            <a:chExt cx="1927539" cy="3092001"/>
          </a:xfrm>
        </p:grpSpPr>
        <p:sp>
          <p:nvSpPr>
            <p:cNvPr id="4" name="Freeform 7">
              <a:extLst>
                <a:ext uri="{FF2B5EF4-FFF2-40B4-BE49-F238E27FC236}">
                  <a16:creationId xmlns="" xmlns:a16="http://schemas.microsoft.com/office/drawing/2014/main" id="{ED09C2C0-2799-0244-6FB9-6B2F1564A634}"/>
                </a:ext>
              </a:extLst>
            </p:cNvPr>
            <p:cNvSpPr/>
            <p:nvPr/>
          </p:nvSpPr>
          <p:spPr bwMode="auto">
            <a:xfrm>
              <a:off x="6832367" y="1269935"/>
              <a:ext cx="1927539" cy="3089255"/>
            </a:xfrm>
            <a:custGeom>
              <a:avLst/>
              <a:gdLst>
                <a:gd name="T0" fmla="*/ 125 w 3148"/>
                <a:gd name="T1" fmla="*/ 0 h 5005"/>
                <a:gd name="T2" fmla="*/ 3023 w 3148"/>
                <a:gd name="T3" fmla="*/ 0 h 5005"/>
                <a:gd name="T4" fmla="*/ 3148 w 3148"/>
                <a:gd name="T5" fmla="*/ 125 h 5005"/>
                <a:gd name="T6" fmla="*/ 3148 w 3148"/>
                <a:gd name="T7" fmla="*/ 4880 h 5005"/>
                <a:gd name="T8" fmla="*/ 3023 w 3148"/>
                <a:gd name="T9" fmla="*/ 5005 h 5005"/>
                <a:gd name="T10" fmla="*/ 125 w 3148"/>
                <a:gd name="T11" fmla="*/ 5005 h 5005"/>
                <a:gd name="T12" fmla="*/ 0 w 3148"/>
                <a:gd name="T13" fmla="*/ 4880 h 5005"/>
                <a:gd name="T14" fmla="*/ 0 w 3148"/>
                <a:gd name="T15" fmla="*/ 125 h 5005"/>
                <a:gd name="T16" fmla="*/ 125 w 3148"/>
                <a:gd name="T17" fmla="*/ 0 h 5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8" h="5005">
                  <a:moveTo>
                    <a:pt x="125" y="0"/>
                  </a:moveTo>
                  <a:lnTo>
                    <a:pt x="3023" y="0"/>
                  </a:lnTo>
                  <a:cubicBezTo>
                    <a:pt x="3092" y="0"/>
                    <a:pt x="3148" y="56"/>
                    <a:pt x="3148" y="125"/>
                  </a:cubicBezTo>
                  <a:lnTo>
                    <a:pt x="3148" y="4880"/>
                  </a:lnTo>
                  <a:cubicBezTo>
                    <a:pt x="3148" y="4949"/>
                    <a:pt x="3092" y="5005"/>
                    <a:pt x="3023" y="5005"/>
                  </a:cubicBezTo>
                  <a:lnTo>
                    <a:pt x="125" y="5005"/>
                  </a:lnTo>
                  <a:cubicBezTo>
                    <a:pt x="56" y="5005"/>
                    <a:pt x="0" y="4949"/>
                    <a:pt x="0" y="4880"/>
                  </a:cubicBez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close/>
                </a:path>
              </a:pathLst>
            </a:custGeom>
            <a:solidFill>
              <a:schemeClr val="accent2"/>
            </a:solidFill>
            <a:ln w="10" cap="flat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</p:spPr>
          <p:txBody>
            <a:bodyPr vert="horz" wrap="square" lIns="68541" tIns="34270" rIns="68541" bIns="3427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grpSp>
          <p:nvGrpSpPr>
            <p:cNvPr id="27" name="组合 71">
              <a:extLst>
                <a:ext uri="{FF2B5EF4-FFF2-40B4-BE49-F238E27FC236}">
                  <a16:creationId xmlns="" xmlns:a16="http://schemas.microsoft.com/office/drawing/2014/main" id="{447726C8-C410-3367-517E-38F291BA92F4}"/>
                </a:ext>
              </a:extLst>
            </p:cNvPr>
            <p:cNvGrpSpPr/>
            <p:nvPr/>
          </p:nvGrpSpPr>
          <p:grpSpPr>
            <a:xfrm>
              <a:off x="7441888" y="1267189"/>
              <a:ext cx="698437" cy="703565"/>
              <a:chOff x="9991726" y="1939131"/>
              <a:chExt cx="931863" cy="938213"/>
            </a:xfrm>
          </p:grpSpPr>
          <p:sp>
            <p:nvSpPr>
              <p:cNvPr id="28" name="Oval 21">
                <a:extLst>
                  <a:ext uri="{FF2B5EF4-FFF2-40B4-BE49-F238E27FC236}">
                    <a16:creationId xmlns="" xmlns:a16="http://schemas.microsoft.com/office/drawing/2014/main" id="{02B58787-9414-D827-8BEF-F78F3825C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1726" y="1939131"/>
                <a:ext cx="931863" cy="938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9" tIns="45700" rIns="91399" bIns="45700" numCol="1" anchor="t" anchorCtr="0" compatLnSpc="1"/>
              <a:lstStyle/>
              <a:p>
                <a:pPr defTabSz="913765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latin typeface="Montserrat SemiBold" panose="00000700000000000000" charset="0"/>
                  <a:ea typeface="字魂35号-经典雅黑" panose="02000000000000000000" pitchFamily="2" charset="-122"/>
                  <a:cs typeface="Montserrat SemiBold" panose="00000700000000000000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21C57074-D889-8F8E-EC89-E9E095AEDC6E}"/>
                  </a:ext>
                </a:extLst>
              </p:cNvPr>
              <p:cNvSpPr txBox="1"/>
              <p:nvPr/>
            </p:nvSpPr>
            <p:spPr>
              <a:xfrm>
                <a:off x="10100343" y="2115848"/>
                <a:ext cx="772515" cy="61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765">
                  <a:defRPr/>
                </a:pPr>
                <a:r>
                  <a:rPr lang="en-US" altLang="zh-CN" sz="2400" b="1" kern="0" dirty="0">
                    <a:solidFill>
                      <a:sysClr val="windowText" lastClr="000000"/>
                    </a:solidFill>
                    <a:latin typeface="+mj-lt"/>
                    <a:ea typeface="字魂35号-经典雅黑" panose="02000000000000000000" pitchFamily="2" charset="-122"/>
                    <a:cs typeface="Montserrat SemiBold" panose="00000700000000000000" charset="0"/>
                  </a:rPr>
                  <a:t>B4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45CB08D-51A4-7491-C34D-E335E83F418C}"/>
                </a:ext>
              </a:extLst>
            </p:cNvPr>
            <p:cNvSpPr txBox="1"/>
            <p:nvPr/>
          </p:nvSpPr>
          <p:spPr>
            <a:xfrm>
              <a:off x="6956434" y="2033677"/>
              <a:ext cx="1669344" cy="87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180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Hoàn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thiện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sản</a:t>
              </a:r>
              <a:r>
                <a:rPr lang="fr-FR" sz="1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1800" dirty="0" err="1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</a:rPr>
                <a:t>phẩm</a:t>
              </a:r>
              <a:endParaRPr lang="x-non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35685656-6647-2116-845A-60776A44F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353" y="3120946"/>
              <a:ext cx="1646566" cy="1191133"/>
            </a:xfrm>
            <a:prstGeom prst="rect">
              <a:avLst/>
            </a:prstGeom>
          </p:spPr>
        </p:pic>
      </p:grpSp>
      <p:grpSp>
        <p:nvGrpSpPr>
          <p:cNvPr id="6" name="组合 46">
            <a:extLst>
              <a:ext uri="{FF2B5EF4-FFF2-40B4-BE49-F238E27FC236}">
                <a16:creationId xmlns="" xmlns:a16="http://schemas.microsoft.com/office/drawing/2014/main" id="{7AAF1E7B-EAAD-D684-74FC-BD8034D0BD9C}"/>
              </a:ext>
            </a:extLst>
          </p:cNvPr>
          <p:cNvGrpSpPr/>
          <p:nvPr/>
        </p:nvGrpSpPr>
        <p:grpSpPr>
          <a:xfrm>
            <a:off x="2238399" y="2477063"/>
            <a:ext cx="473556" cy="477377"/>
            <a:chOff x="3041651" y="3326606"/>
            <a:chExt cx="631825" cy="636588"/>
          </a:xfrm>
        </p:grpSpPr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B23F20F6-0C5F-E71E-C5BA-011763C1C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7D7D4B50-A8C8-3A76-2742-373584C375BA}"/>
                </a:ext>
              </a:extLst>
            </p:cNvPr>
            <p:cNvSpPr/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701FD697-FD6B-7198-25A9-52AF6707BF5E}"/>
                </a:ext>
              </a:extLst>
            </p:cNvPr>
            <p:cNvSpPr/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10" name="组合 50">
            <a:extLst>
              <a:ext uri="{FF2B5EF4-FFF2-40B4-BE49-F238E27FC236}">
                <a16:creationId xmlns="" xmlns:a16="http://schemas.microsoft.com/office/drawing/2014/main" id="{B8670822-24AD-F917-B272-87CC006BC507}"/>
              </a:ext>
            </a:extLst>
          </p:cNvPr>
          <p:cNvGrpSpPr/>
          <p:nvPr/>
        </p:nvGrpSpPr>
        <p:grpSpPr>
          <a:xfrm>
            <a:off x="4356313" y="2477063"/>
            <a:ext cx="474746" cy="477377"/>
            <a:chOff x="5867401" y="3326606"/>
            <a:chExt cx="633413" cy="636588"/>
          </a:xfrm>
        </p:grpSpPr>
        <p:sp>
          <p:nvSpPr>
            <p:cNvPr id="11" name="Oval 12">
              <a:extLst>
                <a:ext uri="{FF2B5EF4-FFF2-40B4-BE49-F238E27FC236}">
                  <a16:creationId xmlns="" xmlns:a16="http://schemas.microsoft.com/office/drawing/2014/main" id="{73F35295-F503-F5FB-B1F8-41E1E92DA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1" y="3326606"/>
              <a:ext cx="633413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="" xmlns:a16="http://schemas.microsoft.com/office/drawing/2014/main" id="{97500E6F-8C23-3A69-7C37-60E1BB427481}"/>
                </a:ext>
              </a:extLst>
            </p:cNvPr>
            <p:cNvSpPr/>
            <p:nvPr/>
          </p:nvSpPr>
          <p:spPr bwMode="auto">
            <a:xfrm>
              <a:off x="6205539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="" xmlns:a16="http://schemas.microsoft.com/office/drawing/2014/main" id="{610BF489-C897-B1D4-E810-1DE02D6B7FC6}"/>
                </a:ext>
              </a:extLst>
            </p:cNvPr>
            <p:cNvSpPr/>
            <p:nvPr/>
          </p:nvSpPr>
          <p:spPr bwMode="auto">
            <a:xfrm>
              <a:off x="6010276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1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1" y="343"/>
                    <a:pt x="85" y="365"/>
                    <a:pt x="59" y="388"/>
                  </a:cubicBezTo>
                  <a:cubicBezTo>
                    <a:pt x="22" y="418"/>
                    <a:pt x="6" y="397"/>
                    <a:pt x="1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1" y="189"/>
                    <a:pt x="112" y="154"/>
                  </a:cubicBezTo>
                  <a:cubicBezTo>
                    <a:pt x="86" y="132"/>
                    <a:pt x="61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  <p:grpSp>
        <p:nvGrpSpPr>
          <p:cNvPr id="14" name="组合 54">
            <a:extLst>
              <a:ext uri="{FF2B5EF4-FFF2-40B4-BE49-F238E27FC236}">
                <a16:creationId xmlns="" xmlns:a16="http://schemas.microsoft.com/office/drawing/2014/main" id="{40138E4E-0E9C-EA42-AFD6-03D08B494DFD}"/>
              </a:ext>
            </a:extLst>
          </p:cNvPr>
          <p:cNvGrpSpPr/>
          <p:nvPr/>
        </p:nvGrpSpPr>
        <p:grpSpPr>
          <a:xfrm>
            <a:off x="6500403" y="2477063"/>
            <a:ext cx="474746" cy="477377"/>
            <a:chOff x="8728076" y="3326606"/>
            <a:chExt cx="633413" cy="636588"/>
          </a:xfrm>
        </p:grpSpPr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C7FE2CFA-016D-54A0-72B1-D175EB219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8076" y="3326606"/>
              <a:ext cx="633413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F6E7868D-6E09-7ED8-6522-3C01D6A4A5F8}"/>
                </a:ext>
              </a:extLst>
            </p:cNvPr>
            <p:cNvSpPr/>
            <p:nvPr/>
          </p:nvSpPr>
          <p:spPr bwMode="auto">
            <a:xfrm>
              <a:off x="9066214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="" xmlns:a16="http://schemas.microsoft.com/office/drawing/2014/main" id="{D1CCFE5F-85D1-D5C7-A121-CD27B516BF5D}"/>
                </a:ext>
              </a:extLst>
            </p:cNvPr>
            <p:cNvSpPr/>
            <p:nvPr/>
          </p:nvSpPr>
          <p:spPr bwMode="auto">
            <a:xfrm>
              <a:off x="8870951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1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5" y="365"/>
                    <a:pt x="59" y="388"/>
                  </a:cubicBezTo>
                  <a:cubicBezTo>
                    <a:pt x="21" y="418"/>
                    <a:pt x="6" y="397"/>
                    <a:pt x="1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1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399" tIns="45700" rIns="91399" bIns="45700" numCol="1" anchor="t" anchorCtr="0" compatLnSpc="1"/>
            <a:lstStyle/>
            <a:p>
              <a:pPr defTabSz="913765">
                <a:defRPr/>
              </a:pPr>
              <a:endParaRPr lang="zh-CN" altLang="en-US" sz="1800" kern="0" dirty="0">
                <a:solidFill>
                  <a:sysClr val="windowText" lastClr="000000"/>
                </a:solidFill>
                <a:latin typeface="Montserrat SemiBold" panose="00000700000000000000" charset="0"/>
                <a:ea typeface="字魂35号-经典雅黑" panose="02000000000000000000" pitchFamily="2" charset="-122"/>
                <a:cs typeface="Montserrat SemiBold" panose="00000700000000000000" charset="0"/>
              </a:endParaRPr>
            </a:p>
          </p:txBody>
        </p:sp>
      </p:grpSp>
    </p:spTree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7882127" cy="4285488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333" y="2701145"/>
            <a:ext cx="8570963" cy="2444495"/>
          </a:xfrm>
          <a:prstGeom prst="rect">
            <a:avLst/>
          </a:prstGeom>
        </p:spPr>
      </p:pic>
      <p:sp>
        <p:nvSpPr>
          <p:cNvPr id="59" name="textbox 59"/>
          <p:cNvSpPr/>
          <p:nvPr/>
        </p:nvSpPr>
        <p:spPr>
          <a:xfrm>
            <a:off x="1831529" y="389763"/>
            <a:ext cx="5813425" cy="4972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  <a:tabLst/>
            </a:pP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2: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dùng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theo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là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nhịp</a:t>
            </a:r>
            <a:r>
              <a:rPr lang="fr-FR" sz="20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điệu</a:t>
            </a:r>
            <a:r>
              <a:rPr lang="x-none" sz="20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endParaRPr lang="x-none" altLang="x-none" sz="2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196071" y="505967"/>
            <a:ext cx="487667" cy="381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2C354A4-C999-39D7-3564-B74A1EFAA5F2}"/>
              </a:ext>
            </a:extLst>
          </p:cNvPr>
          <p:cNvGrpSpPr/>
          <p:nvPr/>
        </p:nvGrpSpPr>
        <p:grpSpPr>
          <a:xfrm>
            <a:off x="250804" y="1320136"/>
            <a:ext cx="3388111" cy="989178"/>
            <a:chOff x="250804" y="1320136"/>
            <a:chExt cx="3388111" cy="989178"/>
          </a:xfrm>
        </p:grpSpPr>
        <p:sp>
          <p:nvSpPr>
            <p:cNvPr id="16" name="文本框 21">
              <a:extLst>
                <a:ext uri="{FF2B5EF4-FFF2-40B4-BE49-F238E27FC236}">
                  <a16:creationId xmlns="" xmlns:a16="http://schemas.microsoft.com/office/drawing/2014/main" id="{291C76CF-A2B1-A3D5-5DA9-58C9AA5D3063}"/>
                </a:ext>
              </a:extLst>
            </p:cNvPr>
            <p:cNvSpPr txBox="1"/>
            <p:nvPr/>
          </p:nvSpPr>
          <p:spPr>
            <a:xfrm>
              <a:off x="491127" y="1320136"/>
              <a:ext cx="28606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Bước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1.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Kẻ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khung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hình</a:t>
              </a:r>
              <a:endParaRPr lang="en-US" sz="2000" b="1" dirty="0">
                <a:solidFill>
                  <a:schemeClr val="tx1"/>
                </a:solidFill>
                <a:latin typeface="+mj-lt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2ADA272-59BA-53D0-FDEB-2448FB5C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0804" y="1798887"/>
              <a:ext cx="3388111" cy="51042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F57A9FB-80AB-7C45-8901-55E4C385862E}"/>
              </a:ext>
            </a:extLst>
          </p:cNvPr>
          <p:cNvGrpSpPr/>
          <p:nvPr/>
        </p:nvGrpSpPr>
        <p:grpSpPr>
          <a:xfrm>
            <a:off x="282829" y="3587666"/>
            <a:ext cx="3427141" cy="1047044"/>
            <a:chOff x="174153" y="3466928"/>
            <a:chExt cx="3427141" cy="1047044"/>
          </a:xfrm>
        </p:grpSpPr>
        <p:sp>
          <p:nvSpPr>
            <p:cNvPr id="18" name="文本框 21">
              <a:extLst>
                <a:ext uri="{FF2B5EF4-FFF2-40B4-BE49-F238E27FC236}">
                  <a16:creationId xmlns="" xmlns:a16="http://schemas.microsoft.com/office/drawing/2014/main" id="{1FFD1B18-EDA0-06E3-181F-F1243955CD5B}"/>
                </a:ext>
              </a:extLst>
            </p:cNvPr>
            <p:cNvSpPr txBox="1"/>
            <p:nvPr/>
          </p:nvSpPr>
          <p:spPr>
            <a:xfrm>
              <a:off x="527670" y="3466928"/>
              <a:ext cx="2696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Bước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2.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phác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hình</a:t>
              </a:r>
              <a:endParaRPr lang="en-US" sz="2000" b="1" dirty="0">
                <a:solidFill>
                  <a:schemeClr val="tx1"/>
                </a:solidFill>
                <a:latin typeface="+mj-lt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32476105-64AC-A119-4D19-5BF9ACFD0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53" y="3974919"/>
              <a:ext cx="3427141" cy="53905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978E0CA-EAF5-3A43-77F0-C328F7B3F248}"/>
              </a:ext>
            </a:extLst>
          </p:cNvPr>
          <p:cNvGrpSpPr/>
          <p:nvPr/>
        </p:nvGrpSpPr>
        <p:grpSpPr>
          <a:xfrm>
            <a:off x="5322033" y="1348351"/>
            <a:ext cx="3439594" cy="947224"/>
            <a:chOff x="5373442" y="1419720"/>
            <a:chExt cx="3439594" cy="947224"/>
          </a:xfrm>
        </p:grpSpPr>
        <p:sp>
          <p:nvSpPr>
            <p:cNvPr id="20" name="文本框 21">
              <a:extLst>
                <a:ext uri="{FF2B5EF4-FFF2-40B4-BE49-F238E27FC236}">
                  <a16:creationId xmlns="" xmlns:a16="http://schemas.microsoft.com/office/drawing/2014/main" id="{64E91F84-DD2D-0A9F-A869-EEC376955C37}"/>
                </a:ext>
              </a:extLst>
            </p:cNvPr>
            <p:cNvSpPr txBox="1"/>
            <p:nvPr/>
          </p:nvSpPr>
          <p:spPr>
            <a:xfrm>
              <a:off x="6037266" y="1419720"/>
              <a:ext cx="2475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Bước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3.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Vẽ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chi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tiết</a:t>
              </a:r>
              <a:endParaRPr lang="en-US" sz="2000" b="1" dirty="0">
                <a:solidFill>
                  <a:schemeClr val="tx1"/>
                </a:solidFill>
                <a:latin typeface="+mj-lt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B2079CA-0D9D-EA47-A86C-27AC8220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442" y="1868079"/>
              <a:ext cx="3439594" cy="4988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AB167A3-BA95-985E-D43D-C3EC7DEBA306}"/>
              </a:ext>
            </a:extLst>
          </p:cNvPr>
          <p:cNvGrpSpPr/>
          <p:nvPr/>
        </p:nvGrpSpPr>
        <p:grpSpPr>
          <a:xfrm>
            <a:off x="5138237" y="3676155"/>
            <a:ext cx="3766319" cy="947224"/>
            <a:chOff x="5138237" y="3676155"/>
            <a:chExt cx="3766319" cy="947224"/>
          </a:xfrm>
        </p:grpSpPr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A8B24DCC-97DE-3077-53D9-B90BE8B6EFE4}"/>
                </a:ext>
              </a:extLst>
            </p:cNvPr>
            <p:cNvSpPr txBox="1"/>
            <p:nvPr/>
          </p:nvSpPr>
          <p:spPr>
            <a:xfrm>
              <a:off x="5179105" y="3676155"/>
              <a:ext cx="3725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Bước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4: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Hoàn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thiện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sản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phẩm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.</a:t>
              </a:r>
              <a:endParaRPr lang="en-US" sz="2000" b="1" dirty="0">
                <a:solidFill>
                  <a:schemeClr val="tx1"/>
                </a:solidFill>
                <a:latin typeface="+mj-lt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3E29596-2AE2-8B3E-0520-1F0A4AB3F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237" y="4124514"/>
              <a:ext cx="3434059" cy="49886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60D8626-51C7-BD16-ED3A-3808BC2CF621}"/>
              </a:ext>
            </a:extLst>
          </p:cNvPr>
          <p:cNvGrpSpPr/>
          <p:nvPr/>
        </p:nvGrpSpPr>
        <p:grpSpPr>
          <a:xfrm>
            <a:off x="3456643" y="2005589"/>
            <a:ext cx="2099071" cy="2130029"/>
            <a:chOff x="3442699" y="1666491"/>
            <a:chExt cx="2099071" cy="2130029"/>
          </a:xfrm>
        </p:grpSpPr>
        <p:sp>
          <p:nvSpPr>
            <p:cNvPr id="2" name="AutoShape 61">
              <a:extLst>
                <a:ext uri="{FF2B5EF4-FFF2-40B4-BE49-F238E27FC236}">
                  <a16:creationId xmlns="" xmlns:a16="http://schemas.microsoft.com/office/drawing/2014/main" id="{CC96DBE1-10EC-86AD-8CCD-7D6023946C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rot="766448">
              <a:off x="3442699" y="1690304"/>
              <a:ext cx="2020490" cy="202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" name="Freeform 63">
              <a:extLst>
                <a:ext uri="{FF2B5EF4-FFF2-40B4-BE49-F238E27FC236}">
                  <a16:creationId xmlns="" xmlns:a16="http://schemas.microsoft.com/office/drawing/2014/main" id="{3E0AE3EE-F022-AE3D-E84E-89E6B18A2369}"/>
                </a:ext>
              </a:extLst>
            </p:cNvPr>
            <p:cNvSpPr/>
            <p:nvPr/>
          </p:nvSpPr>
          <p:spPr bwMode="auto">
            <a:xfrm rot="766448">
              <a:off x="3870131" y="1666491"/>
              <a:ext cx="1134666" cy="582216"/>
            </a:xfrm>
            <a:custGeom>
              <a:avLst/>
              <a:gdLst>
                <a:gd name="T0" fmla="*/ 2147483646 w 1198"/>
                <a:gd name="T1" fmla="*/ 2147483646 h 615"/>
                <a:gd name="T2" fmla="*/ 2147483646 w 1198"/>
                <a:gd name="T3" fmla="*/ 2147483646 h 615"/>
                <a:gd name="T4" fmla="*/ 2147483646 w 1198"/>
                <a:gd name="T5" fmla="*/ 2147483646 h 615"/>
                <a:gd name="T6" fmla="*/ 2147483646 w 1198"/>
                <a:gd name="T7" fmla="*/ 2147483646 h 615"/>
                <a:gd name="T8" fmla="*/ 2147483646 w 1198"/>
                <a:gd name="T9" fmla="*/ 2147483646 h 615"/>
                <a:gd name="T10" fmla="*/ 2147483646 w 1198"/>
                <a:gd name="T11" fmla="*/ 2147483646 h 615"/>
                <a:gd name="T12" fmla="*/ 2147483646 w 1198"/>
                <a:gd name="T13" fmla="*/ 2147483646 h 615"/>
                <a:gd name="T14" fmla="*/ 2147483646 w 1198"/>
                <a:gd name="T15" fmla="*/ 2147483646 h 615"/>
                <a:gd name="T16" fmla="*/ 2147483646 w 1198"/>
                <a:gd name="T17" fmla="*/ 2147483646 h 615"/>
                <a:gd name="T18" fmla="*/ 2147483646 w 1198"/>
                <a:gd name="T19" fmla="*/ 2147483646 h 615"/>
                <a:gd name="T20" fmla="*/ 2147483646 w 1198"/>
                <a:gd name="T21" fmla="*/ 2147483646 h 615"/>
                <a:gd name="T22" fmla="*/ 2147483646 w 1198"/>
                <a:gd name="T23" fmla="*/ 2147483646 h 615"/>
                <a:gd name="T24" fmla="*/ 2147483646 w 1198"/>
                <a:gd name="T25" fmla="*/ 2147483646 h 615"/>
                <a:gd name="T26" fmla="*/ 2147483646 w 1198"/>
                <a:gd name="T27" fmla="*/ 2147483646 h 615"/>
                <a:gd name="T28" fmla="*/ 2147483646 w 1198"/>
                <a:gd name="T29" fmla="*/ 2147483646 h 615"/>
                <a:gd name="T30" fmla="*/ 0 w 1198"/>
                <a:gd name="T31" fmla="*/ 2147483646 h 615"/>
                <a:gd name="T32" fmla="*/ 2147483646 w 1198"/>
                <a:gd name="T33" fmla="*/ 2147483646 h 615"/>
                <a:gd name="T34" fmla="*/ 2147483646 w 1198"/>
                <a:gd name="T35" fmla="*/ 2147483646 h 615"/>
                <a:gd name="T36" fmla="*/ 2147483646 w 1198"/>
                <a:gd name="T37" fmla="*/ 2147483646 h 615"/>
                <a:gd name="T38" fmla="*/ 2147483646 w 1198"/>
                <a:gd name="T39" fmla="*/ 2147483646 h 615"/>
                <a:gd name="T40" fmla="*/ 2147483646 w 1198"/>
                <a:gd name="T41" fmla="*/ 2147483646 h 615"/>
                <a:gd name="T42" fmla="*/ 2147483646 w 1198"/>
                <a:gd name="T43" fmla="*/ 2147483646 h 615"/>
                <a:gd name="T44" fmla="*/ 2147483646 w 1198"/>
                <a:gd name="T45" fmla="*/ 2147483646 h 615"/>
                <a:gd name="T46" fmla="*/ 2147483646 w 1198"/>
                <a:gd name="T47" fmla="*/ 2147483646 h 615"/>
                <a:gd name="T48" fmla="*/ 2147483646 w 1198"/>
                <a:gd name="T49" fmla="*/ 2147483646 h 615"/>
                <a:gd name="T50" fmla="*/ 2147483646 w 1198"/>
                <a:gd name="T51" fmla="*/ 2147483646 h 615"/>
                <a:gd name="T52" fmla="*/ 2147483646 w 1198"/>
                <a:gd name="T53" fmla="*/ 2147483646 h 6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98" h="615">
                  <a:moveTo>
                    <a:pt x="743" y="506"/>
                  </a:moveTo>
                  <a:cubicBezTo>
                    <a:pt x="762" y="495"/>
                    <a:pt x="777" y="491"/>
                    <a:pt x="789" y="491"/>
                  </a:cubicBezTo>
                  <a:cubicBezTo>
                    <a:pt x="775" y="476"/>
                    <a:pt x="760" y="460"/>
                    <a:pt x="748" y="443"/>
                  </a:cubicBezTo>
                  <a:cubicBezTo>
                    <a:pt x="735" y="425"/>
                    <a:pt x="723" y="405"/>
                    <a:pt x="711" y="386"/>
                  </a:cubicBezTo>
                  <a:cubicBezTo>
                    <a:pt x="686" y="344"/>
                    <a:pt x="663" y="302"/>
                    <a:pt x="640" y="259"/>
                  </a:cubicBezTo>
                  <a:cubicBezTo>
                    <a:pt x="617" y="215"/>
                    <a:pt x="594" y="171"/>
                    <a:pt x="572" y="127"/>
                  </a:cubicBezTo>
                  <a:cubicBezTo>
                    <a:pt x="670" y="105"/>
                    <a:pt x="772" y="99"/>
                    <a:pt x="873" y="108"/>
                  </a:cubicBezTo>
                  <a:cubicBezTo>
                    <a:pt x="970" y="116"/>
                    <a:pt x="1067" y="137"/>
                    <a:pt x="1158" y="172"/>
                  </a:cubicBezTo>
                  <a:cubicBezTo>
                    <a:pt x="1159" y="170"/>
                    <a:pt x="1159" y="170"/>
                    <a:pt x="1159" y="170"/>
                  </a:cubicBezTo>
                  <a:cubicBezTo>
                    <a:pt x="1160" y="171"/>
                    <a:pt x="1161" y="171"/>
                    <a:pt x="1162" y="172"/>
                  </a:cubicBezTo>
                  <a:cubicBezTo>
                    <a:pt x="1198" y="78"/>
                    <a:pt x="1198" y="78"/>
                    <a:pt x="1198" y="78"/>
                  </a:cubicBezTo>
                  <a:cubicBezTo>
                    <a:pt x="1107" y="43"/>
                    <a:pt x="1011" y="22"/>
                    <a:pt x="914" y="11"/>
                  </a:cubicBezTo>
                  <a:cubicBezTo>
                    <a:pt x="814" y="0"/>
                    <a:pt x="712" y="2"/>
                    <a:pt x="612" y="18"/>
                  </a:cubicBezTo>
                  <a:cubicBezTo>
                    <a:pt x="520" y="33"/>
                    <a:pt x="430" y="60"/>
                    <a:pt x="345" y="99"/>
                  </a:cubicBezTo>
                  <a:cubicBezTo>
                    <a:pt x="264" y="136"/>
                    <a:pt x="188" y="184"/>
                    <a:pt x="118" y="239"/>
                  </a:cubicBezTo>
                  <a:cubicBezTo>
                    <a:pt x="77" y="271"/>
                    <a:pt x="36" y="305"/>
                    <a:pt x="0" y="342"/>
                  </a:cubicBezTo>
                  <a:cubicBezTo>
                    <a:pt x="69" y="410"/>
                    <a:pt x="69" y="410"/>
                    <a:pt x="69" y="410"/>
                  </a:cubicBezTo>
                  <a:cubicBezTo>
                    <a:pt x="71" y="412"/>
                    <a:pt x="71" y="412"/>
                    <a:pt x="71" y="412"/>
                  </a:cubicBezTo>
                  <a:cubicBezTo>
                    <a:pt x="100" y="382"/>
                    <a:pt x="133" y="355"/>
                    <a:pt x="165" y="329"/>
                  </a:cubicBezTo>
                  <a:cubicBezTo>
                    <a:pt x="199" y="302"/>
                    <a:pt x="234" y="276"/>
                    <a:pt x="271" y="253"/>
                  </a:cubicBezTo>
                  <a:cubicBezTo>
                    <a:pt x="297" y="236"/>
                    <a:pt x="324" y="220"/>
                    <a:pt x="352" y="206"/>
                  </a:cubicBezTo>
                  <a:cubicBezTo>
                    <a:pt x="402" y="288"/>
                    <a:pt x="453" y="369"/>
                    <a:pt x="506" y="448"/>
                  </a:cubicBezTo>
                  <a:cubicBezTo>
                    <a:pt x="529" y="483"/>
                    <a:pt x="551" y="518"/>
                    <a:pt x="578" y="551"/>
                  </a:cubicBezTo>
                  <a:cubicBezTo>
                    <a:pt x="578" y="551"/>
                    <a:pt x="578" y="551"/>
                    <a:pt x="578" y="551"/>
                  </a:cubicBezTo>
                  <a:cubicBezTo>
                    <a:pt x="596" y="574"/>
                    <a:pt x="618" y="595"/>
                    <a:pt x="639" y="615"/>
                  </a:cubicBezTo>
                  <a:cubicBezTo>
                    <a:pt x="658" y="555"/>
                    <a:pt x="715" y="521"/>
                    <a:pt x="743" y="506"/>
                  </a:cubicBezTo>
                  <a:cubicBezTo>
                    <a:pt x="762" y="495"/>
                    <a:pt x="715" y="521"/>
                    <a:pt x="743" y="506"/>
                  </a:cubicBez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Freeform 64">
              <a:extLst>
                <a:ext uri="{FF2B5EF4-FFF2-40B4-BE49-F238E27FC236}">
                  <a16:creationId xmlns="" xmlns:a16="http://schemas.microsoft.com/office/drawing/2014/main" id="{3C5A5F74-1530-21BA-02C0-67D8420EA301}"/>
                </a:ext>
              </a:extLst>
            </p:cNvPr>
            <p:cNvSpPr/>
            <p:nvPr/>
          </p:nvSpPr>
          <p:spPr bwMode="auto">
            <a:xfrm rot="766448">
              <a:off x="4557124" y="2468973"/>
              <a:ext cx="478631" cy="464344"/>
            </a:xfrm>
            <a:custGeom>
              <a:avLst/>
              <a:gdLst>
                <a:gd name="T0" fmla="*/ 2147483646 w 505"/>
                <a:gd name="T1" fmla="*/ 2147483646 h 490"/>
                <a:gd name="T2" fmla="*/ 2147483646 w 505"/>
                <a:gd name="T3" fmla="*/ 2147483646 h 490"/>
                <a:gd name="T4" fmla="*/ 2147483646 w 505"/>
                <a:gd name="T5" fmla="*/ 2147483646 h 490"/>
                <a:gd name="T6" fmla="*/ 0 w 505"/>
                <a:gd name="T7" fmla="*/ 2147483646 h 490"/>
                <a:gd name="T8" fmla="*/ 2147483646 w 505"/>
                <a:gd name="T9" fmla="*/ 2147483646 h 490"/>
                <a:gd name="T10" fmla="*/ 2147483646 w 505"/>
                <a:gd name="T11" fmla="*/ 2147483646 h 490"/>
                <a:gd name="T12" fmla="*/ 2147483646 w 505"/>
                <a:gd name="T13" fmla="*/ 2147483646 h 490"/>
                <a:gd name="T14" fmla="*/ 2147483646 w 505"/>
                <a:gd name="T15" fmla="*/ 2147483646 h 490"/>
                <a:gd name="T16" fmla="*/ 2147483646 w 505"/>
                <a:gd name="T17" fmla="*/ 2147483646 h 490"/>
                <a:gd name="T18" fmla="*/ 2147483646 w 505"/>
                <a:gd name="T19" fmla="*/ 2147483646 h 490"/>
                <a:gd name="T20" fmla="*/ 2147483646 w 505"/>
                <a:gd name="T21" fmla="*/ 2147483646 h 490"/>
                <a:gd name="T22" fmla="*/ 2147483646 w 505"/>
                <a:gd name="T23" fmla="*/ 2147483646 h 490"/>
                <a:gd name="T24" fmla="*/ 2147483646 w 505"/>
                <a:gd name="T25" fmla="*/ 2147483646 h 490"/>
                <a:gd name="T26" fmla="*/ 2147483646 w 505"/>
                <a:gd name="T27" fmla="*/ 2147483646 h 490"/>
                <a:gd name="T28" fmla="*/ 2147483646 w 505"/>
                <a:gd name="T29" fmla="*/ 2147483646 h 490"/>
                <a:gd name="T30" fmla="*/ 2147483646 w 505"/>
                <a:gd name="T31" fmla="*/ 2147483646 h 490"/>
                <a:gd name="T32" fmla="*/ 2147483646 w 505"/>
                <a:gd name="T33" fmla="*/ 2147483646 h 490"/>
                <a:gd name="T34" fmla="*/ 2147483646 w 505"/>
                <a:gd name="T35" fmla="*/ 2147483646 h 490"/>
                <a:gd name="T36" fmla="*/ 2147483646 w 505"/>
                <a:gd name="T37" fmla="*/ 2147483646 h 490"/>
                <a:gd name="T38" fmla="*/ 2147483646 w 505"/>
                <a:gd name="T39" fmla="*/ 2147483646 h 490"/>
                <a:gd name="T40" fmla="*/ 2147483646 w 505"/>
                <a:gd name="T41" fmla="*/ 2147483646 h 490"/>
                <a:gd name="T42" fmla="*/ 2147483646 w 505"/>
                <a:gd name="T43" fmla="*/ 2147483646 h 490"/>
                <a:gd name="T44" fmla="*/ 2147483646 w 505"/>
                <a:gd name="T45" fmla="*/ 2147483646 h 490"/>
                <a:gd name="T46" fmla="*/ 2147483646 w 505"/>
                <a:gd name="T47" fmla="*/ 2147483646 h 490"/>
                <a:gd name="T48" fmla="*/ 2147483646 w 505"/>
                <a:gd name="T49" fmla="*/ 2147483646 h 490"/>
                <a:gd name="T50" fmla="*/ 2147483646 w 505"/>
                <a:gd name="T51" fmla="*/ 2147483646 h 490"/>
                <a:gd name="T52" fmla="*/ 2147483646 w 505"/>
                <a:gd name="T53" fmla="*/ 2147483646 h 490"/>
                <a:gd name="T54" fmla="*/ 2147483646 w 505"/>
                <a:gd name="T55" fmla="*/ 2147483646 h 490"/>
                <a:gd name="T56" fmla="*/ 2147483646 w 505"/>
                <a:gd name="T57" fmla="*/ 2147483646 h 490"/>
                <a:gd name="T58" fmla="*/ 2147483646 w 505"/>
                <a:gd name="T59" fmla="*/ 2147483646 h 490"/>
                <a:gd name="T60" fmla="*/ 2147483646 w 505"/>
                <a:gd name="T61" fmla="*/ 2147483646 h 490"/>
                <a:gd name="T62" fmla="*/ 2147483646 w 505"/>
                <a:gd name="T63" fmla="*/ 2147483646 h 490"/>
                <a:gd name="T64" fmla="*/ 2147483646 w 505"/>
                <a:gd name="T65" fmla="*/ 2147483646 h 490"/>
                <a:gd name="T66" fmla="*/ 2147483646 w 505"/>
                <a:gd name="T67" fmla="*/ 0 h 490"/>
                <a:gd name="T68" fmla="*/ 2147483646 w 505"/>
                <a:gd name="T69" fmla="*/ 2147483646 h 49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05" h="490">
                  <a:moveTo>
                    <a:pt x="144" y="37"/>
                  </a:moveTo>
                  <a:cubicBezTo>
                    <a:pt x="74" y="68"/>
                    <a:pt x="74" y="68"/>
                    <a:pt x="74" y="68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4" y="131"/>
                    <a:pt x="69" y="161"/>
                    <a:pt x="103" y="191"/>
                  </a:cubicBezTo>
                  <a:cubicBezTo>
                    <a:pt x="81" y="238"/>
                    <a:pt x="88" y="299"/>
                    <a:pt x="129" y="336"/>
                  </a:cubicBezTo>
                  <a:cubicBezTo>
                    <a:pt x="149" y="355"/>
                    <a:pt x="149" y="355"/>
                    <a:pt x="149" y="355"/>
                  </a:cubicBezTo>
                  <a:cubicBezTo>
                    <a:pt x="188" y="391"/>
                    <a:pt x="188" y="391"/>
                    <a:pt x="188" y="391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79" y="475"/>
                    <a:pt x="279" y="475"/>
                    <a:pt x="279" y="475"/>
                  </a:cubicBezTo>
                  <a:cubicBezTo>
                    <a:pt x="294" y="489"/>
                    <a:pt x="319" y="490"/>
                    <a:pt x="336" y="482"/>
                  </a:cubicBezTo>
                  <a:cubicBezTo>
                    <a:pt x="344" y="478"/>
                    <a:pt x="350" y="473"/>
                    <a:pt x="352" y="465"/>
                  </a:cubicBezTo>
                  <a:cubicBezTo>
                    <a:pt x="354" y="457"/>
                    <a:pt x="353" y="449"/>
                    <a:pt x="354" y="441"/>
                  </a:cubicBezTo>
                  <a:cubicBezTo>
                    <a:pt x="354" y="435"/>
                    <a:pt x="355" y="431"/>
                    <a:pt x="361" y="429"/>
                  </a:cubicBezTo>
                  <a:cubicBezTo>
                    <a:pt x="368" y="426"/>
                    <a:pt x="375" y="425"/>
                    <a:pt x="383" y="422"/>
                  </a:cubicBezTo>
                  <a:cubicBezTo>
                    <a:pt x="391" y="419"/>
                    <a:pt x="400" y="413"/>
                    <a:pt x="403" y="404"/>
                  </a:cubicBezTo>
                  <a:cubicBezTo>
                    <a:pt x="406" y="396"/>
                    <a:pt x="404" y="387"/>
                    <a:pt x="404" y="379"/>
                  </a:cubicBezTo>
                  <a:cubicBezTo>
                    <a:pt x="406" y="359"/>
                    <a:pt x="428" y="363"/>
                    <a:pt x="442" y="357"/>
                  </a:cubicBezTo>
                  <a:cubicBezTo>
                    <a:pt x="450" y="353"/>
                    <a:pt x="454" y="347"/>
                    <a:pt x="456" y="339"/>
                  </a:cubicBezTo>
                  <a:cubicBezTo>
                    <a:pt x="458" y="331"/>
                    <a:pt x="457" y="323"/>
                    <a:pt x="457" y="315"/>
                  </a:cubicBezTo>
                  <a:cubicBezTo>
                    <a:pt x="458" y="310"/>
                    <a:pt x="457" y="303"/>
                    <a:pt x="462" y="300"/>
                  </a:cubicBezTo>
                  <a:cubicBezTo>
                    <a:pt x="467" y="296"/>
                    <a:pt x="474" y="297"/>
                    <a:pt x="480" y="295"/>
                  </a:cubicBezTo>
                  <a:cubicBezTo>
                    <a:pt x="498" y="287"/>
                    <a:pt x="505" y="268"/>
                    <a:pt x="500" y="249"/>
                  </a:cubicBezTo>
                  <a:cubicBezTo>
                    <a:pt x="498" y="239"/>
                    <a:pt x="492" y="228"/>
                    <a:pt x="484" y="221"/>
                  </a:cubicBezTo>
                  <a:cubicBezTo>
                    <a:pt x="448" y="187"/>
                    <a:pt x="448" y="187"/>
                    <a:pt x="448" y="187"/>
                  </a:cubicBezTo>
                  <a:cubicBezTo>
                    <a:pt x="466" y="185"/>
                    <a:pt x="463" y="164"/>
                    <a:pt x="458" y="152"/>
                  </a:cubicBezTo>
                  <a:cubicBezTo>
                    <a:pt x="451" y="136"/>
                    <a:pt x="440" y="122"/>
                    <a:pt x="428" y="110"/>
                  </a:cubicBezTo>
                  <a:cubicBezTo>
                    <a:pt x="402" y="82"/>
                    <a:pt x="369" y="62"/>
                    <a:pt x="333" y="52"/>
                  </a:cubicBezTo>
                  <a:cubicBezTo>
                    <a:pt x="323" y="49"/>
                    <a:pt x="313" y="47"/>
                    <a:pt x="303" y="46"/>
                  </a:cubicBezTo>
                  <a:cubicBezTo>
                    <a:pt x="303" y="46"/>
                    <a:pt x="303" y="45"/>
                    <a:pt x="303" y="45"/>
                  </a:cubicBezTo>
                  <a:cubicBezTo>
                    <a:pt x="282" y="44"/>
                    <a:pt x="259" y="47"/>
                    <a:pt x="237" y="56"/>
                  </a:cubicBezTo>
                  <a:cubicBezTo>
                    <a:pt x="237" y="56"/>
                    <a:pt x="232" y="53"/>
                    <a:pt x="225" y="46"/>
                  </a:cubicBezTo>
                  <a:cubicBezTo>
                    <a:pt x="225" y="46"/>
                    <a:pt x="225" y="46"/>
                    <a:pt x="225" y="46"/>
                  </a:cubicBezTo>
                  <a:cubicBezTo>
                    <a:pt x="213" y="36"/>
                    <a:pt x="195" y="20"/>
                    <a:pt x="172" y="0"/>
                  </a:cubicBezTo>
                  <a:cubicBezTo>
                    <a:pt x="168" y="16"/>
                    <a:pt x="158" y="31"/>
                    <a:pt x="144" y="37"/>
                  </a:cubicBez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" name="Freeform 65">
              <a:extLst>
                <a:ext uri="{FF2B5EF4-FFF2-40B4-BE49-F238E27FC236}">
                  <a16:creationId xmlns="" xmlns:a16="http://schemas.microsoft.com/office/drawing/2014/main" id="{AF27FE95-3BF0-2F26-F4C9-E28A45186F4B}"/>
                </a:ext>
              </a:extLst>
            </p:cNvPr>
            <p:cNvSpPr/>
            <p:nvPr/>
          </p:nvSpPr>
          <p:spPr bwMode="auto">
            <a:xfrm rot="766448">
              <a:off x="3468892" y="1924858"/>
              <a:ext cx="553640" cy="1121569"/>
            </a:xfrm>
            <a:custGeom>
              <a:avLst/>
              <a:gdLst>
                <a:gd name="T0" fmla="*/ 2147483646 w 585"/>
                <a:gd name="T1" fmla="*/ 2147483646 h 1183"/>
                <a:gd name="T2" fmla="*/ 2147483646 w 585"/>
                <a:gd name="T3" fmla="*/ 2147483646 h 1183"/>
                <a:gd name="T4" fmla="*/ 2147483646 w 585"/>
                <a:gd name="T5" fmla="*/ 2147483646 h 1183"/>
                <a:gd name="T6" fmla="*/ 2147483646 w 585"/>
                <a:gd name="T7" fmla="*/ 2147483646 h 1183"/>
                <a:gd name="T8" fmla="*/ 2147483646 w 585"/>
                <a:gd name="T9" fmla="*/ 2147483646 h 1183"/>
                <a:gd name="T10" fmla="*/ 2147483646 w 585"/>
                <a:gd name="T11" fmla="*/ 2147483646 h 1183"/>
                <a:gd name="T12" fmla="*/ 2147483646 w 585"/>
                <a:gd name="T13" fmla="*/ 2147483646 h 1183"/>
                <a:gd name="T14" fmla="*/ 2147483646 w 585"/>
                <a:gd name="T15" fmla="*/ 0 h 1183"/>
                <a:gd name="T16" fmla="*/ 2147483646 w 585"/>
                <a:gd name="T17" fmla="*/ 2147483646 h 1183"/>
                <a:gd name="T18" fmla="*/ 2147483646 w 585"/>
                <a:gd name="T19" fmla="*/ 2147483646 h 1183"/>
                <a:gd name="T20" fmla="*/ 2147483646 w 585"/>
                <a:gd name="T21" fmla="*/ 2147483646 h 1183"/>
                <a:gd name="T22" fmla="*/ 2147483646 w 585"/>
                <a:gd name="T23" fmla="*/ 2147483646 h 1183"/>
                <a:gd name="T24" fmla="*/ 2147483646 w 585"/>
                <a:gd name="T25" fmla="*/ 2147483646 h 1183"/>
                <a:gd name="T26" fmla="*/ 2147483646 w 585"/>
                <a:gd name="T27" fmla="*/ 2147483646 h 1183"/>
                <a:gd name="T28" fmla="*/ 2147483646 w 585"/>
                <a:gd name="T29" fmla="*/ 2147483646 h 1183"/>
                <a:gd name="T30" fmla="*/ 2147483646 w 585"/>
                <a:gd name="T31" fmla="*/ 2147483646 h 1183"/>
                <a:gd name="T32" fmla="*/ 2147483646 w 585"/>
                <a:gd name="T33" fmla="*/ 2147483646 h 1183"/>
                <a:gd name="T34" fmla="*/ 2147483646 w 585"/>
                <a:gd name="T35" fmla="*/ 2147483646 h 1183"/>
                <a:gd name="T36" fmla="*/ 2147483646 w 585"/>
                <a:gd name="T37" fmla="*/ 2147483646 h 1183"/>
                <a:gd name="T38" fmla="*/ 2147483646 w 585"/>
                <a:gd name="T39" fmla="*/ 2147483646 h 1183"/>
                <a:gd name="T40" fmla="*/ 2147483646 w 585"/>
                <a:gd name="T41" fmla="*/ 2147483646 h 1183"/>
                <a:gd name="T42" fmla="*/ 2147483646 w 585"/>
                <a:gd name="T43" fmla="*/ 2147483646 h 11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85" h="1183">
                  <a:moveTo>
                    <a:pt x="531" y="460"/>
                  </a:moveTo>
                  <a:cubicBezTo>
                    <a:pt x="528" y="434"/>
                    <a:pt x="529" y="416"/>
                    <a:pt x="533" y="404"/>
                  </a:cubicBezTo>
                  <a:cubicBezTo>
                    <a:pt x="498" y="418"/>
                    <a:pt x="463" y="432"/>
                    <a:pt x="426" y="439"/>
                  </a:cubicBezTo>
                  <a:cubicBezTo>
                    <a:pt x="389" y="446"/>
                    <a:pt x="353" y="450"/>
                    <a:pt x="316" y="454"/>
                  </a:cubicBezTo>
                  <a:cubicBezTo>
                    <a:pt x="251" y="461"/>
                    <a:pt x="186" y="466"/>
                    <a:pt x="121" y="470"/>
                  </a:cubicBezTo>
                  <a:cubicBezTo>
                    <a:pt x="138" y="377"/>
                    <a:pt x="169" y="287"/>
                    <a:pt x="212" y="203"/>
                  </a:cubicBezTo>
                  <a:cubicBezTo>
                    <a:pt x="238" y="153"/>
                    <a:pt x="269" y="105"/>
                    <a:pt x="303" y="6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68" y="73"/>
                    <a:pt x="121" y="153"/>
                    <a:pt x="86" y="239"/>
                  </a:cubicBezTo>
                  <a:cubicBezTo>
                    <a:pt x="49" y="328"/>
                    <a:pt x="24" y="423"/>
                    <a:pt x="12" y="519"/>
                  </a:cubicBezTo>
                  <a:cubicBezTo>
                    <a:pt x="0" y="622"/>
                    <a:pt x="3" y="726"/>
                    <a:pt x="20" y="828"/>
                  </a:cubicBezTo>
                  <a:cubicBezTo>
                    <a:pt x="36" y="923"/>
                    <a:pt x="65" y="1015"/>
                    <a:pt x="106" y="1102"/>
                  </a:cubicBezTo>
                  <a:cubicBezTo>
                    <a:pt x="119" y="1130"/>
                    <a:pt x="134" y="1156"/>
                    <a:pt x="149" y="1183"/>
                  </a:cubicBezTo>
                  <a:cubicBezTo>
                    <a:pt x="235" y="1132"/>
                    <a:pt x="235" y="1132"/>
                    <a:pt x="235" y="1132"/>
                  </a:cubicBezTo>
                  <a:cubicBezTo>
                    <a:pt x="187" y="1050"/>
                    <a:pt x="152" y="960"/>
                    <a:pt x="130" y="867"/>
                  </a:cubicBezTo>
                  <a:cubicBezTo>
                    <a:pt x="117" y="812"/>
                    <a:pt x="109" y="756"/>
                    <a:pt x="106" y="699"/>
                  </a:cubicBezTo>
                  <a:cubicBezTo>
                    <a:pt x="198" y="686"/>
                    <a:pt x="290" y="672"/>
                    <a:pt x="381" y="655"/>
                  </a:cubicBezTo>
                  <a:cubicBezTo>
                    <a:pt x="411" y="649"/>
                    <a:pt x="442" y="643"/>
                    <a:pt x="471" y="634"/>
                  </a:cubicBezTo>
                  <a:cubicBezTo>
                    <a:pt x="509" y="624"/>
                    <a:pt x="546" y="607"/>
                    <a:pt x="582" y="592"/>
                  </a:cubicBezTo>
                  <a:cubicBezTo>
                    <a:pt x="583" y="592"/>
                    <a:pt x="584" y="591"/>
                    <a:pt x="585" y="591"/>
                  </a:cubicBezTo>
                  <a:cubicBezTo>
                    <a:pt x="548" y="565"/>
                    <a:pt x="540" y="532"/>
                    <a:pt x="531" y="460"/>
                  </a:cubicBezTo>
                  <a:cubicBezTo>
                    <a:pt x="528" y="434"/>
                    <a:pt x="540" y="532"/>
                    <a:pt x="531" y="460"/>
                  </a:cubicBez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Freeform 66">
              <a:extLst>
                <a:ext uri="{FF2B5EF4-FFF2-40B4-BE49-F238E27FC236}">
                  <a16:creationId xmlns="" xmlns:a16="http://schemas.microsoft.com/office/drawing/2014/main" id="{94823D83-B443-62F3-3CB9-87E200CF830A}"/>
                </a:ext>
              </a:extLst>
            </p:cNvPr>
            <p:cNvSpPr/>
            <p:nvPr/>
          </p:nvSpPr>
          <p:spPr bwMode="auto">
            <a:xfrm rot="766448">
              <a:off x="4346381" y="2165365"/>
              <a:ext cx="446484" cy="378619"/>
            </a:xfrm>
            <a:custGeom>
              <a:avLst/>
              <a:gdLst>
                <a:gd name="T0" fmla="*/ 2147483646 w 471"/>
                <a:gd name="T1" fmla="*/ 2147483646 h 400"/>
                <a:gd name="T2" fmla="*/ 2147483646 w 471"/>
                <a:gd name="T3" fmla="*/ 2147483646 h 400"/>
                <a:gd name="T4" fmla="*/ 2147483646 w 471"/>
                <a:gd name="T5" fmla="*/ 2147483646 h 400"/>
                <a:gd name="T6" fmla="*/ 2147483646 w 471"/>
                <a:gd name="T7" fmla="*/ 2147483646 h 400"/>
                <a:gd name="T8" fmla="*/ 2147483646 w 471"/>
                <a:gd name="T9" fmla="*/ 2147483646 h 400"/>
                <a:gd name="T10" fmla="*/ 2147483646 w 471"/>
                <a:gd name="T11" fmla="*/ 2147483646 h 400"/>
                <a:gd name="T12" fmla="*/ 2147483646 w 471"/>
                <a:gd name="T13" fmla="*/ 2147483646 h 400"/>
                <a:gd name="T14" fmla="*/ 2147483646 w 471"/>
                <a:gd name="T15" fmla="*/ 2147483646 h 400"/>
                <a:gd name="T16" fmla="*/ 2147483646 w 471"/>
                <a:gd name="T17" fmla="*/ 2147483646 h 400"/>
                <a:gd name="T18" fmla="*/ 2147483646 w 471"/>
                <a:gd name="T19" fmla="*/ 2147483646 h 400"/>
                <a:gd name="T20" fmla="*/ 2147483646 w 471"/>
                <a:gd name="T21" fmla="*/ 2147483646 h 400"/>
                <a:gd name="T22" fmla="*/ 2147483646 w 471"/>
                <a:gd name="T23" fmla="*/ 2147483646 h 400"/>
                <a:gd name="T24" fmla="*/ 2147483646 w 471"/>
                <a:gd name="T25" fmla="*/ 2147483646 h 400"/>
                <a:gd name="T26" fmla="*/ 2147483646 w 471"/>
                <a:gd name="T27" fmla="*/ 2147483646 h 400"/>
                <a:gd name="T28" fmla="*/ 2147483646 w 471"/>
                <a:gd name="T29" fmla="*/ 2147483646 h 400"/>
                <a:gd name="T30" fmla="*/ 2147483646 w 471"/>
                <a:gd name="T31" fmla="*/ 2147483646 h 400"/>
                <a:gd name="T32" fmla="*/ 2147483646 w 471"/>
                <a:gd name="T33" fmla="*/ 2147483646 h 400"/>
                <a:gd name="T34" fmla="*/ 2147483646 w 471"/>
                <a:gd name="T35" fmla="*/ 2147483646 h 400"/>
                <a:gd name="T36" fmla="*/ 2147483646 w 471"/>
                <a:gd name="T37" fmla="*/ 2147483646 h 400"/>
                <a:gd name="T38" fmla="*/ 2147483646 w 471"/>
                <a:gd name="T39" fmla="*/ 2147483646 h 400"/>
                <a:gd name="T40" fmla="*/ 2147483646 w 471"/>
                <a:gd name="T41" fmla="*/ 2147483646 h 400"/>
                <a:gd name="T42" fmla="*/ 2147483646 w 471"/>
                <a:gd name="T43" fmla="*/ 2147483646 h 400"/>
                <a:gd name="T44" fmla="*/ 2147483646 w 471"/>
                <a:gd name="T45" fmla="*/ 2147483646 h 400"/>
                <a:gd name="T46" fmla="*/ 2147483646 w 471"/>
                <a:gd name="T47" fmla="*/ 2147483646 h 400"/>
                <a:gd name="T48" fmla="*/ 2147483646 w 471"/>
                <a:gd name="T49" fmla="*/ 2147483646 h 400"/>
                <a:gd name="T50" fmla="*/ 2147483646 w 471"/>
                <a:gd name="T51" fmla="*/ 2147483646 h 400"/>
                <a:gd name="T52" fmla="*/ 2147483646 w 471"/>
                <a:gd name="T53" fmla="*/ 2147483646 h 400"/>
                <a:gd name="T54" fmla="*/ 0 w 471"/>
                <a:gd name="T55" fmla="*/ 2147483646 h 400"/>
                <a:gd name="T56" fmla="*/ 2147483646 w 471"/>
                <a:gd name="T57" fmla="*/ 2147483646 h 400"/>
                <a:gd name="T58" fmla="*/ 2147483646 w 471"/>
                <a:gd name="T59" fmla="*/ 2147483646 h 4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71" h="400">
                  <a:moveTo>
                    <a:pt x="20" y="294"/>
                  </a:moveTo>
                  <a:cubicBezTo>
                    <a:pt x="23" y="341"/>
                    <a:pt x="23" y="341"/>
                    <a:pt x="23" y="341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77" y="360"/>
                    <a:pt x="111" y="344"/>
                    <a:pt x="111" y="344"/>
                  </a:cubicBezTo>
                  <a:cubicBezTo>
                    <a:pt x="145" y="382"/>
                    <a:pt x="203" y="400"/>
                    <a:pt x="254" y="378"/>
                  </a:cubicBezTo>
                  <a:cubicBezTo>
                    <a:pt x="297" y="358"/>
                    <a:pt x="297" y="358"/>
                    <a:pt x="297" y="358"/>
                  </a:cubicBezTo>
                  <a:cubicBezTo>
                    <a:pt x="327" y="345"/>
                    <a:pt x="327" y="345"/>
                    <a:pt x="327" y="345"/>
                  </a:cubicBezTo>
                  <a:cubicBezTo>
                    <a:pt x="371" y="326"/>
                    <a:pt x="371" y="326"/>
                    <a:pt x="371" y="326"/>
                  </a:cubicBezTo>
                  <a:cubicBezTo>
                    <a:pt x="441" y="295"/>
                    <a:pt x="441" y="295"/>
                    <a:pt x="441" y="295"/>
                  </a:cubicBezTo>
                  <a:cubicBezTo>
                    <a:pt x="460" y="287"/>
                    <a:pt x="471" y="264"/>
                    <a:pt x="470" y="244"/>
                  </a:cubicBezTo>
                  <a:cubicBezTo>
                    <a:pt x="470" y="235"/>
                    <a:pt x="467" y="228"/>
                    <a:pt x="459" y="223"/>
                  </a:cubicBezTo>
                  <a:cubicBezTo>
                    <a:pt x="453" y="219"/>
                    <a:pt x="446" y="216"/>
                    <a:pt x="439" y="213"/>
                  </a:cubicBezTo>
                  <a:cubicBezTo>
                    <a:pt x="434" y="210"/>
                    <a:pt x="431" y="208"/>
                    <a:pt x="431" y="201"/>
                  </a:cubicBezTo>
                  <a:cubicBezTo>
                    <a:pt x="432" y="191"/>
                    <a:pt x="435" y="182"/>
                    <a:pt x="434" y="172"/>
                  </a:cubicBezTo>
                  <a:cubicBezTo>
                    <a:pt x="433" y="163"/>
                    <a:pt x="429" y="155"/>
                    <a:pt x="421" y="150"/>
                  </a:cubicBezTo>
                  <a:cubicBezTo>
                    <a:pt x="414" y="146"/>
                    <a:pt x="407" y="144"/>
                    <a:pt x="401" y="141"/>
                  </a:cubicBezTo>
                  <a:cubicBezTo>
                    <a:pt x="385" y="131"/>
                    <a:pt x="399" y="110"/>
                    <a:pt x="397" y="96"/>
                  </a:cubicBezTo>
                  <a:cubicBezTo>
                    <a:pt x="395" y="79"/>
                    <a:pt x="378" y="74"/>
                    <a:pt x="364" y="67"/>
                  </a:cubicBezTo>
                  <a:cubicBezTo>
                    <a:pt x="360" y="65"/>
                    <a:pt x="354" y="63"/>
                    <a:pt x="353" y="57"/>
                  </a:cubicBezTo>
                  <a:cubicBezTo>
                    <a:pt x="352" y="52"/>
                    <a:pt x="355" y="46"/>
                    <a:pt x="355" y="40"/>
                  </a:cubicBezTo>
                  <a:cubicBezTo>
                    <a:pt x="356" y="22"/>
                    <a:pt x="344" y="8"/>
                    <a:pt x="328" y="4"/>
                  </a:cubicBezTo>
                  <a:cubicBezTo>
                    <a:pt x="316" y="0"/>
                    <a:pt x="301" y="0"/>
                    <a:pt x="289" y="5"/>
                  </a:cubicBezTo>
                  <a:cubicBezTo>
                    <a:pt x="229" y="32"/>
                    <a:pt x="229" y="32"/>
                    <a:pt x="229" y="32"/>
                  </a:cubicBezTo>
                  <a:cubicBezTo>
                    <a:pt x="233" y="18"/>
                    <a:pt x="219" y="7"/>
                    <a:pt x="207" y="5"/>
                  </a:cubicBezTo>
                  <a:cubicBezTo>
                    <a:pt x="187" y="1"/>
                    <a:pt x="167" y="10"/>
                    <a:pt x="150" y="19"/>
                  </a:cubicBezTo>
                  <a:cubicBezTo>
                    <a:pt x="124" y="34"/>
                    <a:pt x="98" y="51"/>
                    <a:pt x="78" y="74"/>
                  </a:cubicBezTo>
                  <a:cubicBezTo>
                    <a:pt x="55" y="100"/>
                    <a:pt x="41" y="133"/>
                    <a:pt x="40" y="167"/>
                  </a:cubicBezTo>
                  <a:cubicBezTo>
                    <a:pt x="40" y="167"/>
                    <a:pt x="25" y="175"/>
                    <a:pt x="0" y="187"/>
                  </a:cubicBezTo>
                  <a:cubicBezTo>
                    <a:pt x="8" y="195"/>
                    <a:pt x="14" y="207"/>
                    <a:pt x="15" y="218"/>
                  </a:cubicBezTo>
                  <a:lnTo>
                    <a:pt x="20" y="294"/>
                  </a:ln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Freeform 67">
              <a:extLst>
                <a:ext uri="{FF2B5EF4-FFF2-40B4-BE49-F238E27FC236}">
                  <a16:creationId xmlns="" xmlns:a16="http://schemas.microsoft.com/office/drawing/2014/main" id="{5D55FC08-C443-1871-DEC5-FFA6C59A3FE6}"/>
                </a:ext>
              </a:extLst>
            </p:cNvPr>
            <p:cNvSpPr/>
            <p:nvPr/>
          </p:nvSpPr>
          <p:spPr bwMode="auto">
            <a:xfrm rot="766448">
              <a:off x="3983241" y="3021424"/>
              <a:ext cx="4762" cy="5953"/>
            </a:xfrm>
            <a:custGeom>
              <a:avLst/>
              <a:gdLst>
                <a:gd name="T0" fmla="*/ 2147483646 w 5"/>
                <a:gd name="T1" fmla="*/ 2147483646 h 6"/>
                <a:gd name="T2" fmla="*/ 0 w 5"/>
                <a:gd name="T3" fmla="*/ 0 h 6"/>
                <a:gd name="T4" fmla="*/ 0 w 5"/>
                <a:gd name="T5" fmla="*/ 2147483646 h 6"/>
                <a:gd name="T6" fmla="*/ 2147483646 w 5"/>
                <a:gd name="T7" fmla="*/ 2147483646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5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2" y="4"/>
                    <a:pt x="3" y="2"/>
                    <a:pt x="5" y="1"/>
                  </a:cubicBezTo>
                  <a:close/>
                </a:path>
              </a:pathLst>
            </a:custGeom>
            <a:solidFill>
              <a:srgbClr val="FDB83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Freeform 68">
              <a:extLst>
                <a:ext uri="{FF2B5EF4-FFF2-40B4-BE49-F238E27FC236}">
                  <a16:creationId xmlns="" xmlns:a16="http://schemas.microsoft.com/office/drawing/2014/main" id="{70C1F72C-042A-3FC0-4A4D-6B6DA56CDD20}"/>
                </a:ext>
              </a:extLst>
            </p:cNvPr>
            <p:cNvSpPr/>
            <p:nvPr/>
          </p:nvSpPr>
          <p:spPr bwMode="auto">
            <a:xfrm rot="766448">
              <a:off x="3976098" y="2237992"/>
              <a:ext cx="358378" cy="519113"/>
            </a:xfrm>
            <a:custGeom>
              <a:avLst/>
              <a:gdLst>
                <a:gd name="T0" fmla="*/ 150 w 379"/>
                <a:gd name="T1" fmla="*/ 525 h 548"/>
                <a:gd name="T2" fmla="*/ 226 w 379"/>
                <a:gd name="T3" fmla="*/ 536 h 548"/>
                <a:gd name="T4" fmla="*/ 273 w 379"/>
                <a:gd name="T5" fmla="*/ 543 h 548"/>
                <a:gd name="T6" fmla="*/ 309 w 379"/>
                <a:gd name="T7" fmla="*/ 548 h 548"/>
                <a:gd name="T8" fmla="*/ 294 w 379"/>
                <a:gd name="T9" fmla="*/ 374 h 548"/>
                <a:gd name="T10" fmla="*/ 375 w 379"/>
                <a:gd name="T11" fmla="*/ 252 h 548"/>
                <a:gd name="T12" fmla="*/ 373 w 379"/>
                <a:gd name="T13" fmla="*/ 214 h 548"/>
                <a:gd name="T14" fmla="*/ 370 w 379"/>
                <a:gd name="T15" fmla="*/ 171 h 548"/>
                <a:gd name="T16" fmla="*/ 367 w 379"/>
                <a:gd name="T17" fmla="*/ 124 h 548"/>
                <a:gd name="T18" fmla="*/ 362 w 379"/>
                <a:gd name="T19" fmla="*/ 48 h 548"/>
                <a:gd name="T20" fmla="*/ 322 w 379"/>
                <a:gd name="T21" fmla="*/ 2 h 548"/>
                <a:gd name="T22" fmla="*/ 299 w 379"/>
                <a:gd name="T23" fmla="*/ 7 h 548"/>
                <a:gd name="T24" fmla="*/ 282 w 379"/>
                <a:gd name="T25" fmla="*/ 23 h 548"/>
                <a:gd name="T26" fmla="*/ 268 w 379"/>
                <a:gd name="T27" fmla="*/ 23 h 548"/>
                <a:gd name="T28" fmla="*/ 247 w 379"/>
                <a:gd name="T29" fmla="*/ 13 h 548"/>
                <a:gd name="T30" fmla="*/ 222 w 379"/>
                <a:gd name="T31" fmla="*/ 14 h 548"/>
                <a:gd name="T32" fmla="*/ 206 w 379"/>
                <a:gd name="T33" fmla="*/ 30 h 548"/>
                <a:gd name="T34" fmla="*/ 188 w 379"/>
                <a:gd name="T35" fmla="*/ 35 h 548"/>
                <a:gd name="T36" fmla="*/ 170 w 379"/>
                <a:gd name="T37" fmla="*/ 24 h 548"/>
                <a:gd name="T38" fmla="*/ 146 w 379"/>
                <a:gd name="T39" fmla="*/ 20 h 548"/>
                <a:gd name="T40" fmla="*/ 128 w 379"/>
                <a:gd name="T41" fmla="*/ 35 h 548"/>
                <a:gd name="T42" fmla="*/ 112 w 379"/>
                <a:gd name="T43" fmla="*/ 48 h 548"/>
                <a:gd name="T44" fmla="*/ 100 w 379"/>
                <a:gd name="T45" fmla="*/ 44 h 548"/>
                <a:gd name="T46" fmla="*/ 56 w 379"/>
                <a:gd name="T47" fmla="*/ 46 h 548"/>
                <a:gd name="T48" fmla="*/ 38 w 379"/>
                <a:gd name="T49" fmla="*/ 90 h 548"/>
                <a:gd name="T50" fmla="*/ 42 w 379"/>
                <a:gd name="T51" fmla="*/ 148 h 548"/>
                <a:gd name="T52" fmla="*/ 20 w 379"/>
                <a:gd name="T53" fmla="*/ 149 h 548"/>
                <a:gd name="T54" fmla="*/ 1 w 379"/>
                <a:gd name="T55" fmla="*/ 189 h 548"/>
                <a:gd name="T56" fmla="*/ 7 w 379"/>
                <a:gd name="T57" fmla="*/ 254 h 548"/>
                <a:gd name="T58" fmla="*/ 18 w 379"/>
                <a:gd name="T59" fmla="*/ 304 h 548"/>
                <a:gd name="T60" fmla="*/ 43 w 379"/>
                <a:gd name="T61" fmla="*/ 345 h 548"/>
                <a:gd name="T62" fmla="*/ 104 w 379"/>
                <a:gd name="T63" fmla="*/ 380 h 548"/>
                <a:gd name="T64" fmla="*/ 118 w 379"/>
                <a:gd name="T65" fmla="*/ 532 h 548"/>
                <a:gd name="T66" fmla="*/ 150 w 379"/>
                <a:gd name="T67" fmla="*/ 5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9" h="548">
                  <a:moveTo>
                    <a:pt x="150" y="525"/>
                  </a:moveTo>
                  <a:cubicBezTo>
                    <a:pt x="226" y="536"/>
                    <a:pt x="226" y="536"/>
                    <a:pt x="226" y="536"/>
                  </a:cubicBezTo>
                  <a:cubicBezTo>
                    <a:pt x="273" y="543"/>
                    <a:pt x="273" y="543"/>
                    <a:pt x="273" y="543"/>
                  </a:cubicBezTo>
                  <a:cubicBezTo>
                    <a:pt x="309" y="548"/>
                    <a:pt x="309" y="548"/>
                    <a:pt x="309" y="548"/>
                  </a:cubicBezTo>
                  <a:cubicBezTo>
                    <a:pt x="301" y="451"/>
                    <a:pt x="294" y="374"/>
                    <a:pt x="294" y="374"/>
                  </a:cubicBezTo>
                  <a:cubicBezTo>
                    <a:pt x="342" y="355"/>
                    <a:pt x="379" y="307"/>
                    <a:pt x="375" y="252"/>
                  </a:cubicBezTo>
                  <a:cubicBezTo>
                    <a:pt x="373" y="214"/>
                    <a:pt x="373" y="214"/>
                    <a:pt x="373" y="214"/>
                  </a:cubicBezTo>
                  <a:cubicBezTo>
                    <a:pt x="370" y="171"/>
                    <a:pt x="370" y="171"/>
                    <a:pt x="370" y="171"/>
                  </a:cubicBezTo>
                  <a:cubicBezTo>
                    <a:pt x="367" y="124"/>
                    <a:pt x="367" y="124"/>
                    <a:pt x="367" y="124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361" y="26"/>
                    <a:pt x="342" y="7"/>
                    <a:pt x="322" y="2"/>
                  </a:cubicBezTo>
                  <a:cubicBezTo>
                    <a:pt x="313" y="0"/>
                    <a:pt x="306" y="1"/>
                    <a:pt x="299" y="7"/>
                  </a:cubicBezTo>
                  <a:cubicBezTo>
                    <a:pt x="293" y="12"/>
                    <a:pt x="288" y="18"/>
                    <a:pt x="282" y="23"/>
                  </a:cubicBezTo>
                  <a:cubicBezTo>
                    <a:pt x="277" y="27"/>
                    <a:pt x="274" y="26"/>
                    <a:pt x="268" y="23"/>
                  </a:cubicBezTo>
                  <a:cubicBezTo>
                    <a:pt x="261" y="19"/>
                    <a:pt x="254" y="15"/>
                    <a:pt x="247" y="13"/>
                  </a:cubicBezTo>
                  <a:cubicBezTo>
                    <a:pt x="238" y="10"/>
                    <a:pt x="229" y="10"/>
                    <a:pt x="222" y="14"/>
                  </a:cubicBezTo>
                  <a:cubicBezTo>
                    <a:pt x="215" y="19"/>
                    <a:pt x="211" y="25"/>
                    <a:pt x="206" y="30"/>
                  </a:cubicBezTo>
                  <a:cubicBezTo>
                    <a:pt x="201" y="35"/>
                    <a:pt x="195" y="37"/>
                    <a:pt x="188" y="35"/>
                  </a:cubicBezTo>
                  <a:cubicBezTo>
                    <a:pt x="181" y="33"/>
                    <a:pt x="176" y="28"/>
                    <a:pt x="170" y="24"/>
                  </a:cubicBezTo>
                  <a:cubicBezTo>
                    <a:pt x="163" y="20"/>
                    <a:pt x="154" y="18"/>
                    <a:pt x="146" y="20"/>
                  </a:cubicBezTo>
                  <a:cubicBezTo>
                    <a:pt x="139" y="23"/>
                    <a:pt x="133" y="30"/>
                    <a:pt x="128" y="35"/>
                  </a:cubicBezTo>
                  <a:cubicBezTo>
                    <a:pt x="123" y="39"/>
                    <a:pt x="118" y="46"/>
                    <a:pt x="112" y="48"/>
                  </a:cubicBezTo>
                  <a:cubicBezTo>
                    <a:pt x="108" y="50"/>
                    <a:pt x="103" y="46"/>
                    <a:pt x="100" y="44"/>
                  </a:cubicBezTo>
                  <a:cubicBezTo>
                    <a:pt x="86" y="35"/>
                    <a:pt x="69" y="35"/>
                    <a:pt x="56" y="46"/>
                  </a:cubicBezTo>
                  <a:cubicBezTo>
                    <a:pt x="45" y="56"/>
                    <a:pt x="37" y="74"/>
                    <a:pt x="38" y="90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35" y="146"/>
                    <a:pt x="27" y="146"/>
                    <a:pt x="20" y="149"/>
                  </a:cubicBezTo>
                  <a:cubicBezTo>
                    <a:pt x="6" y="156"/>
                    <a:pt x="2" y="174"/>
                    <a:pt x="1" y="189"/>
                  </a:cubicBezTo>
                  <a:cubicBezTo>
                    <a:pt x="0" y="210"/>
                    <a:pt x="3" y="232"/>
                    <a:pt x="7" y="254"/>
                  </a:cubicBezTo>
                  <a:cubicBezTo>
                    <a:pt x="9" y="271"/>
                    <a:pt x="12" y="288"/>
                    <a:pt x="18" y="304"/>
                  </a:cubicBezTo>
                  <a:cubicBezTo>
                    <a:pt x="23" y="319"/>
                    <a:pt x="31" y="334"/>
                    <a:pt x="43" y="345"/>
                  </a:cubicBezTo>
                  <a:cubicBezTo>
                    <a:pt x="60" y="361"/>
                    <a:pt x="83" y="371"/>
                    <a:pt x="104" y="380"/>
                  </a:cubicBezTo>
                  <a:cubicBezTo>
                    <a:pt x="104" y="380"/>
                    <a:pt x="111" y="446"/>
                    <a:pt x="118" y="532"/>
                  </a:cubicBezTo>
                  <a:cubicBezTo>
                    <a:pt x="128" y="526"/>
                    <a:pt x="140" y="523"/>
                    <a:pt x="150" y="525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pPr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charset="0"/>
              </a:endParaRPr>
            </a:p>
          </p:txBody>
        </p:sp>
        <p:sp>
          <p:nvSpPr>
            <p:cNvPr id="9" name="Freeform 69">
              <a:extLst>
                <a:ext uri="{FF2B5EF4-FFF2-40B4-BE49-F238E27FC236}">
                  <a16:creationId xmlns="" xmlns:a16="http://schemas.microsoft.com/office/drawing/2014/main" id="{F501D1F6-46E4-657F-A85C-17FAD3C7CB30}"/>
                </a:ext>
              </a:extLst>
            </p:cNvPr>
            <p:cNvSpPr/>
            <p:nvPr/>
          </p:nvSpPr>
          <p:spPr bwMode="auto">
            <a:xfrm rot="766448">
              <a:off x="3468892" y="3054761"/>
              <a:ext cx="1032272" cy="570310"/>
            </a:xfrm>
            <a:custGeom>
              <a:avLst/>
              <a:gdLst>
                <a:gd name="T0" fmla="*/ 582 w 1090"/>
                <a:gd name="T1" fmla="*/ 33 h 601"/>
                <a:gd name="T2" fmla="*/ 467 w 1090"/>
                <a:gd name="T3" fmla="*/ 0 h 601"/>
                <a:gd name="T4" fmla="*/ 452 w 1090"/>
                <a:gd name="T5" fmla="*/ 89 h 601"/>
                <a:gd name="T6" fmla="*/ 419 w 1090"/>
                <a:gd name="T7" fmla="*/ 218 h 601"/>
                <a:gd name="T8" fmla="*/ 378 w 1090"/>
                <a:gd name="T9" fmla="*/ 360 h 601"/>
                <a:gd name="T10" fmla="*/ 82 w 1090"/>
                <a:gd name="T11" fmla="*/ 82 h 601"/>
                <a:gd name="T12" fmla="*/ 80 w 1090"/>
                <a:gd name="T13" fmla="*/ 84 h 601"/>
                <a:gd name="T14" fmla="*/ 0 w 1090"/>
                <a:gd name="T15" fmla="*/ 139 h 601"/>
                <a:gd name="T16" fmla="*/ 163 w 1090"/>
                <a:gd name="T17" fmla="*/ 324 h 601"/>
                <a:gd name="T18" fmla="*/ 359 w 1090"/>
                <a:gd name="T19" fmla="*/ 464 h 601"/>
                <a:gd name="T20" fmla="*/ 581 w 1090"/>
                <a:gd name="T21" fmla="*/ 556 h 601"/>
                <a:gd name="T22" fmla="*/ 818 w 1090"/>
                <a:gd name="T23" fmla="*/ 597 h 601"/>
                <a:gd name="T24" fmla="*/ 1090 w 1090"/>
                <a:gd name="T25" fmla="*/ 576 h 601"/>
                <a:gd name="T26" fmla="*/ 1070 w 1090"/>
                <a:gd name="T27" fmla="*/ 478 h 601"/>
                <a:gd name="T28" fmla="*/ 1066 w 1090"/>
                <a:gd name="T29" fmla="*/ 479 h 601"/>
                <a:gd name="T30" fmla="*/ 1066 w 1090"/>
                <a:gd name="T31" fmla="*/ 478 h 601"/>
                <a:gd name="T32" fmla="*/ 758 w 1090"/>
                <a:gd name="T33" fmla="*/ 491 h 601"/>
                <a:gd name="T34" fmla="*/ 591 w 1090"/>
                <a:gd name="T35" fmla="*/ 455 h 601"/>
                <a:gd name="T36" fmla="*/ 644 w 1090"/>
                <a:gd name="T37" fmla="*/ 187 h 601"/>
                <a:gd name="T38" fmla="*/ 664 w 1090"/>
                <a:gd name="T39" fmla="*/ 28 h 601"/>
                <a:gd name="T40" fmla="*/ 582 w 1090"/>
                <a:gd name="T41" fmla="*/ 33 h 601"/>
                <a:gd name="T42" fmla="*/ 582 w 1090"/>
                <a:gd name="T43" fmla="*/ 33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0" h="601">
                  <a:moveTo>
                    <a:pt x="582" y="33"/>
                  </a:moveTo>
                  <a:cubicBezTo>
                    <a:pt x="506" y="28"/>
                    <a:pt x="476" y="14"/>
                    <a:pt x="467" y="0"/>
                  </a:cubicBezTo>
                  <a:cubicBezTo>
                    <a:pt x="466" y="30"/>
                    <a:pt x="459" y="60"/>
                    <a:pt x="452" y="89"/>
                  </a:cubicBezTo>
                  <a:cubicBezTo>
                    <a:pt x="442" y="133"/>
                    <a:pt x="431" y="176"/>
                    <a:pt x="419" y="218"/>
                  </a:cubicBezTo>
                  <a:cubicBezTo>
                    <a:pt x="406" y="266"/>
                    <a:pt x="392" y="313"/>
                    <a:pt x="378" y="360"/>
                  </a:cubicBezTo>
                  <a:cubicBezTo>
                    <a:pt x="263" y="291"/>
                    <a:pt x="162" y="197"/>
                    <a:pt x="82" y="82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47" y="207"/>
                    <a:pt x="102" y="269"/>
                    <a:pt x="163" y="324"/>
                  </a:cubicBezTo>
                  <a:cubicBezTo>
                    <a:pt x="223" y="378"/>
                    <a:pt x="289" y="425"/>
                    <a:pt x="359" y="464"/>
                  </a:cubicBezTo>
                  <a:cubicBezTo>
                    <a:pt x="429" y="503"/>
                    <a:pt x="504" y="534"/>
                    <a:pt x="581" y="556"/>
                  </a:cubicBezTo>
                  <a:cubicBezTo>
                    <a:pt x="658" y="579"/>
                    <a:pt x="738" y="592"/>
                    <a:pt x="818" y="597"/>
                  </a:cubicBezTo>
                  <a:cubicBezTo>
                    <a:pt x="909" y="601"/>
                    <a:pt x="1001" y="595"/>
                    <a:pt x="1090" y="576"/>
                  </a:cubicBezTo>
                  <a:cubicBezTo>
                    <a:pt x="1070" y="478"/>
                    <a:pt x="1070" y="478"/>
                    <a:pt x="1070" y="478"/>
                  </a:cubicBezTo>
                  <a:cubicBezTo>
                    <a:pt x="1069" y="479"/>
                    <a:pt x="1067" y="479"/>
                    <a:pt x="1066" y="479"/>
                  </a:cubicBezTo>
                  <a:cubicBezTo>
                    <a:pt x="1066" y="478"/>
                    <a:pt x="1066" y="478"/>
                    <a:pt x="1066" y="478"/>
                  </a:cubicBezTo>
                  <a:cubicBezTo>
                    <a:pt x="965" y="499"/>
                    <a:pt x="860" y="503"/>
                    <a:pt x="758" y="491"/>
                  </a:cubicBezTo>
                  <a:cubicBezTo>
                    <a:pt x="701" y="484"/>
                    <a:pt x="645" y="472"/>
                    <a:pt x="591" y="455"/>
                  </a:cubicBezTo>
                  <a:cubicBezTo>
                    <a:pt x="610" y="366"/>
                    <a:pt x="628" y="277"/>
                    <a:pt x="644" y="187"/>
                  </a:cubicBezTo>
                  <a:cubicBezTo>
                    <a:pt x="653" y="135"/>
                    <a:pt x="663" y="81"/>
                    <a:pt x="664" y="28"/>
                  </a:cubicBezTo>
                  <a:cubicBezTo>
                    <a:pt x="632" y="35"/>
                    <a:pt x="601" y="34"/>
                    <a:pt x="582" y="33"/>
                  </a:cubicBezTo>
                  <a:cubicBezTo>
                    <a:pt x="506" y="28"/>
                    <a:pt x="601" y="34"/>
                    <a:pt x="582" y="33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pPr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charset="0"/>
              </a:endParaRPr>
            </a:p>
          </p:txBody>
        </p:sp>
        <p:sp>
          <p:nvSpPr>
            <p:cNvPr id="10" name="Freeform 70">
              <a:extLst>
                <a:ext uri="{FF2B5EF4-FFF2-40B4-BE49-F238E27FC236}">
                  <a16:creationId xmlns="" xmlns:a16="http://schemas.microsoft.com/office/drawing/2014/main" id="{4124A27B-8A85-1430-C111-8D421D756822}"/>
                </a:ext>
              </a:extLst>
            </p:cNvPr>
            <p:cNvSpPr/>
            <p:nvPr/>
          </p:nvSpPr>
          <p:spPr bwMode="auto">
            <a:xfrm rot="766448">
              <a:off x="3951093" y="2752340"/>
              <a:ext cx="481012" cy="371475"/>
            </a:xfrm>
            <a:custGeom>
              <a:avLst/>
              <a:gdLst>
                <a:gd name="T0" fmla="*/ 2147483646 w 507"/>
                <a:gd name="T1" fmla="*/ 2147483646 h 393"/>
                <a:gd name="T2" fmla="*/ 2147483646 w 507"/>
                <a:gd name="T3" fmla="*/ 2147483646 h 393"/>
                <a:gd name="T4" fmla="*/ 2147483646 w 507"/>
                <a:gd name="T5" fmla="*/ 2147483646 h 393"/>
                <a:gd name="T6" fmla="*/ 2147483646 w 507"/>
                <a:gd name="T7" fmla="*/ 2147483646 h 393"/>
                <a:gd name="T8" fmla="*/ 2147483646 w 507"/>
                <a:gd name="T9" fmla="*/ 2147483646 h 393"/>
                <a:gd name="T10" fmla="*/ 2147483646 w 507"/>
                <a:gd name="T11" fmla="*/ 2147483646 h 393"/>
                <a:gd name="T12" fmla="*/ 2147483646 w 507"/>
                <a:gd name="T13" fmla="*/ 2147483646 h 393"/>
                <a:gd name="T14" fmla="*/ 2147483646 w 507"/>
                <a:gd name="T15" fmla="*/ 2147483646 h 393"/>
                <a:gd name="T16" fmla="*/ 2147483646 w 507"/>
                <a:gd name="T17" fmla="*/ 2147483646 h 393"/>
                <a:gd name="T18" fmla="*/ 2147483646 w 507"/>
                <a:gd name="T19" fmla="*/ 2147483646 h 393"/>
                <a:gd name="T20" fmla="*/ 2147483646 w 507"/>
                <a:gd name="T21" fmla="*/ 2147483646 h 393"/>
                <a:gd name="T22" fmla="*/ 2147483646 w 507"/>
                <a:gd name="T23" fmla="*/ 2147483646 h 393"/>
                <a:gd name="T24" fmla="*/ 2147483646 w 507"/>
                <a:gd name="T25" fmla="*/ 2147483646 h 393"/>
                <a:gd name="T26" fmla="*/ 2147483646 w 507"/>
                <a:gd name="T27" fmla="*/ 2147483646 h 393"/>
                <a:gd name="T28" fmla="*/ 2147483646 w 507"/>
                <a:gd name="T29" fmla="*/ 2147483646 h 393"/>
                <a:gd name="T30" fmla="*/ 2147483646 w 507"/>
                <a:gd name="T31" fmla="*/ 2147483646 h 393"/>
                <a:gd name="T32" fmla="*/ 2147483646 w 507"/>
                <a:gd name="T33" fmla="*/ 2147483646 h 393"/>
                <a:gd name="T34" fmla="*/ 2147483646 w 507"/>
                <a:gd name="T35" fmla="*/ 2147483646 h 393"/>
                <a:gd name="T36" fmla="*/ 2147483646 w 507"/>
                <a:gd name="T37" fmla="*/ 2147483646 h 393"/>
                <a:gd name="T38" fmla="*/ 2147483646 w 507"/>
                <a:gd name="T39" fmla="*/ 2147483646 h 393"/>
                <a:gd name="T40" fmla="*/ 2147483646 w 507"/>
                <a:gd name="T41" fmla="*/ 2147483646 h 393"/>
                <a:gd name="T42" fmla="*/ 2147483646 w 507"/>
                <a:gd name="T43" fmla="*/ 2147483646 h 393"/>
                <a:gd name="T44" fmla="*/ 2147483646 w 507"/>
                <a:gd name="T45" fmla="*/ 2147483646 h 393"/>
                <a:gd name="T46" fmla="*/ 2147483646 w 507"/>
                <a:gd name="T47" fmla="*/ 2147483646 h 393"/>
                <a:gd name="T48" fmla="*/ 2147483646 w 507"/>
                <a:gd name="T49" fmla="*/ 2147483646 h 393"/>
                <a:gd name="T50" fmla="*/ 2147483646 w 507"/>
                <a:gd name="T51" fmla="*/ 2147483646 h 393"/>
                <a:gd name="T52" fmla="*/ 2147483646 w 507"/>
                <a:gd name="T53" fmla="*/ 2147483646 h 393"/>
                <a:gd name="T54" fmla="*/ 2147483646 w 507"/>
                <a:gd name="T55" fmla="*/ 2147483646 h 393"/>
                <a:gd name="T56" fmla="*/ 2147483646 w 507"/>
                <a:gd name="T57" fmla="*/ 2147483646 h 393"/>
                <a:gd name="T58" fmla="*/ 2147483646 w 507"/>
                <a:gd name="T59" fmla="*/ 2147483646 h 393"/>
                <a:gd name="T60" fmla="*/ 2147483646 w 507"/>
                <a:gd name="T61" fmla="*/ 2147483646 h 393"/>
                <a:gd name="T62" fmla="*/ 2147483646 w 507"/>
                <a:gd name="T63" fmla="*/ 2147483646 h 393"/>
                <a:gd name="T64" fmla="*/ 2147483646 w 507"/>
                <a:gd name="T65" fmla="*/ 2147483646 h 393"/>
                <a:gd name="T66" fmla="*/ 2147483646 w 507"/>
                <a:gd name="T67" fmla="*/ 2147483646 h 393"/>
                <a:gd name="T68" fmla="*/ 2147483646 w 507"/>
                <a:gd name="T69" fmla="*/ 2147483646 h 393"/>
                <a:gd name="T70" fmla="*/ 2147483646 w 507"/>
                <a:gd name="T71" fmla="*/ 2147483646 h 3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07" h="393">
                  <a:moveTo>
                    <a:pt x="462" y="244"/>
                  </a:moveTo>
                  <a:cubicBezTo>
                    <a:pt x="483" y="202"/>
                    <a:pt x="483" y="202"/>
                    <a:pt x="483" y="202"/>
                  </a:cubicBezTo>
                  <a:cubicBezTo>
                    <a:pt x="507" y="154"/>
                    <a:pt x="507" y="154"/>
                    <a:pt x="507" y="154"/>
                  </a:cubicBezTo>
                  <a:cubicBezTo>
                    <a:pt x="433" y="144"/>
                    <a:pt x="379" y="138"/>
                    <a:pt x="379" y="138"/>
                  </a:cubicBezTo>
                  <a:cubicBezTo>
                    <a:pt x="371" y="87"/>
                    <a:pt x="331" y="41"/>
                    <a:pt x="276" y="33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50" y="14"/>
                    <a:pt x="150" y="14"/>
                    <a:pt x="150" y="1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53" y="0"/>
                    <a:pt x="30" y="14"/>
                    <a:pt x="21" y="32"/>
                  </a:cubicBezTo>
                  <a:cubicBezTo>
                    <a:pt x="17" y="40"/>
                    <a:pt x="17" y="47"/>
                    <a:pt x="21" y="56"/>
                  </a:cubicBezTo>
                  <a:cubicBezTo>
                    <a:pt x="24" y="63"/>
                    <a:pt x="30" y="69"/>
                    <a:pt x="33" y="76"/>
                  </a:cubicBezTo>
                  <a:cubicBezTo>
                    <a:pt x="36" y="81"/>
                    <a:pt x="35" y="84"/>
                    <a:pt x="31" y="89"/>
                  </a:cubicBezTo>
                  <a:cubicBezTo>
                    <a:pt x="26" y="95"/>
                    <a:pt x="21" y="100"/>
                    <a:pt x="17" y="106"/>
                  </a:cubicBezTo>
                  <a:cubicBezTo>
                    <a:pt x="13" y="114"/>
                    <a:pt x="9" y="123"/>
                    <a:pt x="12" y="131"/>
                  </a:cubicBezTo>
                  <a:cubicBezTo>
                    <a:pt x="14" y="139"/>
                    <a:pt x="20" y="145"/>
                    <a:pt x="24" y="152"/>
                  </a:cubicBezTo>
                  <a:cubicBezTo>
                    <a:pt x="28" y="158"/>
                    <a:pt x="29" y="164"/>
                    <a:pt x="25" y="171"/>
                  </a:cubicBezTo>
                  <a:cubicBezTo>
                    <a:pt x="22" y="176"/>
                    <a:pt x="16" y="181"/>
                    <a:pt x="11" y="186"/>
                  </a:cubicBezTo>
                  <a:cubicBezTo>
                    <a:pt x="6" y="192"/>
                    <a:pt x="2" y="199"/>
                    <a:pt x="2" y="207"/>
                  </a:cubicBezTo>
                  <a:cubicBezTo>
                    <a:pt x="3" y="215"/>
                    <a:pt x="8" y="222"/>
                    <a:pt x="12" y="229"/>
                  </a:cubicBezTo>
                  <a:cubicBezTo>
                    <a:pt x="16" y="234"/>
                    <a:pt x="21" y="240"/>
                    <a:pt x="22" y="246"/>
                  </a:cubicBezTo>
                  <a:cubicBezTo>
                    <a:pt x="23" y="251"/>
                    <a:pt x="19" y="255"/>
                    <a:pt x="16" y="258"/>
                  </a:cubicBezTo>
                  <a:cubicBezTo>
                    <a:pt x="4" y="270"/>
                    <a:pt x="0" y="287"/>
                    <a:pt x="9" y="302"/>
                  </a:cubicBezTo>
                  <a:cubicBezTo>
                    <a:pt x="16" y="315"/>
                    <a:pt x="32" y="326"/>
                    <a:pt x="48" y="329"/>
                  </a:cubicBezTo>
                  <a:cubicBezTo>
                    <a:pt x="58" y="330"/>
                    <a:pt x="58" y="330"/>
                    <a:pt x="58" y="330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55" y="338"/>
                    <a:pt x="52" y="349"/>
                    <a:pt x="58" y="358"/>
                  </a:cubicBezTo>
                  <a:cubicBezTo>
                    <a:pt x="59" y="361"/>
                    <a:pt x="62" y="363"/>
                    <a:pt x="64" y="365"/>
                  </a:cubicBezTo>
                  <a:cubicBezTo>
                    <a:pt x="72" y="372"/>
                    <a:pt x="82" y="376"/>
                    <a:pt x="92" y="379"/>
                  </a:cubicBezTo>
                  <a:cubicBezTo>
                    <a:pt x="108" y="384"/>
                    <a:pt x="126" y="387"/>
                    <a:pt x="143" y="389"/>
                  </a:cubicBezTo>
                  <a:cubicBezTo>
                    <a:pt x="164" y="391"/>
                    <a:pt x="186" y="393"/>
                    <a:pt x="207" y="392"/>
                  </a:cubicBezTo>
                  <a:cubicBezTo>
                    <a:pt x="234" y="391"/>
                    <a:pt x="261" y="386"/>
                    <a:pt x="286" y="375"/>
                  </a:cubicBezTo>
                  <a:cubicBezTo>
                    <a:pt x="310" y="364"/>
                    <a:pt x="330" y="346"/>
                    <a:pt x="345" y="324"/>
                  </a:cubicBezTo>
                  <a:cubicBezTo>
                    <a:pt x="345" y="324"/>
                    <a:pt x="377" y="328"/>
                    <a:pt x="424" y="334"/>
                  </a:cubicBezTo>
                  <a:cubicBezTo>
                    <a:pt x="424" y="326"/>
                    <a:pt x="425" y="319"/>
                    <a:pt x="428" y="313"/>
                  </a:cubicBezTo>
                  <a:lnTo>
                    <a:pt x="462" y="244"/>
                  </a:lnTo>
                  <a:close/>
                </a:path>
              </a:pathLst>
            </a:custGeom>
            <a:solidFill>
              <a:schemeClr val="accent3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Freeform 71">
              <a:extLst>
                <a:ext uri="{FF2B5EF4-FFF2-40B4-BE49-F238E27FC236}">
                  <a16:creationId xmlns="" xmlns:a16="http://schemas.microsoft.com/office/drawing/2014/main" id="{7532C6F3-0D40-7D98-3827-D89E27618C92}"/>
                </a:ext>
              </a:extLst>
            </p:cNvPr>
            <p:cNvSpPr/>
            <p:nvPr/>
          </p:nvSpPr>
          <p:spPr bwMode="auto">
            <a:xfrm rot="766448">
              <a:off x="4919073" y="1968911"/>
              <a:ext cx="622697" cy="875110"/>
            </a:xfrm>
            <a:custGeom>
              <a:avLst/>
              <a:gdLst>
                <a:gd name="T0" fmla="*/ 2147483646 w 657"/>
                <a:gd name="T1" fmla="*/ 2147483646 h 923"/>
                <a:gd name="T2" fmla="*/ 2147483646 w 657"/>
                <a:gd name="T3" fmla="*/ 2147483646 h 923"/>
                <a:gd name="T4" fmla="*/ 2147483646 w 657"/>
                <a:gd name="T5" fmla="*/ 2147483646 h 923"/>
                <a:gd name="T6" fmla="*/ 2147483646 w 657"/>
                <a:gd name="T7" fmla="*/ 2147483646 h 923"/>
                <a:gd name="T8" fmla="*/ 2147483646 w 657"/>
                <a:gd name="T9" fmla="*/ 2147483646 h 923"/>
                <a:gd name="T10" fmla="*/ 2147483646 w 657"/>
                <a:gd name="T11" fmla="*/ 2147483646 h 923"/>
                <a:gd name="T12" fmla="*/ 2147483646 w 657"/>
                <a:gd name="T13" fmla="*/ 2147483646 h 923"/>
                <a:gd name="T14" fmla="*/ 2147483646 w 657"/>
                <a:gd name="T15" fmla="*/ 2147483646 h 923"/>
                <a:gd name="T16" fmla="*/ 2147483646 w 657"/>
                <a:gd name="T17" fmla="*/ 2147483646 h 923"/>
                <a:gd name="T18" fmla="*/ 2147483646 w 657"/>
                <a:gd name="T19" fmla="*/ 2147483646 h 923"/>
                <a:gd name="T20" fmla="*/ 2147483646 w 657"/>
                <a:gd name="T21" fmla="*/ 2147483646 h 923"/>
                <a:gd name="T22" fmla="*/ 2147483646 w 657"/>
                <a:gd name="T23" fmla="*/ 2147483646 h 923"/>
                <a:gd name="T24" fmla="*/ 2147483646 w 657"/>
                <a:gd name="T25" fmla="*/ 0 h 923"/>
                <a:gd name="T26" fmla="*/ 2147483646 w 657"/>
                <a:gd name="T27" fmla="*/ 2147483646 h 923"/>
                <a:gd name="T28" fmla="*/ 2147483646 w 657"/>
                <a:gd name="T29" fmla="*/ 2147483646 h 923"/>
                <a:gd name="T30" fmla="*/ 2147483646 w 657"/>
                <a:gd name="T31" fmla="*/ 2147483646 h 923"/>
                <a:gd name="T32" fmla="*/ 2147483646 w 657"/>
                <a:gd name="T33" fmla="*/ 2147483646 h 923"/>
                <a:gd name="T34" fmla="*/ 0 w 657"/>
                <a:gd name="T35" fmla="*/ 2147483646 h 923"/>
                <a:gd name="T36" fmla="*/ 2147483646 w 657"/>
                <a:gd name="T37" fmla="*/ 2147483646 h 923"/>
                <a:gd name="T38" fmla="*/ 2147483646 w 657"/>
                <a:gd name="T39" fmla="*/ 2147483646 h 9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57" h="923">
                  <a:moveTo>
                    <a:pt x="114" y="720"/>
                  </a:moveTo>
                  <a:cubicBezTo>
                    <a:pt x="143" y="747"/>
                    <a:pt x="155" y="768"/>
                    <a:pt x="158" y="783"/>
                  </a:cubicBezTo>
                  <a:cubicBezTo>
                    <a:pt x="167" y="769"/>
                    <a:pt x="176" y="755"/>
                    <a:pt x="186" y="742"/>
                  </a:cubicBezTo>
                  <a:cubicBezTo>
                    <a:pt x="195" y="730"/>
                    <a:pt x="205" y="719"/>
                    <a:pt x="216" y="707"/>
                  </a:cubicBezTo>
                  <a:cubicBezTo>
                    <a:pt x="243" y="677"/>
                    <a:pt x="273" y="647"/>
                    <a:pt x="302" y="617"/>
                  </a:cubicBezTo>
                  <a:cubicBezTo>
                    <a:pt x="347" y="572"/>
                    <a:pt x="394" y="528"/>
                    <a:pt x="440" y="484"/>
                  </a:cubicBezTo>
                  <a:cubicBezTo>
                    <a:pt x="486" y="568"/>
                    <a:pt x="520" y="660"/>
                    <a:pt x="539" y="755"/>
                  </a:cubicBezTo>
                  <a:cubicBezTo>
                    <a:pt x="550" y="810"/>
                    <a:pt x="556" y="866"/>
                    <a:pt x="557" y="923"/>
                  </a:cubicBezTo>
                  <a:cubicBezTo>
                    <a:pt x="657" y="920"/>
                    <a:pt x="657" y="920"/>
                    <a:pt x="657" y="920"/>
                  </a:cubicBezTo>
                  <a:cubicBezTo>
                    <a:pt x="655" y="819"/>
                    <a:pt x="638" y="719"/>
                    <a:pt x="608" y="622"/>
                  </a:cubicBezTo>
                  <a:cubicBezTo>
                    <a:pt x="579" y="531"/>
                    <a:pt x="538" y="444"/>
                    <a:pt x="486" y="364"/>
                  </a:cubicBezTo>
                  <a:cubicBezTo>
                    <a:pt x="434" y="285"/>
                    <a:pt x="372" y="212"/>
                    <a:pt x="301" y="149"/>
                  </a:cubicBezTo>
                  <a:cubicBezTo>
                    <a:pt x="235" y="91"/>
                    <a:pt x="162" y="40"/>
                    <a:pt x="84" y="0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139" y="141"/>
                    <a:pt x="229" y="211"/>
                    <a:pt x="304" y="293"/>
                  </a:cubicBezTo>
                  <a:cubicBezTo>
                    <a:pt x="245" y="359"/>
                    <a:pt x="185" y="426"/>
                    <a:pt x="127" y="494"/>
                  </a:cubicBezTo>
                  <a:cubicBezTo>
                    <a:pt x="85" y="543"/>
                    <a:pt x="42" y="593"/>
                    <a:pt x="10" y="649"/>
                  </a:cubicBezTo>
                  <a:cubicBezTo>
                    <a:pt x="6" y="655"/>
                    <a:pt x="3" y="661"/>
                    <a:pt x="0" y="667"/>
                  </a:cubicBezTo>
                  <a:cubicBezTo>
                    <a:pt x="51" y="671"/>
                    <a:pt x="94" y="701"/>
                    <a:pt x="114" y="720"/>
                  </a:cubicBezTo>
                  <a:cubicBezTo>
                    <a:pt x="143" y="747"/>
                    <a:pt x="94" y="701"/>
                    <a:pt x="114" y="720"/>
                  </a:cubicBez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Freeform 72">
              <a:extLst>
                <a:ext uri="{FF2B5EF4-FFF2-40B4-BE49-F238E27FC236}">
                  <a16:creationId xmlns="" xmlns:a16="http://schemas.microsoft.com/office/drawing/2014/main" id="{A92D9477-1A97-6383-775E-844953188666}"/>
                </a:ext>
              </a:extLst>
            </p:cNvPr>
            <p:cNvSpPr/>
            <p:nvPr/>
          </p:nvSpPr>
          <p:spPr bwMode="auto">
            <a:xfrm rot="766448">
              <a:off x="4339238" y="2759487"/>
              <a:ext cx="422673" cy="521494"/>
            </a:xfrm>
            <a:custGeom>
              <a:avLst/>
              <a:gdLst>
                <a:gd name="T0" fmla="*/ 2147483646 w 446"/>
                <a:gd name="T1" fmla="*/ 2147483646 h 551"/>
                <a:gd name="T2" fmla="*/ 2147483646 w 446"/>
                <a:gd name="T3" fmla="*/ 2147483646 h 551"/>
                <a:gd name="T4" fmla="*/ 2147483646 w 446"/>
                <a:gd name="T5" fmla="*/ 2147483646 h 551"/>
                <a:gd name="T6" fmla="*/ 2147483646 w 446"/>
                <a:gd name="T7" fmla="*/ 2147483646 h 551"/>
                <a:gd name="T8" fmla="*/ 2147483646 w 446"/>
                <a:gd name="T9" fmla="*/ 2147483646 h 551"/>
                <a:gd name="T10" fmla="*/ 2147483646 w 446"/>
                <a:gd name="T11" fmla="*/ 2147483646 h 551"/>
                <a:gd name="T12" fmla="*/ 2147483646 w 446"/>
                <a:gd name="T13" fmla="*/ 2147483646 h 551"/>
                <a:gd name="T14" fmla="*/ 2147483646 w 446"/>
                <a:gd name="T15" fmla="*/ 0 h 551"/>
                <a:gd name="T16" fmla="*/ 2147483646 w 446"/>
                <a:gd name="T17" fmla="*/ 2147483646 h 551"/>
                <a:gd name="T18" fmla="*/ 2147483646 w 446"/>
                <a:gd name="T19" fmla="*/ 2147483646 h 551"/>
                <a:gd name="T20" fmla="*/ 2147483646 w 446"/>
                <a:gd name="T21" fmla="*/ 2147483646 h 551"/>
                <a:gd name="T22" fmla="*/ 2147483646 w 446"/>
                <a:gd name="T23" fmla="*/ 2147483646 h 551"/>
                <a:gd name="T24" fmla="*/ 2147483646 w 446"/>
                <a:gd name="T25" fmla="*/ 2147483646 h 551"/>
                <a:gd name="T26" fmla="*/ 2147483646 w 446"/>
                <a:gd name="T27" fmla="*/ 2147483646 h 551"/>
                <a:gd name="T28" fmla="*/ 2147483646 w 446"/>
                <a:gd name="T29" fmla="*/ 2147483646 h 551"/>
                <a:gd name="T30" fmla="*/ 2147483646 w 446"/>
                <a:gd name="T31" fmla="*/ 2147483646 h 551"/>
                <a:gd name="T32" fmla="*/ 2147483646 w 446"/>
                <a:gd name="T33" fmla="*/ 2147483646 h 551"/>
                <a:gd name="T34" fmla="*/ 2147483646 w 446"/>
                <a:gd name="T35" fmla="*/ 2147483646 h 551"/>
                <a:gd name="T36" fmla="*/ 2147483646 w 446"/>
                <a:gd name="T37" fmla="*/ 2147483646 h 551"/>
                <a:gd name="T38" fmla="*/ 2147483646 w 446"/>
                <a:gd name="T39" fmla="*/ 2147483646 h 551"/>
                <a:gd name="T40" fmla="*/ 2147483646 w 446"/>
                <a:gd name="T41" fmla="*/ 2147483646 h 551"/>
                <a:gd name="T42" fmla="*/ 2147483646 w 446"/>
                <a:gd name="T43" fmla="*/ 2147483646 h 551"/>
                <a:gd name="T44" fmla="*/ 2147483646 w 446"/>
                <a:gd name="T45" fmla="*/ 2147483646 h 551"/>
                <a:gd name="T46" fmla="*/ 2147483646 w 446"/>
                <a:gd name="T47" fmla="*/ 2147483646 h 551"/>
                <a:gd name="T48" fmla="*/ 2147483646 w 446"/>
                <a:gd name="T49" fmla="*/ 2147483646 h 551"/>
                <a:gd name="T50" fmla="*/ 2147483646 w 446"/>
                <a:gd name="T51" fmla="*/ 2147483646 h 551"/>
                <a:gd name="T52" fmla="*/ 2147483646 w 446"/>
                <a:gd name="T53" fmla="*/ 2147483646 h 551"/>
                <a:gd name="T54" fmla="*/ 2147483646 w 446"/>
                <a:gd name="T55" fmla="*/ 2147483646 h 551"/>
                <a:gd name="T56" fmla="*/ 2147483646 w 446"/>
                <a:gd name="T57" fmla="*/ 2147483646 h 551"/>
                <a:gd name="T58" fmla="*/ 2147483646 w 446"/>
                <a:gd name="T59" fmla="*/ 2147483646 h 551"/>
                <a:gd name="T60" fmla="*/ 2147483646 w 446"/>
                <a:gd name="T61" fmla="*/ 2147483646 h 551"/>
                <a:gd name="T62" fmla="*/ 2147483646 w 446"/>
                <a:gd name="T63" fmla="*/ 2147483646 h 551"/>
                <a:gd name="T64" fmla="*/ 2147483646 w 446"/>
                <a:gd name="T65" fmla="*/ 2147483646 h 551"/>
                <a:gd name="T66" fmla="*/ 2147483646 w 446"/>
                <a:gd name="T67" fmla="*/ 2147483646 h 5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6" h="551">
                  <a:moveTo>
                    <a:pt x="409" y="418"/>
                  </a:moveTo>
                  <a:cubicBezTo>
                    <a:pt x="416" y="390"/>
                    <a:pt x="425" y="362"/>
                    <a:pt x="427" y="333"/>
                  </a:cubicBezTo>
                  <a:cubicBezTo>
                    <a:pt x="430" y="297"/>
                    <a:pt x="421" y="262"/>
                    <a:pt x="399" y="233"/>
                  </a:cubicBezTo>
                  <a:cubicBezTo>
                    <a:pt x="399" y="233"/>
                    <a:pt x="418" y="190"/>
                    <a:pt x="446" y="130"/>
                  </a:cubicBezTo>
                  <a:cubicBezTo>
                    <a:pt x="439" y="128"/>
                    <a:pt x="433" y="125"/>
                    <a:pt x="428" y="120"/>
                  </a:cubicBezTo>
                  <a:cubicBezTo>
                    <a:pt x="372" y="68"/>
                    <a:pt x="372" y="68"/>
                    <a:pt x="372" y="68"/>
                  </a:cubicBezTo>
                  <a:cubicBezTo>
                    <a:pt x="337" y="36"/>
                    <a:pt x="337" y="36"/>
                    <a:pt x="337" y="3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60" y="81"/>
                    <a:pt x="232" y="143"/>
                    <a:pt x="232" y="143"/>
                  </a:cubicBezTo>
                  <a:cubicBezTo>
                    <a:pt x="181" y="135"/>
                    <a:pt x="125" y="159"/>
                    <a:pt x="100" y="208"/>
                  </a:cubicBezTo>
                  <a:cubicBezTo>
                    <a:pt x="88" y="233"/>
                    <a:pt x="88" y="233"/>
                    <a:pt x="88" y="233"/>
                  </a:cubicBezTo>
                  <a:cubicBezTo>
                    <a:pt x="64" y="281"/>
                    <a:pt x="64" y="281"/>
                    <a:pt x="64" y="281"/>
                  </a:cubicBezTo>
                  <a:cubicBezTo>
                    <a:pt x="43" y="323"/>
                    <a:pt x="43" y="323"/>
                    <a:pt x="43" y="323"/>
                  </a:cubicBezTo>
                  <a:cubicBezTo>
                    <a:pt x="9" y="392"/>
                    <a:pt x="9" y="392"/>
                    <a:pt x="9" y="392"/>
                  </a:cubicBezTo>
                  <a:cubicBezTo>
                    <a:pt x="0" y="410"/>
                    <a:pt x="6" y="435"/>
                    <a:pt x="19" y="449"/>
                  </a:cubicBezTo>
                  <a:cubicBezTo>
                    <a:pt x="25" y="455"/>
                    <a:pt x="32" y="460"/>
                    <a:pt x="40" y="459"/>
                  </a:cubicBezTo>
                  <a:cubicBezTo>
                    <a:pt x="48" y="459"/>
                    <a:pt x="56" y="455"/>
                    <a:pt x="64" y="454"/>
                  </a:cubicBezTo>
                  <a:cubicBezTo>
                    <a:pt x="69" y="452"/>
                    <a:pt x="73" y="452"/>
                    <a:pt x="77" y="457"/>
                  </a:cubicBezTo>
                  <a:cubicBezTo>
                    <a:pt x="81" y="463"/>
                    <a:pt x="84" y="469"/>
                    <a:pt x="88" y="475"/>
                  </a:cubicBezTo>
                  <a:cubicBezTo>
                    <a:pt x="93" y="482"/>
                    <a:pt x="100" y="489"/>
                    <a:pt x="109" y="490"/>
                  </a:cubicBezTo>
                  <a:cubicBezTo>
                    <a:pt x="118" y="492"/>
                    <a:pt x="126" y="488"/>
                    <a:pt x="134" y="486"/>
                  </a:cubicBezTo>
                  <a:cubicBezTo>
                    <a:pt x="142" y="484"/>
                    <a:pt x="149" y="484"/>
                    <a:pt x="154" y="490"/>
                  </a:cubicBezTo>
                  <a:cubicBezTo>
                    <a:pt x="159" y="496"/>
                    <a:pt x="161" y="503"/>
                    <a:pt x="165" y="509"/>
                  </a:cubicBezTo>
                  <a:cubicBezTo>
                    <a:pt x="169" y="516"/>
                    <a:pt x="175" y="522"/>
                    <a:pt x="183" y="523"/>
                  </a:cubicBezTo>
                  <a:cubicBezTo>
                    <a:pt x="191" y="524"/>
                    <a:pt x="199" y="522"/>
                    <a:pt x="207" y="520"/>
                  </a:cubicBezTo>
                  <a:cubicBezTo>
                    <a:pt x="213" y="518"/>
                    <a:pt x="220" y="515"/>
                    <a:pt x="226" y="516"/>
                  </a:cubicBezTo>
                  <a:cubicBezTo>
                    <a:pt x="231" y="518"/>
                    <a:pt x="233" y="524"/>
                    <a:pt x="235" y="528"/>
                  </a:cubicBezTo>
                  <a:cubicBezTo>
                    <a:pt x="245" y="545"/>
                    <a:pt x="264" y="551"/>
                    <a:pt x="281" y="544"/>
                  </a:cubicBezTo>
                  <a:cubicBezTo>
                    <a:pt x="293" y="539"/>
                    <a:pt x="305" y="529"/>
                    <a:pt x="311" y="517"/>
                  </a:cubicBezTo>
                  <a:cubicBezTo>
                    <a:pt x="338" y="463"/>
                    <a:pt x="338" y="463"/>
                    <a:pt x="338" y="463"/>
                  </a:cubicBezTo>
                  <a:cubicBezTo>
                    <a:pt x="341" y="470"/>
                    <a:pt x="351" y="474"/>
                    <a:pt x="358" y="474"/>
                  </a:cubicBezTo>
                  <a:cubicBezTo>
                    <a:pt x="368" y="474"/>
                    <a:pt x="377" y="470"/>
                    <a:pt x="384" y="465"/>
                  </a:cubicBezTo>
                  <a:cubicBezTo>
                    <a:pt x="398" y="453"/>
                    <a:pt x="405" y="435"/>
                    <a:pt x="409" y="418"/>
                  </a:cubicBezTo>
                  <a:cubicBezTo>
                    <a:pt x="416" y="389"/>
                    <a:pt x="402" y="447"/>
                    <a:pt x="409" y="418"/>
                  </a:cubicBez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Freeform 73">
              <a:extLst>
                <a:ext uri="{FF2B5EF4-FFF2-40B4-BE49-F238E27FC236}">
                  <a16:creationId xmlns="" xmlns:a16="http://schemas.microsoft.com/office/drawing/2014/main" id="{F1060679-A744-42F9-718C-7E35E98D4997}"/>
                </a:ext>
              </a:extLst>
            </p:cNvPr>
            <p:cNvSpPr/>
            <p:nvPr/>
          </p:nvSpPr>
          <p:spPr bwMode="auto">
            <a:xfrm rot="766448">
              <a:off x="4566648" y="2869022"/>
              <a:ext cx="766763" cy="927498"/>
            </a:xfrm>
            <a:custGeom>
              <a:avLst/>
              <a:gdLst>
                <a:gd name="T0" fmla="*/ 2147483646 w 810"/>
                <a:gd name="T1" fmla="*/ 0 h 980"/>
                <a:gd name="T2" fmla="*/ 2147483646 w 810"/>
                <a:gd name="T3" fmla="*/ 0 h 980"/>
                <a:gd name="T4" fmla="*/ 2147483646 w 810"/>
                <a:gd name="T5" fmla="*/ 0 h 980"/>
                <a:gd name="T6" fmla="*/ 2147483646 w 810"/>
                <a:gd name="T7" fmla="*/ 2147483646 h 980"/>
                <a:gd name="T8" fmla="*/ 2147483646 w 810"/>
                <a:gd name="T9" fmla="*/ 2147483646 h 980"/>
                <a:gd name="T10" fmla="*/ 2147483646 w 810"/>
                <a:gd name="T11" fmla="*/ 2147483646 h 980"/>
                <a:gd name="T12" fmla="*/ 2147483646 w 810"/>
                <a:gd name="T13" fmla="*/ 2147483646 h 980"/>
                <a:gd name="T14" fmla="*/ 2147483646 w 810"/>
                <a:gd name="T15" fmla="*/ 2147483646 h 980"/>
                <a:gd name="T16" fmla="*/ 2147483646 w 810"/>
                <a:gd name="T17" fmla="*/ 2147483646 h 980"/>
                <a:gd name="T18" fmla="*/ 2147483646 w 810"/>
                <a:gd name="T19" fmla="*/ 2147483646 h 980"/>
                <a:gd name="T20" fmla="*/ 2147483646 w 810"/>
                <a:gd name="T21" fmla="*/ 2147483646 h 980"/>
                <a:gd name="T22" fmla="*/ 2147483646 w 810"/>
                <a:gd name="T23" fmla="*/ 2147483646 h 980"/>
                <a:gd name="T24" fmla="*/ 2147483646 w 810"/>
                <a:gd name="T25" fmla="*/ 2147483646 h 980"/>
                <a:gd name="T26" fmla="*/ 0 w 810"/>
                <a:gd name="T27" fmla="*/ 2147483646 h 980"/>
                <a:gd name="T28" fmla="*/ 2147483646 w 810"/>
                <a:gd name="T29" fmla="*/ 2147483646 h 980"/>
                <a:gd name="T30" fmla="*/ 2147483646 w 810"/>
                <a:gd name="T31" fmla="*/ 2147483646 h 980"/>
                <a:gd name="T32" fmla="*/ 2147483646 w 810"/>
                <a:gd name="T33" fmla="*/ 2147483646 h 980"/>
                <a:gd name="T34" fmla="*/ 2147483646 w 810"/>
                <a:gd name="T35" fmla="*/ 2147483646 h 980"/>
                <a:gd name="T36" fmla="*/ 2147483646 w 810"/>
                <a:gd name="T37" fmla="*/ 2147483646 h 980"/>
                <a:gd name="T38" fmla="*/ 2147483646 w 810"/>
                <a:gd name="T39" fmla="*/ 2147483646 h 980"/>
                <a:gd name="T40" fmla="*/ 2147483646 w 810"/>
                <a:gd name="T41" fmla="*/ 2147483646 h 980"/>
                <a:gd name="T42" fmla="*/ 2147483646 w 810"/>
                <a:gd name="T43" fmla="*/ 2147483646 h 980"/>
                <a:gd name="T44" fmla="*/ 2147483646 w 810"/>
                <a:gd name="T45" fmla="*/ 0 h 9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0" h="980">
                  <a:moveTo>
                    <a:pt x="710" y="0"/>
                  </a:moveTo>
                  <a:cubicBezTo>
                    <a:pt x="710" y="0"/>
                    <a:pt x="710" y="0"/>
                    <a:pt x="710" y="0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699" y="149"/>
                    <a:pt x="652" y="298"/>
                    <a:pt x="572" y="432"/>
                  </a:cubicBezTo>
                  <a:cubicBezTo>
                    <a:pt x="488" y="395"/>
                    <a:pt x="403" y="358"/>
                    <a:pt x="318" y="324"/>
                  </a:cubicBezTo>
                  <a:cubicBezTo>
                    <a:pt x="288" y="311"/>
                    <a:pt x="257" y="299"/>
                    <a:pt x="226" y="289"/>
                  </a:cubicBezTo>
                  <a:cubicBezTo>
                    <a:pt x="191" y="278"/>
                    <a:pt x="155" y="272"/>
                    <a:pt x="120" y="266"/>
                  </a:cubicBezTo>
                  <a:cubicBezTo>
                    <a:pt x="130" y="304"/>
                    <a:pt x="123" y="343"/>
                    <a:pt x="113" y="380"/>
                  </a:cubicBezTo>
                  <a:cubicBezTo>
                    <a:pt x="105" y="406"/>
                    <a:pt x="100" y="440"/>
                    <a:pt x="74" y="454"/>
                  </a:cubicBezTo>
                  <a:cubicBezTo>
                    <a:pt x="93" y="458"/>
                    <a:pt x="112" y="463"/>
                    <a:pt x="131" y="469"/>
                  </a:cubicBezTo>
                  <a:cubicBezTo>
                    <a:pt x="145" y="474"/>
                    <a:pt x="158" y="479"/>
                    <a:pt x="171" y="485"/>
                  </a:cubicBezTo>
                  <a:cubicBezTo>
                    <a:pt x="209" y="501"/>
                    <a:pt x="246" y="519"/>
                    <a:pt x="282" y="538"/>
                  </a:cubicBezTo>
                  <a:cubicBezTo>
                    <a:pt x="332" y="563"/>
                    <a:pt x="382" y="590"/>
                    <a:pt x="431" y="616"/>
                  </a:cubicBezTo>
                  <a:cubicBezTo>
                    <a:pt x="312" y="741"/>
                    <a:pt x="161" y="834"/>
                    <a:pt x="0" y="884"/>
                  </a:cubicBezTo>
                  <a:cubicBezTo>
                    <a:pt x="30" y="980"/>
                    <a:pt x="30" y="980"/>
                    <a:pt x="30" y="980"/>
                  </a:cubicBezTo>
                  <a:cubicBezTo>
                    <a:pt x="31" y="980"/>
                    <a:pt x="32" y="979"/>
                    <a:pt x="33" y="979"/>
                  </a:cubicBezTo>
                  <a:cubicBezTo>
                    <a:pt x="34" y="980"/>
                    <a:pt x="34" y="980"/>
                    <a:pt x="34" y="980"/>
                  </a:cubicBezTo>
                  <a:cubicBezTo>
                    <a:pt x="118" y="954"/>
                    <a:pt x="200" y="917"/>
                    <a:pt x="276" y="871"/>
                  </a:cubicBezTo>
                  <a:cubicBezTo>
                    <a:pt x="350" y="826"/>
                    <a:pt x="420" y="773"/>
                    <a:pt x="482" y="712"/>
                  </a:cubicBezTo>
                  <a:cubicBezTo>
                    <a:pt x="550" y="646"/>
                    <a:pt x="609" y="571"/>
                    <a:pt x="659" y="490"/>
                  </a:cubicBezTo>
                  <a:cubicBezTo>
                    <a:pt x="708" y="409"/>
                    <a:pt x="746" y="321"/>
                    <a:pt x="772" y="230"/>
                  </a:cubicBezTo>
                  <a:cubicBezTo>
                    <a:pt x="793" y="157"/>
                    <a:pt x="806" y="81"/>
                    <a:pt x="810" y="5"/>
                  </a:cubicBezTo>
                  <a:lnTo>
                    <a:pt x="710" y="0"/>
                  </a:lnTo>
                  <a:close/>
                </a:path>
              </a:pathLst>
            </a:custGeom>
            <a:solidFill>
              <a:schemeClr val="accent3">
                <a:alpha val="79999"/>
              </a:schemeClr>
            </a:solidFill>
            <a:ln>
              <a:noFill/>
            </a:ln>
          </p:spPr>
          <p:txBody>
            <a:bodyPr lIns="68568" tIns="34285" rIns="68568" bIns="3428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67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47EEE9-B444-FE6E-A0EB-75127F7ECCA5}"/>
              </a:ext>
            </a:extLst>
          </p:cNvPr>
          <p:cNvSpPr txBox="1"/>
          <p:nvPr/>
        </p:nvSpPr>
        <p:spPr>
          <a:xfrm>
            <a:off x="1498862" y="1076092"/>
            <a:ext cx="6400799" cy="363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thiên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nhiều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lá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chọn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hoạ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trang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trí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khi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cần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xác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định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điển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lá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con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,...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cho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phù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với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đối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tượng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Xác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định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phương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pháp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lựa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chọn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vẽ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lí</a:t>
            </a:r>
            <a:r>
              <a:rPr lang="fr-FR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x-none" sz="22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694" t="10826" b="46482"/>
          <a:stretch>
            <a:fillRect/>
          </a:stretch>
        </p:blipFill>
        <p:spPr>
          <a:xfrm>
            <a:off x="0" y="4317780"/>
            <a:ext cx="3084491" cy="8257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7262" b="19211"/>
          <a:stretch>
            <a:fillRect/>
          </a:stretch>
        </p:blipFill>
        <p:spPr>
          <a:xfrm rot="-10800000">
            <a:off x="7558121" y="0"/>
            <a:ext cx="1585880" cy="20473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5023"/>
          <a:stretch>
            <a:fillRect/>
          </a:stretch>
        </p:blipFill>
        <p:spPr>
          <a:xfrm>
            <a:off x="-228600" y="-168455"/>
            <a:ext cx="1030460" cy="121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34325" b="13404"/>
          <a:stretch>
            <a:fillRect/>
          </a:stretch>
        </p:blipFill>
        <p:spPr>
          <a:xfrm>
            <a:off x="0" y="3582648"/>
            <a:ext cx="1347510" cy="1470264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965357" y="318924"/>
            <a:ext cx="321328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800" b="1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Thảo luận</a:t>
            </a:r>
            <a:endParaRPr lang="en-US" sz="2800" b="1" dirty="0">
              <a:solidFill>
                <a:srgbClr val="202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4330" y="695901"/>
            <a:ext cx="7275340" cy="1001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1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trưng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2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 b="17982"/>
          <a:stretch/>
        </p:blipFill>
        <p:spPr>
          <a:xfrm>
            <a:off x="894135" y="1745553"/>
            <a:ext cx="3449266" cy="28635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43400" y="1731241"/>
            <a:ext cx="4267200" cy="277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mảng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,...).</a:t>
            </a:r>
          </a:p>
          <a:p>
            <a:pPr marL="285750" indent="-285750" algn="just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§"/>
            </a:pP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ra.</a:t>
            </a:r>
            <a:endParaRPr lang="en-US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80"/>
          <p:cNvSpPr txBox="1">
            <a:spLocks noChangeArrowheads="1"/>
          </p:cNvSpPr>
          <p:nvPr/>
        </p:nvSpPr>
        <p:spPr bwMode="auto">
          <a:xfrm>
            <a:off x="3172606" y="1208676"/>
            <a:ext cx="2798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zh-CN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字魂35号-经典雅黑" panose="02000000000000000000" pitchFamily="2" charset="-122"/>
                <a:cs typeface="Montserrat SemiBold" panose="00000700000000000000" charset="0"/>
                <a:sym typeface="+mn-ea"/>
              </a:rPr>
              <a:t>LUYỆN TẬP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字魂35号-经典雅黑" panose="02000000000000000000" pitchFamily="2" charset="-122"/>
              <a:cs typeface="Montserrat SemiBold" panose="00000700000000000000" charset="0"/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A89026-4D26-2F42-EE84-D40501E1508B}"/>
              </a:ext>
            </a:extLst>
          </p:cNvPr>
          <p:cNvSpPr txBox="1"/>
          <p:nvPr/>
        </p:nvSpPr>
        <p:spPr>
          <a:xfrm>
            <a:off x="1550709" y="2127638"/>
            <a:ext cx="6042582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400" dirty="0"/>
              <a:t>Em hãy vẽ trang trí một hình chữ nhật theo nguyên lí nhịp điệu.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0" name="textbox 130"/>
          <p:cNvSpPr/>
          <p:nvPr/>
        </p:nvSpPr>
        <p:spPr>
          <a:xfrm>
            <a:off x="3725544" y="545004"/>
            <a:ext cx="1692910" cy="5810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tabLst/>
            </a:pPr>
            <a:r>
              <a:rPr lang="vi-VN" altLang="x-none" sz="2800" b="1" dirty="0">
                <a:solidFill>
                  <a:srgbClr val="C00000"/>
                </a:solidFill>
              </a:rPr>
              <a:t>YÊU CẦU</a:t>
            </a:r>
            <a:endParaRPr lang="x-none" altLang="x-none" sz="2800" b="1" dirty="0">
              <a:solidFill>
                <a:srgbClr val="C00000"/>
              </a:solidFill>
            </a:endParaRPr>
          </a:p>
        </p:txBody>
      </p:sp>
      <p:sp>
        <p:nvSpPr>
          <p:cNvPr id="131" name="textbox 131"/>
          <p:cNvSpPr/>
          <p:nvPr/>
        </p:nvSpPr>
        <p:spPr>
          <a:xfrm>
            <a:off x="6587907" y="1845432"/>
            <a:ext cx="595630" cy="6464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6227"/>
              </a:lnSpc>
              <a:tabLst/>
            </a:pPr>
            <a:endParaRPr lang="x-none" altLang="x-none" sz="100" dirty="0"/>
          </a:p>
          <a:p>
            <a:pPr marL="12700" algn="l" rtl="0" eaLnBrk="0">
              <a:lnSpc>
                <a:spcPct val="93000"/>
              </a:lnSpc>
              <a:tabLst/>
            </a:pPr>
            <a:r>
              <a:rPr sz="4400" spc="-210" dirty="0">
                <a:solidFill>
                  <a:srgbClr val="FFF3D7">
                    <a:alpha val="100000"/>
                  </a:srgbClr>
                </a:solidFill>
                <a:latin typeface="Arial"/>
                <a:ea typeface="Arial"/>
                <a:cs typeface="Arial"/>
              </a:rPr>
              <a:t>0</a:t>
            </a:r>
            <a:r>
              <a:rPr sz="4400" spc="-200" dirty="0">
                <a:solidFill>
                  <a:srgbClr val="FFF3D7">
                    <a:alpha val="100000"/>
                  </a:srgbClr>
                </a:solidFill>
                <a:latin typeface="Arial"/>
                <a:ea typeface="Arial"/>
                <a:cs typeface="Arial"/>
              </a:rPr>
              <a:t>4</a:t>
            </a:r>
            <a:endParaRPr lang="x-none" altLang="x-none" sz="4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59590F0-6C3C-03EF-569F-7B654E164894}"/>
              </a:ext>
            </a:extLst>
          </p:cNvPr>
          <p:cNvCxnSpPr/>
          <p:nvPr/>
        </p:nvCxnSpPr>
        <p:spPr>
          <a:xfrm>
            <a:off x="290623" y="2828261"/>
            <a:ext cx="867616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4498EFF-FD32-E9C8-E32B-213750221396}"/>
              </a:ext>
            </a:extLst>
          </p:cNvPr>
          <p:cNvGrpSpPr/>
          <p:nvPr/>
        </p:nvGrpSpPr>
        <p:grpSpPr>
          <a:xfrm>
            <a:off x="290623" y="1233403"/>
            <a:ext cx="2022008" cy="2052058"/>
            <a:chOff x="290623" y="1233403"/>
            <a:chExt cx="2022008" cy="2052058"/>
          </a:xfrm>
        </p:grpSpPr>
        <p:sp>
          <p:nvSpPr>
            <p:cNvPr id="127" name="textbox 127"/>
            <p:cNvSpPr/>
            <p:nvPr/>
          </p:nvSpPr>
          <p:spPr>
            <a:xfrm>
              <a:off x="290623" y="1233403"/>
              <a:ext cx="2022008" cy="112458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lang="x-none" altLang="x-none" sz="500" dirty="0"/>
            </a:p>
            <a:p>
              <a:pPr algn="ctr">
                <a:lnSpc>
                  <a:spcPct val="150000"/>
                </a:lnSpc>
              </a:pPr>
              <a:r>
                <a:rPr lang="x-none" sz="2000" dirty="0"/>
                <a:t>Kích thước bài vẽ 15 × 20 cm.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8DD5D13D-9082-004E-120F-DDA3904E904C}"/>
                </a:ext>
              </a:extLst>
            </p:cNvPr>
            <p:cNvSpPr/>
            <p:nvPr/>
          </p:nvSpPr>
          <p:spPr>
            <a:xfrm>
              <a:off x="810445" y="2371061"/>
              <a:ext cx="914400" cy="914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6E22A8C-B7A2-7F49-AF95-99A0C45C20D2}"/>
              </a:ext>
            </a:extLst>
          </p:cNvPr>
          <p:cNvGrpSpPr/>
          <p:nvPr/>
        </p:nvGrpSpPr>
        <p:grpSpPr>
          <a:xfrm>
            <a:off x="2197850" y="2371061"/>
            <a:ext cx="2283574" cy="1614820"/>
            <a:chOff x="1975134" y="2371061"/>
            <a:chExt cx="2283574" cy="1614820"/>
          </a:xfrm>
        </p:grpSpPr>
        <p:sp>
          <p:nvSpPr>
            <p:cNvPr id="129" name="textbox 129"/>
            <p:cNvSpPr/>
            <p:nvPr/>
          </p:nvSpPr>
          <p:spPr>
            <a:xfrm>
              <a:off x="1975134" y="3388821"/>
              <a:ext cx="2283574" cy="5970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lang="x-none" altLang="x-none" sz="500" dirty="0"/>
            </a:p>
            <a:p>
              <a:pPr algn="ctr">
                <a:lnSpc>
                  <a:spcPct val="150000"/>
                </a:lnSpc>
              </a:pPr>
              <a:r>
                <a:rPr lang="x-none" sz="2000" dirty="0"/>
                <a:t>Hoạ tiết tự chọn.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4262B8-5C6A-18CD-D4FF-A186EF74E37C}"/>
                </a:ext>
              </a:extLst>
            </p:cNvPr>
            <p:cNvSpPr/>
            <p:nvPr/>
          </p:nvSpPr>
          <p:spPr>
            <a:xfrm>
              <a:off x="2659721" y="2371061"/>
              <a:ext cx="914400" cy="9144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7E0B86D-3918-EC0C-CDB7-1F792D57D987}"/>
              </a:ext>
            </a:extLst>
          </p:cNvPr>
          <p:cNvGrpSpPr/>
          <p:nvPr/>
        </p:nvGrpSpPr>
        <p:grpSpPr>
          <a:xfrm>
            <a:off x="3831328" y="945227"/>
            <a:ext cx="3238121" cy="2340234"/>
            <a:chOff x="3831328" y="945227"/>
            <a:chExt cx="3238121" cy="2340234"/>
          </a:xfrm>
        </p:grpSpPr>
        <p:sp>
          <p:nvSpPr>
            <p:cNvPr id="128" name="textbox 128"/>
            <p:cNvSpPr/>
            <p:nvPr/>
          </p:nvSpPr>
          <p:spPr>
            <a:xfrm>
              <a:off x="3831328" y="945227"/>
              <a:ext cx="3238121" cy="1519223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0000"/>
                </a:lnSpc>
                <a:tabLst/>
              </a:pPr>
              <a:endParaRPr lang="x-none" altLang="x-none" sz="500" dirty="0"/>
            </a:p>
            <a:p>
              <a:pPr marL="261169" algn="ctr" rtl="0" eaLnBrk="0">
                <a:lnSpc>
                  <a:spcPct val="150000"/>
                </a:lnSpc>
                <a:spcBef>
                  <a:spcPts val="1"/>
                </a:spcBef>
                <a:tabLst/>
              </a:pPr>
              <a:r>
                <a:rPr lang="x-none" sz="2000" dirty="0"/>
                <a:t>Bố cục theo đường trục ngang, đường trục dọc hoặc cả hai</a:t>
              </a:r>
              <a:endParaRPr lang="x-none" altLang="x-none" sz="11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18EB4FE1-C5B6-A66A-57FE-69FF5FC33A62}"/>
                </a:ext>
              </a:extLst>
            </p:cNvPr>
            <p:cNvSpPr/>
            <p:nvPr/>
          </p:nvSpPr>
          <p:spPr>
            <a:xfrm>
              <a:off x="4976625" y="2371061"/>
              <a:ext cx="91440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11715AD-9F80-E59E-95A5-83FEE1991298}"/>
              </a:ext>
            </a:extLst>
          </p:cNvPr>
          <p:cNvGrpSpPr/>
          <p:nvPr/>
        </p:nvGrpSpPr>
        <p:grpSpPr>
          <a:xfrm>
            <a:off x="6164361" y="2370153"/>
            <a:ext cx="2709126" cy="2119087"/>
            <a:chOff x="6164361" y="2370153"/>
            <a:chExt cx="2709126" cy="2119087"/>
          </a:xfrm>
        </p:grpSpPr>
        <p:sp>
          <p:nvSpPr>
            <p:cNvPr id="126" name="textbox 126"/>
            <p:cNvSpPr/>
            <p:nvPr/>
          </p:nvSpPr>
          <p:spPr>
            <a:xfrm>
              <a:off x="6164361" y="3364655"/>
              <a:ext cx="2709126" cy="112458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ctr">
                <a:lnSpc>
                  <a:spcPct val="150000"/>
                </a:lnSpc>
              </a:pPr>
              <a:r>
                <a:rPr lang="x-none" sz="2000" dirty="0"/>
                <a:t>Có thể sử dụng màu sắc hoặc vẽ bằng các độ đậm nhạt đen trắng.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F75C16DA-E007-7CC7-4725-D9DAE0620D1B}"/>
                </a:ext>
              </a:extLst>
            </p:cNvPr>
            <p:cNvSpPr/>
            <p:nvPr/>
          </p:nvSpPr>
          <p:spPr>
            <a:xfrm>
              <a:off x="7135280" y="2370153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sp>
        <p:nvSpPr>
          <p:cNvPr id="75" name="textbox 75"/>
          <p:cNvSpPr/>
          <p:nvPr/>
        </p:nvSpPr>
        <p:spPr>
          <a:xfrm>
            <a:off x="1517246" y="868679"/>
            <a:ext cx="2946486" cy="4972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ts val="3711"/>
              </a:lnSpc>
              <a:tabLst/>
            </a:pPr>
            <a:r>
              <a:rPr lang="vi-VN" sz="2800" b="1" spc="0">
                <a:solidFill>
                  <a:srgbClr val="FF5F4E">
                    <a:alpha val="100000"/>
                  </a:srgbClr>
                </a:solidFill>
                <a:latin typeface="Arial"/>
                <a:ea typeface="Arial"/>
                <a:cs typeface="Arial"/>
              </a:rPr>
              <a:t>4. Ứng dụng</a:t>
            </a:r>
            <a:endParaRPr lang="x-none" altLang="x-none" sz="2800" b="1" dirty="0"/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45464" y="868680"/>
            <a:ext cx="295643" cy="451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0DBC91-FC17-08B9-4B90-0F4469256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0" y="592426"/>
            <a:ext cx="2850952" cy="3958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0E01A7-5C81-36E1-3F8B-934E9EEAABA1}"/>
              </a:ext>
            </a:extLst>
          </p:cNvPr>
          <p:cNvSpPr txBox="1"/>
          <p:nvPr/>
        </p:nvSpPr>
        <p:spPr>
          <a:xfrm>
            <a:off x="841908" y="1507622"/>
            <a:ext cx="4297162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Qua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bài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vận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kiến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sáng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thêm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sản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phẩm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nào</a:t>
            </a:r>
            <a:r>
              <a:rPr lang="fr-FR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?”,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Tính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ứng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sản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phẩm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mà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sáng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ra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thế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nào</a:t>
            </a:r>
            <a:r>
              <a:rPr lang="fr-FR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?.... </a:t>
            </a:r>
            <a:endParaRPr lang="x-none" sz="2000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8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2648" y="3596640"/>
            <a:ext cx="704087" cy="554736"/>
          </a:xfrm>
          <a:prstGeom prst="rect">
            <a:avLst/>
          </a:prstGeom>
        </p:spPr>
      </p:pic>
      <p:pic>
        <p:nvPicPr>
          <p:cNvPr id="81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994904" y="3075432"/>
            <a:ext cx="710183" cy="521208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961630" y="993648"/>
            <a:ext cx="301752" cy="432815"/>
          </a:xfrm>
          <a:prstGeom prst="rect">
            <a:avLst/>
          </a:prstGeom>
        </p:spPr>
      </p:pic>
      <p:pic>
        <p:nvPicPr>
          <p:cNvPr id="83" name="picture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663183" y="4565916"/>
            <a:ext cx="219455" cy="304787"/>
          </a:xfrm>
          <a:prstGeom prst="rect">
            <a:avLst/>
          </a:prstGeom>
        </p:spPr>
      </p:pic>
      <p:sp>
        <p:nvSpPr>
          <p:cNvPr id="42" name="textbox 153">
            <a:extLst>
              <a:ext uri="{FF2B5EF4-FFF2-40B4-BE49-F238E27FC236}">
                <a16:creationId xmlns="" xmlns:a16="http://schemas.microsoft.com/office/drawing/2014/main" id="{99B90F92-4C67-BC18-9032-34AD317B239E}"/>
              </a:ext>
            </a:extLst>
          </p:cNvPr>
          <p:cNvSpPr/>
          <p:nvPr/>
        </p:nvSpPr>
        <p:spPr>
          <a:xfrm>
            <a:off x="3565833" y="698660"/>
            <a:ext cx="2060194" cy="4544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ct val="82000"/>
              </a:lnSpc>
              <a:spcBef>
                <a:spcPts val="5"/>
              </a:spcBef>
              <a:tabLst/>
            </a:pPr>
            <a:r>
              <a:rPr lang="vi-VN" sz="2800" b="1" dirty="0">
                <a:solidFill>
                  <a:srgbClr val="FF5F4E">
                    <a:alpha val="100000"/>
                  </a:srgbClr>
                </a:solidFill>
                <a:ea typeface="Arial"/>
                <a:cs typeface="Arial"/>
              </a:rPr>
              <a:t>G</a:t>
            </a:r>
            <a:r>
              <a:rPr lang="vi-VN" sz="2800" b="1" spc="0" dirty="0">
                <a:solidFill>
                  <a:srgbClr val="FF5F4E">
                    <a:alpha val="100000"/>
                  </a:srgbClr>
                </a:solidFill>
                <a:ea typeface="Arial"/>
                <a:cs typeface="Arial"/>
              </a:rPr>
              <a:t>hi nhớ</a:t>
            </a:r>
            <a:endParaRPr lang="x-none" altLang="x-none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BAA76B9-A96A-3D4A-D474-C8A775CE46D5}"/>
              </a:ext>
            </a:extLst>
          </p:cNvPr>
          <p:cNvGrpSpPr/>
          <p:nvPr/>
        </p:nvGrpSpPr>
        <p:grpSpPr>
          <a:xfrm>
            <a:off x="1086981" y="1296524"/>
            <a:ext cx="3083237" cy="3227830"/>
            <a:chOff x="1086981" y="1338086"/>
            <a:chExt cx="3083237" cy="3227830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1DD34B7A-A33F-8646-313B-E82D91E0EAB9}"/>
                </a:ext>
              </a:extLst>
            </p:cNvPr>
            <p:cNvGrpSpPr/>
            <p:nvPr/>
          </p:nvGrpSpPr>
          <p:grpSpPr>
            <a:xfrm>
              <a:off x="1086981" y="1338086"/>
              <a:ext cx="3083237" cy="3227830"/>
              <a:chOff x="1100835" y="1338086"/>
              <a:chExt cx="3083237" cy="3227830"/>
            </a:xfrm>
          </p:grpSpPr>
          <p:sp>
            <p:nvSpPr>
              <p:cNvPr id="29" name="Freeform: Shape 8">
                <a:extLst>
                  <a:ext uri="{FF2B5EF4-FFF2-40B4-BE49-F238E27FC236}">
                    <a16:creationId xmlns="" xmlns:a16="http://schemas.microsoft.com/office/drawing/2014/main" id="{E6B8B65E-98E9-2752-C2EF-E49334EF94F2}"/>
                  </a:ext>
                </a:extLst>
              </p:cNvPr>
              <p:cNvSpPr/>
              <p:nvPr/>
            </p:nvSpPr>
            <p:spPr bwMode="auto">
              <a:xfrm>
                <a:off x="1100835" y="1338086"/>
                <a:ext cx="3083237" cy="3227830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144000" tIns="1908000" rIns="144000" bIns="60960" anchor="t" anchorCtr="1" compatLnSpc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34" name="TextBox 73">
                <a:extLst>
                  <a:ext uri="{FF2B5EF4-FFF2-40B4-BE49-F238E27FC236}">
                    <a16:creationId xmlns="" xmlns:a16="http://schemas.microsoft.com/office/drawing/2014/main" id="{82585C23-AED1-46F9-04DF-322AC5D209B4}"/>
                  </a:ext>
                </a:extLst>
              </p:cNvPr>
              <p:cNvSpPr txBox="1"/>
              <p:nvPr/>
            </p:nvSpPr>
            <p:spPr>
              <a:xfrm>
                <a:off x="1275140" y="3028589"/>
                <a:ext cx="2734625" cy="1420325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nhiều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sắp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văn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hoạ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nhịp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điệu</a:t>
                </a:r>
                <a:r>
                  <a:rPr lang="x-none" sz="2000" dirty="0">
                    <a:effectLst/>
                    <a:latin typeface="+mj-lt"/>
                  </a:rPr>
                  <a:t> </a:t>
                </a:r>
                <a:endParaRPr lang="zh-CN" altLang="en-US" sz="2000" dirty="0">
                  <a:solidFill>
                    <a:schemeClr val="tx1"/>
                  </a:solidFill>
                  <a:latin typeface="+mj-lt"/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endParaRPr>
              </a:p>
            </p:txBody>
          </p:sp>
        </p:grpSp>
        <p:pic>
          <p:nvPicPr>
            <p:cNvPr id="3" name="Picture 12">
              <a:extLst>
                <a:ext uri="{FF2B5EF4-FFF2-40B4-BE49-F238E27FC236}">
                  <a16:creationId xmlns="" xmlns:a16="http://schemas.microsoft.com/office/drawing/2014/main" id="{7A8879FC-D5B5-91D8-BAF3-52ECBA3F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61285" y="2075570"/>
              <a:ext cx="2730842" cy="92352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45375B7-3540-CD7A-026E-561C7831BB1E}"/>
              </a:ext>
            </a:extLst>
          </p:cNvPr>
          <p:cNvGrpSpPr/>
          <p:nvPr/>
        </p:nvGrpSpPr>
        <p:grpSpPr>
          <a:xfrm>
            <a:off x="4623637" y="1384901"/>
            <a:ext cx="3083237" cy="3145256"/>
            <a:chOff x="4623637" y="1384901"/>
            <a:chExt cx="3083237" cy="3145256"/>
          </a:xfrm>
        </p:grpSpPr>
        <p:sp>
          <p:nvSpPr>
            <p:cNvPr id="36" name="TextBox 73">
              <a:extLst>
                <a:ext uri="{FF2B5EF4-FFF2-40B4-BE49-F238E27FC236}">
                  <a16:creationId xmlns="" xmlns:a16="http://schemas.microsoft.com/office/drawing/2014/main" id="{615B2804-311A-A825-AEB9-2052C3CCD352}"/>
                </a:ext>
              </a:extLst>
            </p:cNvPr>
            <p:cNvSpPr txBox="1"/>
            <p:nvPr/>
          </p:nvSpPr>
          <p:spPr>
            <a:xfrm>
              <a:off x="4638255" y="3069742"/>
              <a:ext cx="3040912" cy="1420325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Nhịp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điệu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là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nguyên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lí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hình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phổ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biến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trong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nghệ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thuật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trang</a:t>
              </a:r>
              <a:r>
                <a:rPr lang="fr-FR" sz="20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sz="20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trí</a:t>
              </a:r>
              <a:r>
                <a:rPr lang="x-none" sz="2000" dirty="0">
                  <a:effectLst/>
                  <a:latin typeface="+mj-lt"/>
                </a:rPr>
                <a:t> </a:t>
              </a:r>
              <a:endParaRPr lang="zh-CN" altLang="en-US" sz="2000" dirty="0">
                <a:solidFill>
                  <a:schemeClr val="tx1"/>
                </a:solidFill>
                <a:latin typeface="+mj-lt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2D8E51C8-8ACF-7B41-0B28-FFB47D0C3FFF}"/>
                </a:ext>
              </a:extLst>
            </p:cNvPr>
            <p:cNvGrpSpPr/>
            <p:nvPr/>
          </p:nvGrpSpPr>
          <p:grpSpPr>
            <a:xfrm>
              <a:off x="4623637" y="1384901"/>
              <a:ext cx="3083237" cy="3145256"/>
              <a:chOff x="4623637" y="1426463"/>
              <a:chExt cx="3083237" cy="3145256"/>
            </a:xfrm>
          </p:grpSpPr>
          <p:sp>
            <p:nvSpPr>
              <p:cNvPr id="30" name="Freeform: Shape 12">
                <a:extLst>
                  <a:ext uri="{FF2B5EF4-FFF2-40B4-BE49-F238E27FC236}">
                    <a16:creationId xmlns="" xmlns:a16="http://schemas.microsoft.com/office/drawing/2014/main" id="{33990365-C076-EA66-A0C7-9D7CCB13375F}"/>
                  </a:ext>
                </a:extLst>
              </p:cNvPr>
              <p:cNvSpPr/>
              <p:nvPr/>
            </p:nvSpPr>
            <p:spPr bwMode="auto">
              <a:xfrm>
                <a:off x="4623637" y="1426463"/>
                <a:ext cx="3083237" cy="3145256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144000" tIns="1908000" rIns="144000" bIns="60960" anchor="t" anchorCtr="1" compatLnSpc="1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pic>
            <p:nvPicPr>
              <p:cNvPr id="5" name="Picture 12">
                <a:extLst>
                  <a:ext uri="{FF2B5EF4-FFF2-40B4-BE49-F238E27FC236}">
                    <a16:creationId xmlns="" xmlns:a16="http://schemas.microsoft.com/office/drawing/2014/main" id="{1EFDAC61-11A3-A6C9-D2F3-0E77C6301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99834" y="2103075"/>
                <a:ext cx="2730842" cy="92352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1650" y="0"/>
            <a:ext cx="9144000" cy="5143500"/>
          </a:xfrm>
          <a:prstGeom prst="rect">
            <a:avLst/>
          </a:prstGeom>
        </p:spPr>
      </p:pic>
      <p:sp>
        <p:nvSpPr>
          <p:cNvPr id="15" name="TextBox 80">
            <a:extLst>
              <a:ext uri="{FF2B5EF4-FFF2-40B4-BE49-F238E27FC236}">
                <a16:creationId xmlns="" xmlns:a16="http://schemas.microsoft.com/office/drawing/2014/main" id="{D877C3D3-2A90-C951-9897-F6286C34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398" y="838108"/>
            <a:ext cx="44539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zh-CN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字魂35号-经典雅黑" panose="02000000000000000000" pitchFamily="2" charset="-122"/>
                <a:cs typeface="Montserrat SemiBold" panose="00000700000000000000" charset="0"/>
              </a:rPr>
              <a:t>HƯỚNG DẪN VỀ NHÀ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n-lt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05B08E9-8300-5651-EF37-6FC78B51DADA}"/>
              </a:ext>
            </a:extLst>
          </p:cNvPr>
          <p:cNvGrpSpPr/>
          <p:nvPr/>
        </p:nvGrpSpPr>
        <p:grpSpPr>
          <a:xfrm>
            <a:off x="515939" y="1768480"/>
            <a:ext cx="2449991" cy="2415966"/>
            <a:chOff x="522866" y="1442898"/>
            <a:chExt cx="2449991" cy="2415966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55FDB9D3-734D-EADD-6E7F-19DDCFBC1541}"/>
                </a:ext>
              </a:extLst>
            </p:cNvPr>
            <p:cNvGrpSpPr/>
            <p:nvPr/>
          </p:nvGrpSpPr>
          <p:grpSpPr>
            <a:xfrm>
              <a:off x="1354537" y="1442898"/>
              <a:ext cx="907680" cy="765044"/>
              <a:chOff x="1066800" y="1682716"/>
              <a:chExt cx="1386679" cy="1168771"/>
            </a:xfrm>
          </p:grpSpPr>
          <p:sp>
            <p:nvSpPr>
              <p:cNvPr id="3" name="Rectangle 5">
                <a:extLst>
                  <a:ext uri="{FF2B5EF4-FFF2-40B4-BE49-F238E27FC236}">
                    <a16:creationId xmlns="" xmlns:a16="http://schemas.microsoft.com/office/drawing/2014/main" id="{49C2D17B-B2F4-67F8-2579-0629C664D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800" y="1682716"/>
                <a:ext cx="1386679" cy="4622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  <p:sp>
            <p:nvSpPr>
              <p:cNvPr id="4" name="Freeform 6">
                <a:extLst>
                  <a:ext uri="{FF2B5EF4-FFF2-40B4-BE49-F238E27FC236}">
                    <a16:creationId xmlns="" xmlns:a16="http://schemas.microsoft.com/office/drawing/2014/main" id="{D7F5096D-F5C5-5552-6BAB-2B9F8050A1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3025" y="1781763"/>
                <a:ext cx="1300840" cy="1069724"/>
              </a:xfrm>
              <a:custGeom>
                <a:avLst/>
                <a:gdLst>
                  <a:gd name="T0" fmla="*/ 0 w 104"/>
                  <a:gd name="T1" fmla="*/ 0 h 86"/>
                  <a:gd name="T2" fmla="*/ 0 w 104"/>
                  <a:gd name="T3" fmla="*/ 54 h 86"/>
                  <a:gd name="T4" fmla="*/ 4 w 104"/>
                  <a:gd name="T5" fmla="*/ 58 h 86"/>
                  <a:gd name="T6" fmla="*/ 49 w 104"/>
                  <a:gd name="T7" fmla="*/ 58 h 86"/>
                  <a:gd name="T8" fmla="*/ 49 w 104"/>
                  <a:gd name="T9" fmla="*/ 72 h 86"/>
                  <a:gd name="T10" fmla="*/ 23 w 104"/>
                  <a:gd name="T11" fmla="*/ 81 h 86"/>
                  <a:gd name="T12" fmla="*/ 25 w 104"/>
                  <a:gd name="T13" fmla="*/ 86 h 86"/>
                  <a:gd name="T14" fmla="*/ 53 w 104"/>
                  <a:gd name="T15" fmla="*/ 77 h 86"/>
                  <a:gd name="T16" fmla="*/ 81 w 104"/>
                  <a:gd name="T17" fmla="*/ 86 h 86"/>
                  <a:gd name="T18" fmla="*/ 83 w 104"/>
                  <a:gd name="T19" fmla="*/ 81 h 86"/>
                  <a:gd name="T20" fmla="*/ 55 w 104"/>
                  <a:gd name="T21" fmla="*/ 72 h 86"/>
                  <a:gd name="T22" fmla="*/ 55 w 104"/>
                  <a:gd name="T23" fmla="*/ 58 h 86"/>
                  <a:gd name="T24" fmla="*/ 100 w 104"/>
                  <a:gd name="T25" fmla="*/ 58 h 86"/>
                  <a:gd name="T26" fmla="*/ 104 w 104"/>
                  <a:gd name="T27" fmla="*/ 54 h 86"/>
                  <a:gd name="T28" fmla="*/ 104 w 104"/>
                  <a:gd name="T29" fmla="*/ 0 h 86"/>
                  <a:gd name="T30" fmla="*/ 0 w 104"/>
                  <a:gd name="T31" fmla="*/ 0 h 86"/>
                  <a:gd name="T32" fmla="*/ 85 w 104"/>
                  <a:gd name="T33" fmla="*/ 50 h 86"/>
                  <a:gd name="T34" fmla="*/ 78 w 104"/>
                  <a:gd name="T35" fmla="*/ 24 h 86"/>
                  <a:gd name="T36" fmla="*/ 71 w 104"/>
                  <a:gd name="T37" fmla="*/ 50 h 86"/>
                  <a:gd name="T38" fmla="*/ 64 w 104"/>
                  <a:gd name="T39" fmla="*/ 32 h 86"/>
                  <a:gd name="T40" fmla="*/ 56 w 104"/>
                  <a:gd name="T41" fmla="*/ 50 h 86"/>
                  <a:gd name="T42" fmla="*/ 49 w 104"/>
                  <a:gd name="T43" fmla="*/ 27 h 86"/>
                  <a:gd name="T44" fmla="*/ 43 w 104"/>
                  <a:gd name="T45" fmla="*/ 42 h 86"/>
                  <a:gd name="T46" fmla="*/ 35 w 104"/>
                  <a:gd name="T47" fmla="*/ 36 h 86"/>
                  <a:gd name="T48" fmla="*/ 28 w 104"/>
                  <a:gd name="T49" fmla="*/ 47 h 86"/>
                  <a:gd name="T50" fmla="*/ 21 w 104"/>
                  <a:gd name="T51" fmla="*/ 42 h 86"/>
                  <a:gd name="T52" fmla="*/ 15 w 104"/>
                  <a:gd name="T53" fmla="*/ 51 h 86"/>
                  <a:gd name="T54" fmla="*/ 11 w 104"/>
                  <a:gd name="T55" fmla="*/ 49 h 86"/>
                  <a:gd name="T56" fmla="*/ 20 w 104"/>
                  <a:gd name="T57" fmla="*/ 36 h 86"/>
                  <a:gd name="T58" fmla="*/ 27 w 104"/>
                  <a:gd name="T59" fmla="*/ 41 h 86"/>
                  <a:gd name="T60" fmla="*/ 34 w 104"/>
                  <a:gd name="T61" fmla="*/ 30 h 86"/>
                  <a:gd name="T62" fmla="*/ 41 w 104"/>
                  <a:gd name="T63" fmla="*/ 36 h 86"/>
                  <a:gd name="T64" fmla="*/ 50 w 104"/>
                  <a:gd name="T65" fmla="*/ 16 h 86"/>
                  <a:gd name="T66" fmla="*/ 57 w 104"/>
                  <a:gd name="T67" fmla="*/ 39 h 86"/>
                  <a:gd name="T68" fmla="*/ 64 w 104"/>
                  <a:gd name="T69" fmla="*/ 23 h 86"/>
                  <a:gd name="T70" fmla="*/ 71 w 104"/>
                  <a:gd name="T71" fmla="*/ 38 h 86"/>
                  <a:gd name="T72" fmla="*/ 78 w 104"/>
                  <a:gd name="T73" fmla="*/ 8 h 86"/>
                  <a:gd name="T74" fmla="*/ 86 w 104"/>
                  <a:gd name="T75" fmla="*/ 38 h 86"/>
                  <a:gd name="T76" fmla="*/ 91 w 104"/>
                  <a:gd name="T77" fmla="*/ 27 h 86"/>
                  <a:gd name="T78" fmla="*/ 94 w 104"/>
                  <a:gd name="T79" fmla="*/ 28 h 86"/>
                  <a:gd name="T80" fmla="*/ 85 w 104"/>
                  <a:gd name="T81" fmla="*/ 5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86">
                    <a:moveTo>
                      <a:pt x="0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8"/>
                      <a:pt x="4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81" y="86"/>
                      <a:pt x="81" y="86"/>
                      <a:pt x="81" y="86"/>
                    </a:cubicBezTo>
                    <a:cubicBezTo>
                      <a:pt x="83" y="81"/>
                      <a:pt x="83" y="81"/>
                      <a:pt x="83" y="8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2" y="58"/>
                      <a:pt x="104" y="57"/>
                      <a:pt x="104" y="54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0" y="0"/>
                    </a:lnTo>
                    <a:close/>
                    <a:moveTo>
                      <a:pt x="85" y="50"/>
                    </a:moveTo>
                    <a:cubicBezTo>
                      <a:pt x="78" y="24"/>
                      <a:pt x="78" y="24"/>
                      <a:pt x="78" y="24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94" y="28"/>
                      <a:pt x="94" y="28"/>
                      <a:pt x="94" y="28"/>
                    </a:cubicBezTo>
                    <a:lnTo>
                      <a:pt x="85" y="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19FD9F0-C79D-C2AA-C029-16A8861156E3}"/>
                </a:ext>
              </a:extLst>
            </p:cNvPr>
            <p:cNvSpPr/>
            <p:nvPr/>
          </p:nvSpPr>
          <p:spPr>
            <a:xfrm>
              <a:off x="909921" y="2331647"/>
              <a:ext cx="1675883" cy="45705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  <a:sym typeface="方正黑体简体" panose="02000000000000000000" pitchFamily="2" charset="-122"/>
              </a:endParaRPr>
            </a:p>
          </p:txBody>
        </p:sp>
        <p:sp>
          <p:nvSpPr>
            <p:cNvPr id="16" name="TextBox 73">
              <a:extLst>
                <a:ext uri="{FF2B5EF4-FFF2-40B4-BE49-F238E27FC236}">
                  <a16:creationId xmlns="" xmlns:a16="http://schemas.microsoft.com/office/drawing/2014/main" id="{B78F1BA0-5C63-3EC9-EA43-8644D0BF63D7}"/>
                </a:ext>
              </a:extLst>
            </p:cNvPr>
            <p:cNvSpPr txBox="1"/>
            <p:nvPr/>
          </p:nvSpPr>
          <p:spPr>
            <a:xfrm>
              <a:off x="522866" y="2900204"/>
              <a:ext cx="2449991" cy="95866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2000" dirty="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Hoàn thiện bài tập ứng dụng</a:t>
              </a:r>
              <a:endParaRPr lang="zh-CN" altLang="en-US" sz="2000" dirty="0">
                <a:solidFill>
                  <a:schemeClr val="tx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sp>
          <p:nvSpPr>
            <p:cNvPr id="17" name="文本框 21">
              <a:extLst>
                <a:ext uri="{FF2B5EF4-FFF2-40B4-BE49-F238E27FC236}">
                  <a16:creationId xmlns="" xmlns:a16="http://schemas.microsoft.com/office/drawing/2014/main" id="{618D2BC8-829C-702F-38FB-44C0D761AAF8}"/>
                </a:ext>
              </a:extLst>
            </p:cNvPr>
            <p:cNvSpPr txBox="1"/>
            <p:nvPr/>
          </p:nvSpPr>
          <p:spPr>
            <a:xfrm>
              <a:off x="1058991" y="2374339"/>
              <a:ext cx="1498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cs typeface="Montserrat SemiBold" panose="00000700000000000000" charset="0"/>
                  <a:sym typeface="+mn-lt"/>
                </a:rPr>
                <a:t>Nhiệm vụ 1</a:t>
              </a:r>
              <a:endParaRPr lang="en-US" b="1" dirty="0">
                <a:solidFill>
                  <a:schemeClr val="bg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2C54251-2474-49D2-2225-BE3FB608A524}"/>
              </a:ext>
            </a:extLst>
          </p:cNvPr>
          <p:cNvGrpSpPr/>
          <p:nvPr/>
        </p:nvGrpSpPr>
        <p:grpSpPr>
          <a:xfrm>
            <a:off x="3509214" y="1778336"/>
            <a:ext cx="2129790" cy="2406110"/>
            <a:chOff x="3426088" y="1452754"/>
            <a:chExt cx="2129790" cy="2406110"/>
          </a:xfrm>
        </p:grpSpPr>
        <p:sp>
          <p:nvSpPr>
            <p:cNvPr id="5" name="Freeform 7">
              <a:extLst>
                <a:ext uri="{FF2B5EF4-FFF2-40B4-BE49-F238E27FC236}">
                  <a16:creationId xmlns="" xmlns:a16="http://schemas.microsoft.com/office/drawing/2014/main" id="{E535B463-CA14-6694-839B-5F1F019DE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645" y="1452754"/>
              <a:ext cx="801126" cy="755188"/>
            </a:xfrm>
            <a:custGeom>
              <a:avLst/>
              <a:gdLst>
                <a:gd name="T0" fmla="*/ 112 w 120"/>
                <a:gd name="T1" fmla="*/ 60 h 120"/>
                <a:gd name="T2" fmla="*/ 107 w 120"/>
                <a:gd name="T3" fmla="*/ 63 h 120"/>
                <a:gd name="T4" fmla="*/ 99 w 120"/>
                <a:gd name="T5" fmla="*/ 63 h 120"/>
                <a:gd name="T6" fmla="*/ 94 w 120"/>
                <a:gd name="T7" fmla="*/ 50 h 120"/>
                <a:gd name="T8" fmla="*/ 90 w 120"/>
                <a:gd name="T9" fmla="*/ 52 h 120"/>
                <a:gd name="T10" fmla="*/ 85 w 120"/>
                <a:gd name="T11" fmla="*/ 55 h 120"/>
                <a:gd name="T12" fmla="*/ 83 w 120"/>
                <a:gd name="T13" fmla="*/ 56 h 120"/>
                <a:gd name="T14" fmla="*/ 88 w 120"/>
                <a:gd name="T15" fmla="*/ 68 h 120"/>
                <a:gd name="T16" fmla="*/ 84 w 120"/>
                <a:gd name="T17" fmla="*/ 79 h 120"/>
                <a:gd name="T18" fmla="*/ 80 w 120"/>
                <a:gd name="T19" fmla="*/ 87 h 120"/>
                <a:gd name="T20" fmla="*/ 74 w 120"/>
                <a:gd name="T21" fmla="*/ 84 h 120"/>
                <a:gd name="T22" fmla="*/ 70 w 120"/>
                <a:gd name="T23" fmla="*/ 73 h 120"/>
                <a:gd name="T24" fmla="*/ 62 w 120"/>
                <a:gd name="T25" fmla="*/ 65 h 120"/>
                <a:gd name="T26" fmla="*/ 54 w 120"/>
                <a:gd name="T27" fmla="*/ 57 h 120"/>
                <a:gd name="T28" fmla="*/ 62 w 120"/>
                <a:gd name="T29" fmla="*/ 52 h 120"/>
                <a:gd name="T30" fmla="*/ 79 w 120"/>
                <a:gd name="T31" fmla="*/ 44 h 120"/>
                <a:gd name="T32" fmla="*/ 66 w 120"/>
                <a:gd name="T33" fmla="*/ 44 h 120"/>
                <a:gd name="T34" fmla="*/ 52 w 120"/>
                <a:gd name="T35" fmla="*/ 43 h 120"/>
                <a:gd name="T36" fmla="*/ 66 w 120"/>
                <a:gd name="T37" fmla="*/ 31 h 120"/>
                <a:gd name="T38" fmla="*/ 77 w 120"/>
                <a:gd name="T39" fmla="*/ 20 h 120"/>
                <a:gd name="T40" fmla="*/ 91 w 120"/>
                <a:gd name="T41" fmla="*/ 19 h 120"/>
                <a:gd name="T42" fmla="*/ 104 w 120"/>
                <a:gd name="T43" fmla="*/ 19 h 120"/>
                <a:gd name="T44" fmla="*/ 16 w 120"/>
                <a:gd name="T45" fmla="*/ 18 h 120"/>
                <a:gd name="T46" fmla="*/ 34 w 120"/>
                <a:gd name="T47" fmla="*/ 18 h 120"/>
                <a:gd name="T48" fmla="*/ 44 w 120"/>
                <a:gd name="T49" fmla="*/ 25 h 120"/>
                <a:gd name="T50" fmla="*/ 41 w 120"/>
                <a:gd name="T51" fmla="*/ 39 h 120"/>
                <a:gd name="T52" fmla="*/ 34 w 120"/>
                <a:gd name="T53" fmla="*/ 54 h 120"/>
                <a:gd name="T54" fmla="*/ 51 w 120"/>
                <a:gd name="T55" fmla="*/ 64 h 120"/>
                <a:gd name="T56" fmla="*/ 57 w 120"/>
                <a:gd name="T57" fmla="*/ 72 h 120"/>
                <a:gd name="T58" fmla="*/ 48 w 120"/>
                <a:gd name="T59" fmla="*/ 82 h 120"/>
                <a:gd name="T60" fmla="*/ 42 w 120"/>
                <a:gd name="T61" fmla="*/ 91 h 120"/>
                <a:gd name="T62" fmla="*/ 43 w 120"/>
                <a:gd name="T63" fmla="*/ 101 h 120"/>
                <a:gd name="T64" fmla="*/ 38 w 120"/>
                <a:gd name="T65" fmla="*/ 102 h 120"/>
                <a:gd name="T66" fmla="*/ 35 w 120"/>
                <a:gd name="T67" fmla="*/ 88 h 120"/>
                <a:gd name="T68" fmla="*/ 26 w 120"/>
                <a:gd name="T69" fmla="*/ 76 h 120"/>
                <a:gd name="T70" fmla="*/ 21 w 120"/>
                <a:gd name="T71" fmla="*/ 59 h 120"/>
                <a:gd name="T72" fmla="*/ 13 w 120"/>
                <a:gd name="T73" fmla="*/ 57 h 120"/>
                <a:gd name="T74" fmla="*/ 10 w 120"/>
                <a:gd name="T75" fmla="*/ 40 h 120"/>
                <a:gd name="T76" fmla="*/ 8 w 120"/>
                <a:gd name="T77" fmla="*/ 32 h 120"/>
                <a:gd name="T78" fmla="*/ 0 w 120"/>
                <a:gd name="T79" fmla="*/ 60 h 120"/>
                <a:gd name="T80" fmla="*/ 120 w 120"/>
                <a:gd name="T81" fmla="*/ 61 h 120"/>
                <a:gd name="T82" fmla="*/ 50 w 120"/>
                <a:gd name="T83" fmla="*/ 36 h 120"/>
                <a:gd name="T84" fmla="*/ 47 w 120"/>
                <a:gd name="T85" fmla="*/ 29 h 120"/>
                <a:gd name="T86" fmla="*/ 58 w 120"/>
                <a:gd name="T87" fmla="*/ 23 h 120"/>
                <a:gd name="T88" fmla="*/ 58 w 120"/>
                <a:gd name="T89" fmla="*/ 31 h 120"/>
                <a:gd name="T90" fmla="*/ 50 w 120"/>
                <a:gd name="T91" fmla="*/ 3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" h="120">
                  <a:moveTo>
                    <a:pt x="115" y="63"/>
                  </a:moveTo>
                  <a:cubicBezTo>
                    <a:pt x="113" y="63"/>
                    <a:pt x="112" y="62"/>
                    <a:pt x="112" y="60"/>
                  </a:cubicBezTo>
                  <a:cubicBezTo>
                    <a:pt x="112" y="59"/>
                    <a:pt x="111" y="58"/>
                    <a:pt x="110" y="58"/>
                  </a:cubicBezTo>
                  <a:cubicBezTo>
                    <a:pt x="108" y="58"/>
                    <a:pt x="107" y="60"/>
                    <a:pt x="107" y="63"/>
                  </a:cubicBezTo>
                  <a:cubicBezTo>
                    <a:pt x="107" y="66"/>
                    <a:pt x="107" y="69"/>
                    <a:pt x="101" y="69"/>
                  </a:cubicBezTo>
                  <a:cubicBezTo>
                    <a:pt x="96" y="69"/>
                    <a:pt x="99" y="63"/>
                    <a:pt x="99" y="63"/>
                  </a:cubicBezTo>
                  <a:cubicBezTo>
                    <a:pt x="100" y="60"/>
                    <a:pt x="100" y="56"/>
                    <a:pt x="97" y="54"/>
                  </a:cubicBezTo>
                  <a:cubicBezTo>
                    <a:pt x="96" y="52"/>
                    <a:pt x="95" y="51"/>
                    <a:pt x="94" y="50"/>
                  </a:cubicBezTo>
                  <a:cubicBezTo>
                    <a:pt x="92" y="48"/>
                    <a:pt x="90" y="47"/>
                    <a:pt x="89" y="48"/>
                  </a:cubicBezTo>
                  <a:cubicBezTo>
                    <a:pt x="88" y="48"/>
                    <a:pt x="88" y="50"/>
                    <a:pt x="90" y="52"/>
                  </a:cubicBezTo>
                  <a:cubicBezTo>
                    <a:pt x="91" y="53"/>
                    <a:pt x="92" y="55"/>
                    <a:pt x="91" y="56"/>
                  </a:cubicBezTo>
                  <a:cubicBezTo>
                    <a:pt x="91" y="57"/>
                    <a:pt x="88" y="57"/>
                    <a:pt x="85" y="55"/>
                  </a:cubicBezTo>
                  <a:cubicBezTo>
                    <a:pt x="85" y="55"/>
                    <a:pt x="84" y="55"/>
                    <a:pt x="84" y="55"/>
                  </a:cubicBezTo>
                  <a:cubicBezTo>
                    <a:pt x="81" y="53"/>
                    <a:pt x="81" y="54"/>
                    <a:pt x="83" y="56"/>
                  </a:cubicBezTo>
                  <a:cubicBezTo>
                    <a:pt x="84" y="57"/>
                    <a:pt x="85" y="58"/>
                    <a:pt x="86" y="59"/>
                  </a:cubicBezTo>
                  <a:cubicBezTo>
                    <a:pt x="88" y="61"/>
                    <a:pt x="89" y="65"/>
                    <a:pt x="88" y="68"/>
                  </a:cubicBezTo>
                  <a:cubicBezTo>
                    <a:pt x="88" y="68"/>
                    <a:pt x="88" y="69"/>
                    <a:pt x="87" y="69"/>
                  </a:cubicBezTo>
                  <a:cubicBezTo>
                    <a:pt x="86" y="72"/>
                    <a:pt x="84" y="76"/>
                    <a:pt x="84" y="79"/>
                  </a:cubicBezTo>
                  <a:cubicBezTo>
                    <a:pt x="84" y="79"/>
                    <a:pt x="84" y="80"/>
                    <a:pt x="83" y="80"/>
                  </a:cubicBezTo>
                  <a:cubicBezTo>
                    <a:pt x="83" y="83"/>
                    <a:pt x="81" y="86"/>
                    <a:pt x="80" y="87"/>
                  </a:cubicBezTo>
                  <a:cubicBezTo>
                    <a:pt x="78" y="89"/>
                    <a:pt x="77" y="88"/>
                    <a:pt x="76" y="87"/>
                  </a:cubicBezTo>
                  <a:cubicBezTo>
                    <a:pt x="76" y="85"/>
                    <a:pt x="75" y="84"/>
                    <a:pt x="74" y="84"/>
                  </a:cubicBezTo>
                  <a:cubicBezTo>
                    <a:pt x="72" y="84"/>
                    <a:pt x="71" y="81"/>
                    <a:pt x="70" y="78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69" y="70"/>
                    <a:pt x="67" y="67"/>
                    <a:pt x="64" y="66"/>
                  </a:cubicBezTo>
                  <a:cubicBezTo>
                    <a:pt x="64" y="65"/>
                    <a:pt x="63" y="65"/>
                    <a:pt x="62" y="65"/>
                  </a:cubicBezTo>
                  <a:cubicBezTo>
                    <a:pt x="60" y="63"/>
                    <a:pt x="56" y="60"/>
                    <a:pt x="54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2" y="54"/>
                    <a:pt x="54" y="52"/>
                    <a:pt x="57" y="52"/>
                  </a:cubicBezTo>
                  <a:cubicBezTo>
                    <a:pt x="59" y="52"/>
                    <a:pt x="61" y="52"/>
                    <a:pt x="62" y="52"/>
                  </a:cubicBezTo>
                  <a:cubicBezTo>
                    <a:pt x="65" y="52"/>
                    <a:pt x="70" y="52"/>
                    <a:pt x="73" y="51"/>
                  </a:cubicBezTo>
                  <a:cubicBezTo>
                    <a:pt x="76" y="50"/>
                    <a:pt x="79" y="47"/>
                    <a:pt x="79" y="44"/>
                  </a:cubicBezTo>
                  <a:cubicBezTo>
                    <a:pt x="79" y="42"/>
                    <a:pt x="77" y="40"/>
                    <a:pt x="74" y="41"/>
                  </a:cubicBezTo>
                  <a:cubicBezTo>
                    <a:pt x="71" y="41"/>
                    <a:pt x="67" y="43"/>
                    <a:pt x="66" y="44"/>
                  </a:cubicBezTo>
                  <a:cubicBezTo>
                    <a:pt x="64" y="46"/>
                    <a:pt x="60" y="47"/>
                    <a:pt x="57" y="47"/>
                  </a:cubicBezTo>
                  <a:cubicBezTo>
                    <a:pt x="54" y="47"/>
                    <a:pt x="52" y="45"/>
                    <a:pt x="52" y="43"/>
                  </a:cubicBezTo>
                  <a:cubicBezTo>
                    <a:pt x="53" y="40"/>
                    <a:pt x="55" y="37"/>
                    <a:pt x="57" y="35"/>
                  </a:cubicBezTo>
                  <a:cubicBezTo>
                    <a:pt x="59" y="33"/>
                    <a:pt x="63" y="31"/>
                    <a:pt x="66" y="31"/>
                  </a:cubicBezTo>
                  <a:cubicBezTo>
                    <a:pt x="68" y="31"/>
                    <a:pt x="70" y="29"/>
                    <a:pt x="71" y="26"/>
                  </a:cubicBezTo>
                  <a:cubicBezTo>
                    <a:pt x="72" y="23"/>
                    <a:pt x="75" y="21"/>
                    <a:pt x="77" y="20"/>
                  </a:cubicBezTo>
                  <a:cubicBezTo>
                    <a:pt x="79" y="20"/>
                    <a:pt x="80" y="20"/>
                    <a:pt x="82" y="20"/>
                  </a:cubicBezTo>
                  <a:cubicBezTo>
                    <a:pt x="84" y="19"/>
                    <a:pt x="88" y="19"/>
                    <a:pt x="91" y="19"/>
                  </a:cubicBezTo>
                  <a:cubicBezTo>
                    <a:pt x="93" y="19"/>
                    <a:pt x="95" y="19"/>
                    <a:pt x="97" y="19"/>
                  </a:cubicBezTo>
                  <a:cubicBezTo>
                    <a:pt x="99" y="19"/>
                    <a:pt x="102" y="19"/>
                    <a:pt x="104" y="19"/>
                  </a:cubicBezTo>
                  <a:cubicBezTo>
                    <a:pt x="93" y="7"/>
                    <a:pt x="78" y="0"/>
                    <a:pt x="60" y="0"/>
                  </a:cubicBezTo>
                  <a:cubicBezTo>
                    <a:pt x="43" y="0"/>
                    <a:pt x="27" y="7"/>
                    <a:pt x="16" y="18"/>
                  </a:cubicBezTo>
                  <a:cubicBezTo>
                    <a:pt x="19" y="18"/>
                    <a:pt x="21" y="18"/>
                    <a:pt x="24" y="18"/>
                  </a:cubicBezTo>
                  <a:cubicBezTo>
                    <a:pt x="27" y="18"/>
                    <a:pt x="31" y="18"/>
                    <a:pt x="34" y="18"/>
                  </a:cubicBezTo>
                  <a:cubicBezTo>
                    <a:pt x="35" y="18"/>
                    <a:pt x="37" y="19"/>
                    <a:pt x="38" y="19"/>
                  </a:cubicBezTo>
                  <a:cubicBezTo>
                    <a:pt x="41" y="20"/>
                    <a:pt x="43" y="23"/>
                    <a:pt x="44" y="25"/>
                  </a:cubicBezTo>
                  <a:cubicBezTo>
                    <a:pt x="44" y="27"/>
                    <a:pt x="44" y="29"/>
                    <a:pt x="44" y="31"/>
                  </a:cubicBezTo>
                  <a:cubicBezTo>
                    <a:pt x="45" y="34"/>
                    <a:pt x="43" y="37"/>
                    <a:pt x="41" y="39"/>
                  </a:cubicBezTo>
                  <a:cubicBezTo>
                    <a:pt x="39" y="42"/>
                    <a:pt x="36" y="44"/>
                    <a:pt x="33" y="47"/>
                  </a:cubicBezTo>
                  <a:cubicBezTo>
                    <a:pt x="31" y="49"/>
                    <a:pt x="31" y="52"/>
                    <a:pt x="34" y="54"/>
                  </a:cubicBezTo>
                  <a:cubicBezTo>
                    <a:pt x="36" y="56"/>
                    <a:pt x="39" y="57"/>
                    <a:pt x="41" y="59"/>
                  </a:cubicBezTo>
                  <a:cubicBezTo>
                    <a:pt x="44" y="61"/>
                    <a:pt x="48" y="63"/>
                    <a:pt x="51" y="64"/>
                  </a:cubicBezTo>
                  <a:cubicBezTo>
                    <a:pt x="51" y="64"/>
                    <a:pt x="52" y="65"/>
                    <a:pt x="52" y="65"/>
                  </a:cubicBezTo>
                  <a:cubicBezTo>
                    <a:pt x="55" y="66"/>
                    <a:pt x="57" y="69"/>
                    <a:pt x="57" y="72"/>
                  </a:cubicBezTo>
                  <a:cubicBezTo>
                    <a:pt x="56" y="74"/>
                    <a:pt x="55" y="77"/>
                    <a:pt x="54" y="77"/>
                  </a:cubicBezTo>
                  <a:cubicBezTo>
                    <a:pt x="52" y="77"/>
                    <a:pt x="50" y="79"/>
                    <a:pt x="48" y="82"/>
                  </a:cubicBezTo>
                  <a:cubicBezTo>
                    <a:pt x="48" y="82"/>
                    <a:pt x="48" y="83"/>
                    <a:pt x="47" y="83"/>
                  </a:cubicBezTo>
                  <a:cubicBezTo>
                    <a:pt x="46" y="86"/>
                    <a:pt x="43" y="90"/>
                    <a:pt x="42" y="91"/>
                  </a:cubicBezTo>
                  <a:cubicBezTo>
                    <a:pt x="40" y="93"/>
                    <a:pt x="40" y="95"/>
                    <a:pt x="41" y="97"/>
                  </a:cubicBezTo>
                  <a:cubicBezTo>
                    <a:pt x="43" y="98"/>
                    <a:pt x="43" y="100"/>
                    <a:pt x="43" y="101"/>
                  </a:cubicBezTo>
                  <a:cubicBezTo>
                    <a:pt x="43" y="103"/>
                    <a:pt x="41" y="103"/>
                    <a:pt x="39" y="103"/>
                  </a:cubicBezTo>
                  <a:cubicBezTo>
                    <a:pt x="39" y="102"/>
                    <a:pt x="38" y="102"/>
                    <a:pt x="38" y="102"/>
                  </a:cubicBezTo>
                  <a:cubicBezTo>
                    <a:pt x="36" y="101"/>
                    <a:pt x="34" y="98"/>
                    <a:pt x="34" y="95"/>
                  </a:cubicBezTo>
                  <a:cubicBezTo>
                    <a:pt x="34" y="93"/>
                    <a:pt x="34" y="90"/>
                    <a:pt x="35" y="88"/>
                  </a:cubicBezTo>
                  <a:cubicBezTo>
                    <a:pt x="35" y="85"/>
                    <a:pt x="34" y="82"/>
                    <a:pt x="32" y="81"/>
                  </a:cubicBezTo>
                  <a:cubicBezTo>
                    <a:pt x="30" y="80"/>
                    <a:pt x="28" y="77"/>
                    <a:pt x="26" y="76"/>
                  </a:cubicBezTo>
                  <a:cubicBezTo>
                    <a:pt x="25" y="74"/>
                    <a:pt x="24" y="71"/>
                    <a:pt x="24" y="68"/>
                  </a:cubicBezTo>
                  <a:cubicBezTo>
                    <a:pt x="24" y="65"/>
                    <a:pt x="22" y="61"/>
                    <a:pt x="21" y="59"/>
                  </a:cubicBezTo>
                  <a:cubicBezTo>
                    <a:pt x="19" y="58"/>
                    <a:pt x="18" y="57"/>
                    <a:pt x="18" y="57"/>
                  </a:cubicBezTo>
                  <a:cubicBezTo>
                    <a:pt x="18" y="57"/>
                    <a:pt x="18" y="57"/>
                    <a:pt x="13" y="57"/>
                  </a:cubicBezTo>
                  <a:cubicBezTo>
                    <a:pt x="7" y="57"/>
                    <a:pt x="7" y="51"/>
                    <a:pt x="7" y="51"/>
                  </a:cubicBezTo>
                  <a:cubicBezTo>
                    <a:pt x="7" y="48"/>
                    <a:pt x="9" y="43"/>
                    <a:pt x="10" y="40"/>
                  </a:cubicBezTo>
                  <a:cubicBezTo>
                    <a:pt x="10" y="39"/>
                    <a:pt x="11" y="37"/>
                    <a:pt x="12" y="35"/>
                  </a:cubicBezTo>
                  <a:cubicBezTo>
                    <a:pt x="13" y="32"/>
                    <a:pt x="11" y="30"/>
                    <a:pt x="8" y="32"/>
                  </a:cubicBezTo>
                  <a:cubicBezTo>
                    <a:pt x="8" y="32"/>
                    <a:pt x="7" y="32"/>
                    <a:pt x="6" y="32"/>
                  </a:cubicBezTo>
                  <a:cubicBezTo>
                    <a:pt x="2" y="41"/>
                    <a:pt x="0" y="50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19" y="93"/>
                    <a:pt x="120" y="61"/>
                  </a:cubicBezTo>
                  <a:cubicBezTo>
                    <a:pt x="118" y="62"/>
                    <a:pt x="116" y="63"/>
                    <a:pt x="115" y="63"/>
                  </a:cubicBezTo>
                  <a:close/>
                  <a:moveTo>
                    <a:pt x="50" y="36"/>
                  </a:moveTo>
                  <a:cubicBezTo>
                    <a:pt x="49" y="37"/>
                    <a:pt x="48" y="36"/>
                    <a:pt x="47" y="33"/>
                  </a:cubicBezTo>
                  <a:cubicBezTo>
                    <a:pt x="47" y="32"/>
                    <a:pt x="47" y="30"/>
                    <a:pt x="47" y="29"/>
                  </a:cubicBezTo>
                  <a:cubicBezTo>
                    <a:pt x="47" y="26"/>
                    <a:pt x="51" y="23"/>
                    <a:pt x="53" y="23"/>
                  </a:cubicBezTo>
                  <a:cubicBezTo>
                    <a:pt x="55" y="23"/>
                    <a:pt x="56" y="23"/>
                    <a:pt x="58" y="23"/>
                  </a:cubicBezTo>
                  <a:cubicBezTo>
                    <a:pt x="61" y="23"/>
                    <a:pt x="63" y="25"/>
                    <a:pt x="63" y="26"/>
                  </a:cubicBezTo>
                  <a:cubicBezTo>
                    <a:pt x="63" y="27"/>
                    <a:pt x="61" y="29"/>
                    <a:pt x="58" y="31"/>
                  </a:cubicBezTo>
                  <a:cubicBezTo>
                    <a:pt x="58" y="31"/>
                    <a:pt x="58" y="31"/>
                    <a:pt x="57" y="31"/>
                  </a:cubicBezTo>
                  <a:cubicBezTo>
                    <a:pt x="54" y="33"/>
                    <a:pt x="51" y="35"/>
                    <a:pt x="50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12" tIns="45706" rIns="91412" bIns="45706" numCol="1" anchor="t" anchorCtr="0" compatLnSpc="1"/>
            <a:lstStyle/>
            <a:p>
              <a:endPara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  <a:sym typeface="方正黑体简体" panose="02000000000000000000" pitchFamily="2" charset="-122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F43DB40-B83F-0B78-305A-7CE1AE216057}"/>
                </a:ext>
              </a:extLst>
            </p:cNvPr>
            <p:cNvSpPr/>
            <p:nvPr/>
          </p:nvSpPr>
          <p:spPr>
            <a:xfrm>
              <a:off x="3657883" y="2369164"/>
              <a:ext cx="1675883" cy="45705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  <a:sym typeface="方正黑体简体" panose="02000000000000000000" pitchFamily="2" charset="-122"/>
              </a:endParaRPr>
            </a:p>
          </p:txBody>
        </p:sp>
        <p:sp>
          <p:nvSpPr>
            <p:cNvPr id="18" name="TextBox 73">
              <a:extLst>
                <a:ext uri="{FF2B5EF4-FFF2-40B4-BE49-F238E27FC236}">
                  <a16:creationId xmlns="" xmlns:a16="http://schemas.microsoft.com/office/drawing/2014/main" id="{4E0FD3AF-221F-93FE-4FF8-7A60AD9E2E85}"/>
                </a:ext>
              </a:extLst>
            </p:cNvPr>
            <p:cNvSpPr txBox="1"/>
            <p:nvPr/>
          </p:nvSpPr>
          <p:spPr>
            <a:xfrm>
              <a:off x="3426088" y="2900204"/>
              <a:ext cx="2129790" cy="95866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2000" dirty="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Ôn </a:t>
              </a:r>
              <a:r>
                <a:rPr lang="vi-VN" altLang="zh-CN" sz="200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lại ki</a:t>
              </a:r>
              <a:r>
                <a:rPr lang="en-US" altLang="zh-CN" sz="2000"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ế</a:t>
              </a:r>
              <a:r>
                <a:rPr lang="vi-VN" altLang="zh-CN" sz="200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n </a:t>
              </a:r>
              <a:r>
                <a:rPr lang="vi-VN" altLang="zh-CN" sz="2000" dirty="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thức bài học</a:t>
              </a:r>
              <a:endParaRPr lang="zh-CN" altLang="en-US" sz="2000" dirty="0">
                <a:solidFill>
                  <a:schemeClr val="tx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sp>
          <p:nvSpPr>
            <p:cNvPr id="19" name="文本框 21">
              <a:extLst>
                <a:ext uri="{FF2B5EF4-FFF2-40B4-BE49-F238E27FC236}">
                  <a16:creationId xmlns="" xmlns:a16="http://schemas.microsoft.com/office/drawing/2014/main" id="{ACE85612-8BE6-3A05-D079-C9F957C556B7}"/>
                </a:ext>
              </a:extLst>
            </p:cNvPr>
            <p:cNvSpPr txBox="1"/>
            <p:nvPr/>
          </p:nvSpPr>
          <p:spPr>
            <a:xfrm>
              <a:off x="3822612" y="2405255"/>
              <a:ext cx="1498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cs typeface="Montserrat SemiBold" panose="00000700000000000000" charset="0"/>
                  <a:sym typeface="+mn-lt"/>
                </a:rPr>
                <a:t>Nhiệm vụ 2</a:t>
              </a:r>
              <a:endParaRPr lang="en-US" b="1" dirty="0">
                <a:solidFill>
                  <a:schemeClr val="bg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87D61D6-BD8B-261D-89FB-7EF66ACFD3F3}"/>
              </a:ext>
            </a:extLst>
          </p:cNvPr>
          <p:cNvGrpSpPr/>
          <p:nvPr/>
        </p:nvGrpSpPr>
        <p:grpSpPr>
          <a:xfrm>
            <a:off x="6164218" y="1743152"/>
            <a:ext cx="2129790" cy="2441294"/>
            <a:chOff x="6171145" y="1417570"/>
            <a:chExt cx="2129790" cy="2441294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0A59B085-6A16-EE7A-FCE2-1193B3D399C4}"/>
                </a:ext>
              </a:extLst>
            </p:cNvPr>
            <p:cNvGrpSpPr/>
            <p:nvPr/>
          </p:nvGrpSpPr>
          <p:grpSpPr>
            <a:xfrm>
              <a:off x="6976352" y="1417570"/>
              <a:ext cx="583510" cy="825556"/>
              <a:chOff x="1531144" y="3781426"/>
              <a:chExt cx="504641" cy="713971"/>
            </a:xfrm>
          </p:grpSpPr>
          <p:sp>
            <p:nvSpPr>
              <p:cNvPr id="7" name="Freeform 8">
                <a:extLst>
                  <a:ext uri="{FF2B5EF4-FFF2-40B4-BE49-F238E27FC236}">
                    <a16:creationId xmlns="" xmlns:a16="http://schemas.microsoft.com/office/drawing/2014/main" id="{E704AD89-C923-18FC-DA83-A5565775B887}"/>
                  </a:ext>
                </a:extLst>
              </p:cNvPr>
              <p:cNvSpPr/>
              <p:nvPr/>
            </p:nvSpPr>
            <p:spPr bwMode="auto">
              <a:xfrm>
                <a:off x="1624597" y="3781426"/>
                <a:ext cx="332690" cy="291570"/>
              </a:xfrm>
              <a:custGeom>
                <a:avLst/>
                <a:gdLst>
                  <a:gd name="T0" fmla="*/ 42 w 47"/>
                  <a:gd name="T1" fmla="*/ 32 h 41"/>
                  <a:gd name="T2" fmla="*/ 31 w 47"/>
                  <a:gd name="T3" fmla="*/ 26 h 41"/>
                  <a:gd name="T4" fmla="*/ 32 w 47"/>
                  <a:gd name="T5" fmla="*/ 24 h 41"/>
                  <a:gd name="T6" fmla="*/ 32 w 47"/>
                  <a:gd name="T7" fmla="*/ 21 h 41"/>
                  <a:gd name="T8" fmla="*/ 33 w 47"/>
                  <a:gd name="T9" fmla="*/ 21 h 41"/>
                  <a:gd name="T10" fmla="*/ 34 w 47"/>
                  <a:gd name="T11" fmla="*/ 16 h 41"/>
                  <a:gd name="T12" fmla="*/ 33 w 47"/>
                  <a:gd name="T13" fmla="*/ 15 h 41"/>
                  <a:gd name="T14" fmla="*/ 33 w 47"/>
                  <a:gd name="T15" fmla="*/ 8 h 41"/>
                  <a:gd name="T16" fmla="*/ 34 w 47"/>
                  <a:gd name="T17" fmla="*/ 8 h 41"/>
                  <a:gd name="T18" fmla="*/ 29 w 47"/>
                  <a:gd name="T19" fmla="*/ 2 h 41"/>
                  <a:gd name="T20" fmla="*/ 24 w 47"/>
                  <a:gd name="T21" fmla="*/ 1 h 41"/>
                  <a:gd name="T22" fmla="*/ 23 w 47"/>
                  <a:gd name="T23" fmla="*/ 1 h 41"/>
                  <a:gd name="T24" fmla="*/ 22 w 47"/>
                  <a:gd name="T25" fmla="*/ 1 h 41"/>
                  <a:gd name="T26" fmla="*/ 14 w 47"/>
                  <a:gd name="T27" fmla="*/ 15 h 41"/>
                  <a:gd name="T28" fmla="*/ 13 w 47"/>
                  <a:gd name="T29" fmla="*/ 16 h 41"/>
                  <a:gd name="T30" fmla="*/ 14 w 47"/>
                  <a:gd name="T31" fmla="*/ 21 h 41"/>
                  <a:gd name="T32" fmla="*/ 15 w 47"/>
                  <a:gd name="T33" fmla="*/ 21 h 41"/>
                  <a:gd name="T34" fmla="*/ 16 w 47"/>
                  <a:gd name="T35" fmla="*/ 24 h 41"/>
                  <a:gd name="T36" fmla="*/ 17 w 47"/>
                  <a:gd name="T37" fmla="*/ 26 h 41"/>
                  <a:gd name="T38" fmla="*/ 5 w 47"/>
                  <a:gd name="T39" fmla="*/ 32 h 41"/>
                  <a:gd name="T40" fmla="*/ 1 w 47"/>
                  <a:gd name="T41" fmla="*/ 41 h 41"/>
                  <a:gd name="T42" fmla="*/ 24 w 47"/>
                  <a:gd name="T43" fmla="*/ 41 h 41"/>
                  <a:gd name="T44" fmla="*/ 46 w 47"/>
                  <a:gd name="T45" fmla="*/ 41 h 41"/>
                  <a:gd name="T46" fmla="*/ 42 w 47"/>
                  <a:gd name="T4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41">
                    <a:moveTo>
                      <a:pt x="42" y="32"/>
                    </a:moveTo>
                    <a:cubicBezTo>
                      <a:pt x="37" y="30"/>
                      <a:pt x="32" y="30"/>
                      <a:pt x="31" y="26"/>
                    </a:cubicBezTo>
                    <a:cubicBezTo>
                      <a:pt x="31" y="26"/>
                      <a:pt x="31" y="25"/>
                      <a:pt x="32" y="24"/>
                    </a:cubicBezTo>
                    <a:cubicBezTo>
                      <a:pt x="32" y="22"/>
                      <a:pt x="32" y="21"/>
                      <a:pt x="32" y="21"/>
                    </a:cubicBezTo>
                    <a:cubicBezTo>
                      <a:pt x="32" y="21"/>
                      <a:pt x="33" y="22"/>
                      <a:pt x="33" y="21"/>
                    </a:cubicBezTo>
                    <a:cubicBezTo>
                      <a:pt x="34" y="20"/>
                      <a:pt x="34" y="17"/>
                      <a:pt x="34" y="16"/>
                    </a:cubicBezTo>
                    <a:cubicBezTo>
                      <a:pt x="34" y="15"/>
                      <a:pt x="33" y="15"/>
                      <a:pt x="33" y="15"/>
                    </a:cubicBezTo>
                    <a:cubicBezTo>
                      <a:pt x="33" y="15"/>
                      <a:pt x="34" y="11"/>
                      <a:pt x="33" y="8"/>
                    </a:cubicBezTo>
                    <a:cubicBezTo>
                      <a:pt x="33" y="8"/>
                      <a:pt x="34" y="8"/>
                      <a:pt x="34" y="8"/>
                    </a:cubicBezTo>
                    <a:cubicBezTo>
                      <a:pt x="32" y="6"/>
                      <a:pt x="33" y="4"/>
                      <a:pt x="29" y="2"/>
                    </a:cubicBezTo>
                    <a:cubicBezTo>
                      <a:pt x="28" y="2"/>
                      <a:pt x="26" y="1"/>
                      <a:pt x="24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11" y="0"/>
                      <a:pt x="14" y="15"/>
                      <a:pt x="14" y="15"/>
                    </a:cubicBezTo>
                    <a:cubicBezTo>
                      <a:pt x="14" y="15"/>
                      <a:pt x="13" y="15"/>
                      <a:pt x="13" y="16"/>
                    </a:cubicBezTo>
                    <a:cubicBezTo>
                      <a:pt x="13" y="17"/>
                      <a:pt x="14" y="20"/>
                      <a:pt x="14" y="21"/>
                    </a:cubicBezTo>
                    <a:cubicBezTo>
                      <a:pt x="14" y="22"/>
                      <a:pt x="15" y="21"/>
                      <a:pt x="15" y="21"/>
                    </a:cubicBezTo>
                    <a:cubicBezTo>
                      <a:pt x="15" y="21"/>
                      <a:pt x="15" y="22"/>
                      <a:pt x="16" y="24"/>
                    </a:cubicBezTo>
                    <a:cubicBezTo>
                      <a:pt x="16" y="25"/>
                      <a:pt x="17" y="26"/>
                      <a:pt x="17" y="26"/>
                    </a:cubicBezTo>
                    <a:cubicBezTo>
                      <a:pt x="16" y="30"/>
                      <a:pt x="10" y="30"/>
                      <a:pt x="5" y="32"/>
                    </a:cubicBezTo>
                    <a:cubicBezTo>
                      <a:pt x="0" y="33"/>
                      <a:pt x="1" y="41"/>
                      <a:pt x="1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1"/>
                      <a:pt x="47" y="33"/>
                      <a:pt x="42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  <p:sp>
            <p:nvSpPr>
              <p:cNvPr id="8" name="Oval 9">
                <a:extLst>
                  <a:ext uri="{FF2B5EF4-FFF2-40B4-BE49-F238E27FC236}">
                    <a16:creationId xmlns="" xmlns:a16="http://schemas.microsoft.com/office/drawing/2014/main" id="{C8D1376C-3CF0-CE1E-9020-C81DCF7AD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048" y="4368303"/>
                <a:ext cx="134571" cy="12709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  <p:sp>
            <p:nvSpPr>
              <p:cNvPr id="9" name="Oval 10">
                <a:extLst>
                  <a:ext uri="{FF2B5EF4-FFF2-40B4-BE49-F238E27FC236}">
                    <a16:creationId xmlns="" xmlns:a16="http://schemas.microsoft.com/office/drawing/2014/main" id="{0066B32A-EDD2-4061-B946-603C93D63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1144" y="4368303"/>
                <a:ext cx="134571" cy="12709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  <p:sp>
            <p:nvSpPr>
              <p:cNvPr id="10" name="Oval 11">
                <a:extLst>
                  <a:ext uri="{FF2B5EF4-FFF2-40B4-BE49-F238E27FC236}">
                    <a16:creationId xmlns="" xmlns:a16="http://schemas.microsoft.com/office/drawing/2014/main" id="{424B1723-E653-A5B4-E40A-F5EEBA0BF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1214" y="4368303"/>
                <a:ext cx="134571" cy="12709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  <p:sp>
            <p:nvSpPr>
              <p:cNvPr id="11" name="Freeform 12">
                <a:extLst>
                  <a:ext uri="{FF2B5EF4-FFF2-40B4-BE49-F238E27FC236}">
                    <a16:creationId xmlns="" xmlns:a16="http://schemas.microsoft.com/office/drawing/2014/main" id="{ED8F5CA4-7A1C-9CC1-15E4-0BA6111BCA34}"/>
                  </a:ext>
                </a:extLst>
              </p:cNvPr>
              <p:cNvSpPr/>
              <p:nvPr/>
            </p:nvSpPr>
            <p:spPr bwMode="auto">
              <a:xfrm>
                <a:off x="1598429" y="4162710"/>
                <a:ext cx="381284" cy="134571"/>
              </a:xfrm>
              <a:custGeom>
                <a:avLst/>
                <a:gdLst>
                  <a:gd name="T0" fmla="*/ 90 w 102"/>
                  <a:gd name="T1" fmla="*/ 0 h 36"/>
                  <a:gd name="T2" fmla="*/ 11 w 102"/>
                  <a:gd name="T3" fmla="*/ 0 h 36"/>
                  <a:gd name="T4" fmla="*/ 0 w 102"/>
                  <a:gd name="T5" fmla="*/ 32 h 36"/>
                  <a:gd name="T6" fmla="*/ 7 w 102"/>
                  <a:gd name="T7" fmla="*/ 34 h 36"/>
                  <a:gd name="T8" fmla="*/ 17 w 102"/>
                  <a:gd name="T9" fmla="*/ 10 h 36"/>
                  <a:gd name="T10" fmla="*/ 47 w 102"/>
                  <a:gd name="T11" fmla="*/ 10 h 36"/>
                  <a:gd name="T12" fmla="*/ 47 w 102"/>
                  <a:gd name="T13" fmla="*/ 36 h 36"/>
                  <a:gd name="T14" fmla="*/ 54 w 102"/>
                  <a:gd name="T15" fmla="*/ 36 h 36"/>
                  <a:gd name="T16" fmla="*/ 54 w 102"/>
                  <a:gd name="T17" fmla="*/ 10 h 36"/>
                  <a:gd name="T18" fmla="*/ 85 w 102"/>
                  <a:gd name="T19" fmla="*/ 10 h 36"/>
                  <a:gd name="T20" fmla="*/ 94 w 102"/>
                  <a:gd name="T21" fmla="*/ 34 h 36"/>
                  <a:gd name="T22" fmla="*/ 102 w 102"/>
                  <a:gd name="T23" fmla="*/ 32 h 36"/>
                  <a:gd name="T24" fmla="*/ 90 w 10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36">
                    <a:moveTo>
                      <a:pt x="90" y="0"/>
                    </a:moveTo>
                    <a:lnTo>
                      <a:pt x="11" y="0"/>
                    </a:lnTo>
                    <a:lnTo>
                      <a:pt x="0" y="32"/>
                    </a:lnTo>
                    <a:lnTo>
                      <a:pt x="7" y="34"/>
                    </a:lnTo>
                    <a:lnTo>
                      <a:pt x="17" y="10"/>
                    </a:lnTo>
                    <a:lnTo>
                      <a:pt x="47" y="10"/>
                    </a:lnTo>
                    <a:lnTo>
                      <a:pt x="47" y="36"/>
                    </a:lnTo>
                    <a:lnTo>
                      <a:pt x="54" y="36"/>
                    </a:lnTo>
                    <a:lnTo>
                      <a:pt x="54" y="10"/>
                    </a:lnTo>
                    <a:lnTo>
                      <a:pt x="85" y="10"/>
                    </a:lnTo>
                    <a:lnTo>
                      <a:pt x="94" y="34"/>
                    </a:lnTo>
                    <a:lnTo>
                      <a:pt x="102" y="3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12" tIns="45706" rIns="91412" bIns="45706" numCol="1" anchor="t" anchorCtr="0" compatLnSpc="1"/>
              <a:lstStyle/>
              <a:p>
                <a:endParaRPr lang="en-US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黑体简体" panose="02000000000000000000" pitchFamily="2" charset="-122"/>
                  <a:ea typeface="方正黑体简体" panose="02000000000000000000" pitchFamily="2" charset="-122"/>
                  <a:sym typeface="方正黑体简体" panose="02000000000000000000" pitchFamily="2" charset="-122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9A261AE-D3E1-AE64-EDB8-359D023DA7D8}"/>
                </a:ext>
              </a:extLst>
            </p:cNvPr>
            <p:cNvSpPr/>
            <p:nvPr/>
          </p:nvSpPr>
          <p:spPr>
            <a:xfrm>
              <a:off x="6354525" y="2401164"/>
              <a:ext cx="1675883" cy="45705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  <a:sym typeface="方正黑体简体" panose="02000000000000000000" pitchFamily="2" charset="-122"/>
              </a:endParaRPr>
            </a:p>
          </p:txBody>
        </p:sp>
        <p:sp>
          <p:nvSpPr>
            <p:cNvPr id="20" name="TextBox 73">
              <a:extLst>
                <a:ext uri="{FF2B5EF4-FFF2-40B4-BE49-F238E27FC236}">
                  <a16:creationId xmlns="" xmlns:a16="http://schemas.microsoft.com/office/drawing/2014/main" id="{702ECD31-3801-BC9F-8329-8D7AD9538D4F}"/>
                </a:ext>
              </a:extLst>
            </p:cNvPr>
            <p:cNvSpPr txBox="1"/>
            <p:nvPr/>
          </p:nvSpPr>
          <p:spPr>
            <a:xfrm>
              <a:off x="6171145" y="2900204"/>
              <a:ext cx="2129790" cy="958660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2000" dirty="0">
                  <a:solidFill>
                    <a:schemeClr val="tx1"/>
                  </a:solidFill>
                  <a:ea typeface="字魂70号-灵悦黑体" panose="00000500000000000000" pitchFamily="2" charset="-122"/>
                  <a:cs typeface="Montserrat SemiBold" panose="00000700000000000000" charset="0"/>
                  <a:sym typeface="+mn-lt"/>
                </a:rPr>
                <a:t>Học và chuẩn bị bài mới</a:t>
              </a:r>
              <a:endParaRPr lang="zh-CN" altLang="en-US" sz="2000" dirty="0">
                <a:solidFill>
                  <a:schemeClr val="tx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  <p:sp>
          <p:nvSpPr>
            <p:cNvPr id="21" name="文本框 21">
              <a:extLst>
                <a:ext uri="{FF2B5EF4-FFF2-40B4-BE49-F238E27FC236}">
                  <a16:creationId xmlns="" xmlns:a16="http://schemas.microsoft.com/office/drawing/2014/main" id="{C2551ACF-5FE7-383F-CEC8-4588A12DEF6C}"/>
                </a:ext>
              </a:extLst>
            </p:cNvPr>
            <p:cNvSpPr txBox="1"/>
            <p:nvPr/>
          </p:nvSpPr>
          <p:spPr>
            <a:xfrm>
              <a:off x="6501585" y="2429888"/>
              <a:ext cx="1498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cs typeface="Montserrat SemiBold" panose="00000700000000000000" charset="0"/>
                  <a:sym typeface="+mn-lt"/>
                </a:rPr>
                <a:t>Nhiệm vụ 3</a:t>
              </a:r>
              <a:endParaRPr lang="en-US" b="1" dirty="0">
                <a:solidFill>
                  <a:schemeClr val="bg1"/>
                </a:solidFill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"/>
          <p:cNvSpPr/>
          <p:nvPr/>
        </p:nvSpPr>
        <p:spPr>
          <a:xfrm>
            <a:off x="-1" y="-2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3" name="textbox 153"/>
          <p:cNvSpPr/>
          <p:nvPr/>
        </p:nvSpPr>
        <p:spPr>
          <a:xfrm>
            <a:off x="1037767" y="1730437"/>
            <a:ext cx="7068464" cy="1682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/>
          <a:lstStyle/>
          <a:p>
            <a:pPr marL="12700" algn="ctr" rtl="0" eaLnBrk="0">
              <a:lnSpc>
                <a:spcPct val="150000"/>
              </a:lnSpc>
              <a:spcBef>
                <a:spcPts val="5"/>
              </a:spcBef>
              <a:tabLst/>
            </a:pPr>
            <a:r>
              <a:rPr lang="vi-VN" sz="4400" b="1" dirty="0">
                <a:solidFill>
                  <a:srgbClr val="FF5F4E">
                    <a:alpha val="100000"/>
                  </a:srgbClr>
                </a:solidFill>
                <a:latin typeface="Arial"/>
                <a:ea typeface="Arial"/>
                <a:cs typeface="Arial"/>
              </a:rPr>
              <a:t>CẢM ƠN CÁC EM ĐÃ LẮNG NGHE BÀI GIẢNG</a:t>
            </a:r>
            <a:r>
              <a:rPr sz="4400" b="1" dirty="0">
                <a:solidFill>
                  <a:srgbClr val="FF5F4E">
                    <a:alpha val="100000"/>
                  </a:srgbClr>
                </a:solidFill>
                <a:latin typeface="Arial"/>
                <a:ea typeface="Arial"/>
                <a:cs typeface="Arial"/>
              </a:rPr>
              <a:t>!</a:t>
            </a:r>
            <a:endParaRPr lang="x-none" altLang="x-none" sz="4400" b="1" dirty="0"/>
          </a:p>
        </p:txBody>
      </p:sp>
      <p:pic>
        <p:nvPicPr>
          <p:cNvPr id="154" name="pictur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297935"/>
            <a:ext cx="1962911" cy="1845563"/>
          </a:xfrm>
          <a:prstGeom prst="rect">
            <a:avLst/>
          </a:prstGeom>
        </p:spPr>
      </p:pic>
      <p:pic>
        <p:nvPicPr>
          <p:cNvPr id="155" name="picture 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46392" y="0"/>
            <a:ext cx="2197607" cy="1395984"/>
          </a:xfrm>
          <a:prstGeom prst="rect">
            <a:avLst/>
          </a:prstGeom>
        </p:spPr>
      </p:pic>
      <p:pic>
        <p:nvPicPr>
          <p:cNvPr id="158" name="picture 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95656" y="2615183"/>
            <a:ext cx="371856" cy="307848"/>
          </a:xfrm>
          <a:prstGeom prst="rect">
            <a:avLst/>
          </a:prstGeom>
        </p:spPr>
      </p:pic>
      <p:pic>
        <p:nvPicPr>
          <p:cNvPr id="159" name="picture 1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238744" y="3660660"/>
            <a:ext cx="371855" cy="304787"/>
          </a:xfrm>
          <a:prstGeom prst="rect">
            <a:avLst/>
          </a:prstGeom>
        </p:spPr>
      </p:pic>
      <p:pic>
        <p:nvPicPr>
          <p:cNvPr id="161" name="picture 1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793735" y="4123944"/>
            <a:ext cx="195059" cy="298703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6241" y="284073"/>
            <a:ext cx="8747759" cy="4669535"/>
          </a:xfrm>
          <a:prstGeom prst="rect">
            <a:avLst/>
          </a:prstGeom>
        </p:spPr>
      </p:pic>
      <p:sp>
        <p:nvSpPr>
          <p:cNvPr id="7" name="textbox 7"/>
          <p:cNvSpPr/>
          <p:nvPr/>
        </p:nvSpPr>
        <p:spPr>
          <a:xfrm>
            <a:off x="945230" y="251664"/>
            <a:ext cx="3321970" cy="5293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6662" indent="-3962" algn="l" rtl="0" eaLnBrk="0">
              <a:lnSpc>
                <a:spcPct val="101000"/>
              </a:lnSpc>
              <a:tabLst/>
            </a:pPr>
            <a:r>
              <a:rPr lang="en-GB" sz="3200" b="1">
                <a:latin typeface="Arial"/>
                <a:ea typeface="Arial"/>
                <a:cs typeface="Arial"/>
              </a:rPr>
              <a:t>KHỞI </a:t>
            </a:r>
            <a:r>
              <a:rPr lang="en-GB" sz="3200" b="1" dirty="0">
                <a:latin typeface="Arial"/>
                <a:ea typeface="Arial"/>
                <a:cs typeface="Arial"/>
              </a:rPr>
              <a:t>ĐỘNG</a:t>
            </a:r>
            <a:endParaRPr lang="en-GB" altLang="x-none" sz="3200" b="1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5800" y="4139183"/>
            <a:ext cx="780288" cy="582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220711" y="728472"/>
            <a:ext cx="579119" cy="536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191329-52E4-43F3-1084-14826DF7DF0E}"/>
              </a:ext>
            </a:extLst>
          </p:cNvPr>
          <p:cNvSpPr txBox="1"/>
          <p:nvPr/>
        </p:nvSpPr>
        <p:spPr>
          <a:xfrm>
            <a:off x="1075943" y="706235"/>
            <a:ext cx="7713207" cy="1737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- Quan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sát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tranh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x-none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Hoạ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trang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x-none" sz="24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Kể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hoạ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trang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sản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phẩm</a:t>
            </a:r>
            <a:r>
              <a:rPr lang="fr-FR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x-none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7E9042E-35CC-7A3E-4B87-2348EB76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10" y="2675636"/>
            <a:ext cx="2474850" cy="1726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33FFAEF-1FCF-972F-C3EF-92700192A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3" y="2693124"/>
            <a:ext cx="3047800" cy="1737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F6AB57-AFAC-CB16-8CFB-4DE553148A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40" y="2675636"/>
            <a:ext cx="2407683" cy="180373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169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623047" y="944892"/>
            <a:ext cx="576071" cy="5150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54608" y="4160520"/>
            <a:ext cx="359651" cy="5638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47471" y="1459992"/>
            <a:ext cx="249936" cy="3566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644127" y="2450592"/>
            <a:ext cx="292607" cy="280416"/>
          </a:xfrm>
          <a:prstGeom prst="rect">
            <a:avLst/>
          </a:prstGeom>
        </p:spPr>
      </p:pic>
      <p:pic>
        <p:nvPicPr>
          <p:cNvPr id="2" name="image15.png">
            <a:extLst>
              <a:ext uri="{FF2B5EF4-FFF2-40B4-BE49-F238E27FC236}">
                <a16:creationId xmlns="" xmlns:a16="http://schemas.microsoft.com/office/drawing/2014/main" id="{78C73C75-039D-330A-D3E5-6FA29D53A2F0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146036" y="991064"/>
            <a:ext cx="3456583" cy="2052745"/>
          </a:xfrm>
          <a:prstGeom prst="rect">
            <a:avLst/>
          </a:prstGeom>
          <a:ln/>
        </p:spPr>
      </p:pic>
      <p:pic>
        <p:nvPicPr>
          <p:cNvPr id="3" name="image25.png">
            <a:extLst>
              <a:ext uri="{FF2B5EF4-FFF2-40B4-BE49-F238E27FC236}">
                <a16:creationId xmlns="" xmlns:a16="http://schemas.microsoft.com/office/drawing/2014/main" id="{D0E652C0-1DEC-7CDE-C97C-BA7E1785ED7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309970" y="3163983"/>
            <a:ext cx="7128716" cy="1669505"/>
          </a:xfrm>
          <a:prstGeom prst="rect">
            <a:avLst/>
          </a:prstGeom>
          <a:ln/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BD2DC46F-4C21-4F8E-8D8F-099A0100A8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391" y="2868202"/>
            <a:ext cx="1085313" cy="2261069"/>
          </a:xfrm>
          <a:prstGeom prst="rect">
            <a:avLst/>
          </a:prstGeom>
        </p:spPr>
      </p:pic>
      <p:sp>
        <p:nvSpPr>
          <p:cNvPr id="7" name="textbox 26">
            <a:extLst>
              <a:ext uri="{FF2B5EF4-FFF2-40B4-BE49-F238E27FC236}">
                <a16:creationId xmlns="" xmlns:a16="http://schemas.microsoft.com/office/drawing/2014/main" id="{963F0316-7813-31B6-6099-7DB65494FF66}"/>
              </a:ext>
            </a:extLst>
          </p:cNvPr>
          <p:cNvSpPr/>
          <p:nvPr/>
        </p:nvSpPr>
        <p:spPr>
          <a:xfrm>
            <a:off x="560047" y="318499"/>
            <a:ext cx="8084080" cy="5415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just" rtl="0" eaLnBrk="0">
              <a:lnSpc>
                <a:spcPts val="4125"/>
              </a:lnSpc>
              <a:tabLst/>
            </a:pPr>
            <a:r>
              <a:rPr lang="en-GB" altLang="x-none" sz="28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KIỂM TRA GIỮA KÌ I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x-non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x-non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x-non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x-non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x-none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altLang="x-none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x-non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6885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0207" y="231648"/>
            <a:ext cx="8802624" cy="4642103"/>
          </a:xfrm>
          <a:prstGeom prst="rect">
            <a:avLst/>
          </a:prstGeom>
        </p:spPr>
      </p:pic>
      <p:sp>
        <p:nvSpPr>
          <p:cNvPr id="45" name="textbox 45"/>
          <p:cNvSpPr/>
          <p:nvPr/>
        </p:nvSpPr>
        <p:spPr>
          <a:xfrm>
            <a:off x="1008666" y="1118124"/>
            <a:ext cx="6777873" cy="24688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50000"/>
              </a:lnSpc>
              <a:tabLst/>
            </a:pPr>
            <a:r>
              <a:rPr lang="vi-VN" altLang="x-none" sz="5000" b="1" dirty="0"/>
              <a:t>BÀI 5: SÁNG TẠO HOẠ TIẾT TRANG TRÍ</a:t>
            </a:r>
            <a:endParaRPr lang="x-none" altLang="x-none" sz="5000" b="1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4297679"/>
          </a:xfrm>
          <a:prstGeom prst="rect">
            <a:avLst/>
          </a:prstGeom>
        </p:spPr>
      </p:pic>
      <p:pic>
        <p:nvPicPr>
          <p:cNvPr id="95" name="pictur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83703" y="754381"/>
            <a:ext cx="8543542" cy="438911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3410565" y="1743190"/>
            <a:ext cx="2315202" cy="1927400"/>
            <a:chOff x="0" y="0"/>
            <a:chExt cx="2315202" cy="1927400"/>
          </a:xfrm>
        </p:grpSpPr>
        <p:pic>
          <p:nvPicPr>
            <p:cNvPr id="96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80929" y="0"/>
              <a:ext cx="1933480" cy="1927400"/>
            </a:xfrm>
            <a:prstGeom prst="rect">
              <a:avLst/>
            </a:prstGeom>
          </p:spPr>
        </p:pic>
        <p:pic>
          <p:nvPicPr>
            <p:cNvPr id="97" name="picture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378164" y="1739348"/>
              <a:ext cx="94005" cy="94005"/>
            </a:xfrm>
            <a:prstGeom prst="rect">
              <a:avLst/>
            </a:prstGeom>
          </p:spPr>
        </p:pic>
        <p:pic>
          <p:nvPicPr>
            <p:cNvPr id="98" name="picture 9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1843049" y="1739348"/>
              <a:ext cx="94005" cy="94005"/>
            </a:xfrm>
            <a:prstGeom prst="rect">
              <a:avLst/>
            </a:prstGeom>
          </p:spPr>
        </p:pic>
        <p:pic>
          <p:nvPicPr>
            <p:cNvPr id="99" name="picture 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378164" y="102129"/>
              <a:ext cx="94005" cy="94005"/>
            </a:xfrm>
            <a:prstGeom prst="rect">
              <a:avLst/>
            </a:prstGeom>
          </p:spPr>
        </p:pic>
        <p:pic>
          <p:nvPicPr>
            <p:cNvPr id="100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843049" y="102129"/>
              <a:ext cx="94005" cy="94005"/>
            </a:xfrm>
            <a:prstGeom prst="rect">
              <a:avLst/>
            </a:prstGeom>
          </p:spPr>
        </p:pic>
        <p:sp>
          <p:nvSpPr>
            <p:cNvPr id="101" name="rect"/>
            <p:cNvSpPr/>
            <p:nvPr/>
          </p:nvSpPr>
          <p:spPr>
            <a:xfrm>
              <a:off x="0" y="1776359"/>
              <a:ext cx="223646" cy="19938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2" name="rect"/>
            <p:cNvSpPr/>
            <p:nvPr/>
          </p:nvSpPr>
          <p:spPr>
            <a:xfrm>
              <a:off x="2091568" y="1776359"/>
              <a:ext cx="223634" cy="19938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3" name="rect"/>
            <p:cNvSpPr/>
            <p:nvPr/>
          </p:nvSpPr>
          <p:spPr>
            <a:xfrm>
              <a:off x="0" y="139203"/>
              <a:ext cx="223646" cy="19811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4" name="rect"/>
            <p:cNvSpPr/>
            <p:nvPr/>
          </p:nvSpPr>
          <p:spPr>
            <a:xfrm>
              <a:off x="2091568" y="139203"/>
              <a:ext cx="223634" cy="19811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5" name="rect"/>
            <p:cNvSpPr/>
            <p:nvPr/>
          </p:nvSpPr>
          <p:spPr>
            <a:xfrm>
              <a:off x="1989848" y="1775600"/>
              <a:ext cx="19799" cy="20701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" name="rect"/>
            <p:cNvSpPr/>
            <p:nvPr/>
          </p:nvSpPr>
          <p:spPr>
            <a:xfrm>
              <a:off x="1989848" y="138445"/>
              <a:ext cx="19799" cy="20573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7" name="rect"/>
            <p:cNvSpPr/>
            <p:nvPr/>
          </p:nvSpPr>
          <p:spPr>
            <a:xfrm>
              <a:off x="305573" y="1776235"/>
              <a:ext cx="19799" cy="20066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" name="rect"/>
            <p:cNvSpPr/>
            <p:nvPr/>
          </p:nvSpPr>
          <p:spPr>
            <a:xfrm>
              <a:off x="305573" y="138953"/>
              <a:ext cx="19799" cy="20065"/>
            </a:xfrm>
            <a:prstGeom prst="rect">
              <a:avLst/>
            </a:prstGeom>
            <a:solidFill>
              <a:srgbClr val="FF5F4E">
                <a:alpha val="100000"/>
              </a:srgbClr>
            </a:solidFill>
            <a:ln cap="flat"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13" name="textbox 113"/>
          <p:cNvSpPr/>
          <p:nvPr/>
        </p:nvSpPr>
        <p:spPr>
          <a:xfrm>
            <a:off x="2181979" y="333167"/>
            <a:ext cx="4167590" cy="5080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05000"/>
              </a:lnSpc>
              <a:tabLst/>
            </a:pPr>
            <a:r>
              <a:rPr lang="vi-VN" altLang="x-none" sz="3200" b="1" dirty="0"/>
              <a:t>NỘI DUNG BÀI HỌC</a:t>
            </a:r>
            <a:endParaRPr lang="x-none" altLang="x-none" sz="3200" b="1" dirty="0"/>
          </a:p>
        </p:txBody>
      </p:sp>
      <p:pic>
        <p:nvPicPr>
          <p:cNvPr id="114" name="picture 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29639" y="2246376"/>
            <a:ext cx="627888" cy="972311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80872" y="4934711"/>
            <a:ext cx="1091171" cy="134111"/>
          </a:xfrm>
          <a:prstGeom prst="rect">
            <a:avLst/>
          </a:prstGeom>
        </p:spPr>
      </p:pic>
      <p:sp>
        <p:nvSpPr>
          <p:cNvPr id="116" name="path"/>
          <p:cNvSpPr/>
          <p:nvPr/>
        </p:nvSpPr>
        <p:spPr>
          <a:xfrm>
            <a:off x="3125785" y="1560023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7" name="path"/>
          <p:cNvSpPr/>
          <p:nvPr/>
        </p:nvSpPr>
        <p:spPr>
          <a:xfrm>
            <a:off x="3125785" y="3197242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" name="path"/>
          <p:cNvSpPr/>
          <p:nvPr/>
        </p:nvSpPr>
        <p:spPr>
          <a:xfrm>
            <a:off x="5860989" y="1560023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9" name="path"/>
          <p:cNvSpPr/>
          <p:nvPr/>
        </p:nvSpPr>
        <p:spPr>
          <a:xfrm>
            <a:off x="5860989" y="3197242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0" name="rect"/>
          <p:cNvSpPr/>
          <p:nvPr/>
        </p:nvSpPr>
        <p:spPr>
          <a:xfrm>
            <a:off x="3325241" y="3235323"/>
            <a:ext cx="19926" cy="20701"/>
          </a:xfrm>
          <a:prstGeom prst="rect">
            <a:avLst/>
          </a:prstGeom>
          <a:solidFill>
            <a:srgbClr val="FF5F4E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1" name="rect"/>
          <p:cNvSpPr/>
          <p:nvPr/>
        </p:nvSpPr>
        <p:spPr>
          <a:xfrm>
            <a:off x="5824218" y="3235450"/>
            <a:ext cx="19939" cy="20573"/>
          </a:xfrm>
          <a:prstGeom prst="rect">
            <a:avLst/>
          </a:prstGeom>
          <a:solidFill>
            <a:srgbClr val="FF5F4E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rect"/>
          <p:cNvSpPr/>
          <p:nvPr/>
        </p:nvSpPr>
        <p:spPr>
          <a:xfrm>
            <a:off x="3325241" y="1598167"/>
            <a:ext cx="19926" cy="20573"/>
          </a:xfrm>
          <a:prstGeom prst="rect">
            <a:avLst/>
          </a:prstGeom>
          <a:solidFill>
            <a:srgbClr val="FF5F4E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" name="rect"/>
          <p:cNvSpPr/>
          <p:nvPr/>
        </p:nvSpPr>
        <p:spPr>
          <a:xfrm>
            <a:off x="5824218" y="1598676"/>
            <a:ext cx="19939" cy="20065"/>
          </a:xfrm>
          <a:prstGeom prst="rect">
            <a:avLst/>
          </a:prstGeom>
          <a:solidFill>
            <a:srgbClr val="FF5F4E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9" name="textbox 109"/>
          <p:cNvSpPr/>
          <p:nvPr/>
        </p:nvSpPr>
        <p:spPr>
          <a:xfrm>
            <a:off x="5860989" y="1803042"/>
            <a:ext cx="2840456" cy="10013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31017" algn="l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lang="vi-VN" sz="3200" b="1" dirty="0">
                <a:solidFill>
                  <a:srgbClr val="FF5F4E">
                    <a:alpha val="100000"/>
                  </a:srgbClr>
                </a:solidFill>
                <a:latin typeface="+mj-lt"/>
                <a:ea typeface="Arial"/>
                <a:cs typeface="Arial"/>
              </a:rPr>
              <a:t>3. Thảo luận</a:t>
            </a:r>
            <a:endParaRPr lang="x-none" altLang="x-none" sz="3200" b="1" dirty="0">
              <a:latin typeface="+mj-lt"/>
            </a:endParaRPr>
          </a:p>
          <a:p>
            <a:pPr algn="l" rtl="0" eaLnBrk="0">
              <a:lnSpc>
                <a:spcPct val="121000"/>
              </a:lnSpc>
              <a:tabLst/>
            </a:pPr>
            <a:endParaRPr lang="x-none" altLang="x-none" sz="3200" b="1" dirty="0">
              <a:latin typeface="+mj-lt"/>
            </a:endParaRPr>
          </a:p>
        </p:txBody>
      </p:sp>
      <p:sp>
        <p:nvSpPr>
          <p:cNvPr id="110" name="textbox 110"/>
          <p:cNvSpPr/>
          <p:nvPr/>
        </p:nvSpPr>
        <p:spPr>
          <a:xfrm>
            <a:off x="5845140" y="3430620"/>
            <a:ext cx="2982105" cy="10013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31017" algn="l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lang="vi-VN" sz="3200" b="1" dirty="0">
                <a:solidFill>
                  <a:srgbClr val="FF5F4E">
                    <a:alpha val="100000"/>
                  </a:srgbClr>
                </a:solidFill>
                <a:latin typeface="+mj-lt"/>
                <a:ea typeface="Arial"/>
                <a:cs typeface="Arial"/>
              </a:rPr>
              <a:t>4. </a:t>
            </a:r>
            <a:r>
              <a:rPr lang="vi-VN" sz="3200" b="1">
                <a:solidFill>
                  <a:srgbClr val="FF5F4E">
                    <a:alpha val="100000"/>
                  </a:srgbClr>
                </a:solidFill>
                <a:latin typeface="+mj-lt"/>
                <a:ea typeface="Arial"/>
                <a:cs typeface="Arial"/>
              </a:rPr>
              <a:t>Ứng dụng</a:t>
            </a:r>
            <a:endParaRPr lang="x-none" altLang="x-none" sz="3200" b="1" dirty="0">
              <a:latin typeface="+mj-lt"/>
            </a:endParaRPr>
          </a:p>
        </p:txBody>
      </p:sp>
      <p:sp>
        <p:nvSpPr>
          <p:cNvPr id="111" name="textbox 111"/>
          <p:cNvSpPr/>
          <p:nvPr/>
        </p:nvSpPr>
        <p:spPr>
          <a:xfrm>
            <a:off x="546755" y="1758176"/>
            <a:ext cx="2880334" cy="9664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33768" algn="l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lang="vi-VN" sz="3200" b="1" dirty="0">
                <a:solidFill>
                  <a:srgbClr val="FF5F4E">
                    <a:alpha val="100000"/>
                  </a:srgbClr>
                </a:solidFill>
                <a:latin typeface="+mj-lt"/>
                <a:ea typeface="Arial"/>
                <a:cs typeface="Arial"/>
              </a:rPr>
              <a:t>1. Khám phá</a:t>
            </a:r>
            <a:endParaRPr lang="x-none" altLang="x-none" sz="3200" b="1" dirty="0">
              <a:latin typeface="+mj-lt"/>
            </a:endParaRPr>
          </a:p>
        </p:txBody>
      </p:sp>
      <p:sp>
        <p:nvSpPr>
          <p:cNvPr id="112" name="textbox 112"/>
          <p:cNvSpPr/>
          <p:nvPr/>
        </p:nvSpPr>
        <p:spPr>
          <a:xfrm>
            <a:off x="573371" y="3502250"/>
            <a:ext cx="2815988" cy="10013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33768" algn="l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lang="vi-VN" sz="3200" b="1" dirty="0">
                <a:solidFill>
                  <a:srgbClr val="FF5F4E">
                    <a:alpha val="100000"/>
                  </a:srgbClr>
                </a:solidFill>
                <a:latin typeface="+mj-lt"/>
                <a:ea typeface="Arial"/>
                <a:cs typeface="Arial"/>
              </a:rPr>
              <a:t>2. Sáng tạo</a:t>
            </a:r>
            <a:endParaRPr lang="x-none" altLang="x-none" sz="3200" b="1" dirty="0">
              <a:latin typeface="+mj-lt"/>
            </a:endParaRPr>
          </a:p>
          <a:p>
            <a:pPr algn="l" rtl="0" eaLnBrk="0">
              <a:lnSpc>
                <a:spcPct val="121000"/>
              </a:lnSpc>
              <a:tabLst/>
            </a:pPr>
            <a:endParaRPr lang="x-none" altLang="x-none" sz="3200" b="1" dirty="0">
              <a:latin typeface="+mj-lt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749295"/>
            <a:ext cx="3861815" cy="239420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368553" y="557647"/>
            <a:ext cx="7775447" cy="4607051"/>
          </a:xfrm>
          <a:prstGeom prst="rect">
            <a:avLst/>
          </a:prstGeom>
        </p:spPr>
      </p:pic>
      <p:sp>
        <p:nvSpPr>
          <p:cNvPr id="26" name="textbox 26"/>
          <p:cNvSpPr/>
          <p:nvPr/>
        </p:nvSpPr>
        <p:spPr>
          <a:xfrm>
            <a:off x="3489432" y="154738"/>
            <a:ext cx="2165136" cy="5415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ts val="4125"/>
              </a:lnSpc>
              <a:tabLst/>
            </a:pPr>
            <a:r>
              <a:rPr lang="en-GB" sz="2800" b="1" spc="0" dirty="0">
                <a:latin typeface="+mj-lt"/>
                <a:ea typeface="Arial"/>
                <a:cs typeface="Arial"/>
              </a:rPr>
              <a:t>1.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Khám</a:t>
            </a:r>
            <a:r>
              <a:rPr lang="en-GB" sz="2800" b="1" dirty="0">
                <a:latin typeface="+mj-lt"/>
                <a:ea typeface="Arial"/>
                <a:cs typeface="Arial"/>
              </a:rPr>
              <a:t>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phá</a:t>
            </a:r>
            <a:endParaRPr lang="en-GB" altLang="x-none" sz="2800" b="1" dirty="0">
              <a:latin typeface="+mj-lt"/>
            </a:endParaRPr>
          </a:p>
        </p:txBody>
      </p:sp>
      <p:pic>
        <p:nvPicPr>
          <p:cNvPr id="2" name="image7.png">
            <a:extLst>
              <a:ext uri="{FF2B5EF4-FFF2-40B4-BE49-F238E27FC236}">
                <a16:creationId xmlns="" xmlns:a16="http://schemas.microsoft.com/office/drawing/2014/main" id="{9B30FCAF-6EB3-9D2D-C7BC-573A64014A5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155577" y="3070615"/>
            <a:ext cx="2232035" cy="1488258"/>
          </a:xfrm>
          <a:prstGeom prst="rect">
            <a:avLst/>
          </a:prstGeom>
          <a:ln/>
        </p:spPr>
      </p:pic>
      <p:pic>
        <p:nvPicPr>
          <p:cNvPr id="3" name="image12.png">
            <a:extLst>
              <a:ext uri="{FF2B5EF4-FFF2-40B4-BE49-F238E27FC236}">
                <a16:creationId xmlns="" xmlns:a16="http://schemas.microsoft.com/office/drawing/2014/main" id="{784A839A-F0E5-9102-7F26-496073CA444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387612" y="2152184"/>
            <a:ext cx="1667381" cy="1369837"/>
          </a:xfrm>
          <a:prstGeom prst="rect">
            <a:avLst/>
          </a:prstGeom>
          <a:ln/>
        </p:spPr>
      </p:pic>
      <p:pic>
        <p:nvPicPr>
          <p:cNvPr id="4" name="image11.png">
            <a:extLst>
              <a:ext uri="{FF2B5EF4-FFF2-40B4-BE49-F238E27FC236}">
                <a16:creationId xmlns="" xmlns:a16="http://schemas.microsoft.com/office/drawing/2014/main" id="{68B7FB86-4598-DC2A-7FF2-8D80F887F6F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98760" y="3093630"/>
            <a:ext cx="2313885" cy="1558085"/>
          </a:xfrm>
          <a:prstGeom prst="rect">
            <a:avLst/>
          </a:prstGeom>
          <a:ln/>
        </p:spPr>
      </p:pic>
      <p:pic>
        <p:nvPicPr>
          <p:cNvPr id="5" name="image20.png">
            <a:extLst>
              <a:ext uri="{FF2B5EF4-FFF2-40B4-BE49-F238E27FC236}">
                <a16:creationId xmlns="" xmlns:a16="http://schemas.microsoft.com/office/drawing/2014/main" id="{64812430-AE85-443D-A521-E0158392390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703607" y="3377937"/>
            <a:ext cx="2361008" cy="1516468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F21A00-F309-EEA2-CAA6-6952C907A77D}"/>
              </a:ext>
            </a:extLst>
          </p:cNvPr>
          <p:cNvSpPr txBox="1"/>
          <p:nvPr/>
        </p:nvSpPr>
        <p:spPr>
          <a:xfrm>
            <a:off x="353788" y="1175805"/>
            <a:ext cx="7541445" cy="1779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Hoạ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là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gì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? </a:t>
            </a:r>
            <a:endParaRPr lang="x-none" sz="1400" dirty="0"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sắp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xếp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mảng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nét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dáng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hoa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văn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x-none" sz="1400" dirty="0"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Màu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sắc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nét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sản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phẩm</a:t>
            </a:r>
            <a:r>
              <a:rPr lang="fr-FR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x-none" sz="1400" dirty="0"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Nêu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những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hoạ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màu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sắc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nhịp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điệu</a:t>
            </a:r>
            <a:r>
              <a:rPr lang="fr-F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endParaRPr lang="x-none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81F3C8-FCD9-D935-FB13-06F3C51E9533}"/>
              </a:ext>
            </a:extLst>
          </p:cNvPr>
          <p:cNvSpPr txBox="1"/>
          <p:nvPr/>
        </p:nvSpPr>
        <p:spPr>
          <a:xfrm>
            <a:off x="638371" y="583708"/>
            <a:ext cx="786725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" name="textbox 64"/>
          <p:cNvSpPr/>
          <p:nvPr/>
        </p:nvSpPr>
        <p:spPr>
          <a:xfrm>
            <a:off x="445128" y="905571"/>
            <a:ext cx="3354625" cy="15450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just" rtl="0" eaLnBrk="0">
              <a:lnSpc>
                <a:spcPct val="150000"/>
              </a:lnSpc>
              <a:tabLst/>
            </a:pPr>
            <a:endParaRPr lang="x-none" altLang="x-none" sz="1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0538103-07CB-7835-26A0-947826AE7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r="20497"/>
          <a:stretch/>
        </p:blipFill>
        <p:spPr>
          <a:xfrm>
            <a:off x="-89453" y="2884602"/>
            <a:ext cx="1420154" cy="2351870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="" xmlns:a16="http://schemas.microsoft.com/office/drawing/2014/main" id="{00AED4D4-D776-B131-6818-39FDBC7B613B}"/>
              </a:ext>
            </a:extLst>
          </p:cNvPr>
          <p:cNvSpPr/>
          <p:nvPr/>
        </p:nvSpPr>
        <p:spPr>
          <a:xfrm>
            <a:off x="3489431" y="261844"/>
            <a:ext cx="2165136" cy="5415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eaLnBrk="0">
              <a:lnSpc>
                <a:spcPts val="4125"/>
              </a:lnSpc>
            </a:pPr>
            <a:r>
              <a:rPr lang="en-GB" sz="2800" b="1">
                <a:ea typeface="Arial"/>
                <a:cs typeface="Arial"/>
              </a:rPr>
              <a:t>1. Khám phá</a:t>
            </a:r>
            <a:endParaRPr lang="en-GB" altLang="x-none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0332019-49E9-1A22-7EE2-D3A9B09B7962}"/>
              </a:ext>
            </a:extLst>
          </p:cNvPr>
          <p:cNvSpPr/>
          <p:nvPr/>
        </p:nvSpPr>
        <p:spPr>
          <a:xfrm>
            <a:off x="358950" y="914784"/>
            <a:ext cx="4117965" cy="194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0753" indent="-285750" algn="just" rtl="0" eaLnBrk="0">
              <a:lnSpc>
                <a:spcPct val="150000"/>
              </a:lnSpc>
              <a:buFont typeface="Wingdings" pitchFamily="2" charset="2"/>
              <a:buChar char="§"/>
              <a:tabLst/>
            </a:pP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Hoạ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trang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trí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sản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phẩm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phong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phú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đa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dạng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về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nét</a:t>
            </a:r>
            <a:r>
              <a:rPr lang="fr-FR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dirty="0" err="1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màu</a:t>
            </a:r>
            <a:r>
              <a:rPr lang="fr-FR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sắc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bắt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từ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fr-FR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thiên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nhiên</a:t>
            </a:r>
            <a:r>
              <a:rPr lang="x-none">
                <a:effectLst/>
                <a:latin typeface="+mj-lt"/>
              </a:rPr>
              <a:t> </a:t>
            </a:r>
            <a:endParaRPr lang="x-none" altLang="x-none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A468E4-0191-A962-7122-D2568CAF5963}"/>
              </a:ext>
            </a:extLst>
          </p:cNvPr>
          <p:cNvSpPr/>
          <p:nvPr/>
        </p:nvSpPr>
        <p:spPr>
          <a:xfrm>
            <a:off x="2513016" y="2972873"/>
            <a:ext cx="4117965" cy="194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4899" indent="-285750" algn="just" rtl="0" eaLnBrk="0">
              <a:lnSpc>
                <a:spcPct val="150000"/>
              </a:lnSpc>
              <a:buFont typeface="Wingdings" pitchFamily="2" charset="2"/>
              <a:buChar char="§"/>
              <a:tabLst/>
            </a:pPr>
            <a:r>
              <a:rPr lang="fr-FR">
                <a:solidFill>
                  <a:schemeClr val="tx1"/>
                </a:solidFill>
              </a:rPr>
              <a:t>Nét về linh hoạt, khỏe khoắn thể hiện vẻ đẹp rắn rỏi của sự sáng tạo đơn giản, cách điệu thể hiện nguyên lí nhịp điệu</a:t>
            </a:r>
            <a:r>
              <a:rPr lang="x-none">
                <a:solidFill>
                  <a:schemeClr val="tx1"/>
                </a:solidFill>
              </a:rPr>
              <a:t> </a:t>
            </a:r>
            <a:endParaRPr lang="x-none" altLang="x-none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1F7D56F-9E47-47D9-C030-F22813DD371A}"/>
              </a:ext>
            </a:extLst>
          </p:cNvPr>
          <p:cNvSpPr/>
          <p:nvPr/>
        </p:nvSpPr>
        <p:spPr>
          <a:xfrm>
            <a:off x="4751475" y="914784"/>
            <a:ext cx="4117965" cy="194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9539" indent="-285750" algn="just" rtl="0" eaLnBrk="0">
              <a:lnSpc>
                <a:spcPct val="150000"/>
              </a:lnSpc>
              <a:buFont typeface="Wingdings" pitchFamily="2" charset="2"/>
              <a:buChar char="§"/>
              <a:tabLst/>
            </a:pPr>
            <a:r>
              <a:rPr lang="fr-FR" sz="180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Màu sắc trong các sản phẩm tranh về tươi sáng hoặc sử dụng theo gam màu: xanh lá cây, xanh da trời,... </a:t>
            </a:r>
            <a:endParaRPr lang="x-none" altLang="x-none" sz="1100" dirty="0">
              <a:latin typeface="+mj-lt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623047" y="944892"/>
            <a:ext cx="576071" cy="5150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54608" y="4160520"/>
            <a:ext cx="359651" cy="5638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47471" y="1459992"/>
            <a:ext cx="249936" cy="3566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644127" y="2450592"/>
            <a:ext cx="292607" cy="280416"/>
          </a:xfrm>
          <a:prstGeom prst="rect">
            <a:avLst/>
          </a:prstGeom>
        </p:spPr>
      </p:pic>
      <p:pic>
        <p:nvPicPr>
          <p:cNvPr id="2" name="image15.png">
            <a:extLst>
              <a:ext uri="{FF2B5EF4-FFF2-40B4-BE49-F238E27FC236}">
                <a16:creationId xmlns="" xmlns:a16="http://schemas.microsoft.com/office/drawing/2014/main" id="{78C73C75-039D-330A-D3E5-6FA29D53A2F0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309970" y="1459991"/>
            <a:ext cx="3054763" cy="1537645"/>
          </a:xfrm>
          <a:prstGeom prst="rect">
            <a:avLst/>
          </a:prstGeom>
          <a:ln/>
        </p:spPr>
      </p:pic>
      <p:pic>
        <p:nvPicPr>
          <p:cNvPr id="3" name="image25.png">
            <a:extLst>
              <a:ext uri="{FF2B5EF4-FFF2-40B4-BE49-F238E27FC236}">
                <a16:creationId xmlns="" xmlns:a16="http://schemas.microsoft.com/office/drawing/2014/main" id="{D0E652C0-1DEC-7CDE-C97C-BA7E1785ED7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309970" y="3163983"/>
            <a:ext cx="7128716" cy="1669505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D0C853-258F-6E55-365D-A197B5AADF4C}"/>
              </a:ext>
            </a:extLst>
          </p:cNvPr>
          <p:cNvSpPr txBox="1"/>
          <p:nvPr/>
        </p:nvSpPr>
        <p:spPr>
          <a:xfrm>
            <a:off x="4571999" y="1364474"/>
            <a:ext cx="3670904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kiểu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nhịp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điệu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trang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trí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x-none" dirty="0"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Hoa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tiết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ra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nhịp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điệu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chính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x-none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BD2DC46F-4C21-4F8E-8D8F-099A0100A8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391" y="2868202"/>
            <a:ext cx="1085313" cy="2261069"/>
          </a:xfrm>
          <a:prstGeom prst="rect">
            <a:avLst/>
          </a:prstGeom>
        </p:spPr>
      </p:pic>
      <p:sp>
        <p:nvSpPr>
          <p:cNvPr id="7" name="textbox 26">
            <a:extLst>
              <a:ext uri="{FF2B5EF4-FFF2-40B4-BE49-F238E27FC236}">
                <a16:creationId xmlns="" xmlns:a16="http://schemas.microsoft.com/office/drawing/2014/main" id="{963F0316-7813-31B6-6099-7DB65494FF66}"/>
              </a:ext>
            </a:extLst>
          </p:cNvPr>
          <p:cNvSpPr/>
          <p:nvPr/>
        </p:nvSpPr>
        <p:spPr>
          <a:xfrm>
            <a:off x="3489431" y="318499"/>
            <a:ext cx="2165136" cy="5415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4125"/>
              </a:lnSpc>
              <a:tabLst/>
            </a:pPr>
            <a:r>
              <a:rPr lang="en-GB" sz="2800" b="1" spc="0" dirty="0">
                <a:latin typeface="+mj-lt"/>
                <a:ea typeface="Arial"/>
                <a:cs typeface="Arial"/>
              </a:rPr>
              <a:t>1.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Khám</a:t>
            </a:r>
            <a:r>
              <a:rPr lang="en-GB" sz="2800" b="1" dirty="0">
                <a:latin typeface="+mj-lt"/>
                <a:ea typeface="Arial"/>
                <a:cs typeface="Arial"/>
              </a:rPr>
              <a:t>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phá</a:t>
            </a:r>
            <a:endParaRPr lang="en-GB" altLang="x-none" sz="28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68F0DB-BE13-C99E-9891-2EA103860706}"/>
              </a:ext>
            </a:extLst>
          </p:cNvPr>
          <p:cNvSpPr txBox="1"/>
          <p:nvPr/>
        </p:nvSpPr>
        <p:spPr>
          <a:xfrm>
            <a:off x="1252587" y="921762"/>
            <a:ext cx="5667758" cy="518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 rtl="0" eaLnBrk="0">
              <a:lnSpc>
                <a:spcPts val="3711"/>
              </a:lnSpc>
              <a:tabLst/>
            </a:pPr>
            <a:r>
              <a:rPr lang="en-GB" sz="2400" spc="0">
                <a:solidFill>
                  <a:srgbClr val="FF0000"/>
                </a:solidFill>
                <a:latin typeface="+mj-lt"/>
                <a:ea typeface="Arial"/>
                <a:cs typeface="Times New Roman" panose="02020603050405020304" pitchFamily="18" charset="0"/>
              </a:rPr>
              <a:t>Các em hãy quan sát tranh và cho biết:</a:t>
            </a:r>
            <a:endParaRPr lang="en-GB" altLang="x-none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3D7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0A8284-84CC-90FB-7B95-9CA6140E8D1C}"/>
              </a:ext>
            </a:extLst>
          </p:cNvPr>
          <p:cNvSpPr txBox="1"/>
          <p:nvPr/>
        </p:nvSpPr>
        <p:spPr>
          <a:xfrm>
            <a:off x="1410449" y="938257"/>
            <a:ext cx="6594049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x-none" sz="2000" b="1" dirty="0"/>
              <a:t>Nhịp điệu </a:t>
            </a:r>
            <a:r>
              <a:rPr lang="x-none" sz="2000" dirty="0"/>
              <a:t>trong trang trí là sự nhắc lại về nét, hình, khối, màu sắc một cách có chủ đích (đều, dày và thưa; to và nhỏ; lên và xuống;...) để tạo ra quy luật trong trang trí.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x-none" sz="2000"/>
              <a:t>Tính </a:t>
            </a:r>
            <a:r>
              <a:rPr lang="x-none" sz="2000" dirty="0"/>
              <a:t>nhịp điệu thường xuất hiện trong tự nhiên. Ví dụ: các con vật; hoa văn trên cánh bướm, cánh chuồn chuồn, cánh hoa,…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7385D7-C495-D97B-D4E4-CC287A133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9" y="3765286"/>
            <a:ext cx="2396109" cy="1378213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="" xmlns:a16="http://schemas.microsoft.com/office/drawing/2014/main" id="{ADE2A0C2-212E-4510-EB77-813112B94FED}"/>
              </a:ext>
            </a:extLst>
          </p:cNvPr>
          <p:cNvSpPr/>
          <p:nvPr/>
        </p:nvSpPr>
        <p:spPr>
          <a:xfrm>
            <a:off x="3489430" y="371108"/>
            <a:ext cx="2165136" cy="54154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4125"/>
              </a:lnSpc>
              <a:tabLst/>
            </a:pPr>
            <a:r>
              <a:rPr lang="en-GB" sz="2800" b="1" spc="0" dirty="0">
                <a:latin typeface="+mj-lt"/>
                <a:ea typeface="Arial"/>
                <a:cs typeface="Arial"/>
              </a:rPr>
              <a:t>1.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Khám</a:t>
            </a:r>
            <a:r>
              <a:rPr lang="en-GB" sz="2800" b="1" dirty="0">
                <a:latin typeface="+mj-lt"/>
                <a:ea typeface="Arial"/>
                <a:cs typeface="Arial"/>
              </a:rPr>
              <a:t> </a:t>
            </a:r>
            <a:r>
              <a:rPr lang="en-GB" sz="2800" b="1" dirty="0" err="1">
                <a:latin typeface="+mj-lt"/>
                <a:ea typeface="Arial"/>
                <a:cs typeface="Arial"/>
              </a:rPr>
              <a:t>phá</a:t>
            </a:r>
            <a:endParaRPr lang="en-GB" altLang="x-none" sz="2800" b="1" dirty="0">
              <a:latin typeface="+mj-lt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ath"/>
          <p:cNvSpPr/>
          <p:nvPr/>
        </p:nvSpPr>
        <p:spPr>
          <a:xfrm>
            <a:off x="3192373" y="2067813"/>
            <a:ext cx="2775928" cy="1429277"/>
          </a:xfrm>
          <a:custGeom>
            <a:avLst/>
            <a:gdLst/>
            <a:ahLst/>
            <a:cxnLst/>
            <a:rect l="0" t="0" r="0" b="0"/>
            <a:pathLst>
              <a:path w="4371" h="2250">
                <a:moveTo>
                  <a:pt x="871" y="502"/>
                </a:moveTo>
                <a:lnTo>
                  <a:pt x="0" y="502"/>
                </a:lnTo>
                <a:moveTo>
                  <a:pt x="2942" y="10"/>
                </a:moveTo>
                <a:lnTo>
                  <a:pt x="3690" y="10"/>
                </a:lnTo>
                <a:lnTo>
                  <a:pt x="3690" y="572"/>
                </a:lnTo>
                <a:lnTo>
                  <a:pt x="4371" y="572"/>
                </a:lnTo>
                <a:moveTo>
                  <a:pt x="2167" y="1685"/>
                </a:moveTo>
                <a:lnTo>
                  <a:pt x="2167" y="2250"/>
                </a:ln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" name="textbox 35"/>
          <p:cNvSpPr/>
          <p:nvPr/>
        </p:nvSpPr>
        <p:spPr>
          <a:xfrm>
            <a:off x="2041334" y="332657"/>
            <a:ext cx="5055234" cy="5080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07000"/>
              </a:lnSpc>
              <a:tabLst/>
            </a:pPr>
            <a:r>
              <a:rPr lang="vi-VN" altLang="x-none" sz="2800" b="1" dirty="0"/>
              <a:t>2. Sáng tạo</a:t>
            </a:r>
            <a:endParaRPr lang="x-none" altLang="x-none" sz="2800" b="1" dirty="0"/>
          </a:p>
        </p:txBody>
      </p:sp>
      <p:sp>
        <p:nvSpPr>
          <p:cNvPr id="40" name="path"/>
          <p:cNvSpPr/>
          <p:nvPr/>
        </p:nvSpPr>
        <p:spPr>
          <a:xfrm>
            <a:off x="3016101" y="2337752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1" name="path"/>
          <p:cNvSpPr/>
          <p:nvPr/>
        </p:nvSpPr>
        <p:spPr>
          <a:xfrm>
            <a:off x="5961947" y="2382222"/>
            <a:ext cx="182626" cy="97663"/>
          </a:xfrm>
          <a:custGeom>
            <a:avLst/>
            <a:gdLst/>
            <a:ahLst/>
            <a:cxnLst/>
            <a:rect l="0" t="0" r="0" b="0"/>
            <a:pathLst>
              <a:path w="287" h="153">
                <a:moveTo>
                  <a:pt x="277" y="76"/>
                </a:moveTo>
                <a:cubicBezTo>
                  <a:pt x="224" y="76"/>
                  <a:pt x="143" y="117"/>
                  <a:pt x="143" y="143"/>
                </a:cubicBezTo>
                <a:cubicBezTo>
                  <a:pt x="143" y="117"/>
                  <a:pt x="63" y="76"/>
                  <a:pt x="10" y="76"/>
                </a:cubicBezTo>
                <a:cubicBezTo>
                  <a:pt x="63" y="76"/>
                  <a:pt x="143" y="36"/>
                  <a:pt x="143" y="10"/>
                </a:cubicBezTo>
                <a:cubicBezTo>
                  <a:pt x="143" y="36"/>
                  <a:pt x="224" y="76"/>
                  <a:pt x="277" y="76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" name="path"/>
          <p:cNvSpPr/>
          <p:nvPr/>
        </p:nvSpPr>
        <p:spPr>
          <a:xfrm>
            <a:off x="4520120" y="3490742"/>
            <a:ext cx="97663" cy="182625"/>
          </a:xfrm>
          <a:custGeom>
            <a:avLst/>
            <a:gdLst/>
            <a:ahLst/>
            <a:cxnLst/>
            <a:rect l="0" t="0" r="0" b="0"/>
            <a:pathLst>
              <a:path w="153" h="287">
                <a:moveTo>
                  <a:pt x="76" y="277"/>
                </a:moveTo>
                <a:cubicBezTo>
                  <a:pt x="76" y="224"/>
                  <a:pt x="36" y="143"/>
                  <a:pt x="10" y="143"/>
                </a:cubicBezTo>
                <a:cubicBezTo>
                  <a:pt x="36" y="143"/>
                  <a:pt x="76" y="63"/>
                  <a:pt x="76" y="10"/>
                </a:cubicBezTo>
                <a:cubicBezTo>
                  <a:pt x="76" y="63"/>
                  <a:pt x="117" y="143"/>
                  <a:pt x="143" y="143"/>
                </a:cubicBezTo>
                <a:cubicBezTo>
                  <a:pt x="117" y="143"/>
                  <a:pt x="76" y="224"/>
                  <a:pt x="76" y="277"/>
                </a:cubicBezTo>
              </a:path>
            </a:pathLst>
          </a:custGeom>
          <a:noFill/>
          <a:ln w="12700" cap="flat"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8D9C71A-B36A-0B9F-BF7E-B812F6745615}"/>
              </a:ext>
            </a:extLst>
          </p:cNvPr>
          <p:cNvSpPr/>
          <p:nvPr/>
        </p:nvSpPr>
        <p:spPr>
          <a:xfrm>
            <a:off x="1222395" y="817619"/>
            <a:ext cx="6693109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2000" b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 </a:t>
            </a:r>
            <a:r>
              <a:rPr lang="vi-VN" sz="2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ý tưởng cho bài vẽ hoạ tiết trang trí: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CE5143B-F7D8-99DD-7A3A-7452D13862DF}"/>
              </a:ext>
            </a:extLst>
          </p:cNvPr>
          <p:cNvGrpSpPr/>
          <p:nvPr/>
        </p:nvGrpSpPr>
        <p:grpSpPr>
          <a:xfrm>
            <a:off x="522178" y="1595894"/>
            <a:ext cx="2573467" cy="3081331"/>
            <a:chOff x="522178" y="1595894"/>
            <a:chExt cx="2573467" cy="3081331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28ACE11E-944F-6124-FA48-09BFF9910615}"/>
                </a:ext>
              </a:extLst>
            </p:cNvPr>
            <p:cNvGrpSpPr/>
            <p:nvPr/>
          </p:nvGrpSpPr>
          <p:grpSpPr>
            <a:xfrm>
              <a:off x="937479" y="1595894"/>
              <a:ext cx="1863182" cy="1183383"/>
              <a:chOff x="492090" y="1599068"/>
              <a:chExt cx="1863182" cy="1183383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7670B8B-03DA-0AB6-3A7D-95841B3BB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2090" y="1599068"/>
                <a:ext cx="1863182" cy="118338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FB0D077-0470-87D4-A2F2-E4417153B8D7}"/>
                  </a:ext>
                </a:extLst>
              </p:cNvPr>
              <p:cNvSpPr txBox="1"/>
              <p:nvPr/>
            </p:nvSpPr>
            <p:spPr>
              <a:xfrm>
                <a:off x="719269" y="1981136"/>
                <a:ext cx="13493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</a:rPr>
                  <a:t>Bước 1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2E96AC4C-7108-4558-1291-6B1ECF366512}"/>
                </a:ext>
              </a:extLst>
            </p:cNvPr>
            <p:cNvSpPr/>
            <p:nvPr/>
          </p:nvSpPr>
          <p:spPr>
            <a:xfrm>
              <a:off x="522178" y="3049216"/>
              <a:ext cx="2573467" cy="1628009"/>
            </a:xfrm>
            <a:prstGeom prst="roundRect">
              <a:avLst>
                <a:gd name="adj" fmla="val 84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chủ đề họa tiết trang trí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78D51A2-45BF-FF03-ECBB-FE6229FDE13E}"/>
              </a:ext>
            </a:extLst>
          </p:cNvPr>
          <p:cNvGrpSpPr/>
          <p:nvPr/>
        </p:nvGrpSpPr>
        <p:grpSpPr>
          <a:xfrm>
            <a:off x="3293603" y="1595894"/>
            <a:ext cx="2573467" cy="3082411"/>
            <a:chOff x="3293603" y="1595894"/>
            <a:chExt cx="2573467" cy="3082411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CBE4FC06-77D7-E8CF-3F3B-1DAA6E50D82D}"/>
                </a:ext>
              </a:extLst>
            </p:cNvPr>
            <p:cNvGrpSpPr/>
            <p:nvPr/>
          </p:nvGrpSpPr>
          <p:grpSpPr>
            <a:xfrm>
              <a:off x="3637359" y="1595894"/>
              <a:ext cx="1863182" cy="1183383"/>
              <a:chOff x="3637359" y="1595894"/>
              <a:chExt cx="1863182" cy="1183383"/>
            </a:xfrm>
          </p:grpSpPr>
          <p:pic>
            <p:nvPicPr>
              <p:cNvPr id="5" name="Picture 2">
                <a:extLst>
                  <a:ext uri="{FF2B5EF4-FFF2-40B4-BE49-F238E27FC236}">
                    <a16:creationId xmlns="" xmlns:a16="http://schemas.microsoft.com/office/drawing/2014/main" id="{36E920E3-50CE-23FB-BDF7-576F7A8D7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37359" y="1595894"/>
                <a:ext cx="1863182" cy="118338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081426ED-7F3D-8680-5E9C-FDB0A18CEFA6}"/>
                  </a:ext>
                </a:extLst>
              </p:cNvPr>
              <p:cNvSpPr txBox="1"/>
              <p:nvPr/>
            </p:nvSpPr>
            <p:spPr>
              <a:xfrm>
                <a:off x="3849737" y="1988106"/>
                <a:ext cx="13493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</a:rPr>
                  <a:t>Bước 2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A8321F48-BA65-2C7C-17E9-0EB978849C3D}"/>
                </a:ext>
              </a:extLst>
            </p:cNvPr>
            <p:cNvSpPr/>
            <p:nvPr/>
          </p:nvSpPr>
          <p:spPr>
            <a:xfrm>
              <a:off x="3293603" y="3050296"/>
              <a:ext cx="2573467" cy="1628009"/>
            </a:xfrm>
            <a:prstGeom prst="roundRect">
              <a:avLst>
                <a:gd name="adj" fmla="val 84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hình ảnh điển hình có tính nhịp điệu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97108EC-B5ED-E355-6B58-ADE0B6D760F2}"/>
              </a:ext>
            </a:extLst>
          </p:cNvPr>
          <p:cNvGrpSpPr/>
          <p:nvPr/>
        </p:nvGrpSpPr>
        <p:grpSpPr>
          <a:xfrm>
            <a:off x="6065029" y="1595893"/>
            <a:ext cx="2573467" cy="3081332"/>
            <a:chOff x="6065029" y="1595893"/>
            <a:chExt cx="2573467" cy="3081332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B955EEF7-A24D-28F7-93DA-6F0B712B24FF}"/>
                </a:ext>
              </a:extLst>
            </p:cNvPr>
            <p:cNvGrpSpPr/>
            <p:nvPr/>
          </p:nvGrpSpPr>
          <p:grpSpPr>
            <a:xfrm>
              <a:off x="6335698" y="1595893"/>
              <a:ext cx="1863182" cy="1183383"/>
              <a:chOff x="6780652" y="1595894"/>
              <a:chExt cx="1863182" cy="1183383"/>
            </a:xfrm>
          </p:grpSpPr>
          <p:pic>
            <p:nvPicPr>
              <p:cNvPr id="6" name="Picture 2">
                <a:extLst>
                  <a:ext uri="{FF2B5EF4-FFF2-40B4-BE49-F238E27FC236}">
                    <a16:creationId xmlns="" xmlns:a16="http://schemas.microsoft.com/office/drawing/2014/main" id="{912B399D-9124-0F7F-7FD9-EC842441F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80652" y="1595894"/>
                <a:ext cx="1863182" cy="118338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E72EAB9B-F73E-90A0-DEBC-CF289DE9B70D}"/>
                  </a:ext>
                </a:extLst>
              </p:cNvPr>
              <p:cNvSpPr txBox="1"/>
              <p:nvPr/>
            </p:nvSpPr>
            <p:spPr>
              <a:xfrm>
                <a:off x="7037551" y="1995453"/>
                <a:ext cx="13493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</a:rPr>
                  <a:t>Bước 3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E5D50DC-03B5-86BF-78D9-5FAF01854E29}"/>
                </a:ext>
              </a:extLst>
            </p:cNvPr>
            <p:cNvSpPr/>
            <p:nvPr/>
          </p:nvSpPr>
          <p:spPr>
            <a:xfrm>
              <a:off x="6065029" y="3049216"/>
              <a:ext cx="2573467" cy="1628009"/>
            </a:xfrm>
            <a:prstGeom prst="roundRect">
              <a:avLst>
                <a:gd name="adj" fmla="val 84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phương pháp thực hành</a:t>
              </a: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BAI5_MITHUAT7_CD</Template>
  <TotalTime>120</TotalTime>
  <Words>805</Words>
  <Application>Microsoft Office PowerPoint</Application>
  <PresentationFormat>On-screen Show (16:9)</PresentationFormat>
  <Paragraphs>90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8</cp:revision>
  <dcterms:created xsi:type="dcterms:W3CDTF">2022-10-16T13:58:30Z</dcterms:created>
  <dcterms:modified xsi:type="dcterms:W3CDTF">2024-10-31T04:14:24Z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E94486CC-9CD1-11EB-B3E1-52540006F7B4}" pid="2" name="CRO">
    <vt:lpwstr>wqlLaW5nc29mdCBQREYgdG8gV1BTIDgw</vt:lpwstr>
  </property>
  <property fmtid="{E94486CC-9CD1-11EB-B3E1-52540006F7B4}" pid="3" name="Created">
    <vt:filetime>2022-07-19T10:39:35Z</vt:filetime>
  </property>
</Properties>
</file>